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8.xml" ContentType="application/vnd.openxmlformats-officedocument.drawingml.chartshapes+xml"/>
  <Override PartName="/ppt/charts/chart13.xml" ContentType="application/vnd.openxmlformats-officedocument.drawingml.chart+xml"/>
  <Override PartName="/ppt/notesSlides/notesSlide5.xml" ContentType="application/vnd.openxmlformats-officedocument.presentationml.notesSlide+xml"/>
  <Override PartName="/ppt/charts/chart14.xml" ContentType="application/vnd.openxmlformats-officedocument.drawingml.chart+xml"/>
  <Override PartName="/ppt/drawings/drawing9.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drawings/drawing11.xml" ContentType="application/vnd.openxmlformats-officedocument.drawingml.chartshapes+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2.xml" ContentType="application/vnd.openxmlformats-officedocument.drawingml.chartshapes+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theme/themeOverride2.xml" ContentType="application/vnd.openxmlformats-officedocument.themeOverride+xml"/>
  <Override PartName="/ppt/drawings/drawing13.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4.xml" ContentType="application/vnd.openxmlformats-officedocument.drawingml.chartshapes+xml"/>
  <Override PartName="/ppt/charts/chart2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5.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51"/>
  </p:notesMasterIdLst>
  <p:sldIdLst>
    <p:sldId id="259" r:id="rId5"/>
    <p:sldId id="324" r:id="rId6"/>
    <p:sldId id="326" r:id="rId7"/>
    <p:sldId id="262" r:id="rId8"/>
    <p:sldId id="264" r:id="rId9"/>
    <p:sldId id="266" r:id="rId10"/>
    <p:sldId id="268" r:id="rId11"/>
    <p:sldId id="270" r:id="rId12"/>
    <p:sldId id="360" r:id="rId13"/>
    <p:sldId id="274" r:id="rId14"/>
    <p:sldId id="362" r:id="rId15"/>
    <p:sldId id="363" r:id="rId16"/>
    <p:sldId id="364" r:id="rId17"/>
    <p:sldId id="365" r:id="rId18"/>
    <p:sldId id="371" r:id="rId19"/>
    <p:sldId id="277" r:id="rId20"/>
    <p:sldId id="279" r:id="rId21"/>
    <p:sldId id="280" r:id="rId22"/>
    <p:sldId id="282" r:id="rId23"/>
    <p:sldId id="330" r:id="rId24"/>
    <p:sldId id="292" r:id="rId25"/>
    <p:sldId id="332" r:id="rId26"/>
    <p:sldId id="323" r:id="rId27"/>
    <p:sldId id="366" r:id="rId28"/>
    <p:sldId id="297" r:id="rId29"/>
    <p:sldId id="298" r:id="rId30"/>
    <p:sldId id="299" r:id="rId31"/>
    <p:sldId id="301" r:id="rId32"/>
    <p:sldId id="361" r:id="rId33"/>
    <p:sldId id="303" r:id="rId34"/>
    <p:sldId id="295" r:id="rId35"/>
    <p:sldId id="304" r:id="rId36"/>
    <p:sldId id="368" r:id="rId37"/>
    <p:sldId id="369" r:id="rId38"/>
    <p:sldId id="308" r:id="rId39"/>
    <p:sldId id="310" r:id="rId40"/>
    <p:sldId id="311" r:id="rId41"/>
    <p:sldId id="312" r:id="rId42"/>
    <p:sldId id="343" r:id="rId43"/>
    <p:sldId id="319" r:id="rId44"/>
    <p:sldId id="320" r:id="rId45"/>
    <p:sldId id="345" r:id="rId46"/>
    <p:sldId id="346" r:id="rId47"/>
    <p:sldId id="370" r:id="rId48"/>
    <p:sldId id="321" r:id="rId49"/>
    <p:sldId id="322"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14" d="100"/>
          <a:sy n="114" d="100"/>
        </p:scale>
        <p:origin x="384" y="9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23.xlsx"/><Relationship Id="rId1" Type="http://schemas.openxmlformats.org/officeDocument/2006/relationships/themeOverride" Target="../theme/themeOverride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5.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0.xml"/><Relationship Id="rId1" Type="http://schemas.microsoft.com/office/2011/relationships/chartStyle" Target="style1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1.xml"/><Relationship Id="rId1" Type="http://schemas.microsoft.com/office/2011/relationships/chartStyle" Target="style11.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marL="0" marR="0" lvl="0" indent="0" algn="ctr" defTabSz="914400" rtl="0" eaLnBrk="1" fontAlgn="auto" latinLnBrk="0" hangingPunct="1">
              <a:lnSpc>
                <a:spcPct val="100000"/>
              </a:lnSpc>
              <a:spcBef>
                <a:spcPts val="0"/>
              </a:spcBef>
              <a:spcAft>
                <a:spcPts val="0"/>
              </a:spcAft>
              <a:buClrTx/>
              <a:buSzTx/>
              <a:buFontTx/>
              <a:buNone/>
              <a:tabLst/>
              <a:defRPr lang="es-CO" sz="1050" b="1" i="0" u="none" strike="noStrike" kern="1200" baseline="0" dirty="0">
                <a:solidFill>
                  <a:prstClr val="black"/>
                </a:solidFill>
                <a:latin typeface="Tahoma" pitchFamily="34" charset="0"/>
                <a:ea typeface="Tahoma" pitchFamily="34" charset="0"/>
                <a:cs typeface="Tahoma" pitchFamily="34" charset="0"/>
              </a:defRPr>
            </a:pPr>
            <a:r>
              <a:rPr lang="es-CO" sz="1400" b="1" i="0" u="none" strike="noStrike" kern="1200" baseline="0" dirty="0">
                <a:solidFill>
                  <a:prstClr val="black"/>
                </a:solidFill>
                <a:latin typeface="Tahoma" pitchFamily="34" charset="0"/>
                <a:ea typeface="Tahoma" pitchFamily="34" charset="0"/>
                <a:cs typeface="Tahoma" pitchFamily="34" charset="0"/>
              </a:rPr>
              <a:t>Bolsas europeas</a:t>
            </a:r>
          </a:p>
          <a:p>
            <a:pPr marL="0" marR="0" lvl="0" indent="0" algn="ctr" defTabSz="914400" rtl="0" eaLnBrk="1" fontAlgn="auto" latinLnBrk="0" hangingPunct="1">
              <a:lnSpc>
                <a:spcPct val="100000"/>
              </a:lnSpc>
              <a:spcBef>
                <a:spcPts val="0"/>
              </a:spcBef>
              <a:spcAft>
                <a:spcPts val="0"/>
              </a:spcAft>
              <a:buClrTx/>
              <a:buSzTx/>
              <a:buFontTx/>
              <a:buNone/>
              <a:tabLst/>
              <a:defRPr lang="es-CO" sz="1050" b="1" i="0" u="none" strike="noStrike" kern="1200" baseline="0" dirty="0">
                <a:solidFill>
                  <a:prstClr val="black"/>
                </a:solidFill>
                <a:latin typeface="Tahoma" pitchFamily="34" charset="0"/>
                <a:ea typeface="Tahoma" pitchFamily="34" charset="0"/>
                <a:cs typeface="Tahoma" pitchFamily="34" charset="0"/>
              </a:defRPr>
            </a:pPr>
            <a:endParaRPr lang="es-CO" sz="1050" b="1" i="0" u="none" strike="noStrike" kern="1200" baseline="0" dirty="0">
              <a:solidFill>
                <a:prstClr val="black"/>
              </a:solidFill>
              <a:latin typeface="Tahoma" pitchFamily="34" charset="0"/>
              <a:ea typeface="Tahoma" pitchFamily="34" charset="0"/>
              <a:cs typeface="Tahoma" pitchFamily="34" charset="0"/>
            </a:endParaRPr>
          </a:p>
        </c:rich>
      </c:tx>
      <c:layout>
        <c:manualLayout>
          <c:xMode val="edge"/>
          <c:yMode val="edge"/>
          <c:x val="0.26154185767402316"/>
          <c:y val="6.5321960111427947E-3"/>
        </c:manualLayout>
      </c:layout>
      <c:overlay val="0"/>
      <c:spPr>
        <a:noFill/>
        <a:ln>
          <a:noFill/>
        </a:ln>
        <a:effectLst/>
      </c:spPr>
    </c:title>
    <c:autoTitleDeleted val="0"/>
    <c:plotArea>
      <c:layout>
        <c:manualLayout>
          <c:layoutTarget val="inner"/>
          <c:xMode val="edge"/>
          <c:yMode val="edge"/>
          <c:x val="0.148772331200515"/>
          <c:y val="0.15502405596909"/>
          <c:w val="0.75436412862407698"/>
          <c:h val="0.59836098458195897"/>
        </c:manualLayout>
      </c:layout>
      <c:lineChart>
        <c:grouping val="standard"/>
        <c:varyColors val="0"/>
        <c:ser>
          <c:idx val="0"/>
          <c:order val="0"/>
          <c:tx>
            <c:strRef>
              <c:f>Hoja1!$B$1</c:f>
              <c:strCache>
                <c:ptCount val="1"/>
                <c:pt idx="0">
                  <c:v>DAX</c:v>
                </c:pt>
              </c:strCache>
            </c:strRef>
          </c:tx>
          <c:spPr>
            <a:ln w="28575" cap="rnd">
              <a:solidFill>
                <a:schemeClr val="accent1"/>
              </a:solidFill>
              <a:round/>
            </a:ln>
            <a:effectLst/>
          </c:spPr>
          <c:marker>
            <c:symbol val="none"/>
          </c:marker>
          <c:cat>
            <c:numRef>
              <c:f>Hoja1!$A$618:$A$1019</c:f>
              <c:numCache>
                <c:formatCode>m/d/yyyy</c:formatCode>
                <c:ptCount val="402"/>
                <c:pt idx="0">
                  <c:v>42543</c:v>
                </c:pt>
                <c:pt idx="1">
                  <c:v>42544</c:v>
                </c:pt>
                <c:pt idx="2">
                  <c:v>42545</c:v>
                </c:pt>
                <c:pt idx="3">
                  <c:v>42548</c:v>
                </c:pt>
                <c:pt idx="4">
                  <c:v>42549</c:v>
                </c:pt>
                <c:pt idx="5">
                  <c:v>42550</c:v>
                </c:pt>
                <c:pt idx="6">
                  <c:v>42551</c:v>
                </c:pt>
                <c:pt idx="7">
                  <c:v>42552</c:v>
                </c:pt>
                <c:pt idx="8">
                  <c:v>42555</c:v>
                </c:pt>
                <c:pt idx="9">
                  <c:v>42556</c:v>
                </c:pt>
                <c:pt idx="10">
                  <c:v>42557</c:v>
                </c:pt>
                <c:pt idx="11">
                  <c:v>42558</c:v>
                </c:pt>
                <c:pt idx="12">
                  <c:v>42559</c:v>
                </c:pt>
                <c:pt idx="13">
                  <c:v>42562</c:v>
                </c:pt>
                <c:pt idx="14">
                  <c:v>42563</c:v>
                </c:pt>
                <c:pt idx="15">
                  <c:v>42564</c:v>
                </c:pt>
                <c:pt idx="16">
                  <c:v>42565</c:v>
                </c:pt>
                <c:pt idx="17">
                  <c:v>42566</c:v>
                </c:pt>
                <c:pt idx="18">
                  <c:v>42569</c:v>
                </c:pt>
                <c:pt idx="19">
                  <c:v>42570</c:v>
                </c:pt>
                <c:pt idx="20">
                  <c:v>42571</c:v>
                </c:pt>
                <c:pt idx="21">
                  <c:v>42572</c:v>
                </c:pt>
                <c:pt idx="22">
                  <c:v>42573</c:v>
                </c:pt>
                <c:pt idx="23">
                  <c:v>42576</c:v>
                </c:pt>
                <c:pt idx="24">
                  <c:v>42577</c:v>
                </c:pt>
                <c:pt idx="25">
                  <c:v>42578</c:v>
                </c:pt>
                <c:pt idx="26">
                  <c:v>42579</c:v>
                </c:pt>
                <c:pt idx="27">
                  <c:v>42580</c:v>
                </c:pt>
                <c:pt idx="28">
                  <c:v>42583</c:v>
                </c:pt>
                <c:pt idx="29">
                  <c:v>42584</c:v>
                </c:pt>
                <c:pt idx="30">
                  <c:v>42585</c:v>
                </c:pt>
                <c:pt idx="31">
                  <c:v>42586</c:v>
                </c:pt>
                <c:pt idx="32">
                  <c:v>42587</c:v>
                </c:pt>
                <c:pt idx="33">
                  <c:v>42590</c:v>
                </c:pt>
                <c:pt idx="34">
                  <c:v>42591</c:v>
                </c:pt>
                <c:pt idx="35">
                  <c:v>42592</c:v>
                </c:pt>
                <c:pt idx="36">
                  <c:v>42593</c:v>
                </c:pt>
                <c:pt idx="37">
                  <c:v>42594</c:v>
                </c:pt>
                <c:pt idx="38">
                  <c:v>42597</c:v>
                </c:pt>
                <c:pt idx="39">
                  <c:v>42598</c:v>
                </c:pt>
                <c:pt idx="40">
                  <c:v>42599</c:v>
                </c:pt>
                <c:pt idx="41">
                  <c:v>42600</c:v>
                </c:pt>
                <c:pt idx="42">
                  <c:v>42601</c:v>
                </c:pt>
                <c:pt idx="43">
                  <c:v>42604</c:v>
                </c:pt>
                <c:pt idx="44">
                  <c:v>42605</c:v>
                </c:pt>
                <c:pt idx="45">
                  <c:v>42606</c:v>
                </c:pt>
                <c:pt idx="46">
                  <c:v>42607</c:v>
                </c:pt>
                <c:pt idx="47">
                  <c:v>42608</c:v>
                </c:pt>
                <c:pt idx="48">
                  <c:v>42611</c:v>
                </c:pt>
                <c:pt idx="49">
                  <c:v>42612</c:v>
                </c:pt>
                <c:pt idx="50">
                  <c:v>42613</c:v>
                </c:pt>
                <c:pt idx="51">
                  <c:v>42614</c:v>
                </c:pt>
                <c:pt idx="52">
                  <c:v>42615</c:v>
                </c:pt>
                <c:pt idx="53">
                  <c:v>42618</c:v>
                </c:pt>
                <c:pt idx="54">
                  <c:v>42619</c:v>
                </c:pt>
                <c:pt idx="55">
                  <c:v>42620</c:v>
                </c:pt>
                <c:pt idx="56">
                  <c:v>42621</c:v>
                </c:pt>
                <c:pt idx="57">
                  <c:v>42622</c:v>
                </c:pt>
                <c:pt idx="58">
                  <c:v>42625</c:v>
                </c:pt>
                <c:pt idx="59">
                  <c:v>42626</c:v>
                </c:pt>
                <c:pt idx="60">
                  <c:v>42627</c:v>
                </c:pt>
                <c:pt idx="61">
                  <c:v>42628</c:v>
                </c:pt>
                <c:pt idx="62">
                  <c:v>42629</c:v>
                </c:pt>
                <c:pt idx="63">
                  <c:v>42632</c:v>
                </c:pt>
                <c:pt idx="64">
                  <c:v>42633</c:v>
                </c:pt>
                <c:pt idx="65">
                  <c:v>42634</c:v>
                </c:pt>
                <c:pt idx="66">
                  <c:v>42635</c:v>
                </c:pt>
                <c:pt idx="67">
                  <c:v>42636</c:v>
                </c:pt>
                <c:pt idx="68">
                  <c:v>42639</c:v>
                </c:pt>
                <c:pt idx="69">
                  <c:v>42640</c:v>
                </c:pt>
                <c:pt idx="70">
                  <c:v>42641</c:v>
                </c:pt>
                <c:pt idx="71">
                  <c:v>42642</c:v>
                </c:pt>
                <c:pt idx="72">
                  <c:v>42643</c:v>
                </c:pt>
                <c:pt idx="73">
                  <c:v>42647</c:v>
                </c:pt>
                <c:pt idx="74">
                  <c:v>42648</c:v>
                </c:pt>
                <c:pt idx="75">
                  <c:v>42649</c:v>
                </c:pt>
                <c:pt idx="76">
                  <c:v>42650</c:v>
                </c:pt>
                <c:pt idx="77">
                  <c:v>42653</c:v>
                </c:pt>
                <c:pt idx="78">
                  <c:v>42654</c:v>
                </c:pt>
                <c:pt idx="79">
                  <c:v>42655</c:v>
                </c:pt>
                <c:pt idx="80">
                  <c:v>42656</c:v>
                </c:pt>
                <c:pt idx="81">
                  <c:v>42657</c:v>
                </c:pt>
                <c:pt idx="82">
                  <c:v>42660</c:v>
                </c:pt>
                <c:pt idx="83">
                  <c:v>42661</c:v>
                </c:pt>
                <c:pt idx="84">
                  <c:v>42662</c:v>
                </c:pt>
                <c:pt idx="85">
                  <c:v>42663</c:v>
                </c:pt>
                <c:pt idx="86">
                  <c:v>42664</c:v>
                </c:pt>
                <c:pt idx="87">
                  <c:v>42667</c:v>
                </c:pt>
                <c:pt idx="88">
                  <c:v>42668</c:v>
                </c:pt>
                <c:pt idx="89">
                  <c:v>42669</c:v>
                </c:pt>
                <c:pt idx="90">
                  <c:v>42670</c:v>
                </c:pt>
                <c:pt idx="91">
                  <c:v>42671</c:v>
                </c:pt>
                <c:pt idx="92">
                  <c:v>42674</c:v>
                </c:pt>
                <c:pt idx="93">
                  <c:v>42675</c:v>
                </c:pt>
                <c:pt idx="94">
                  <c:v>42676</c:v>
                </c:pt>
                <c:pt idx="95">
                  <c:v>42677</c:v>
                </c:pt>
                <c:pt idx="96">
                  <c:v>42678</c:v>
                </c:pt>
                <c:pt idx="97">
                  <c:v>42681</c:v>
                </c:pt>
                <c:pt idx="98">
                  <c:v>42682</c:v>
                </c:pt>
                <c:pt idx="99">
                  <c:v>42683</c:v>
                </c:pt>
                <c:pt idx="100">
                  <c:v>42684</c:v>
                </c:pt>
                <c:pt idx="101">
                  <c:v>42685</c:v>
                </c:pt>
                <c:pt idx="102">
                  <c:v>42688</c:v>
                </c:pt>
                <c:pt idx="103">
                  <c:v>42689</c:v>
                </c:pt>
                <c:pt idx="104">
                  <c:v>42690</c:v>
                </c:pt>
                <c:pt idx="105">
                  <c:v>42691</c:v>
                </c:pt>
                <c:pt idx="106">
                  <c:v>42692</c:v>
                </c:pt>
                <c:pt idx="107">
                  <c:v>42695</c:v>
                </c:pt>
                <c:pt idx="108">
                  <c:v>42696</c:v>
                </c:pt>
                <c:pt idx="109">
                  <c:v>42697</c:v>
                </c:pt>
                <c:pt idx="110">
                  <c:v>42698</c:v>
                </c:pt>
                <c:pt idx="111">
                  <c:v>42699</c:v>
                </c:pt>
                <c:pt idx="112">
                  <c:v>42702</c:v>
                </c:pt>
                <c:pt idx="113">
                  <c:v>42703</c:v>
                </c:pt>
                <c:pt idx="114">
                  <c:v>42704</c:v>
                </c:pt>
                <c:pt idx="115">
                  <c:v>42705</c:v>
                </c:pt>
                <c:pt idx="116">
                  <c:v>42706</c:v>
                </c:pt>
                <c:pt idx="117">
                  <c:v>42709</c:v>
                </c:pt>
                <c:pt idx="118">
                  <c:v>42710</c:v>
                </c:pt>
                <c:pt idx="119">
                  <c:v>42711</c:v>
                </c:pt>
                <c:pt idx="120">
                  <c:v>42712</c:v>
                </c:pt>
                <c:pt idx="121">
                  <c:v>42713</c:v>
                </c:pt>
                <c:pt idx="122">
                  <c:v>42716</c:v>
                </c:pt>
                <c:pt idx="123">
                  <c:v>42717</c:v>
                </c:pt>
                <c:pt idx="124">
                  <c:v>42718</c:v>
                </c:pt>
                <c:pt idx="125">
                  <c:v>42719</c:v>
                </c:pt>
                <c:pt idx="126">
                  <c:v>42720</c:v>
                </c:pt>
                <c:pt idx="127">
                  <c:v>42723</c:v>
                </c:pt>
                <c:pt idx="128">
                  <c:v>42724</c:v>
                </c:pt>
                <c:pt idx="129">
                  <c:v>42725</c:v>
                </c:pt>
                <c:pt idx="130">
                  <c:v>42726</c:v>
                </c:pt>
                <c:pt idx="131">
                  <c:v>42727</c:v>
                </c:pt>
                <c:pt idx="132">
                  <c:v>42731</c:v>
                </c:pt>
                <c:pt idx="133">
                  <c:v>42732</c:v>
                </c:pt>
                <c:pt idx="134">
                  <c:v>42733</c:v>
                </c:pt>
                <c:pt idx="135">
                  <c:v>42734</c:v>
                </c:pt>
                <c:pt idx="136">
                  <c:v>42737</c:v>
                </c:pt>
                <c:pt idx="137">
                  <c:v>42738</c:v>
                </c:pt>
                <c:pt idx="138">
                  <c:v>42739</c:v>
                </c:pt>
                <c:pt idx="139">
                  <c:v>42740</c:v>
                </c:pt>
                <c:pt idx="140">
                  <c:v>42741</c:v>
                </c:pt>
                <c:pt idx="141">
                  <c:v>42744</c:v>
                </c:pt>
                <c:pt idx="142">
                  <c:v>42745</c:v>
                </c:pt>
                <c:pt idx="143">
                  <c:v>42746</c:v>
                </c:pt>
                <c:pt idx="144">
                  <c:v>42747</c:v>
                </c:pt>
                <c:pt idx="145">
                  <c:v>42748</c:v>
                </c:pt>
                <c:pt idx="146">
                  <c:v>42751</c:v>
                </c:pt>
                <c:pt idx="147">
                  <c:v>42752</c:v>
                </c:pt>
                <c:pt idx="148">
                  <c:v>42753</c:v>
                </c:pt>
                <c:pt idx="149">
                  <c:v>42754</c:v>
                </c:pt>
                <c:pt idx="150">
                  <c:v>42755</c:v>
                </c:pt>
                <c:pt idx="151">
                  <c:v>42758</c:v>
                </c:pt>
                <c:pt idx="152">
                  <c:v>42759</c:v>
                </c:pt>
                <c:pt idx="153">
                  <c:v>42760</c:v>
                </c:pt>
                <c:pt idx="154">
                  <c:v>42761</c:v>
                </c:pt>
                <c:pt idx="155">
                  <c:v>42762</c:v>
                </c:pt>
                <c:pt idx="156">
                  <c:v>42765</c:v>
                </c:pt>
                <c:pt idx="157">
                  <c:v>42766</c:v>
                </c:pt>
                <c:pt idx="158">
                  <c:v>42767</c:v>
                </c:pt>
                <c:pt idx="159">
                  <c:v>42768</c:v>
                </c:pt>
                <c:pt idx="160">
                  <c:v>42769</c:v>
                </c:pt>
                <c:pt idx="161">
                  <c:v>42772</c:v>
                </c:pt>
                <c:pt idx="162">
                  <c:v>42773</c:v>
                </c:pt>
                <c:pt idx="163">
                  <c:v>42774</c:v>
                </c:pt>
                <c:pt idx="164">
                  <c:v>42775</c:v>
                </c:pt>
                <c:pt idx="165">
                  <c:v>42776</c:v>
                </c:pt>
                <c:pt idx="166">
                  <c:v>42779</c:v>
                </c:pt>
                <c:pt idx="167">
                  <c:v>42780</c:v>
                </c:pt>
                <c:pt idx="168">
                  <c:v>42781</c:v>
                </c:pt>
                <c:pt idx="169">
                  <c:v>42782</c:v>
                </c:pt>
                <c:pt idx="170">
                  <c:v>42783</c:v>
                </c:pt>
                <c:pt idx="171">
                  <c:v>42786</c:v>
                </c:pt>
                <c:pt idx="172">
                  <c:v>42787</c:v>
                </c:pt>
                <c:pt idx="173">
                  <c:v>42788</c:v>
                </c:pt>
                <c:pt idx="174">
                  <c:v>42789</c:v>
                </c:pt>
                <c:pt idx="175">
                  <c:v>42790</c:v>
                </c:pt>
                <c:pt idx="176">
                  <c:v>42793</c:v>
                </c:pt>
                <c:pt idx="177">
                  <c:v>42794</c:v>
                </c:pt>
                <c:pt idx="178">
                  <c:v>42795</c:v>
                </c:pt>
                <c:pt idx="179">
                  <c:v>42796</c:v>
                </c:pt>
                <c:pt idx="180">
                  <c:v>42797</c:v>
                </c:pt>
                <c:pt idx="181">
                  <c:v>42800</c:v>
                </c:pt>
                <c:pt idx="182">
                  <c:v>42801</c:v>
                </c:pt>
                <c:pt idx="183">
                  <c:v>42802</c:v>
                </c:pt>
                <c:pt idx="184">
                  <c:v>42803</c:v>
                </c:pt>
                <c:pt idx="185">
                  <c:v>42804</c:v>
                </c:pt>
                <c:pt idx="186">
                  <c:v>42807</c:v>
                </c:pt>
                <c:pt idx="187">
                  <c:v>42808</c:v>
                </c:pt>
                <c:pt idx="188">
                  <c:v>42809</c:v>
                </c:pt>
                <c:pt idx="189">
                  <c:v>42810</c:v>
                </c:pt>
                <c:pt idx="190">
                  <c:v>42811</c:v>
                </c:pt>
                <c:pt idx="191">
                  <c:v>42814</c:v>
                </c:pt>
                <c:pt idx="192">
                  <c:v>42815</c:v>
                </c:pt>
                <c:pt idx="193">
                  <c:v>42816</c:v>
                </c:pt>
                <c:pt idx="194">
                  <c:v>42817</c:v>
                </c:pt>
                <c:pt idx="195">
                  <c:v>42818</c:v>
                </c:pt>
                <c:pt idx="196">
                  <c:v>42821</c:v>
                </c:pt>
                <c:pt idx="197">
                  <c:v>42822</c:v>
                </c:pt>
                <c:pt idx="198">
                  <c:v>42823</c:v>
                </c:pt>
                <c:pt idx="199">
                  <c:v>42824</c:v>
                </c:pt>
                <c:pt idx="200">
                  <c:v>42825</c:v>
                </c:pt>
                <c:pt idx="201">
                  <c:v>42828</c:v>
                </c:pt>
                <c:pt idx="202">
                  <c:v>42829</c:v>
                </c:pt>
                <c:pt idx="203">
                  <c:v>42830</c:v>
                </c:pt>
                <c:pt idx="204">
                  <c:v>42831</c:v>
                </c:pt>
                <c:pt idx="205">
                  <c:v>42832</c:v>
                </c:pt>
                <c:pt idx="206">
                  <c:v>42835</c:v>
                </c:pt>
                <c:pt idx="207">
                  <c:v>42836</c:v>
                </c:pt>
                <c:pt idx="208">
                  <c:v>42837</c:v>
                </c:pt>
                <c:pt idx="209">
                  <c:v>42838</c:v>
                </c:pt>
                <c:pt idx="210">
                  <c:v>42843</c:v>
                </c:pt>
                <c:pt idx="211">
                  <c:v>42844</c:v>
                </c:pt>
                <c:pt idx="212">
                  <c:v>42845</c:v>
                </c:pt>
                <c:pt idx="213">
                  <c:v>42846</c:v>
                </c:pt>
                <c:pt idx="214">
                  <c:v>42849</c:v>
                </c:pt>
                <c:pt idx="215">
                  <c:v>42850</c:v>
                </c:pt>
                <c:pt idx="216">
                  <c:v>42851</c:v>
                </c:pt>
                <c:pt idx="217">
                  <c:v>42852</c:v>
                </c:pt>
                <c:pt idx="218">
                  <c:v>42853</c:v>
                </c:pt>
                <c:pt idx="219">
                  <c:v>42857</c:v>
                </c:pt>
                <c:pt idx="220">
                  <c:v>42858</c:v>
                </c:pt>
                <c:pt idx="221">
                  <c:v>42859</c:v>
                </c:pt>
                <c:pt idx="222">
                  <c:v>42860</c:v>
                </c:pt>
                <c:pt idx="223">
                  <c:v>42863</c:v>
                </c:pt>
                <c:pt idx="224">
                  <c:v>42864</c:v>
                </c:pt>
                <c:pt idx="225">
                  <c:v>42865</c:v>
                </c:pt>
                <c:pt idx="226">
                  <c:v>42866</c:v>
                </c:pt>
                <c:pt idx="227">
                  <c:v>42867</c:v>
                </c:pt>
                <c:pt idx="228">
                  <c:v>42870</c:v>
                </c:pt>
                <c:pt idx="229">
                  <c:v>42871</c:v>
                </c:pt>
                <c:pt idx="230">
                  <c:v>42872</c:v>
                </c:pt>
                <c:pt idx="231">
                  <c:v>42873</c:v>
                </c:pt>
                <c:pt idx="232">
                  <c:v>42874</c:v>
                </c:pt>
                <c:pt idx="233">
                  <c:v>42877</c:v>
                </c:pt>
                <c:pt idx="234">
                  <c:v>42878</c:v>
                </c:pt>
                <c:pt idx="235">
                  <c:v>42879</c:v>
                </c:pt>
                <c:pt idx="236">
                  <c:v>42880</c:v>
                </c:pt>
                <c:pt idx="237">
                  <c:v>42881</c:v>
                </c:pt>
                <c:pt idx="238">
                  <c:v>42884</c:v>
                </c:pt>
                <c:pt idx="239">
                  <c:v>42885</c:v>
                </c:pt>
                <c:pt idx="240">
                  <c:v>42886</c:v>
                </c:pt>
                <c:pt idx="241">
                  <c:v>42887</c:v>
                </c:pt>
                <c:pt idx="242">
                  <c:v>42888</c:v>
                </c:pt>
                <c:pt idx="243">
                  <c:v>42891</c:v>
                </c:pt>
                <c:pt idx="244">
                  <c:v>42892</c:v>
                </c:pt>
                <c:pt idx="245">
                  <c:v>42893</c:v>
                </c:pt>
                <c:pt idx="246">
                  <c:v>42894</c:v>
                </c:pt>
                <c:pt idx="247">
                  <c:v>42895</c:v>
                </c:pt>
                <c:pt idx="248">
                  <c:v>42898</c:v>
                </c:pt>
                <c:pt idx="249">
                  <c:v>42899</c:v>
                </c:pt>
                <c:pt idx="250">
                  <c:v>42900</c:v>
                </c:pt>
                <c:pt idx="251">
                  <c:v>42901</c:v>
                </c:pt>
                <c:pt idx="252">
                  <c:v>42902</c:v>
                </c:pt>
                <c:pt idx="253">
                  <c:v>42905</c:v>
                </c:pt>
                <c:pt idx="254">
                  <c:v>42906</c:v>
                </c:pt>
                <c:pt idx="255">
                  <c:v>42907</c:v>
                </c:pt>
                <c:pt idx="256">
                  <c:v>42908</c:v>
                </c:pt>
                <c:pt idx="257">
                  <c:v>42909</c:v>
                </c:pt>
                <c:pt idx="258">
                  <c:v>42912</c:v>
                </c:pt>
                <c:pt idx="259">
                  <c:v>42913</c:v>
                </c:pt>
                <c:pt idx="260">
                  <c:v>42914</c:v>
                </c:pt>
                <c:pt idx="261">
                  <c:v>42915</c:v>
                </c:pt>
                <c:pt idx="262">
                  <c:v>42916</c:v>
                </c:pt>
                <c:pt idx="263">
                  <c:v>42919</c:v>
                </c:pt>
                <c:pt idx="264">
                  <c:v>42920</c:v>
                </c:pt>
                <c:pt idx="265">
                  <c:v>42921</c:v>
                </c:pt>
                <c:pt idx="266">
                  <c:v>42922</c:v>
                </c:pt>
                <c:pt idx="267">
                  <c:v>42923</c:v>
                </c:pt>
                <c:pt idx="268">
                  <c:v>42926</c:v>
                </c:pt>
                <c:pt idx="269">
                  <c:v>42927</c:v>
                </c:pt>
                <c:pt idx="270">
                  <c:v>42928</c:v>
                </c:pt>
                <c:pt idx="271">
                  <c:v>42929</c:v>
                </c:pt>
                <c:pt idx="272">
                  <c:v>42930</c:v>
                </c:pt>
                <c:pt idx="273">
                  <c:v>42934</c:v>
                </c:pt>
                <c:pt idx="274">
                  <c:v>42935</c:v>
                </c:pt>
                <c:pt idx="275">
                  <c:v>42936</c:v>
                </c:pt>
                <c:pt idx="276">
                  <c:v>42937</c:v>
                </c:pt>
                <c:pt idx="277">
                  <c:v>42940</c:v>
                </c:pt>
                <c:pt idx="278">
                  <c:v>42941</c:v>
                </c:pt>
                <c:pt idx="279">
                  <c:v>42942</c:v>
                </c:pt>
                <c:pt idx="280">
                  <c:v>42943</c:v>
                </c:pt>
                <c:pt idx="281">
                  <c:v>42944</c:v>
                </c:pt>
                <c:pt idx="282">
                  <c:v>42947</c:v>
                </c:pt>
                <c:pt idx="283">
                  <c:v>42948</c:v>
                </c:pt>
                <c:pt idx="284">
                  <c:v>42949</c:v>
                </c:pt>
                <c:pt idx="285">
                  <c:v>42950</c:v>
                </c:pt>
                <c:pt idx="286">
                  <c:v>42951</c:v>
                </c:pt>
                <c:pt idx="287">
                  <c:v>42954</c:v>
                </c:pt>
                <c:pt idx="288">
                  <c:v>42955</c:v>
                </c:pt>
                <c:pt idx="289">
                  <c:v>42956</c:v>
                </c:pt>
                <c:pt idx="290">
                  <c:v>42957</c:v>
                </c:pt>
                <c:pt idx="291">
                  <c:v>42958</c:v>
                </c:pt>
                <c:pt idx="292">
                  <c:v>42961</c:v>
                </c:pt>
                <c:pt idx="293">
                  <c:v>42962</c:v>
                </c:pt>
                <c:pt idx="294">
                  <c:v>42963</c:v>
                </c:pt>
                <c:pt idx="295">
                  <c:v>42964</c:v>
                </c:pt>
                <c:pt idx="296">
                  <c:v>42965</c:v>
                </c:pt>
                <c:pt idx="297">
                  <c:v>42968</c:v>
                </c:pt>
                <c:pt idx="298">
                  <c:v>42969</c:v>
                </c:pt>
                <c:pt idx="299">
                  <c:v>42970</c:v>
                </c:pt>
                <c:pt idx="300">
                  <c:v>42971</c:v>
                </c:pt>
                <c:pt idx="301">
                  <c:v>42972</c:v>
                </c:pt>
                <c:pt idx="302">
                  <c:v>42975</c:v>
                </c:pt>
                <c:pt idx="303">
                  <c:v>42976</c:v>
                </c:pt>
                <c:pt idx="304">
                  <c:v>42977</c:v>
                </c:pt>
                <c:pt idx="305">
                  <c:v>42978</c:v>
                </c:pt>
                <c:pt idx="306">
                  <c:v>42979</c:v>
                </c:pt>
                <c:pt idx="307">
                  <c:v>42982</c:v>
                </c:pt>
                <c:pt idx="308">
                  <c:v>42983</c:v>
                </c:pt>
                <c:pt idx="309">
                  <c:v>42984</c:v>
                </c:pt>
                <c:pt idx="310">
                  <c:v>42985</c:v>
                </c:pt>
                <c:pt idx="311">
                  <c:v>42986</c:v>
                </c:pt>
                <c:pt idx="312">
                  <c:v>42987</c:v>
                </c:pt>
                <c:pt idx="313">
                  <c:v>42989</c:v>
                </c:pt>
                <c:pt idx="314">
                  <c:v>42990</c:v>
                </c:pt>
                <c:pt idx="315">
                  <c:v>42991</c:v>
                </c:pt>
                <c:pt idx="316">
                  <c:v>42992</c:v>
                </c:pt>
                <c:pt idx="317">
                  <c:v>42993</c:v>
                </c:pt>
                <c:pt idx="318">
                  <c:v>42996</c:v>
                </c:pt>
                <c:pt idx="319">
                  <c:v>42997</c:v>
                </c:pt>
                <c:pt idx="320">
                  <c:v>42998</c:v>
                </c:pt>
                <c:pt idx="321">
                  <c:v>42999</c:v>
                </c:pt>
                <c:pt idx="322">
                  <c:v>43000</c:v>
                </c:pt>
                <c:pt idx="323">
                  <c:v>43003</c:v>
                </c:pt>
                <c:pt idx="324">
                  <c:v>43004</c:v>
                </c:pt>
                <c:pt idx="325">
                  <c:v>43005</c:v>
                </c:pt>
                <c:pt idx="326">
                  <c:v>43006</c:v>
                </c:pt>
                <c:pt idx="327">
                  <c:v>43007</c:v>
                </c:pt>
                <c:pt idx="328">
                  <c:v>43010</c:v>
                </c:pt>
                <c:pt idx="329">
                  <c:v>43011</c:v>
                </c:pt>
                <c:pt idx="330">
                  <c:v>43012</c:v>
                </c:pt>
                <c:pt idx="331">
                  <c:v>43013</c:v>
                </c:pt>
                <c:pt idx="332">
                  <c:v>43014</c:v>
                </c:pt>
                <c:pt idx="333">
                  <c:v>43017</c:v>
                </c:pt>
                <c:pt idx="334">
                  <c:v>43018</c:v>
                </c:pt>
                <c:pt idx="335">
                  <c:v>43019</c:v>
                </c:pt>
                <c:pt idx="336">
                  <c:v>43020</c:v>
                </c:pt>
                <c:pt idx="337">
                  <c:v>43021</c:v>
                </c:pt>
                <c:pt idx="338">
                  <c:v>43024</c:v>
                </c:pt>
                <c:pt idx="339">
                  <c:v>43025</c:v>
                </c:pt>
                <c:pt idx="340">
                  <c:v>43026</c:v>
                </c:pt>
                <c:pt idx="341">
                  <c:v>43027</c:v>
                </c:pt>
                <c:pt idx="342">
                  <c:v>43028</c:v>
                </c:pt>
                <c:pt idx="343">
                  <c:v>43031</c:v>
                </c:pt>
                <c:pt idx="344">
                  <c:v>43032</c:v>
                </c:pt>
                <c:pt idx="345">
                  <c:v>43034</c:v>
                </c:pt>
                <c:pt idx="346">
                  <c:v>43035</c:v>
                </c:pt>
                <c:pt idx="347">
                  <c:v>43038</c:v>
                </c:pt>
                <c:pt idx="348">
                  <c:v>43040</c:v>
                </c:pt>
                <c:pt idx="349">
                  <c:v>43041</c:v>
                </c:pt>
                <c:pt idx="350">
                  <c:v>43042</c:v>
                </c:pt>
                <c:pt idx="351">
                  <c:v>43045</c:v>
                </c:pt>
                <c:pt idx="352">
                  <c:v>43046</c:v>
                </c:pt>
                <c:pt idx="353">
                  <c:v>43047</c:v>
                </c:pt>
                <c:pt idx="354">
                  <c:v>43048</c:v>
                </c:pt>
                <c:pt idx="355">
                  <c:v>43049</c:v>
                </c:pt>
                <c:pt idx="356">
                  <c:v>43052</c:v>
                </c:pt>
                <c:pt idx="357">
                  <c:v>43053</c:v>
                </c:pt>
                <c:pt idx="358">
                  <c:v>43054</c:v>
                </c:pt>
                <c:pt idx="359">
                  <c:v>43055</c:v>
                </c:pt>
                <c:pt idx="360">
                  <c:v>43056</c:v>
                </c:pt>
                <c:pt idx="361">
                  <c:v>43059</c:v>
                </c:pt>
                <c:pt idx="362">
                  <c:v>43060</c:v>
                </c:pt>
                <c:pt idx="363">
                  <c:v>43061</c:v>
                </c:pt>
                <c:pt idx="364">
                  <c:v>43062</c:v>
                </c:pt>
                <c:pt idx="365">
                  <c:v>43063</c:v>
                </c:pt>
                <c:pt idx="366">
                  <c:v>43066</c:v>
                </c:pt>
                <c:pt idx="367">
                  <c:v>43067</c:v>
                </c:pt>
                <c:pt idx="368">
                  <c:v>43068</c:v>
                </c:pt>
                <c:pt idx="369">
                  <c:v>43069</c:v>
                </c:pt>
                <c:pt idx="370">
                  <c:v>43070</c:v>
                </c:pt>
                <c:pt idx="371">
                  <c:v>43073</c:v>
                </c:pt>
                <c:pt idx="372">
                  <c:v>43074</c:v>
                </c:pt>
                <c:pt idx="373">
                  <c:v>43075</c:v>
                </c:pt>
                <c:pt idx="374">
                  <c:v>43076</c:v>
                </c:pt>
                <c:pt idx="375">
                  <c:v>43077</c:v>
                </c:pt>
                <c:pt idx="376">
                  <c:v>43080</c:v>
                </c:pt>
                <c:pt idx="377">
                  <c:v>43081</c:v>
                </c:pt>
                <c:pt idx="378">
                  <c:v>43082</c:v>
                </c:pt>
                <c:pt idx="379">
                  <c:v>43083</c:v>
                </c:pt>
                <c:pt idx="380">
                  <c:v>43084</c:v>
                </c:pt>
                <c:pt idx="381">
                  <c:v>43087</c:v>
                </c:pt>
                <c:pt idx="382">
                  <c:v>43088</c:v>
                </c:pt>
                <c:pt idx="383">
                  <c:v>43089</c:v>
                </c:pt>
                <c:pt idx="384">
                  <c:v>43090</c:v>
                </c:pt>
                <c:pt idx="385">
                  <c:v>43091</c:v>
                </c:pt>
                <c:pt idx="386">
                  <c:v>43096</c:v>
                </c:pt>
                <c:pt idx="387">
                  <c:v>43097</c:v>
                </c:pt>
                <c:pt idx="388">
                  <c:v>43098</c:v>
                </c:pt>
                <c:pt idx="389">
                  <c:v>43102</c:v>
                </c:pt>
                <c:pt idx="390">
                  <c:v>43103</c:v>
                </c:pt>
                <c:pt idx="391">
                  <c:v>43104</c:v>
                </c:pt>
                <c:pt idx="392">
                  <c:v>43105</c:v>
                </c:pt>
                <c:pt idx="393">
                  <c:v>43108</c:v>
                </c:pt>
                <c:pt idx="394">
                  <c:v>43109</c:v>
                </c:pt>
                <c:pt idx="395">
                  <c:v>43110</c:v>
                </c:pt>
                <c:pt idx="396">
                  <c:v>43111</c:v>
                </c:pt>
                <c:pt idx="397">
                  <c:v>43112</c:v>
                </c:pt>
                <c:pt idx="398">
                  <c:v>43115</c:v>
                </c:pt>
                <c:pt idx="399">
                  <c:v>43116</c:v>
                </c:pt>
                <c:pt idx="400">
                  <c:v>43117</c:v>
                </c:pt>
                <c:pt idx="401">
                  <c:v>43118</c:v>
                </c:pt>
              </c:numCache>
            </c:numRef>
          </c:cat>
          <c:val>
            <c:numRef>
              <c:f>Hoja1!$B$618:$B$1019</c:f>
              <c:numCache>
                <c:formatCode>0.00</c:formatCode>
                <c:ptCount val="402"/>
                <c:pt idx="0">
                  <c:v>10071.06</c:v>
                </c:pt>
                <c:pt idx="1">
                  <c:v>10257.030000000001</c:v>
                </c:pt>
                <c:pt idx="2">
                  <c:v>9557.16</c:v>
                </c:pt>
                <c:pt idx="3">
                  <c:v>9268.66</c:v>
                </c:pt>
                <c:pt idx="4">
                  <c:v>9447.2800000000007</c:v>
                </c:pt>
                <c:pt idx="5">
                  <c:v>9612.27</c:v>
                </c:pt>
                <c:pt idx="6">
                  <c:v>9680.09</c:v>
                </c:pt>
                <c:pt idx="7">
                  <c:v>9776.1200000000008</c:v>
                </c:pt>
                <c:pt idx="8">
                  <c:v>9709.09</c:v>
                </c:pt>
                <c:pt idx="9">
                  <c:v>9532.61</c:v>
                </c:pt>
                <c:pt idx="10">
                  <c:v>9373.26</c:v>
                </c:pt>
                <c:pt idx="11">
                  <c:v>9418.7800000000007</c:v>
                </c:pt>
                <c:pt idx="12">
                  <c:v>9629.66</c:v>
                </c:pt>
                <c:pt idx="13">
                  <c:v>9833.41</c:v>
                </c:pt>
                <c:pt idx="14">
                  <c:v>9964.07</c:v>
                </c:pt>
                <c:pt idx="15">
                  <c:v>9930.7099999999991</c:v>
                </c:pt>
                <c:pt idx="16">
                  <c:v>10068.299999999999</c:v>
                </c:pt>
                <c:pt idx="17">
                  <c:v>10066.9</c:v>
                </c:pt>
                <c:pt idx="18">
                  <c:v>10063.129999999999</c:v>
                </c:pt>
                <c:pt idx="19">
                  <c:v>9981.24</c:v>
                </c:pt>
                <c:pt idx="20">
                  <c:v>10142.01</c:v>
                </c:pt>
                <c:pt idx="21">
                  <c:v>10156.209999999999</c:v>
                </c:pt>
                <c:pt idx="22">
                  <c:v>10147.459999999999</c:v>
                </c:pt>
                <c:pt idx="23">
                  <c:v>10198.24</c:v>
                </c:pt>
                <c:pt idx="24">
                  <c:v>10247.76</c:v>
                </c:pt>
                <c:pt idx="25">
                  <c:v>10319.549999999999</c:v>
                </c:pt>
                <c:pt idx="26">
                  <c:v>10274.93</c:v>
                </c:pt>
                <c:pt idx="27">
                  <c:v>10337.5</c:v>
                </c:pt>
                <c:pt idx="28">
                  <c:v>10330.52</c:v>
                </c:pt>
                <c:pt idx="29">
                  <c:v>10144.34</c:v>
                </c:pt>
                <c:pt idx="30">
                  <c:v>10170.209999999999</c:v>
                </c:pt>
                <c:pt idx="31">
                  <c:v>10227.86</c:v>
                </c:pt>
                <c:pt idx="32">
                  <c:v>10367.209999999999</c:v>
                </c:pt>
                <c:pt idx="33">
                  <c:v>10432.36</c:v>
                </c:pt>
                <c:pt idx="34">
                  <c:v>10692.9</c:v>
                </c:pt>
                <c:pt idx="35">
                  <c:v>10650.89</c:v>
                </c:pt>
                <c:pt idx="36">
                  <c:v>10742.84</c:v>
                </c:pt>
                <c:pt idx="37">
                  <c:v>10713.43</c:v>
                </c:pt>
                <c:pt idx="38">
                  <c:v>10739.21</c:v>
                </c:pt>
                <c:pt idx="39">
                  <c:v>10676.65</c:v>
                </c:pt>
                <c:pt idx="40">
                  <c:v>10537.67</c:v>
                </c:pt>
                <c:pt idx="41">
                  <c:v>10603.03</c:v>
                </c:pt>
                <c:pt idx="42">
                  <c:v>10544.36</c:v>
                </c:pt>
                <c:pt idx="43">
                  <c:v>10949.35</c:v>
                </c:pt>
                <c:pt idx="44">
                  <c:v>10593.88</c:v>
                </c:pt>
                <c:pt idx="45">
                  <c:v>10622.97</c:v>
                </c:pt>
                <c:pt idx="46">
                  <c:v>10529.59</c:v>
                </c:pt>
                <c:pt idx="47">
                  <c:v>10587.77</c:v>
                </c:pt>
                <c:pt idx="48">
                  <c:v>10544.44</c:v>
                </c:pt>
                <c:pt idx="49">
                  <c:v>10657.64</c:v>
                </c:pt>
                <c:pt idx="50">
                  <c:v>10592.69</c:v>
                </c:pt>
                <c:pt idx="51">
                  <c:v>10534.31</c:v>
                </c:pt>
                <c:pt idx="52">
                  <c:v>10683.82</c:v>
                </c:pt>
                <c:pt idx="53">
                  <c:v>10672.22</c:v>
                </c:pt>
                <c:pt idx="54">
                  <c:v>10687.14</c:v>
                </c:pt>
                <c:pt idx="55">
                  <c:v>10752.98</c:v>
                </c:pt>
                <c:pt idx="56">
                  <c:v>10675.29</c:v>
                </c:pt>
                <c:pt idx="57">
                  <c:v>10573.44</c:v>
                </c:pt>
                <c:pt idx="58">
                  <c:v>10431.77</c:v>
                </c:pt>
                <c:pt idx="59">
                  <c:v>10386.6</c:v>
                </c:pt>
                <c:pt idx="60">
                  <c:v>10387.4</c:v>
                </c:pt>
                <c:pt idx="61">
                  <c:v>10431.200000000001</c:v>
                </c:pt>
                <c:pt idx="62">
                  <c:v>10276.17</c:v>
                </c:pt>
                <c:pt idx="63">
                  <c:v>10373.870000000001</c:v>
                </c:pt>
                <c:pt idx="64">
                  <c:v>10393.86</c:v>
                </c:pt>
                <c:pt idx="65">
                  <c:v>10436.49</c:v>
                </c:pt>
                <c:pt idx="66">
                  <c:v>10674.18</c:v>
                </c:pt>
                <c:pt idx="67">
                  <c:v>10626.97</c:v>
                </c:pt>
                <c:pt idx="68">
                  <c:v>10393.709999999999</c:v>
                </c:pt>
                <c:pt idx="69">
                  <c:v>10361.48</c:v>
                </c:pt>
                <c:pt idx="70">
                  <c:v>10438.34</c:v>
                </c:pt>
                <c:pt idx="71">
                  <c:v>10405.540000000001</c:v>
                </c:pt>
                <c:pt idx="72">
                  <c:v>10511.02</c:v>
                </c:pt>
                <c:pt idx="73">
                  <c:v>10619.61</c:v>
                </c:pt>
                <c:pt idx="74">
                  <c:v>10585.78</c:v>
                </c:pt>
                <c:pt idx="75">
                  <c:v>10568.8</c:v>
                </c:pt>
                <c:pt idx="76">
                  <c:v>10490.86</c:v>
                </c:pt>
                <c:pt idx="77">
                  <c:v>10624.08</c:v>
                </c:pt>
                <c:pt idx="78">
                  <c:v>10577.16</c:v>
                </c:pt>
                <c:pt idx="79">
                  <c:v>10523.07</c:v>
                </c:pt>
                <c:pt idx="80">
                  <c:v>10414.07</c:v>
                </c:pt>
                <c:pt idx="81">
                  <c:v>10580.38</c:v>
                </c:pt>
                <c:pt idx="82">
                  <c:v>10503.57</c:v>
                </c:pt>
                <c:pt idx="83">
                  <c:v>10631.55</c:v>
                </c:pt>
                <c:pt idx="84">
                  <c:v>10645.68</c:v>
                </c:pt>
                <c:pt idx="85">
                  <c:v>10701.39</c:v>
                </c:pt>
                <c:pt idx="86">
                  <c:v>10710.73</c:v>
                </c:pt>
                <c:pt idx="87">
                  <c:v>10761.17</c:v>
                </c:pt>
                <c:pt idx="88">
                  <c:v>10757.31</c:v>
                </c:pt>
                <c:pt idx="89">
                  <c:v>10709.68</c:v>
                </c:pt>
                <c:pt idx="90">
                  <c:v>10717.08</c:v>
                </c:pt>
                <c:pt idx="91">
                  <c:v>10696.19</c:v>
                </c:pt>
                <c:pt idx="92">
                  <c:v>10665.01</c:v>
                </c:pt>
                <c:pt idx="93">
                  <c:v>10526.16</c:v>
                </c:pt>
                <c:pt idx="94">
                  <c:v>10370.93</c:v>
                </c:pt>
                <c:pt idx="95">
                  <c:v>10325.879999999999</c:v>
                </c:pt>
                <c:pt idx="96">
                  <c:v>10259.129999999999</c:v>
                </c:pt>
                <c:pt idx="97">
                  <c:v>10456.950000000001</c:v>
                </c:pt>
                <c:pt idx="98">
                  <c:v>10482.32</c:v>
                </c:pt>
                <c:pt idx="99">
                  <c:v>10646.01</c:v>
                </c:pt>
                <c:pt idx="100">
                  <c:v>10630.12</c:v>
                </c:pt>
                <c:pt idx="101">
                  <c:v>10667.95</c:v>
                </c:pt>
                <c:pt idx="102">
                  <c:v>10693.69</c:v>
                </c:pt>
                <c:pt idx="103">
                  <c:v>10735.14</c:v>
                </c:pt>
                <c:pt idx="104">
                  <c:v>10663.87</c:v>
                </c:pt>
                <c:pt idx="105">
                  <c:v>10685.54</c:v>
                </c:pt>
                <c:pt idx="106">
                  <c:v>10664.56</c:v>
                </c:pt>
                <c:pt idx="107">
                  <c:v>10690.26</c:v>
                </c:pt>
                <c:pt idx="108">
                  <c:v>10713.85</c:v>
                </c:pt>
                <c:pt idx="109">
                  <c:v>10662.54</c:v>
                </c:pt>
                <c:pt idx="110">
                  <c:v>10689.26</c:v>
                </c:pt>
                <c:pt idx="111">
                  <c:v>10582.67</c:v>
                </c:pt>
                <c:pt idx="112">
                  <c:v>10582.67</c:v>
                </c:pt>
                <c:pt idx="113">
                  <c:v>10620.49</c:v>
                </c:pt>
                <c:pt idx="114">
                  <c:v>10640.3</c:v>
                </c:pt>
                <c:pt idx="115">
                  <c:v>10534.05</c:v>
                </c:pt>
                <c:pt idx="116">
                  <c:v>10513.35</c:v>
                </c:pt>
                <c:pt idx="117">
                  <c:v>10684.83</c:v>
                </c:pt>
                <c:pt idx="118">
                  <c:v>10775.32</c:v>
                </c:pt>
                <c:pt idx="119">
                  <c:v>10986.69</c:v>
                </c:pt>
                <c:pt idx="120">
                  <c:v>11179.42</c:v>
                </c:pt>
                <c:pt idx="121">
                  <c:v>11203.63</c:v>
                </c:pt>
                <c:pt idx="122">
                  <c:v>11190.21</c:v>
                </c:pt>
                <c:pt idx="123">
                  <c:v>11284.65</c:v>
                </c:pt>
                <c:pt idx="124">
                  <c:v>11244.84</c:v>
                </c:pt>
                <c:pt idx="125">
                  <c:v>11366.4</c:v>
                </c:pt>
                <c:pt idx="126">
                  <c:v>11404.01</c:v>
                </c:pt>
                <c:pt idx="127">
                  <c:v>11426.7</c:v>
                </c:pt>
                <c:pt idx="128">
                  <c:v>11464.74</c:v>
                </c:pt>
                <c:pt idx="129">
                  <c:v>11468.64</c:v>
                </c:pt>
                <c:pt idx="130">
                  <c:v>11456.1</c:v>
                </c:pt>
                <c:pt idx="131">
                  <c:v>11449.93</c:v>
                </c:pt>
                <c:pt idx="132">
                  <c:v>11472.24</c:v>
                </c:pt>
                <c:pt idx="133">
                  <c:v>11474.99</c:v>
                </c:pt>
                <c:pt idx="134">
                  <c:v>11451.05</c:v>
                </c:pt>
                <c:pt idx="135">
                  <c:v>11481.06</c:v>
                </c:pt>
                <c:pt idx="136">
                  <c:v>11598.33</c:v>
                </c:pt>
                <c:pt idx="137">
                  <c:v>11584.24</c:v>
                </c:pt>
                <c:pt idx="138">
                  <c:v>11584.31</c:v>
                </c:pt>
                <c:pt idx="139">
                  <c:v>11584.94</c:v>
                </c:pt>
                <c:pt idx="140">
                  <c:v>11599.01</c:v>
                </c:pt>
                <c:pt idx="141">
                  <c:v>11563.99</c:v>
                </c:pt>
                <c:pt idx="142">
                  <c:v>11583.3</c:v>
                </c:pt>
                <c:pt idx="143">
                  <c:v>11646.17</c:v>
                </c:pt>
                <c:pt idx="144">
                  <c:v>11521.04</c:v>
                </c:pt>
                <c:pt idx="145">
                  <c:v>11629.18</c:v>
                </c:pt>
                <c:pt idx="146">
                  <c:v>11554.71</c:v>
                </c:pt>
                <c:pt idx="147">
                  <c:v>11540</c:v>
                </c:pt>
                <c:pt idx="148">
                  <c:v>11599.39</c:v>
                </c:pt>
                <c:pt idx="149">
                  <c:v>11596.89</c:v>
                </c:pt>
                <c:pt idx="150">
                  <c:v>11630.13</c:v>
                </c:pt>
                <c:pt idx="151">
                  <c:v>11545.75</c:v>
                </c:pt>
                <c:pt idx="152">
                  <c:v>11594.94</c:v>
                </c:pt>
                <c:pt idx="153">
                  <c:v>11806.05</c:v>
                </c:pt>
                <c:pt idx="154">
                  <c:v>11848.63</c:v>
                </c:pt>
                <c:pt idx="155">
                  <c:v>11814.27</c:v>
                </c:pt>
                <c:pt idx="156">
                  <c:v>11681.89</c:v>
                </c:pt>
                <c:pt idx="157">
                  <c:v>11535.31</c:v>
                </c:pt>
                <c:pt idx="158">
                  <c:v>11659.5</c:v>
                </c:pt>
                <c:pt idx="159">
                  <c:v>11627.95</c:v>
                </c:pt>
                <c:pt idx="160">
                  <c:v>11651.49</c:v>
                </c:pt>
                <c:pt idx="161">
                  <c:v>11509.84</c:v>
                </c:pt>
                <c:pt idx="162">
                  <c:v>11549.44</c:v>
                </c:pt>
                <c:pt idx="163">
                  <c:v>11543.38</c:v>
                </c:pt>
                <c:pt idx="164">
                  <c:v>11642.86</c:v>
                </c:pt>
                <c:pt idx="165">
                  <c:v>11666.97</c:v>
                </c:pt>
                <c:pt idx="166">
                  <c:v>11774.43</c:v>
                </c:pt>
                <c:pt idx="167">
                  <c:v>11771.81</c:v>
                </c:pt>
                <c:pt idx="168">
                  <c:v>11793.93</c:v>
                </c:pt>
                <c:pt idx="169">
                  <c:v>11757.24</c:v>
                </c:pt>
                <c:pt idx="170">
                  <c:v>11757.02</c:v>
                </c:pt>
                <c:pt idx="171">
                  <c:v>11827.62</c:v>
                </c:pt>
                <c:pt idx="172">
                  <c:v>11967.49</c:v>
                </c:pt>
                <c:pt idx="173">
                  <c:v>11998.59</c:v>
                </c:pt>
                <c:pt idx="174">
                  <c:v>11947.83</c:v>
                </c:pt>
                <c:pt idx="175">
                  <c:v>11804.03</c:v>
                </c:pt>
                <c:pt idx="176">
                  <c:v>11822.67</c:v>
                </c:pt>
                <c:pt idx="177">
                  <c:v>11834.41</c:v>
                </c:pt>
                <c:pt idx="178">
                  <c:v>12067.19</c:v>
                </c:pt>
                <c:pt idx="179">
                  <c:v>12059.57</c:v>
                </c:pt>
                <c:pt idx="180">
                  <c:v>12027.36</c:v>
                </c:pt>
                <c:pt idx="181">
                  <c:v>11958.4</c:v>
                </c:pt>
                <c:pt idx="182">
                  <c:v>11966.14</c:v>
                </c:pt>
                <c:pt idx="183">
                  <c:v>11967.31</c:v>
                </c:pt>
                <c:pt idx="184">
                  <c:v>11978.39</c:v>
                </c:pt>
                <c:pt idx="185">
                  <c:v>11963.18</c:v>
                </c:pt>
                <c:pt idx="186">
                  <c:v>11990.03</c:v>
                </c:pt>
                <c:pt idx="187">
                  <c:v>11988.79</c:v>
                </c:pt>
                <c:pt idx="188">
                  <c:v>12009.87</c:v>
                </c:pt>
                <c:pt idx="189">
                  <c:v>12083.18</c:v>
                </c:pt>
                <c:pt idx="190">
                  <c:v>12095.24</c:v>
                </c:pt>
                <c:pt idx="191">
                  <c:v>12052.9</c:v>
                </c:pt>
                <c:pt idx="192">
                  <c:v>11962.13</c:v>
                </c:pt>
                <c:pt idx="193">
                  <c:v>11904.12</c:v>
                </c:pt>
                <c:pt idx="194">
                  <c:v>12039.68</c:v>
                </c:pt>
                <c:pt idx="195">
                  <c:v>12064.27</c:v>
                </c:pt>
                <c:pt idx="196">
                  <c:v>11996.07</c:v>
                </c:pt>
                <c:pt idx="197">
                  <c:v>12149.42</c:v>
                </c:pt>
                <c:pt idx="198">
                  <c:v>12203</c:v>
                </c:pt>
                <c:pt idx="199">
                  <c:v>12256.43</c:v>
                </c:pt>
                <c:pt idx="200">
                  <c:v>12312.87</c:v>
                </c:pt>
                <c:pt idx="201">
                  <c:v>12257.2</c:v>
                </c:pt>
                <c:pt idx="202">
                  <c:v>12282.34</c:v>
                </c:pt>
                <c:pt idx="203">
                  <c:v>12217.54</c:v>
                </c:pt>
                <c:pt idx="204">
                  <c:v>12230.89</c:v>
                </c:pt>
                <c:pt idx="205">
                  <c:v>12225.06</c:v>
                </c:pt>
                <c:pt idx="206">
                  <c:v>12200.52</c:v>
                </c:pt>
                <c:pt idx="207">
                  <c:v>12139.35</c:v>
                </c:pt>
                <c:pt idx="208">
                  <c:v>12154.7</c:v>
                </c:pt>
                <c:pt idx="209">
                  <c:v>12109</c:v>
                </c:pt>
                <c:pt idx="210">
                  <c:v>12000.44</c:v>
                </c:pt>
                <c:pt idx="211">
                  <c:v>12016.45</c:v>
                </c:pt>
                <c:pt idx="212">
                  <c:v>12027.32</c:v>
                </c:pt>
                <c:pt idx="213">
                  <c:v>12048.57</c:v>
                </c:pt>
                <c:pt idx="214">
                  <c:v>12454.98</c:v>
                </c:pt>
                <c:pt idx="215">
                  <c:v>12467.04</c:v>
                </c:pt>
                <c:pt idx="216">
                  <c:v>12472.8</c:v>
                </c:pt>
                <c:pt idx="217">
                  <c:v>12443.79</c:v>
                </c:pt>
                <c:pt idx="218">
                  <c:v>12438.01</c:v>
                </c:pt>
                <c:pt idx="219">
                  <c:v>12507.9</c:v>
                </c:pt>
                <c:pt idx="220">
                  <c:v>12527.84</c:v>
                </c:pt>
                <c:pt idx="221">
                  <c:v>12647.78</c:v>
                </c:pt>
                <c:pt idx="222">
                  <c:v>12716.89</c:v>
                </c:pt>
                <c:pt idx="223">
                  <c:v>12694.55</c:v>
                </c:pt>
                <c:pt idx="224">
                  <c:v>12749.12</c:v>
                </c:pt>
                <c:pt idx="225">
                  <c:v>12757.46</c:v>
                </c:pt>
                <c:pt idx="226">
                  <c:v>12711.06</c:v>
                </c:pt>
                <c:pt idx="227">
                  <c:v>12770.41</c:v>
                </c:pt>
                <c:pt idx="228">
                  <c:v>12807.04</c:v>
                </c:pt>
                <c:pt idx="229">
                  <c:v>12804.53</c:v>
                </c:pt>
                <c:pt idx="230">
                  <c:v>12631.61</c:v>
                </c:pt>
                <c:pt idx="231">
                  <c:v>12590.06</c:v>
                </c:pt>
                <c:pt idx="232">
                  <c:v>12638.69</c:v>
                </c:pt>
                <c:pt idx="233">
                  <c:v>12619.46</c:v>
                </c:pt>
                <c:pt idx="234">
                  <c:v>12659.15</c:v>
                </c:pt>
                <c:pt idx="235">
                  <c:v>12642.87</c:v>
                </c:pt>
                <c:pt idx="236">
                  <c:v>12621.72</c:v>
                </c:pt>
                <c:pt idx="237">
                  <c:v>12602.18</c:v>
                </c:pt>
                <c:pt idx="238">
                  <c:v>12628.95</c:v>
                </c:pt>
                <c:pt idx="239">
                  <c:v>12598.68</c:v>
                </c:pt>
                <c:pt idx="240">
                  <c:v>12615.06</c:v>
                </c:pt>
                <c:pt idx="241">
                  <c:v>12664.92</c:v>
                </c:pt>
                <c:pt idx="242">
                  <c:v>12822.94</c:v>
                </c:pt>
                <c:pt idx="243">
                  <c:v>12690.12</c:v>
                </c:pt>
                <c:pt idx="244">
                  <c:v>12672.49</c:v>
                </c:pt>
                <c:pt idx="245">
                  <c:v>12713.58</c:v>
                </c:pt>
                <c:pt idx="246">
                  <c:v>12815.72</c:v>
                </c:pt>
                <c:pt idx="247">
                  <c:v>12690.44</c:v>
                </c:pt>
                <c:pt idx="248">
                  <c:v>12764.98</c:v>
                </c:pt>
                <c:pt idx="249">
                  <c:v>12805.95</c:v>
                </c:pt>
                <c:pt idx="250">
                  <c:v>12691.81</c:v>
                </c:pt>
                <c:pt idx="251">
                  <c:v>12752.73</c:v>
                </c:pt>
                <c:pt idx="252">
                  <c:v>12888.95</c:v>
                </c:pt>
                <c:pt idx="253">
                  <c:v>12814.79</c:v>
                </c:pt>
                <c:pt idx="254">
                  <c:v>12774.26</c:v>
                </c:pt>
                <c:pt idx="255">
                  <c:v>12794</c:v>
                </c:pt>
                <c:pt idx="256">
                  <c:v>12733.41</c:v>
                </c:pt>
                <c:pt idx="257">
                  <c:v>12770.83</c:v>
                </c:pt>
                <c:pt idx="258">
                  <c:v>12671.02</c:v>
                </c:pt>
                <c:pt idx="259">
                  <c:v>12647.27</c:v>
                </c:pt>
                <c:pt idx="260">
                  <c:v>12416.19</c:v>
                </c:pt>
                <c:pt idx="261">
                  <c:v>12325.12</c:v>
                </c:pt>
                <c:pt idx="262">
                  <c:v>12475.31</c:v>
                </c:pt>
                <c:pt idx="263">
                  <c:v>12437.13</c:v>
                </c:pt>
                <c:pt idx="264">
                  <c:v>12453.68</c:v>
                </c:pt>
                <c:pt idx="265">
                  <c:v>12381.25</c:v>
                </c:pt>
                <c:pt idx="266">
                  <c:v>12388.68</c:v>
                </c:pt>
                <c:pt idx="267">
                  <c:v>12445.92</c:v>
                </c:pt>
                <c:pt idx="268">
                  <c:v>12437.02</c:v>
                </c:pt>
                <c:pt idx="269">
                  <c:v>12626.58</c:v>
                </c:pt>
                <c:pt idx="270">
                  <c:v>12641.33</c:v>
                </c:pt>
                <c:pt idx="271">
                  <c:v>12631.72</c:v>
                </c:pt>
                <c:pt idx="272">
                  <c:v>12587.16</c:v>
                </c:pt>
                <c:pt idx="273">
                  <c:v>12452.05</c:v>
                </c:pt>
                <c:pt idx="274">
                  <c:v>12447.25</c:v>
                </c:pt>
                <c:pt idx="275">
                  <c:v>12240.06</c:v>
                </c:pt>
                <c:pt idx="276">
                  <c:v>12208.95</c:v>
                </c:pt>
                <c:pt idx="277">
                  <c:v>12264.31</c:v>
                </c:pt>
                <c:pt idx="278">
                  <c:v>12305.11</c:v>
                </c:pt>
                <c:pt idx="279">
                  <c:v>12212.04</c:v>
                </c:pt>
                <c:pt idx="280">
                  <c:v>12162.7</c:v>
                </c:pt>
                <c:pt idx="281">
                  <c:v>12118.25</c:v>
                </c:pt>
                <c:pt idx="282">
                  <c:v>12251.29</c:v>
                </c:pt>
                <c:pt idx="283">
                  <c:v>12191.48</c:v>
                </c:pt>
                <c:pt idx="284">
                  <c:v>12154.72</c:v>
                </c:pt>
                <c:pt idx="285">
                  <c:v>12297.72</c:v>
                </c:pt>
                <c:pt idx="286">
                  <c:v>12257.17</c:v>
                </c:pt>
                <c:pt idx="287">
                  <c:v>12292.05</c:v>
                </c:pt>
                <c:pt idx="288">
                  <c:v>12154.72</c:v>
                </c:pt>
                <c:pt idx="289">
                  <c:v>12154</c:v>
                </c:pt>
                <c:pt idx="290">
                  <c:v>12014.3</c:v>
                </c:pt>
                <c:pt idx="291">
                  <c:v>12014.06</c:v>
                </c:pt>
                <c:pt idx="292">
                  <c:v>12165.12</c:v>
                </c:pt>
                <c:pt idx="293">
                  <c:v>12177.04</c:v>
                </c:pt>
                <c:pt idx="294">
                  <c:v>12263.86</c:v>
                </c:pt>
                <c:pt idx="295">
                  <c:v>12203.46</c:v>
                </c:pt>
                <c:pt idx="296">
                  <c:v>12165.19</c:v>
                </c:pt>
                <c:pt idx="297">
                  <c:v>12065.99</c:v>
                </c:pt>
                <c:pt idx="298">
                  <c:v>12229.34</c:v>
                </c:pt>
                <c:pt idx="299">
                  <c:v>12174.3</c:v>
                </c:pt>
                <c:pt idx="300">
                  <c:v>12180.82</c:v>
                </c:pt>
                <c:pt idx="301">
                  <c:v>12167.94</c:v>
                </c:pt>
                <c:pt idx="302">
                  <c:v>12123.47</c:v>
                </c:pt>
                <c:pt idx="303">
                  <c:v>11945.88</c:v>
                </c:pt>
                <c:pt idx="304">
                  <c:v>12002.47</c:v>
                </c:pt>
                <c:pt idx="305">
                  <c:v>12055.84</c:v>
                </c:pt>
                <c:pt idx="306">
                  <c:v>12142.6</c:v>
                </c:pt>
                <c:pt idx="307">
                  <c:v>12102.21</c:v>
                </c:pt>
                <c:pt idx="308">
                  <c:v>12123.71</c:v>
                </c:pt>
                <c:pt idx="309">
                  <c:v>12214.54</c:v>
                </c:pt>
                <c:pt idx="310">
                  <c:v>12296.63</c:v>
                </c:pt>
                <c:pt idx="311">
                  <c:v>12303.98</c:v>
                </c:pt>
                <c:pt idx="312">
                  <c:v>12475.24</c:v>
                </c:pt>
                <c:pt idx="313">
                  <c:v>12524.77</c:v>
                </c:pt>
                <c:pt idx="314">
                  <c:v>12553.57</c:v>
                </c:pt>
                <c:pt idx="315">
                  <c:v>12540.45</c:v>
                </c:pt>
                <c:pt idx="316">
                  <c:v>12518.81</c:v>
                </c:pt>
                <c:pt idx="317">
                  <c:v>12559.39</c:v>
                </c:pt>
                <c:pt idx="318">
                  <c:v>12561.79</c:v>
                </c:pt>
                <c:pt idx="319">
                  <c:v>12569.17</c:v>
                </c:pt>
                <c:pt idx="320">
                  <c:v>12600.03</c:v>
                </c:pt>
                <c:pt idx="321">
                  <c:v>12592.35</c:v>
                </c:pt>
                <c:pt idx="322">
                  <c:v>12600.03</c:v>
                </c:pt>
                <c:pt idx="323">
                  <c:v>12592.35</c:v>
                </c:pt>
                <c:pt idx="324">
                  <c:v>12594.81</c:v>
                </c:pt>
                <c:pt idx="325">
                  <c:v>12605.2</c:v>
                </c:pt>
                <c:pt idx="326">
                  <c:v>12657.41</c:v>
                </c:pt>
                <c:pt idx="327">
                  <c:v>12704.65</c:v>
                </c:pt>
                <c:pt idx="328">
                  <c:v>12828.86</c:v>
                </c:pt>
                <c:pt idx="329" formatCode="#,##0.00">
                  <c:v>12991.87</c:v>
                </c:pt>
                <c:pt idx="330" formatCode="#,##0.00">
                  <c:v>12902.65</c:v>
                </c:pt>
                <c:pt idx="331" formatCode="#,##0.00">
                  <c:v>12970.52</c:v>
                </c:pt>
                <c:pt idx="332" formatCode="#,##0.00">
                  <c:v>12968.05</c:v>
                </c:pt>
                <c:pt idx="333" formatCode="#,##0.00">
                  <c:v>12955.94</c:v>
                </c:pt>
                <c:pt idx="334" formatCode="#,##0.00">
                  <c:v>12976.4</c:v>
                </c:pt>
                <c:pt idx="335" formatCode="#,##0.00">
                  <c:v>12949.25</c:v>
                </c:pt>
                <c:pt idx="336" formatCode="#,##0.00">
                  <c:v>12970.68</c:v>
                </c:pt>
                <c:pt idx="337" formatCode="#,##0.00">
                  <c:v>12982.89</c:v>
                </c:pt>
                <c:pt idx="338" formatCode="#,##0.00">
                  <c:v>13003.7</c:v>
                </c:pt>
                <c:pt idx="339" formatCode="#,##0.00">
                  <c:v>12995.06</c:v>
                </c:pt>
                <c:pt idx="340" formatCode="#,##0.00">
                  <c:v>13043.03</c:v>
                </c:pt>
                <c:pt idx="341" formatCode="#,##0.00">
                  <c:v>12990.1</c:v>
                </c:pt>
                <c:pt idx="342" formatCode="#,##0.00">
                  <c:v>13003.14</c:v>
                </c:pt>
                <c:pt idx="343" formatCode="#,##0.00">
                  <c:v>13004.5</c:v>
                </c:pt>
                <c:pt idx="344">
                  <c:v>12953.41</c:v>
                </c:pt>
                <c:pt idx="345">
                  <c:v>13133.28</c:v>
                </c:pt>
                <c:pt idx="346">
                  <c:v>13217.54</c:v>
                </c:pt>
                <c:pt idx="347">
                  <c:v>13299.57</c:v>
                </c:pt>
                <c:pt idx="348">
                  <c:v>13465.51</c:v>
                </c:pt>
                <c:pt idx="349">
                  <c:v>13440.93</c:v>
                </c:pt>
                <c:pt idx="350">
                  <c:v>13478.86</c:v>
                </c:pt>
                <c:pt idx="351">
                  <c:v>13468.79</c:v>
                </c:pt>
                <c:pt idx="352">
                  <c:v>13457.5</c:v>
                </c:pt>
                <c:pt idx="353">
                  <c:v>13382.42</c:v>
                </c:pt>
                <c:pt idx="354">
                  <c:v>13182.56</c:v>
                </c:pt>
                <c:pt idx="355">
                  <c:v>13127.47</c:v>
                </c:pt>
                <c:pt idx="356">
                  <c:v>13074.42</c:v>
                </c:pt>
                <c:pt idx="357">
                  <c:v>13033.48</c:v>
                </c:pt>
                <c:pt idx="358">
                  <c:v>12976.91</c:v>
                </c:pt>
                <c:pt idx="359">
                  <c:v>13047.22</c:v>
                </c:pt>
                <c:pt idx="360">
                  <c:v>13033.25</c:v>
                </c:pt>
                <c:pt idx="361">
                  <c:v>13058.66</c:v>
                </c:pt>
                <c:pt idx="362">
                  <c:v>13167.54</c:v>
                </c:pt>
                <c:pt idx="363">
                  <c:v>13015.04</c:v>
                </c:pt>
                <c:pt idx="364">
                  <c:v>13008.55</c:v>
                </c:pt>
                <c:pt idx="365">
                  <c:v>13059.84</c:v>
                </c:pt>
                <c:pt idx="366">
                  <c:v>13000.2</c:v>
                </c:pt>
                <c:pt idx="367">
                  <c:v>13059.53</c:v>
                </c:pt>
                <c:pt idx="368">
                  <c:v>13061.87</c:v>
                </c:pt>
                <c:pt idx="369">
                  <c:v>13023.98</c:v>
                </c:pt>
                <c:pt idx="370">
                  <c:v>12861.49</c:v>
                </c:pt>
                <c:pt idx="371">
                  <c:v>13058.55</c:v>
                </c:pt>
                <c:pt idx="372">
                  <c:v>13048.54</c:v>
                </c:pt>
                <c:pt idx="373">
                  <c:v>12998.85</c:v>
                </c:pt>
                <c:pt idx="374">
                  <c:v>13045.15</c:v>
                </c:pt>
                <c:pt idx="375">
                  <c:v>13153.7</c:v>
                </c:pt>
                <c:pt idx="376">
                  <c:v>13123.65</c:v>
                </c:pt>
                <c:pt idx="377">
                  <c:v>13183.53</c:v>
                </c:pt>
                <c:pt idx="378">
                  <c:v>13125.64</c:v>
                </c:pt>
                <c:pt idx="379">
                  <c:v>13068.08</c:v>
                </c:pt>
                <c:pt idx="380">
                  <c:v>13103.56</c:v>
                </c:pt>
                <c:pt idx="381">
                  <c:v>13312.3</c:v>
                </c:pt>
                <c:pt idx="382">
                  <c:v>13215.79</c:v>
                </c:pt>
                <c:pt idx="383">
                  <c:v>13069.17</c:v>
                </c:pt>
                <c:pt idx="384">
                  <c:v>13109.74</c:v>
                </c:pt>
                <c:pt idx="385">
                  <c:v>13072.79</c:v>
                </c:pt>
                <c:pt idx="386">
                  <c:v>13070.02</c:v>
                </c:pt>
                <c:pt idx="387">
                  <c:v>12979.94</c:v>
                </c:pt>
                <c:pt idx="388">
                  <c:v>12917.64</c:v>
                </c:pt>
                <c:pt idx="389">
                  <c:v>12871.39</c:v>
                </c:pt>
                <c:pt idx="390">
                  <c:v>12978.21</c:v>
                </c:pt>
                <c:pt idx="391">
                  <c:v>13167.89</c:v>
                </c:pt>
                <c:pt idx="392">
                  <c:v>13319.64</c:v>
                </c:pt>
                <c:pt idx="393">
                  <c:v>13367.78</c:v>
                </c:pt>
                <c:pt idx="394">
                  <c:v>13385.59</c:v>
                </c:pt>
                <c:pt idx="395">
                  <c:v>13281.34</c:v>
                </c:pt>
                <c:pt idx="396">
                  <c:v>13202.9</c:v>
                </c:pt>
                <c:pt idx="397">
                  <c:v>13245.03</c:v>
                </c:pt>
                <c:pt idx="398">
                  <c:v>13200.51</c:v>
                </c:pt>
                <c:pt idx="399">
                  <c:v>13246.33</c:v>
                </c:pt>
                <c:pt idx="400">
                  <c:v>13183.96</c:v>
                </c:pt>
                <c:pt idx="401">
                  <c:v>13281.43</c:v>
                </c:pt>
              </c:numCache>
            </c:numRef>
          </c:val>
          <c:smooth val="0"/>
          <c:extLst>
            <c:ext xmlns:c16="http://schemas.microsoft.com/office/drawing/2014/chart" uri="{C3380CC4-5D6E-409C-BE32-E72D297353CC}">
              <c16:uniqueId val="{00000000-59DF-47B4-A4CF-AC815680D517}"/>
            </c:ext>
          </c:extLst>
        </c:ser>
        <c:ser>
          <c:idx val="2"/>
          <c:order val="1"/>
          <c:tx>
            <c:strRef>
              <c:f>Hoja1!$D$1</c:f>
              <c:strCache>
                <c:ptCount val="1"/>
                <c:pt idx="0">
                  <c:v>Ibex 35 </c:v>
                </c:pt>
              </c:strCache>
            </c:strRef>
          </c:tx>
          <c:spPr>
            <a:ln w="22225" cap="rnd">
              <a:solidFill>
                <a:schemeClr val="accent3">
                  <a:lumMod val="50000"/>
                </a:schemeClr>
              </a:solidFill>
              <a:round/>
            </a:ln>
            <a:effectLst/>
          </c:spPr>
          <c:marker>
            <c:symbol val="none"/>
          </c:marker>
          <c:cat>
            <c:numRef>
              <c:f>Hoja1!$A$618:$A$1019</c:f>
              <c:numCache>
                <c:formatCode>m/d/yyyy</c:formatCode>
                <c:ptCount val="402"/>
                <c:pt idx="0">
                  <c:v>42543</c:v>
                </c:pt>
                <c:pt idx="1">
                  <c:v>42544</c:v>
                </c:pt>
                <c:pt idx="2">
                  <c:v>42545</c:v>
                </c:pt>
                <c:pt idx="3">
                  <c:v>42548</c:v>
                </c:pt>
                <c:pt idx="4">
                  <c:v>42549</c:v>
                </c:pt>
                <c:pt idx="5">
                  <c:v>42550</c:v>
                </c:pt>
                <c:pt idx="6">
                  <c:v>42551</c:v>
                </c:pt>
                <c:pt idx="7">
                  <c:v>42552</c:v>
                </c:pt>
                <c:pt idx="8">
                  <c:v>42555</c:v>
                </c:pt>
                <c:pt idx="9">
                  <c:v>42556</c:v>
                </c:pt>
                <c:pt idx="10">
                  <c:v>42557</c:v>
                </c:pt>
                <c:pt idx="11">
                  <c:v>42558</c:v>
                </c:pt>
                <c:pt idx="12">
                  <c:v>42559</c:v>
                </c:pt>
                <c:pt idx="13">
                  <c:v>42562</c:v>
                </c:pt>
                <c:pt idx="14">
                  <c:v>42563</c:v>
                </c:pt>
                <c:pt idx="15">
                  <c:v>42564</c:v>
                </c:pt>
                <c:pt idx="16">
                  <c:v>42565</c:v>
                </c:pt>
                <c:pt idx="17">
                  <c:v>42566</c:v>
                </c:pt>
                <c:pt idx="18">
                  <c:v>42569</c:v>
                </c:pt>
                <c:pt idx="19">
                  <c:v>42570</c:v>
                </c:pt>
                <c:pt idx="20">
                  <c:v>42571</c:v>
                </c:pt>
                <c:pt idx="21">
                  <c:v>42572</c:v>
                </c:pt>
                <c:pt idx="22">
                  <c:v>42573</c:v>
                </c:pt>
                <c:pt idx="23">
                  <c:v>42576</c:v>
                </c:pt>
                <c:pt idx="24">
                  <c:v>42577</c:v>
                </c:pt>
                <c:pt idx="25">
                  <c:v>42578</c:v>
                </c:pt>
                <c:pt idx="26">
                  <c:v>42579</c:v>
                </c:pt>
                <c:pt idx="27">
                  <c:v>42580</c:v>
                </c:pt>
                <c:pt idx="28">
                  <c:v>42583</c:v>
                </c:pt>
                <c:pt idx="29">
                  <c:v>42584</c:v>
                </c:pt>
                <c:pt idx="30">
                  <c:v>42585</c:v>
                </c:pt>
                <c:pt idx="31">
                  <c:v>42586</c:v>
                </c:pt>
                <c:pt idx="32">
                  <c:v>42587</c:v>
                </c:pt>
                <c:pt idx="33">
                  <c:v>42590</c:v>
                </c:pt>
                <c:pt idx="34">
                  <c:v>42591</c:v>
                </c:pt>
                <c:pt idx="35">
                  <c:v>42592</c:v>
                </c:pt>
                <c:pt idx="36">
                  <c:v>42593</c:v>
                </c:pt>
                <c:pt idx="37">
                  <c:v>42594</c:v>
                </c:pt>
                <c:pt idx="38">
                  <c:v>42597</c:v>
                </c:pt>
                <c:pt idx="39">
                  <c:v>42598</c:v>
                </c:pt>
                <c:pt idx="40">
                  <c:v>42599</c:v>
                </c:pt>
                <c:pt idx="41">
                  <c:v>42600</c:v>
                </c:pt>
                <c:pt idx="42">
                  <c:v>42601</c:v>
                </c:pt>
                <c:pt idx="43">
                  <c:v>42604</c:v>
                </c:pt>
                <c:pt idx="44">
                  <c:v>42605</c:v>
                </c:pt>
                <c:pt idx="45">
                  <c:v>42606</c:v>
                </c:pt>
                <c:pt idx="46">
                  <c:v>42607</c:v>
                </c:pt>
                <c:pt idx="47">
                  <c:v>42608</c:v>
                </c:pt>
                <c:pt idx="48">
                  <c:v>42611</c:v>
                </c:pt>
                <c:pt idx="49">
                  <c:v>42612</c:v>
                </c:pt>
                <c:pt idx="50">
                  <c:v>42613</c:v>
                </c:pt>
                <c:pt idx="51">
                  <c:v>42614</c:v>
                </c:pt>
                <c:pt idx="52">
                  <c:v>42615</c:v>
                </c:pt>
                <c:pt idx="53">
                  <c:v>42618</c:v>
                </c:pt>
                <c:pt idx="54">
                  <c:v>42619</c:v>
                </c:pt>
                <c:pt idx="55">
                  <c:v>42620</c:v>
                </c:pt>
                <c:pt idx="56">
                  <c:v>42621</c:v>
                </c:pt>
                <c:pt idx="57">
                  <c:v>42622</c:v>
                </c:pt>
                <c:pt idx="58">
                  <c:v>42625</c:v>
                </c:pt>
                <c:pt idx="59">
                  <c:v>42626</c:v>
                </c:pt>
                <c:pt idx="60">
                  <c:v>42627</c:v>
                </c:pt>
                <c:pt idx="61">
                  <c:v>42628</c:v>
                </c:pt>
                <c:pt idx="62">
                  <c:v>42629</c:v>
                </c:pt>
                <c:pt idx="63">
                  <c:v>42632</c:v>
                </c:pt>
                <c:pt idx="64">
                  <c:v>42633</c:v>
                </c:pt>
                <c:pt idx="65">
                  <c:v>42634</c:v>
                </c:pt>
                <c:pt idx="66">
                  <c:v>42635</c:v>
                </c:pt>
                <c:pt idx="67">
                  <c:v>42636</c:v>
                </c:pt>
                <c:pt idx="68">
                  <c:v>42639</c:v>
                </c:pt>
                <c:pt idx="69">
                  <c:v>42640</c:v>
                </c:pt>
                <c:pt idx="70">
                  <c:v>42641</c:v>
                </c:pt>
                <c:pt idx="71">
                  <c:v>42642</c:v>
                </c:pt>
                <c:pt idx="72">
                  <c:v>42643</c:v>
                </c:pt>
                <c:pt idx="73">
                  <c:v>42647</c:v>
                </c:pt>
                <c:pt idx="74">
                  <c:v>42648</c:v>
                </c:pt>
                <c:pt idx="75">
                  <c:v>42649</c:v>
                </c:pt>
                <c:pt idx="76">
                  <c:v>42650</c:v>
                </c:pt>
                <c:pt idx="77">
                  <c:v>42653</c:v>
                </c:pt>
                <c:pt idx="78">
                  <c:v>42654</c:v>
                </c:pt>
                <c:pt idx="79">
                  <c:v>42655</c:v>
                </c:pt>
                <c:pt idx="80">
                  <c:v>42656</c:v>
                </c:pt>
                <c:pt idx="81">
                  <c:v>42657</c:v>
                </c:pt>
                <c:pt idx="82">
                  <c:v>42660</c:v>
                </c:pt>
                <c:pt idx="83">
                  <c:v>42661</c:v>
                </c:pt>
                <c:pt idx="84">
                  <c:v>42662</c:v>
                </c:pt>
                <c:pt idx="85">
                  <c:v>42663</c:v>
                </c:pt>
                <c:pt idx="86">
                  <c:v>42664</c:v>
                </c:pt>
                <c:pt idx="87">
                  <c:v>42667</c:v>
                </c:pt>
                <c:pt idx="88">
                  <c:v>42668</c:v>
                </c:pt>
                <c:pt idx="89">
                  <c:v>42669</c:v>
                </c:pt>
                <c:pt idx="90">
                  <c:v>42670</c:v>
                </c:pt>
                <c:pt idx="91">
                  <c:v>42671</c:v>
                </c:pt>
                <c:pt idx="92">
                  <c:v>42674</c:v>
                </c:pt>
                <c:pt idx="93">
                  <c:v>42675</c:v>
                </c:pt>
                <c:pt idx="94">
                  <c:v>42676</c:v>
                </c:pt>
                <c:pt idx="95">
                  <c:v>42677</c:v>
                </c:pt>
                <c:pt idx="96">
                  <c:v>42678</c:v>
                </c:pt>
                <c:pt idx="97">
                  <c:v>42681</c:v>
                </c:pt>
                <c:pt idx="98">
                  <c:v>42682</c:v>
                </c:pt>
                <c:pt idx="99">
                  <c:v>42683</c:v>
                </c:pt>
                <c:pt idx="100">
                  <c:v>42684</c:v>
                </c:pt>
                <c:pt idx="101">
                  <c:v>42685</c:v>
                </c:pt>
                <c:pt idx="102">
                  <c:v>42688</c:v>
                </c:pt>
                <c:pt idx="103">
                  <c:v>42689</c:v>
                </c:pt>
                <c:pt idx="104">
                  <c:v>42690</c:v>
                </c:pt>
                <c:pt idx="105">
                  <c:v>42691</c:v>
                </c:pt>
                <c:pt idx="106">
                  <c:v>42692</c:v>
                </c:pt>
                <c:pt idx="107">
                  <c:v>42695</c:v>
                </c:pt>
                <c:pt idx="108">
                  <c:v>42696</c:v>
                </c:pt>
                <c:pt idx="109">
                  <c:v>42697</c:v>
                </c:pt>
                <c:pt idx="110">
                  <c:v>42698</c:v>
                </c:pt>
                <c:pt idx="111">
                  <c:v>42699</c:v>
                </c:pt>
                <c:pt idx="112">
                  <c:v>42702</c:v>
                </c:pt>
                <c:pt idx="113">
                  <c:v>42703</c:v>
                </c:pt>
                <c:pt idx="114">
                  <c:v>42704</c:v>
                </c:pt>
                <c:pt idx="115">
                  <c:v>42705</c:v>
                </c:pt>
                <c:pt idx="116">
                  <c:v>42706</c:v>
                </c:pt>
                <c:pt idx="117">
                  <c:v>42709</c:v>
                </c:pt>
                <c:pt idx="118">
                  <c:v>42710</c:v>
                </c:pt>
                <c:pt idx="119">
                  <c:v>42711</c:v>
                </c:pt>
                <c:pt idx="120">
                  <c:v>42712</c:v>
                </c:pt>
                <c:pt idx="121">
                  <c:v>42713</c:v>
                </c:pt>
                <c:pt idx="122">
                  <c:v>42716</c:v>
                </c:pt>
                <c:pt idx="123">
                  <c:v>42717</c:v>
                </c:pt>
                <c:pt idx="124">
                  <c:v>42718</c:v>
                </c:pt>
                <c:pt idx="125">
                  <c:v>42719</c:v>
                </c:pt>
                <c:pt idx="126">
                  <c:v>42720</c:v>
                </c:pt>
                <c:pt idx="127">
                  <c:v>42723</c:v>
                </c:pt>
                <c:pt idx="128">
                  <c:v>42724</c:v>
                </c:pt>
                <c:pt idx="129">
                  <c:v>42725</c:v>
                </c:pt>
                <c:pt idx="130">
                  <c:v>42726</c:v>
                </c:pt>
                <c:pt idx="131">
                  <c:v>42727</c:v>
                </c:pt>
                <c:pt idx="132">
                  <c:v>42731</c:v>
                </c:pt>
                <c:pt idx="133">
                  <c:v>42732</c:v>
                </c:pt>
                <c:pt idx="134">
                  <c:v>42733</c:v>
                </c:pt>
                <c:pt idx="135">
                  <c:v>42734</c:v>
                </c:pt>
                <c:pt idx="136">
                  <c:v>42737</c:v>
                </c:pt>
                <c:pt idx="137">
                  <c:v>42738</c:v>
                </c:pt>
                <c:pt idx="138">
                  <c:v>42739</c:v>
                </c:pt>
                <c:pt idx="139">
                  <c:v>42740</c:v>
                </c:pt>
                <c:pt idx="140">
                  <c:v>42741</c:v>
                </c:pt>
                <c:pt idx="141">
                  <c:v>42744</c:v>
                </c:pt>
                <c:pt idx="142">
                  <c:v>42745</c:v>
                </c:pt>
                <c:pt idx="143">
                  <c:v>42746</c:v>
                </c:pt>
                <c:pt idx="144">
                  <c:v>42747</c:v>
                </c:pt>
                <c:pt idx="145">
                  <c:v>42748</c:v>
                </c:pt>
                <c:pt idx="146">
                  <c:v>42751</c:v>
                </c:pt>
                <c:pt idx="147">
                  <c:v>42752</c:v>
                </c:pt>
                <c:pt idx="148">
                  <c:v>42753</c:v>
                </c:pt>
                <c:pt idx="149">
                  <c:v>42754</c:v>
                </c:pt>
                <c:pt idx="150">
                  <c:v>42755</c:v>
                </c:pt>
                <c:pt idx="151">
                  <c:v>42758</c:v>
                </c:pt>
                <c:pt idx="152">
                  <c:v>42759</c:v>
                </c:pt>
                <c:pt idx="153">
                  <c:v>42760</c:v>
                </c:pt>
                <c:pt idx="154">
                  <c:v>42761</c:v>
                </c:pt>
                <c:pt idx="155">
                  <c:v>42762</c:v>
                </c:pt>
                <c:pt idx="156">
                  <c:v>42765</c:v>
                </c:pt>
                <c:pt idx="157">
                  <c:v>42766</c:v>
                </c:pt>
                <c:pt idx="158">
                  <c:v>42767</c:v>
                </c:pt>
                <c:pt idx="159">
                  <c:v>42768</c:v>
                </c:pt>
                <c:pt idx="160">
                  <c:v>42769</c:v>
                </c:pt>
                <c:pt idx="161">
                  <c:v>42772</c:v>
                </c:pt>
                <c:pt idx="162">
                  <c:v>42773</c:v>
                </c:pt>
                <c:pt idx="163">
                  <c:v>42774</c:v>
                </c:pt>
                <c:pt idx="164">
                  <c:v>42775</c:v>
                </c:pt>
                <c:pt idx="165">
                  <c:v>42776</c:v>
                </c:pt>
                <c:pt idx="166">
                  <c:v>42779</c:v>
                </c:pt>
                <c:pt idx="167">
                  <c:v>42780</c:v>
                </c:pt>
                <c:pt idx="168">
                  <c:v>42781</c:v>
                </c:pt>
                <c:pt idx="169">
                  <c:v>42782</c:v>
                </c:pt>
                <c:pt idx="170">
                  <c:v>42783</c:v>
                </c:pt>
                <c:pt idx="171">
                  <c:v>42786</c:v>
                </c:pt>
                <c:pt idx="172">
                  <c:v>42787</c:v>
                </c:pt>
                <c:pt idx="173">
                  <c:v>42788</c:v>
                </c:pt>
                <c:pt idx="174">
                  <c:v>42789</c:v>
                </c:pt>
                <c:pt idx="175">
                  <c:v>42790</c:v>
                </c:pt>
                <c:pt idx="176">
                  <c:v>42793</c:v>
                </c:pt>
                <c:pt idx="177">
                  <c:v>42794</c:v>
                </c:pt>
                <c:pt idx="178">
                  <c:v>42795</c:v>
                </c:pt>
                <c:pt idx="179">
                  <c:v>42796</c:v>
                </c:pt>
                <c:pt idx="180">
                  <c:v>42797</c:v>
                </c:pt>
                <c:pt idx="181">
                  <c:v>42800</c:v>
                </c:pt>
                <c:pt idx="182">
                  <c:v>42801</c:v>
                </c:pt>
                <c:pt idx="183">
                  <c:v>42802</c:v>
                </c:pt>
                <c:pt idx="184">
                  <c:v>42803</c:v>
                </c:pt>
                <c:pt idx="185">
                  <c:v>42804</c:v>
                </c:pt>
                <c:pt idx="186">
                  <c:v>42807</c:v>
                </c:pt>
                <c:pt idx="187">
                  <c:v>42808</c:v>
                </c:pt>
                <c:pt idx="188">
                  <c:v>42809</c:v>
                </c:pt>
                <c:pt idx="189">
                  <c:v>42810</c:v>
                </c:pt>
                <c:pt idx="190">
                  <c:v>42811</c:v>
                </c:pt>
                <c:pt idx="191">
                  <c:v>42814</c:v>
                </c:pt>
                <c:pt idx="192">
                  <c:v>42815</c:v>
                </c:pt>
                <c:pt idx="193">
                  <c:v>42816</c:v>
                </c:pt>
                <c:pt idx="194">
                  <c:v>42817</c:v>
                </c:pt>
                <c:pt idx="195">
                  <c:v>42818</c:v>
                </c:pt>
                <c:pt idx="196">
                  <c:v>42821</c:v>
                </c:pt>
                <c:pt idx="197">
                  <c:v>42822</c:v>
                </c:pt>
                <c:pt idx="198">
                  <c:v>42823</c:v>
                </c:pt>
                <c:pt idx="199">
                  <c:v>42824</c:v>
                </c:pt>
                <c:pt idx="200">
                  <c:v>42825</c:v>
                </c:pt>
                <c:pt idx="201">
                  <c:v>42828</c:v>
                </c:pt>
                <c:pt idx="202">
                  <c:v>42829</c:v>
                </c:pt>
                <c:pt idx="203">
                  <c:v>42830</c:v>
                </c:pt>
                <c:pt idx="204">
                  <c:v>42831</c:v>
                </c:pt>
                <c:pt idx="205">
                  <c:v>42832</c:v>
                </c:pt>
                <c:pt idx="206">
                  <c:v>42835</c:v>
                </c:pt>
                <c:pt idx="207">
                  <c:v>42836</c:v>
                </c:pt>
                <c:pt idx="208">
                  <c:v>42837</c:v>
                </c:pt>
                <c:pt idx="209">
                  <c:v>42838</c:v>
                </c:pt>
                <c:pt idx="210">
                  <c:v>42843</c:v>
                </c:pt>
                <c:pt idx="211">
                  <c:v>42844</c:v>
                </c:pt>
                <c:pt idx="212">
                  <c:v>42845</c:v>
                </c:pt>
                <c:pt idx="213">
                  <c:v>42846</c:v>
                </c:pt>
                <c:pt idx="214">
                  <c:v>42849</c:v>
                </c:pt>
                <c:pt idx="215">
                  <c:v>42850</c:v>
                </c:pt>
                <c:pt idx="216">
                  <c:v>42851</c:v>
                </c:pt>
                <c:pt idx="217">
                  <c:v>42852</c:v>
                </c:pt>
                <c:pt idx="218">
                  <c:v>42853</c:v>
                </c:pt>
                <c:pt idx="219">
                  <c:v>42857</c:v>
                </c:pt>
                <c:pt idx="220">
                  <c:v>42858</c:v>
                </c:pt>
                <c:pt idx="221">
                  <c:v>42859</c:v>
                </c:pt>
                <c:pt idx="222">
                  <c:v>42860</c:v>
                </c:pt>
                <c:pt idx="223">
                  <c:v>42863</c:v>
                </c:pt>
                <c:pt idx="224">
                  <c:v>42864</c:v>
                </c:pt>
                <c:pt idx="225">
                  <c:v>42865</c:v>
                </c:pt>
                <c:pt idx="226">
                  <c:v>42866</c:v>
                </c:pt>
                <c:pt idx="227">
                  <c:v>42867</c:v>
                </c:pt>
                <c:pt idx="228">
                  <c:v>42870</c:v>
                </c:pt>
                <c:pt idx="229">
                  <c:v>42871</c:v>
                </c:pt>
                <c:pt idx="230">
                  <c:v>42872</c:v>
                </c:pt>
                <c:pt idx="231">
                  <c:v>42873</c:v>
                </c:pt>
                <c:pt idx="232">
                  <c:v>42874</c:v>
                </c:pt>
                <c:pt idx="233">
                  <c:v>42877</c:v>
                </c:pt>
                <c:pt idx="234">
                  <c:v>42878</c:v>
                </c:pt>
                <c:pt idx="235">
                  <c:v>42879</c:v>
                </c:pt>
                <c:pt idx="236">
                  <c:v>42880</c:v>
                </c:pt>
                <c:pt idx="237">
                  <c:v>42881</c:v>
                </c:pt>
                <c:pt idx="238">
                  <c:v>42884</c:v>
                </c:pt>
                <c:pt idx="239">
                  <c:v>42885</c:v>
                </c:pt>
                <c:pt idx="240">
                  <c:v>42886</c:v>
                </c:pt>
                <c:pt idx="241">
                  <c:v>42887</c:v>
                </c:pt>
                <c:pt idx="242">
                  <c:v>42888</c:v>
                </c:pt>
                <c:pt idx="243">
                  <c:v>42891</c:v>
                </c:pt>
                <c:pt idx="244">
                  <c:v>42892</c:v>
                </c:pt>
                <c:pt idx="245">
                  <c:v>42893</c:v>
                </c:pt>
                <c:pt idx="246">
                  <c:v>42894</c:v>
                </c:pt>
                <c:pt idx="247">
                  <c:v>42895</c:v>
                </c:pt>
                <c:pt idx="248">
                  <c:v>42898</c:v>
                </c:pt>
                <c:pt idx="249">
                  <c:v>42899</c:v>
                </c:pt>
                <c:pt idx="250">
                  <c:v>42900</c:v>
                </c:pt>
                <c:pt idx="251">
                  <c:v>42901</c:v>
                </c:pt>
                <c:pt idx="252">
                  <c:v>42902</c:v>
                </c:pt>
                <c:pt idx="253">
                  <c:v>42905</c:v>
                </c:pt>
                <c:pt idx="254">
                  <c:v>42906</c:v>
                </c:pt>
                <c:pt idx="255">
                  <c:v>42907</c:v>
                </c:pt>
                <c:pt idx="256">
                  <c:v>42908</c:v>
                </c:pt>
                <c:pt idx="257">
                  <c:v>42909</c:v>
                </c:pt>
                <c:pt idx="258">
                  <c:v>42912</c:v>
                </c:pt>
                <c:pt idx="259">
                  <c:v>42913</c:v>
                </c:pt>
                <c:pt idx="260">
                  <c:v>42914</c:v>
                </c:pt>
                <c:pt idx="261">
                  <c:v>42915</c:v>
                </c:pt>
                <c:pt idx="262">
                  <c:v>42916</c:v>
                </c:pt>
                <c:pt idx="263">
                  <c:v>42919</c:v>
                </c:pt>
                <c:pt idx="264">
                  <c:v>42920</c:v>
                </c:pt>
                <c:pt idx="265">
                  <c:v>42921</c:v>
                </c:pt>
                <c:pt idx="266">
                  <c:v>42922</c:v>
                </c:pt>
                <c:pt idx="267">
                  <c:v>42923</c:v>
                </c:pt>
                <c:pt idx="268">
                  <c:v>42926</c:v>
                </c:pt>
                <c:pt idx="269">
                  <c:v>42927</c:v>
                </c:pt>
                <c:pt idx="270">
                  <c:v>42928</c:v>
                </c:pt>
                <c:pt idx="271">
                  <c:v>42929</c:v>
                </c:pt>
                <c:pt idx="272">
                  <c:v>42930</c:v>
                </c:pt>
                <c:pt idx="273">
                  <c:v>42934</c:v>
                </c:pt>
                <c:pt idx="274">
                  <c:v>42935</c:v>
                </c:pt>
                <c:pt idx="275">
                  <c:v>42936</c:v>
                </c:pt>
                <c:pt idx="276">
                  <c:v>42937</c:v>
                </c:pt>
                <c:pt idx="277">
                  <c:v>42940</c:v>
                </c:pt>
                <c:pt idx="278">
                  <c:v>42941</c:v>
                </c:pt>
                <c:pt idx="279">
                  <c:v>42942</c:v>
                </c:pt>
                <c:pt idx="280">
                  <c:v>42943</c:v>
                </c:pt>
                <c:pt idx="281">
                  <c:v>42944</c:v>
                </c:pt>
                <c:pt idx="282">
                  <c:v>42947</c:v>
                </c:pt>
                <c:pt idx="283">
                  <c:v>42948</c:v>
                </c:pt>
                <c:pt idx="284">
                  <c:v>42949</c:v>
                </c:pt>
                <c:pt idx="285">
                  <c:v>42950</c:v>
                </c:pt>
                <c:pt idx="286">
                  <c:v>42951</c:v>
                </c:pt>
                <c:pt idx="287">
                  <c:v>42954</c:v>
                </c:pt>
                <c:pt idx="288">
                  <c:v>42955</c:v>
                </c:pt>
                <c:pt idx="289">
                  <c:v>42956</c:v>
                </c:pt>
                <c:pt idx="290">
                  <c:v>42957</c:v>
                </c:pt>
                <c:pt idx="291">
                  <c:v>42958</c:v>
                </c:pt>
                <c:pt idx="292">
                  <c:v>42961</c:v>
                </c:pt>
                <c:pt idx="293">
                  <c:v>42962</c:v>
                </c:pt>
                <c:pt idx="294">
                  <c:v>42963</c:v>
                </c:pt>
                <c:pt idx="295">
                  <c:v>42964</c:v>
                </c:pt>
                <c:pt idx="296">
                  <c:v>42965</c:v>
                </c:pt>
                <c:pt idx="297">
                  <c:v>42968</c:v>
                </c:pt>
                <c:pt idx="298">
                  <c:v>42969</c:v>
                </c:pt>
                <c:pt idx="299">
                  <c:v>42970</c:v>
                </c:pt>
                <c:pt idx="300">
                  <c:v>42971</c:v>
                </c:pt>
                <c:pt idx="301">
                  <c:v>42972</c:v>
                </c:pt>
                <c:pt idx="302">
                  <c:v>42975</c:v>
                </c:pt>
                <c:pt idx="303">
                  <c:v>42976</c:v>
                </c:pt>
                <c:pt idx="304">
                  <c:v>42977</c:v>
                </c:pt>
                <c:pt idx="305">
                  <c:v>42978</c:v>
                </c:pt>
                <c:pt idx="306">
                  <c:v>42979</c:v>
                </c:pt>
                <c:pt idx="307">
                  <c:v>42982</c:v>
                </c:pt>
                <c:pt idx="308">
                  <c:v>42983</c:v>
                </c:pt>
                <c:pt idx="309">
                  <c:v>42984</c:v>
                </c:pt>
                <c:pt idx="310">
                  <c:v>42985</c:v>
                </c:pt>
                <c:pt idx="311">
                  <c:v>42986</c:v>
                </c:pt>
                <c:pt idx="312">
                  <c:v>42987</c:v>
                </c:pt>
                <c:pt idx="313">
                  <c:v>42989</c:v>
                </c:pt>
                <c:pt idx="314">
                  <c:v>42990</c:v>
                </c:pt>
                <c:pt idx="315">
                  <c:v>42991</c:v>
                </c:pt>
                <c:pt idx="316">
                  <c:v>42992</c:v>
                </c:pt>
                <c:pt idx="317">
                  <c:v>42993</c:v>
                </c:pt>
                <c:pt idx="318">
                  <c:v>42996</c:v>
                </c:pt>
                <c:pt idx="319">
                  <c:v>42997</c:v>
                </c:pt>
                <c:pt idx="320">
                  <c:v>42998</c:v>
                </c:pt>
                <c:pt idx="321">
                  <c:v>42999</c:v>
                </c:pt>
                <c:pt idx="322">
                  <c:v>43000</c:v>
                </c:pt>
                <c:pt idx="323">
                  <c:v>43003</c:v>
                </c:pt>
                <c:pt idx="324">
                  <c:v>43004</c:v>
                </c:pt>
                <c:pt idx="325">
                  <c:v>43005</c:v>
                </c:pt>
                <c:pt idx="326">
                  <c:v>43006</c:v>
                </c:pt>
                <c:pt idx="327">
                  <c:v>43007</c:v>
                </c:pt>
                <c:pt idx="328">
                  <c:v>43010</c:v>
                </c:pt>
                <c:pt idx="329">
                  <c:v>43011</c:v>
                </c:pt>
                <c:pt idx="330">
                  <c:v>43012</c:v>
                </c:pt>
                <c:pt idx="331">
                  <c:v>43013</c:v>
                </c:pt>
                <c:pt idx="332">
                  <c:v>43014</c:v>
                </c:pt>
                <c:pt idx="333">
                  <c:v>43017</c:v>
                </c:pt>
                <c:pt idx="334">
                  <c:v>43018</c:v>
                </c:pt>
                <c:pt idx="335">
                  <c:v>43019</c:v>
                </c:pt>
                <c:pt idx="336">
                  <c:v>43020</c:v>
                </c:pt>
                <c:pt idx="337">
                  <c:v>43021</c:v>
                </c:pt>
                <c:pt idx="338">
                  <c:v>43024</c:v>
                </c:pt>
                <c:pt idx="339">
                  <c:v>43025</c:v>
                </c:pt>
                <c:pt idx="340">
                  <c:v>43026</c:v>
                </c:pt>
                <c:pt idx="341">
                  <c:v>43027</c:v>
                </c:pt>
                <c:pt idx="342">
                  <c:v>43028</c:v>
                </c:pt>
                <c:pt idx="343">
                  <c:v>43031</c:v>
                </c:pt>
                <c:pt idx="344">
                  <c:v>43032</c:v>
                </c:pt>
                <c:pt idx="345">
                  <c:v>43034</c:v>
                </c:pt>
                <c:pt idx="346">
                  <c:v>43035</c:v>
                </c:pt>
                <c:pt idx="347">
                  <c:v>43038</c:v>
                </c:pt>
                <c:pt idx="348">
                  <c:v>43040</c:v>
                </c:pt>
                <c:pt idx="349">
                  <c:v>43041</c:v>
                </c:pt>
                <c:pt idx="350">
                  <c:v>43042</c:v>
                </c:pt>
                <c:pt idx="351">
                  <c:v>43045</c:v>
                </c:pt>
                <c:pt idx="352">
                  <c:v>43046</c:v>
                </c:pt>
                <c:pt idx="353">
                  <c:v>43047</c:v>
                </c:pt>
                <c:pt idx="354">
                  <c:v>43048</c:v>
                </c:pt>
                <c:pt idx="355">
                  <c:v>43049</c:v>
                </c:pt>
                <c:pt idx="356">
                  <c:v>43052</c:v>
                </c:pt>
                <c:pt idx="357">
                  <c:v>43053</c:v>
                </c:pt>
                <c:pt idx="358">
                  <c:v>43054</c:v>
                </c:pt>
                <c:pt idx="359">
                  <c:v>43055</c:v>
                </c:pt>
                <c:pt idx="360">
                  <c:v>43056</c:v>
                </c:pt>
                <c:pt idx="361">
                  <c:v>43059</c:v>
                </c:pt>
                <c:pt idx="362">
                  <c:v>43060</c:v>
                </c:pt>
                <c:pt idx="363">
                  <c:v>43061</c:v>
                </c:pt>
                <c:pt idx="364">
                  <c:v>43062</c:v>
                </c:pt>
                <c:pt idx="365">
                  <c:v>43063</c:v>
                </c:pt>
                <c:pt idx="366">
                  <c:v>43066</c:v>
                </c:pt>
                <c:pt idx="367">
                  <c:v>43067</c:v>
                </c:pt>
                <c:pt idx="368">
                  <c:v>43068</c:v>
                </c:pt>
                <c:pt idx="369">
                  <c:v>43069</c:v>
                </c:pt>
                <c:pt idx="370">
                  <c:v>43070</c:v>
                </c:pt>
                <c:pt idx="371">
                  <c:v>43073</c:v>
                </c:pt>
                <c:pt idx="372">
                  <c:v>43074</c:v>
                </c:pt>
                <c:pt idx="373">
                  <c:v>43075</c:v>
                </c:pt>
                <c:pt idx="374">
                  <c:v>43076</c:v>
                </c:pt>
                <c:pt idx="375">
                  <c:v>43077</c:v>
                </c:pt>
                <c:pt idx="376">
                  <c:v>43080</c:v>
                </c:pt>
                <c:pt idx="377">
                  <c:v>43081</c:v>
                </c:pt>
                <c:pt idx="378">
                  <c:v>43082</c:v>
                </c:pt>
                <c:pt idx="379">
                  <c:v>43083</c:v>
                </c:pt>
                <c:pt idx="380">
                  <c:v>43084</c:v>
                </c:pt>
                <c:pt idx="381">
                  <c:v>43087</c:v>
                </c:pt>
                <c:pt idx="382">
                  <c:v>43088</c:v>
                </c:pt>
                <c:pt idx="383">
                  <c:v>43089</c:v>
                </c:pt>
                <c:pt idx="384">
                  <c:v>43090</c:v>
                </c:pt>
                <c:pt idx="385">
                  <c:v>43091</c:v>
                </c:pt>
                <c:pt idx="386">
                  <c:v>43096</c:v>
                </c:pt>
                <c:pt idx="387">
                  <c:v>43097</c:v>
                </c:pt>
                <c:pt idx="388">
                  <c:v>43098</c:v>
                </c:pt>
                <c:pt idx="389">
                  <c:v>43102</c:v>
                </c:pt>
                <c:pt idx="390">
                  <c:v>43103</c:v>
                </c:pt>
                <c:pt idx="391">
                  <c:v>43104</c:v>
                </c:pt>
                <c:pt idx="392">
                  <c:v>43105</c:v>
                </c:pt>
                <c:pt idx="393">
                  <c:v>43108</c:v>
                </c:pt>
                <c:pt idx="394">
                  <c:v>43109</c:v>
                </c:pt>
                <c:pt idx="395">
                  <c:v>43110</c:v>
                </c:pt>
                <c:pt idx="396">
                  <c:v>43111</c:v>
                </c:pt>
                <c:pt idx="397">
                  <c:v>43112</c:v>
                </c:pt>
                <c:pt idx="398">
                  <c:v>43115</c:v>
                </c:pt>
                <c:pt idx="399">
                  <c:v>43116</c:v>
                </c:pt>
                <c:pt idx="400">
                  <c:v>43117</c:v>
                </c:pt>
                <c:pt idx="401">
                  <c:v>43118</c:v>
                </c:pt>
              </c:numCache>
            </c:numRef>
          </c:cat>
          <c:val>
            <c:numRef>
              <c:f>Hoja1!$D$618:$D$1019</c:f>
              <c:numCache>
                <c:formatCode>0.00</c:formatCode>
                <c:ptCount val="402"/>
                <c:pt idx="0">
                  <c:v>8702</c:v>
                </c:pt>
                <c:pt idx="1">
                  <c:v>8885.2999999999993</c:v>
                </c:pt>
                <c:pt idx="2">
                  <c:v>7787.7</c:v>
                </c:pt>
                <c:pt idx="3">
                  <c:v>7645.5</c:v>
                </c:pt>
                <c:pt idx="4">
                  <c:v>7835</c:v>
                </c:pt>
                <c:pt idx="5">
                  <c:v>8105.3</c:v>
                </c:pt>
                <c:pt idx="6">
                  <c:v>8163.3</c:v>
                </c:pt>
                <c:pt idx="7">
                  <c:v>8268.9</c:v>
                </c:pt>
                <c:pt idx="8">
                  <c:v>8255.9</c:v>
                </c:pt>
                <c:pt idx="9">
                  <c:v>8067.6</c:v>
                </c:pt>
                <c:pt idx="10">
                  <c:v>7926.2</c:v>
                </c:pt>
                <c:pt idx="11">
                  <c:v>8008.2</c:v>
                </c:pt>
                <c:pt idx="12">
                  <c:v>8185.9</c:v>
                </c:pt>
                <c:pt idx="13">
                  <c:v>8305.1</c:v>
                </c:pt>
                <c:pt idx="14">
                  <c:v>8506</c:v>
                </c:pt>
                <c:pt idx="15">
                  <c:v>8473.9</c:v>
                </c:pt>
                <c:pt idx="16">
                  <c:v>8552.2999999999993</c:v>
                </c:pt>
                <c:pt idx="17">
                  <c:v>8531</c:v>
                </c:pt>
                <c:pt idx="18">
                  <c:v>8524.4</c:v>
                </c:pt>
                <c:pt idx="19">
                  <c:v>8485.2000000000007</c:v>
                </c:pt>
                <c:pt idx="20">
                  <c:v>8575.5</c:v>
                </c:pt>
                <c:pt idx="21">
                  <c:v>8583.6</c:v>
                </c:pt>
                <c:pt idx="22">
                  <c:v>8599.9</c:v>
                </c:pt>
                <c:pt idx="23">
                  <c:v>8575.7000000000007</c:v>
                </c:pt>
                <c:pt idx="24">
                  <c:v>8560.2000000000007</c:v>
                </c:pt>
                <c:pt idx="25">
                  <c:v>8661.4</c:v>
                </c:pt>
                <c:pt idx="26">
                  <c:v>8479.2000000000007</c:v>
                </c:pt>
                <c:pt idx="27">
                  <c:v>8587.2000000000007</c:v>
                </c:pt>
                <c:pt idx="28">
                  <c:v>8513.4</c:v>
                </c:pt>
                <c:pt idx="29">
                  <c:v>8277.2999999999993</c:v>
                </c:pt>
                <c:pt idx="30">
                  <c:v>8263.5</c:v>
                </c:pt>
                <c:pt idx="31">
                  <c:v>8385.5</c:v>
                </c:pt>
                <c:pt idx="32">
                  <c:v>8539.4</c:v>
                </c:pt>
                <c:pt idx="33">
                  <c:v>8562.5</c:v>
                </c:pt>
                <c:pt idx="34">
                  <c:v>8665.4</c:v>
                </c:pt>
                <c:pt idx="35">
                  <c:v>8658.9</c:v>
                </c:pt>
                <c:pt idx="36">
                  <c:v>8719.5</c:v>
                </c:pt>
                <c:pt idx="37">
                  <c:v>8716.4</c:v>
                </c:pt>
                <c:pt idx="38">
                  <c:v>8720.6</c:v>
                </c:pt>
                <c:pt idx="39">
                  <c:v>8621.7000000000007</c:v>
                </c:pt>
                <c:pt idx="40">
                  <c:v>8487</c:v>
                </c:pt>
                <c:pt idx="41">
                  <c:v>8550.1</c:v>
                </c:pt>
                <c:pt idx="42">
                  <c:v>8450.6</c:v>
                </c:pt>
                <c:pt idx="43">
                  <c:v>8468</c:v>
                </c:pt>
                <c:pt idx="44">
                  <c:v>8580.9</c:v>
                </c:pt>
                <c:pt idx="45">
                  <c:v>8655.5</c:v>
                </c:pt>
                <c:pt idx="46">
                  <c:v>8599.5</c:v>
                </c:pt>
                <c:pt idx="47">
                  <c:v>8689.5</c:v>
                </c:pt>
                <c:pt idx="48">
                  <c:v>8616.4</c:v>
                </c:pt>
                <c:pt idx="49">
                  <c:v>8685.4</c:v>
                </c:pt>
                <c:pt idx="50">
                  <c:v>8716.7999999999993</c:v>
                </c:pt>
                <c:pt idx="51">
                  <c:v>8762.7999999999993</c:v>
                </c:pt>
                <c:pt idx="52">
                  <c:v>8908.9</c:v>
                </c:pt>
                <c:pt idx="53">
                  <c:v>8953.2999999999993</c:v>
                </c:pt>
                <c:pt idx="54">
                  <c:v>8899.5</c:v>
                </c:pt>
                <c:pt idx="55">
                  <c:v>9015.2999999999993</c:v>
                </c:pt>
                <c:pt idx="56">
                  <c:v>9101.1</c:v>
                </c:pt>
                <c:pt idx="57">
                  <c:v>9025.5</c:v>
                </c:pt>
                <c:pt idx="58">
                  <c:v>8866.6</c:v>
                </c:pt>
                <c:pt idx="59">
                  <c:v>8724.2000000000007</c:v>
                </c:pt>
                <c:pt idx="60">
                  <c:v>8702.4</c:v>
                </c:pt>
                <c:pt idx="61">
                  <c:v>8720.5</c:v>
                </c:pt>
                <c:pt idx="62">
                  <c:v>8633.4</c:v>
                </c:pt>
                <c:pt idx="63">
                  <c:v>8715.2999999999993</c:v>
                </c:pt>
                <c:pt idx="64">
                  <c:v>8686.1</c:v>
                </c:pt>
                <c:pt idx="65">
                  <c:v>8758.5</c:v>
                </c:pt>
                <c:pt idx="66">
                  <c:v>8934.9</c:v>
                </c:pt>
                <c:pt idx="67">
                  <c:v>8823.6</c:v>
                </c:pt>
                <c:pt idx="68">
                  <c:v>8711.4</c:v>
                </c:pt>
                <c:pt idx="69">
                  <c:v>8688.2000000000007</c:v>
                </c:pt>
                <c:pt idx="70">
                  <c:v>8740.4</c:v>
                </c:pt>
                <c:pt idx="71">
                  <c:v>8796.2999999999993</c:v>
                </c:pt>
                <c:pt idx="72">
                  <c:v>8779.4</c:v>
                </c:pt>
                <c:pt idx="73">
                  <c:v>8769</c:v>
                </c:pt>
                <c:pt idx="74">
                  <c:v>8778.2999999999993</c:v>
                </c:pt>
                <c:pt idx="75">
                  <c:v>8757.4</c:v>
                </c:pt>
                <c:pt idx="76">
                  <c:v>8624.2999999999993</c:v>
                </c:pt>
                <c:pt idx="77">
                  <c:v>8701.5</c:v>
                </c:pt>
                <c:pt idx="78">
                  <c:v>8693.2000000000007</c:v>
                </c:pt>
                <c:pt idx="79">
                  <c:v>8686.5</c:v>
                </c:pt>
                <c:pt idx="80">
                  <c:v>8608.7000000000007</c:v>
                </c:pt>
                <c:pt idx="81">
                  <c:v>8767.9</c:v>
                </c:pt>
                <c:pt idx="82">
                  <c:v>8740.7000000000007</c:v>
                </c:pt>
                <c:pt idx="83">
                  <c:v>8865.2999999999993</c:v>
                </c:pt>
                <c:pt idx="84">
                  <c:v>8950.1</c:v>
                </c:pt>
                <c:pt idx="85">
                  <c:v>9061.2000000000007</c:v>
                </c:pt>
                <c:pt idx="86">
                  <c:v>9100.4</c:v>
                </c:pt>
                <c:pt idx="87">
                  <c:v>9216.2000000000007</c:v>
                </c:pt>
                <c:pt idx="88">
                  <c:v>9139.7000000000007</c:v>
                </c:pt>
                <c:pt idx="89">
                  <c:v>9173.2999999999993</c:v>
                </c:pt>
                <c:pt idx="90">
                  <c:v>9197.2000000000007</c:v>
                </c:pt>
                <c:pt idx="91">
                  <c:v>9201.2999999999993</c:v>
                </c:pt>
                <c:pt idx="92">
                  <c:v>9143.2999999999993</c:v>
                </c:pt>
                <c:pt idx="93">
                  <c:v>9040.7000000000007</c:v>
                </c:pt>
                <c:pt idx="94">
                  <c:v>8873.4</c:v>
                </c:pt>
                <c:pt idx="95">
                  <c:v>8879.9</c:v>
                </c:pt>
                <c:pt idx="96">
                  <c:v>8791.6</c:v>
                </c:pt>
                <c:pt idx="97">
                  <c:v>8918.7999999999993</c:v>
                </c:pt>
                <c:pt idx="98">
                  <c:v>8937</c:v>
                </c:pt>
                <c:pt idx="99">
                  <c:v>8901.5</c:v>
                </c:pt>
                <c:pt idx="100">
                  <c:v>8756.7999999999993</c:v>
                </c:pt>
                <c:pt idx="101">
                  <c:v>8639.2000000000007</c:v>
                </c:pt>
                <c:pt idx="102">
                  <c:v>8658.2000000000007</c:v>
                </c:pt>
                <c:pt idx="103">
                  <c:v>8687.1</c:v>
                </c:pt>
                <c:pt idx="104">
                  <c:v>8638.5</c:v>
                </c:pt>
                <c:pt idx="105">
                  <c:v>8718</c:v>
                </c:pt>
                <c:pt idx="106">
                  <c:v>8622.9</c:v>
                </c:pt>
                <c:pt idx="107">
                  <c:v>8615</c:v>
                </c:pt>
                <c:pt idx="108">
                  <c:v>8651.5</c:v>
                </c:pt>
                <c:pt idx="109">
                  <c:v>8627.5</c:v>
                </c:pt>
                <c:pt idx="110">
                  <c:v>8657.2000000000007</c:v>
                </c:pt>
                <c:pt idx="111">
                  <c:v>8674.4</c:v>
                </c:pt>
                <c:pt idx="112">
                  <c:v>8619.2999999999993</c:v>
                </c:pt>
                <c:pt idx="113">
                  <c:v>8667</c:v>
                </c:pt>
                <c:pt idx="114">
                  <c:v>8688.2000000000007</c:v>
                </c:pt>
                <c:pt idx="115">
                  <c:v>8669.2000000000007</c:v>
                </c:pt>
                <c:pt idx="116">
                  <c:v>8607.1</c:v>
                </c:pt>
                <c:pt idx="117">
                  <c:v>8664.7000000000007</c:v>
                </c:pt>
                <c:pt idx="118">
                  <c:v>8893.2999999999993</c:v>
                </c:pt>
                <c:pt idx="119">
                  <c:v>8960.4</c:v>
                </c:pt>
                <c:pt idx="120">
                  <c:v>9145.4</c:v>
                </c:pt>
                <c:pt idx="121">
                  <c:v>9169.6</c:v>
                </c:pt>
                <c:pt idx="122">
                  <c:v>9186.4</c:v>
                </c:pt>
                <c:pt idx="123">
                  <c:v>9331.2999999999993</c:v>
                </c:pt>
                <c:pt idx="124">
                  <c:v>9218.4</c:v>
                </c:pt>
                <c:pt idx="125">
                  <c:v>9340.7999999999993</c:v>
                </c:pt>
                <c:pt idx="126">
                  <c:v>9412.7999999999993</c:v>
                </c:pt>
                <c:pt idx="127">
                  <c:v>9336.7000000000007</c:v>
                </c:pt>
                <c:pt idx="128">
                  <c:v>9407.9</c:v>
                </c:pt>
                <c:pt idx="129">
                  <c:v>9371.7000000000007</c:v>
                </c:pt>
                <c:pt idx="130">
                  <c:v>9333.6</c:v>
                </c:pt>
                <c:pt idx="131">
                  <c:v>9367.7000000000007</c:v>
                </c:pt>
                <c:pt idx="132">
                  <c:v>9376.6</c:v>
                </c:pt>
                <c:pt idx="133">
                  <c:v>9344.9</c:v>
                </c:pt>
                <c:pt idx="134">
                  <c:v>9327.1</c:v>
                </c:pt>
                <c:pt idx="135">
                  <c:v>9352.1</c:v>
                </c:pt>
                <c:pt idx="136">
                  <c:v>9418.7000000000007</c:v>
                </c:pt>
                <c:pt idx="137">
                  <c:v>9494.7000000000007</c:v>
                </c:pt>
                <c:pt idx="138">
                  <c:v>9462.9</c:v>
                </c:pt>
                <c:pt idx="139">
                  <c:v>9488.2000000000007</c:v>
                </c:pt>
                <c:pt idx="140">
                  <c:v>9515.9</c:v>
                </c:pt>
                <c:pt idx="141">
                  <c:v>9492.7999999999993</c:v>
                </c:pt>
                <c:pt idx="142">
                  <c:v>9452</c:v>
                </c:pt>
                <c:pt idx="143">
                  <c:v>9408.6</c:v>
                </c:pt>
                <c:pt idx="144">
                  <c:v>9407.4</c:v>
                </c:pt>
                <c:pt idx="145">
                  <c:v>9511.6</c:v>
                </c:pt>
                <c:pt idx="146">
                  <c:v>9410</c:v>
                </c:pt>
                <c:pt idx="147">
                  <c:v>9394.9</c:v>
                </c:pt>
                <c:pt idx="148">
                  <c:v>9386.2000000000007</c:v>
                </c:pt>
                <c:pt idx="149">
                  <c:v>9379.1</c:v>
                </c:pt>
                <c:pt idx="150">
                  <c:v>9380.1</c:v>
                </c:pt>
                <c:pt idx="151">
                  <c:v>9304.7999999999993</c:v>
                </c:pt>
                <c:pt idx="152">
                  <c:v>9387.2000000000007</c:v>
                </c:pt>
                <c:pt idx="153">
                  <c:v>9549.2999999999993</c:v>
                </c:pt>
                <c:pt idx="154">
                  <c:v>9512.7999999999993</c:v>
                </c:pt>
                <c:pt idx="155">
                  <c:v>9504.1</c:v>
                </c:pt>
                <c:pt idx="156">
                  <c:v>9361.2999999999993</c:v>
                </c:pt>
                <c:pt idx="157">
                  <c:v>9315.2000000000007</c:v>
                </c:pt>
                <c:pt idx="158">
                  <c:v>9330.7999999999993</c:v>
                </c:pt>
                <c:pt idx="159">
                  <c:v>9406.4</c:v>
                </c:pt>
                <c:pt idx="160">
                  <c:v>9462.7000000000007</c:v>
                </c:pt>
                <c:pt idx="161">
                  <c:v>9357.2999999999993</c:v>
                </c:pt>
                <c:pt idx="162">
                  <c:v>9331.5</c:v>
                </c:pt>
                <c:pt idx="163">
                  <c:v>9329.7000000000007</c:v>
                </c:pt>
                <c:pt idx="164">
                  <c:v>9438.4</c:v>
                </c:pt>
                <c:pt idx="165">
                  <c:v>9378.1</c:v>
                </c:pt>
                <c:pt idx="166">
                  <c:v>9484.1</c:v>
                </c:pt>
                <c:pt idx="167">
                  <c:v>9510.2000000000007</c:v>
                </c:pt>
                <c:pt idx="168">
                  <c:v>9584.1</c:v>
                </c:pt>
                <c:pt idx="169">
                  <c:v>9554.7000000000007</c:v>
                </c:pt>
                <c:pt idx="170">
                  <c:v>9500.2999999999993</c:v>
                </c:pt>
                <c:pt idx="171">
                  <c:v>9526.6</c:v>
                </c:pt>
                <c:pt idx="172">
                  <c:v>9561</c:v>
                </c:pt>
                <c:pt idx="173">
                  <c:v>9477.2000000000007</c:v>
                </c:pt>
                <c:pt idx="174">
                  <c:v>9493.4</c:v>
                </c:pt>
                <c:pt idx="175">
                  <c:v>9453.5</c:v>
                </c:pt>
                <c:pt idx="176">
                  <c:v>9464.2999999999993</c:v>
                </c:pt>
                <c:pt idx="177">
                  <c:v>9555.5</c:v>
                </c:pt>
                <c:pt idx="178">
                  <c:v>9751.5</c:v>
                </c:pt>
                <c:pt idx="179">
                  <c:v>9716</c:v>
                </c:pt>
                <c:pt idx="180">
                  <c:v>9798.5</c:v>
                </c:pt>
                <c:pt idx="181">
                  <c:v>9804.1</c:v>
                </c:pt>
                <c:pt idx="182">
                  <c:v>9801.7000000000007</c:v>
                </c:pt>
                <c:pt idx="183">
                  <c:v>9850.5</c:v>
                </c:pt>
                <c:pt idx="184">
                  <c:v>9998.4</c:v>
                </c:pt>
                <c:pt idx="185">
                  <c:v>10006.4</c:v>
                </c:pt>
                <c:pt idx="186">
                  <c:v>9995.9</c:v>
                </c:pt>
                <c:pt idx="187">
                  <c:v>9905.1</c:v>
                </c:pt>
                <c:pt idx="188">
                  <c:v>9983.2000000000007</c:v>
                </c:pt>
                <c:pt idx="189">
                  <c:v>10168</c:v>
                </c:pt>
                <c:pt idx="190">
                  <c:v>10245.799999999999</c:v>
                </c:pt>
                <c:pt idx="191">
                  <c:v>10214</c:v>
                </c:pt>
                <c:pt idx="192">
                  <c:v>10211.9</c:v>
                </c:pt>
                <c:pt idx="193">
                  <c:v>10229.299999999999</c:v>
                </c:pt>
                <c:pt idx="194">
                  <c:v>10324.9</c:v>
                </c:pt>
                <c:pt idx="195">
                  <c:v>10309.4</c:v>
                </c:pt>
                <c:pt idx="196">
                  <c:v>10302.9</c:v>
                </c:pt>
                <c:pt idx="197">
                  <c:v>10389</c:v>
                </c:pt>
                <c:pt idx="198">
                  <c:v>10367.6</c:v>
                </c:pt>
                <c:pt idx="199">
                  <c:v>10405.9</c:v>
                </c:pt>
                <c:pt idx="200">
                  <c:v>10462.9</c:v>
                </c:pt>
                <c:pt idx="201">
                  <c:v>10325.299999999999</c:v>
                </c:pt>
                <c:pt idx="202">
                  <c:v>10361.200000000001</c:v>
                </c:pt>
                <c:pt idx="203">
                  <c:v>10402.700000000001</c:v>
                </c:pt>
                <c:pt idx="204">
                  <c:v>10518.9</c:v>
                </c:pt>
                <c:pt idx="205">
                  <c:v>10529</c:v>
                </c:pt>
                <c:pt idx="206">
                  <c:v>10437.700000000001</c:v>
                </c:pt>
                <c:pt idx="207">
                  <c:v>10416.299999999999</c:v>
                </c:pt>
                <c:pt idx="208">
                  <c:v>10360.5</c:v>
                </c:pt>
                <c:pt idx="209">
                  <c:v>10326.1</c:v>
                </c:pt>
                <c:pt idx="210">
                  <c:v>10264.5</c:v>
                </c:pt>
                <c:pt idx="211">
                  <c:v>10370.299999999999</c:v>
                </c:pt>
                <c:pt idx="212">
                  <c:v>10372.5</c:v>
                </c:pt>
                <c:pt idx="213">
                  <c:v>10377</c:v>
                </c:pt>
                <c:pt idx="214">
                  <c:v>10766.8</c:v>
                </c:pt>
                <c:pt idx="215">
                  <c:v>10783.1</c:v>
                </c:pt>
                <c:pt idx="216">
                  <c:v>10763.4</c:v>
                </c:pt>
                <c:pt idx="217">
                  <c:v>10683.9</c:v>
                </c:pt>
                <c:pt idx="218">
                  <c:v>10715.8</c:v>
                </c:pt>
                <c:pt idx="219">
                  <c:v>10820.3</c:v>
                </c:pt>
                <c:pt idx="220">
                  <c:v>10837</c:v>
                </c:pt>
                <c:pt idx="221">
                  <c:v>11012.9</c:v>
                </c:pt>
                <c:pt idx="222">
                  <c:v>11135.4</c:v>
                </c:pt>
                <c:pt idx="223">
                  <c:v>11096.3</c:v>
                </c:pt>
                <c:pt idx="224">
                  <c:v>11049.2</c:v>
                </c:pt>
                <c:pt idx="225">
                  <c:v>11034.8</c:v>
                </c:pt>
                <c:pt idx="226">
                  <c:v>10861.4</c:v>
                </c:pt>
                <c:pt idx="227">
                  <c:v>10897</c:v>
                </c:pt>
                <c:pt idx="228">
                  <c:v>10957.8</c:v>
                </c:pt>
                <c:pt idx="229">
                  <c:v>10982.4</c:v>
                </c:pt>
                <c:pt idx="230">
                  <c:v>10786.1</c:v>
                </c:pt>
                <c:pt idx="231">
                  <c:v>10684.9</c:v>
                </c:pt>
                <c:pt idx="232">
                  <c:v>10835.4</c:v>
                </c:pt>
                <c:pt idx="233">
                  <c:v>10793.4</c:v>
                </c:pt>
                <c:pt idx="234">
                  <c:v>10916.3</c:v>
                </c:pt>
                <c:pt idx="235">
                  <c:v>10907.4</c:v>
                </c:pt>
                <c:pt idx="236">
                  <c:v>10937.7</c:v>
                </c:pt>
                <c:pt idx="237">
                  <c:v>10904.2</c:v>
                </c:pt>
                <c:pt idx="238">
                  <c:v>10884</c:v>
                </c:pt>
                <c:pt idx="239">
                  <c:v>10876.9</c:v>
                </c:pt>
                <c:pt idx="240">
                  <c:v>10880</c:v>
                </c:pt>
                <c:pt idx="241">
                  <c:v>10881</c:v>
                </c:pt>
                <c:pt idx="242">
                  <c:v>10905.9</c:v>
                </c:pt>
                <c:pt idx="243">
                  <c:v>10884.7</c:v>
                </c:pt>
                <c:pt idx="244">
                  <c:v>10879.7</c:v>
                </c:pt>
                <c:pt idx="245">
                  <c:v>10871.7</c:v>
                </c:pt>
                <c:pt idx="246">
                  <c:v>10953.1</c:v>
                </c:pt>
                <c:pt idx="247">
                  <c:v>10978.3</c:v>
                </c:pt>
                <c:pt idx="248">
                  <c:v>10842.4</c:v>
                </c:pt>
                <c:pt idx="249">
                  <c:v>10882.1</c:v>
                </c:pt>
                <c:pt idx="250">
                  <c:v>10775.8</c:v>
                </c:pt>
                <c:pt idx="251">
                  <c:v>10699.6</c:v>
                </c:pt>
                <c:pt idx="252">
                  <c:v>10759.4</c:v>
                </c:pt>
                <c:pt idx="253">
                  <c:v>10848.9</c:v>
                </c:pt>
                <c:pt idx="254">
                  <c:v>10746.1</c:v>
                </c:pt>
                <c:pt idx="255">
                  <c:v>10740.7</c:v>
                </c:pt>
                <c:pt idx="256">
                  <c:v>10709.9</c:v>
                </c:pt>
                <c:pt idx="257">
                  <c:v>10630.8</c:v>
                </c:pt>
                <c:pt idx="258">
                  <c:v>10696.6</c:v>
                </c:pt>
                <c:pt idx="259">
                  <c:v>10647.9</c:v>
                </c:pt>
                <c:pt idx="260">
                  <c:v>10702.7</c:v>
                </c:pt>
                <c:pt idx="261">
                  <c:v>10531.1</c:v>
                </c:pt>
                <c:pt idx="262">
                  <c:v>10444.5</c:v>
                </c:pt>
                <c:pt idx="263">
                  <c:v>10604.2</c:v>
                </c:pt>
                <c:pt idx="264">
                  <c:v>10566.7</c:v>
                </c:pt>
                <c:pt idx="265">
                  <c:v>10523.6</c:v>
                </c:pt>
                <c:pt idx="266">
                  <c:v>10498.4</c:v>
                </c:pt>
                <c:pt idx="267">
                  <c:v>10488.8</c:v>
                </c:pt>
                <c:pt idx="268">
                  <c:v>10509.5</c:v>
                </c:pt>
                <c:pt idx="269">
                  <c:v>10449.1</c:v>
                </c:pt>
                <c:pt idx="270">
                  <c:v>10560.4</c:v>
                </c:pt>
                <c:pt idx="271">
                  <c:v>10658.3</c:v>
                </c:pt>
                <c:pt idx="272">
                  <c:v>10655.1</c:v>
                </c:pt>
                <c:pt idx="273">
                  <c:v>10524.5</c:v>
                </c:pt>
                <c:pt idx="274">
                  <c:v>10588.1</c:v>
                </c:pt>
                <c:pt idx="275">
                  <c:v>10564.8</c:v>
                </c:pt>
                <c:pt idx="276">
                  <c:v>10426.6</c:v>
                </c:pt>
                <c:pt idx="277">
                  <c:v>10446.5</c:v>
                </c:pt>
                <c:pt idx="278">
                  <c:v>10523.4</c:v>
                </c:pt>
                <c:pt idx="279">
                  <c:v>10575.4</c:v>
                </c:pt>
                <c:pt idx="280">
                  <c:v>10603.4</c:v>
                </c:pt>
                <c:pt idx="281">
                  <c:v>10536.1</c:v>
                </c:pt>
                <c:pt idx="282">
                  <c:v>10502.2</c:v>
                </c:pt>
                <c:pt idx="283">
                  <c:v>10586.7</c:v>
                </c:pt>
                <c:pt idx="284">
                  <c:v>10513.9</c:v>
                </c:pt>
                <c:pt idx="285">
                  <c:v>10549.1</c:v>
                </c:pt>
                <c:pt idx="286">
                  <c:v>10658.4</c:v>
                </c:pt>
                <c:pt idx="287">
                  <c:v>10696.5</c:v>
                </c:pt>
                <c:pt idx="288">
                  <c:v>10734.7</c:v>
                </c:pt>
                <c:pt idx="289">
                  <c:v>10596</c:v>
                </c:pt>
                <c:pt idx="290">
                  <c:v>10450</c:v>
                </c:pt>
                <c:pt idx="291">
                  <c:v>10282.9</c:v>
                </c:pt>
                <c:pt idx="292">
                  <c:v>10461.200000000001</c:v>
                </c:pt>
                <c:pt idx="293">
                  <c:v>10484.5</c:v>
                </c:pt>
                <c:pt idx="294">
                  <c:v>10544.3</c:v>
                </c:pt>
                <c:pt idx="295">
                  <c:v>10444.299999999999</c:v>
                </c:pt>
                <c:pt idx="296">
                  <c:v>10385.700000000001</c:v>
                </c:pt>
                <c:pt idx="297">
                  <c:v>10360.200000000001</c:v>
                </c:pt>
                <c:pt idx="298">
                  <c:v>10409.799999999999</c:v>
                </c:pt>
                <c:pt idx="299">
                  <c:v>10338.1</c:v>
                </c:pt>
                <c:pt idx="300">
                  <c:v>10357.4</c:v>
                </c:pt>
                <c:pt idx="301">
                  <c:v>10345.200000000001</c:v>
                </c:pt>
                <c:pt idx="302">
                  <c:v>10285.9</c:v>
                </c:pt>
                <c:pt idx="303">
                  <c:v>10192.6</c:v>
                </c:pt>
                <c:pt idx="304">
                  <c:v>10245.799999999999</c:v>
                </c:pt>
                <c:pt idx="305">
                  <c:v>10229.5</c:v>
                </c:pt>
                <c:pt idx="306">
                  <c:v>10325.5</c:v>
                </c:pt>
                <c:pt idx="307">
                  <c:v>10325.5</c:v>
                </c:pt>
                <c:pt idx="308">
                  <c:v>10243.200000000001</c:v>
                </c:pt>
                <c:pt idx="309">
                  <c:v>10131</c:v>
                </c:pt>
                <c:pt idx="310">
                  <c:v>10124.9</c:v>
                </c:pt>
                <c:pt idx="311">
                  <c:v>10129.6</c:v>
                </c:pt>
                <c:pt idx="312">
                  <c:v>10322.6</c:v>
                </c:pt>
                <c:pt idx="313">
                  <c:v>10336.200000000001</c:v>
                </c:pt>
                <c:pt idx="314">
                  <c:v>10371</c:v>
                </c:pt>
                <c:pt idx="315">
                  <c:v>10361.1</c:v>
                </c:pt>
                <c:pt idx="316">
                  <c:v>10317.4</c:v>
                </c:pt>
                <c:pt idx="317">
                  <c:v>10338.4</c:v>
                </c:pt>
                <c:pt idx="318">
                  <c:v>10378.4</c:v>
                </c:pt>
                <c:pt idx="319">
                  <c:v>10292.1</c:v>
                </c:pt>
                <c:pt idx="320">
                  <c:v>10297</c:v>
                </c:pt>
                <c:pt idx="321">
                  <c:v>10305</c:v>
                </c:pt>
                <c:pt idx="322">
                  <c:v>10305</c:v>
                </c:pt>
                <c:pt idx="323">
                  <c:v>10216.5</c:v>
                </c:pt>
                <c:pt idx="324">
                  <c:v>10189.6</c:v>
                </c:pt>
                <c:pt idx="325">
                  <c:v>10368.9</c:v>
                </c:pt>
                <c:pt idx="326">
                  <c:v>10328.5</c:v>
                </c:pt>
                <c:pt idx="327">
                  <c:v>10381.5</c:v>
                </c:pt>
                <c:pt idx="328">
                  <c:v>10255.700000000001</c:v>
                </c:pt>
                <c:pt idx="329">
                  <c:v>10257.5</c:v>
                </c:pt>
                <c:pt idx="330">
                  <c:v>9964.9</c:v>
                </c:pt>
                <c:pt idx="331">
                  <c:v>10214.700000000001</c:v>
                </c:pt>
                <c:pt idx="332">
                  <c:v>10185.5</c:v>
                </c:pt>
                <c:pt idx="333">
                  <c:v>10236</c:v>
                </c:pt>
                <c:pt idx="334">
                  <c:v>10142.299999999999</c:v>
                </c:pt>
                <c:pt idx="335">
                  <c:v>10278.4</c:v>
                </c:pt>
                <c:pt idx="336">
                  <c:v>10275.9</c:v>
                </c:pt>
                <c:pt idx="337">
                  <c:v>10258</c:v>
                </c:pt>
                <c:pt idx="338">
                  <c:v>10181.4</c:v>
                </c:pt>
                <c:pt idx="339">
                  <c:v>10216.799999999999</c:v>
                </c:pt>
                <c:pt idx="340">
                  <c:v>10273.4</c:v>
                </c:pt>
                <c:pt idx="341">
                  <c:v>10197.5</c:v>
                </c:pt>
                <c:pt idx="342">
                  <c:v>10197.5</c:v>
                </c:pt>
                <c:pt idx="343">
                  <c:v>10161.4</c:v>
                </c:pt>
                <c:pt idx="344">
                  <c:v>10205.700000000001</c:v>
                </c:pt>
                <c:pt idx="345">
                  <c:v>10347.799999999999</c:v>
                </c:pt>
                <c:pt idx="346">
                  <c:v>10197.5</c:v>
                </c:pt>
                <c:pt idx="347">
                  <c:v>10446</c:v>
                </c:pt>
                <c:pt idx="348">
                  <c:v>10523.5</c:v>
                </c:pt>
                <c:pt idx="349">
                  <c:v>10506.7</c:v>
                </c:pt>
                <c:pt idx="350">
                  <c:v>10357.799999999999</c:v>
                </c:pt>
                <c:pt idx="351">
                  <c:v>10316.5</c:v>
                </c:pt>
                <c:pt idx="352">
                  <c:v>10282</c:v>
                </c:pt>
                <c:pt idx="353">
                  <c:v>10228.700000000001</c:v>
                </c:pt>
                <c:pt idx="354">
                  <c:v>10141.1</c:v>
                </c:pt>
                <c:pt idx="355">
                  <c:v>10092.700000000001</c:v>
                </c:pt>
                <c:pt idx="356">
                  <c:v>10092.700000000001</c:v>
                </c:pt>
                <c:pt idx="357">
                  <c:v>10049.9</c:v>
                </c:pt>
                <c:pt idx="358">
                  <c:v>9990.4</c:v>
                </c:pt>
                <c:pt idx="359">
                  <c:v>10013.9</c:v>
                </c:pt>
                <c:pt idx="360">
                  <c:v>10010.4</c:v>
                </c:pt>
                <c:pt idx="361">
                  <c:v>10025.5</c:v>
                </c:pt>
                <c:pt idx="362">
                  <c:v>9993.4</c:v>
                </c:pt>
                <c:pt idx="363">
                  <c:v>10013.9</c:v>
                </c:pt>
                <c:pt idx="364">
                  <c:v>10032.799999999999</c:v>
                </c:pt>
                <c:pt idx="365">
                  <c:v>10053.5</c:v>
                </c:pt>
                <c:pt idx="366">
                  <c:v>10063.1</c:v>
                </c:pt>
                <c:pt idx="367">
                  <c:v>10144.4</c:v>
                </c:pt>
                <c:pt idx="368">
                  <c:v>10267.700000000001</c:v>
                </c:pt>
                <c:pt idx="369">
                  <c:v>10211</c:v>
                </c:pt>
                <c:pt idx="370">
                  <c:v>10085</c:v>
                </c:pt>
                <c:pt idx="371">
                  <c:v>10208.6</c:v>
                </c:pt>
                <c:pt idx="372">
                  <c:v>10211.299999999999</c:v>
                </c:pt>
                <c:pt idx="373">
                  <c:v>10184</c:v>
                </c:pt>
                <c:pt idx="374">
                  <c:v>10262.6</c:v>
                </c:pt>
                <c:pt idx="375">
                  <c:v>10321.1</c:v>
                </c:pt>
                <c:pt idx="376">
                  <c:v>10306.9</c:v>
                </c:pt>
                <c:pt idx="377">
                  <c:v>10288.299999999999</c:v>
                </c:pt>
                <c:pt idx="378">
                  <c:v>10260.5</c:v>
                </c:pt>
                <c:pt idx="379">
                  <c:v>10176.5</c:v>
                </c:pt>
                <c:pt idx="380">
                  <c:v>10150.4</c:v>
                </c:pt>
                <c:pt idx="381">
                  <c:v>10244.1</c:v>
                </c:pt>
                <c:pt idx="382">
                  <c:v>10234.299999999999</c:v>
                </c:pt>
                <c:pt idx="383">
                  <c:v>10207.700000000001</c:v>
                </c:pt>
                <c:pt idx="384">
                  <c:v>10304.6</c:v>
                </c:pt>
                <c:pt idx="385">
                  <c:v>10182</c:v>
                </c:pt>
                <c:pt idx="386">
                  <c:v>10165.200000000001</c:v>
                </c:pt>
                <c:pt idx="387">
                  <c:v>10093.1</c:v>
                </c:pt>
                <c:pt idx="388">
                  <c:v>10043.9</c:v>
                </c:pt>
                <c:pt idx="389">
                  <c:v>10116</c:v>
                </c:pt>
                <c:pt idx="390">
                  <c:v>10314.4</c:v>
                </c:pt>
                <c:pt idx="391">
                  <c:v>10411.4</c:v>
                </c:pt>
                <c:pt idx="392">
                  <c:v>10398.4</c:v>
                </c:pt>
                <c:pt idx="393">
                  <c:v>10426.5</c:v>
                </c:pt>
                <c:pt idx="394">
                  <c:v>10428.299999999999</c:v>
                </c:pt>
                <c:pt idx="395">
                  <c:v>10435.200000000001</c:v>
                </c:pt>
                <c:pt idx="396">
                  <c:v>10462.4</c:v>
                </c:pt>
                <c:pt idx="397">
                  <c:v>10467.200000000001</c:v>
                </c:pt>
                <c:pt idx="398">
                  <c:v>10520.4</c:v>
                </c:pt>
                <c:pt idx="399">
                  <c:v>10474.6</c:v>
                </c:pt>
                <c:pt idx="400">
                  <c:v>10432.700000000001</c:v>
                </c:pt>
                <c:pt idx="401">
                  <c:v>10479.5</c:v>
                </c:pt>
              </c:numCache>
            </c:numRef>
          </c:val>
          <c:smooth val="0"/>
          <c:extLst>
            <c:ext xmlns:c16="http://schemas.microsoft.com/office/drawing/2014/chart" uri="{C3380CC4-5D6E-409C-BE32-E72D297353CC}">
              <c16:uniqueId val="{00000001-59DF-47B4-A4CF-AC815680D517}"/>
            </c:ext>
          </c:extLst>
        </c:ser>
        <c:dLbls>
          <c:showLegendKey val="0"/>
          <c:showVal val="0"/>
          <c:showCatName val="0"/>
          <c:showSerName val="0"/>
          <c:showPercent val="0"/>
          <c:showBubbleSize val="0"/>
        </c:dLbls>
        <c:smooth val="0"/>
        <c:axId val="309123376"/>
        <c:axId val="309123768"/>
      </c:lineChart>
      <c:dateAx>
        <c:axId val="309123376"/>
        <c:scaling>
          <c:orientation val="minMax"/>
          <c:max val="43118"/>
          <c:min val="42753"/>
        </c:scaling>
        <c:delete val="0"/>
        <c:axPos val="b"/>
        <c:numFmt formatCode="[$-C0A]mmm\-yy;@" sourceLinked="0"/>
        <c:majorTickMark val="none"/>
        <c:minorTickMark val="none"/>
        <c:tickLblPos val="nextTo"/>
        <c:spPr>
          <a:noFill/>
          <a:effectLst/>
        </c:spPr>
        <c:txPr>
          <a:bodyPr rot="-5400000"/>
          <a:lstStyle/>
          <a:p>
            <a:pPr>
              <a:defRPr sz="800"/>
            </a:pPr>
            <a:endParaRPr lang="es-CO"/>
          </a:p>
        </c:txPr>
        <c:crossAx val="309123768"/>
        <c:crosses val="autoZero"/>
        <c:auto val="1"/>
        <c:lblOffset val="100"/>
        <c:baseTimeUnit val="days"/>
        <c:majorUnit val="1"/>
        <c:majorTimeUnit val="months"/>
      </c:dateAx>
      <c:valAx>
        <c:axId val="309123768"/>
        <c:scaling>
          <c:orientation val="minMax"/>
          <c:max val="14000"/>
          <c:min val="7200"/>
        </c:scaling>
        <c:delete val="0"/>
        <c:axPos val="l"/>
        <c:numFmt formatCode="#,##0" sourceLinked="0"/>
        <c:majorTickMark val="none"/>
        <c:minorTickMark val="none"/>
        <c:tickLblPos val="nextTo"/>
        <c:spPr>
          <a:noFill/>
          <a:effectLst/>
        </c:spPr>
        <c:txPr>
          <a:bodyPr rot="-60000000" vert="horz"/>
          <a:lstStyle/>
          <a:p>
            <a:pPr>
              <a:defRPr sz="800"/>
            </a:pPr>
            <a:endParaRPr lang="es-CO"/>
          </a:p>
        </c:txPr>
        <c:crossAx val="309123376"/>
        <c:crosses val="autoZero"/>
        <c:crossBetween val="between"/>
      </c:valAx>
      <c:spPr>
        <a:noFill/>
        <a:ln>
          <a:noFill/>
        </a:ln>
        <a:effectLst/>
      </c:spPr>
    </c:plotArea>
    <c:plotVisOnly val="1"/>
    <c:dispBlanksAs val="gap"/>
    <c:showDLblsOverMax val="0"/>
  </c:chart>
  <c:spPr>
    <a:noFill/>
    <a:ln>
      <a:noFill/>
    </a:ln>
    <a:effectLst/>
  </c:spPr>
  <c:txPr>
    <a:bodyPr/>
    <a:lstStyle/>
    <a:p>
      <a:pPr>
        <a:defRPr sz="1050" b="0" i="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400" noProof="0">
                <a:solidFill>
                  <a:schemeClr val="tx1"/>
                </a:solidFill>
              </a:defRPr>
            </a:pPr>
            <a:r>
              <a:rPr lang="es-CO" sz="1400" b="1" i="0" baseline="0" noProof="0" dirty="0">
                <a:effectLst/>
              </a:rPr>
              <a:t>Índice </a:t>
            </a:r>
            <a:r>
              <a:rPr lang="es-CO" sz="1400" b="1" i="0" baseline="0" noProof="0" dirty="0" err="1">
                <a:effectLst/>
              </a:rPr>
              <a:t>Colcap</a:t>
            </a:r>
            <a:endParaRPr lang="es-CO" sz="1400" noProof="0" dirty="0">
              <a:effectLst/>
            </a:endParaRPr>
          </a:p>
        </c:rich>
      </c:tx>
      <c:layout>
        <c:manualLayout>
          <c:xMode val="edge"/>
          <c:yMode val="edge"/>
          <c:x val="0.40803107344632766"/>
          <c:y val="2.3836336336336337E-2"/>
        </c:manualLayout>
      </c:layout>
      <c:overlay val="0"/>
    </c:title>
    <c:autoTitleDeleted val="0"/>
    <c:plotArea>
      <c:layout>
        <c:manualLayout>
          <c:layoutTarget val="inner"/>
          <c:xMode val="edge"/>
          <c:yMode val="edge"/>
          <c:x val="0.20865473948524799"/>
          <c:y val="4.9182182182182184E-2"/>
          <c:w val="0.73217074701820462"/>
          <c:h val="0.68477177177177173"/>
        </c:manualLayout>
      </c:layout>
      <c:lineChart>
        <c:grouping val="standard"/>
        <c:varyColors val="0"/>
        <c:ser>
          <c:idx val="0"/>
          <c:order val="0"/>
          <c:tx>
            <c:strRef>
              <c:f>Hoja1!$B$1</c:f>
              <c:strCache>
                <c:ptCount val="1"/>
                <c:pt idx="0">
                  <c:v>Colcap</c:v>
                </c:pt>
              </c:strCache>
            </c:strRef>
          </c:tx>
          <c:spPr>
            <a:ln>
              <a:solidFill>
                <a:schemeClr val="accent5">
                  <a:lumMod val="50000"/>
                </a:schemeClr>
              </a:solidFill>
            </a:ln>
          </c:spPr>
          <c:marker>
            <c:symbol val="none"/>
          </c:marker>
          <c:dLbls>
            <c:dLbl>
              <c:idx val="1884"/>
              <c:layout>
                <c:manualLayout>
                  <c:x val="-1.4615859614178884E-16"/>
                  <c:y val="-9.4550550550550547E-2"/>
                </c:manualLayout>
              </c:layout>
              <c:tx>
                <c:rich>
                  <a:bodyPr wrap="square" lIns="38100" tIns="19050" rIns="38100" bIns="19050" anchor="ctr">
                    <a:noAutofit/>
                  </a:bodyPr>
                  <a:lstStyle/>
                  <a:p>
                    <a:pPr>
                      <a:defRPr b="1">
                        <a:solidFill>
                          <a:schemeClr val="accent5">
                            <a:lumMod val="75000"/>
                          </a:schemeClr>
                        </a:solidFill>
                      </a:defRPr>
                    </a:pPr>
                    <a:r>
                      <a:rPr lang="en-US" sz="9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1557,86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7232328939108599"/>
                      <c:h val="0.27729629629629632"/>
                    </c:manualLayout>
                  </c15:layout>
                </c:ext>
                <c:ext xmlns:c16="http://schemas.microsoft.com/office/drawing/2014/chart" uri="{C3380CC4-5D6E-409C-BE32-E72D297353CC}">
                  <c16:uniqueId val="{00000000-F1C0-44B3-8CA9-34D26EA5F263}"/>
                </c:ext>
              </c:extLst>
            </c:dLbl>
            <c:spPr>
              <a:noFill/>
              <a:ln>
                <a:noFill/>
              </a:ln>
              <a:effectLst/>
            </c:spPr>
            <c:txPr>
              <a:bodyPr wrap="square" lIns="38100" tIns="19050" rIns="38100" bIns="19050" anchor="ctr">
                <a:spAutoFit/>
              </a:bodyPr>
              <a:lstStyle/>
              <a:p>
                <a:pPr>
                  <a:defRPr>
                    <a:solidFill>
                      <a:schemeClr val="accent5">
                        <a:lumMod val="75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Hoja1!$A$5:$A$2025</c:f>
              <c:numCache>
                <c:formatCode>m/d/yyyy</c:formatCode>
                <c:ptCount val="2021"/>
                <c:pt idx="0">
                  <c:v>40185</c:v>
                </c:pt>
                <c:pt idx="1">
                  <c:v>40186</c:v>
                </c:pt>
                <c:pt idx="2">
                  <c:v>40190</c:v>
                </c:pt>
                <c:pt idx="3">
                  <c:v>40191</c:v>
                </c:pt>
                <c:pt idx="4">
                  <c:v>40192</c:v>
                </c:pt>
                <c:pt idx="5">
                  <c:v>40193</c:v>
                </c:pt>
                <c:pt idx="6">
                  <c:v>40196</c:v>
                </c:pt>
                <c:pt idx="7">
                  <c:v>40197</c:v>
                </c:pt>
                <c:pt idx="8">
                  <c:v>40198</c:v>
                </c:pt>
                <c:pt idx="9">
                  <c:v>40199</c:v>
                </c:pt>
                <c:pt idx="10">
                  <c:v>40200</c:v>
                </c:pt>
                <c:pt idx="11">
                  <c:v>40203</c:v>
                </c:pt>
                <c:pt idx="12">
                  <c:v>40204</c:v>
                </c:pt>
                <c:pt idx="13">
                  <c:v>40205</c:v>
                </c:pt>
                <c:pt idx="14">
                  <c:v>40206</c:v>
                </c:pt>
                <c:pt idx="15">
                  <c:v>40207</c:v>
                </c:pt>
                <c:pt idx="16">
                  <c:v>40210</c:v>
                </c:pt>
                <c:pt idx="17">
                  <c:v>40211</c:v>
                </c:pt>
                <c:pt idx="18">
                  <c:v>40212</c:v>
                </c:pt>
                <c:pt idx="19">
                  <c:v>40213</c:v>
                </c:pt>
                <c:pt idx="20">
                  <c:v>40214</c:v>
                </c:pt>
                <c:pt idx="21">
                  <c:v>40217</c:v>
                </c:pt>
                <c:pt idx="22">
                  <c:v>40218</c:v>
                </c:pt>
                <c:pt idx="23">
                  <c:v>40219</c:v>
                </c:pt>
                <c:pt idx="24">
                  <c:v>40220</c:v>
                </c:pt>
                <c:pt idx="25">
                  <c:v>40221</c:v>
                </c:pt>
                <c:pt idx="26">
                  <c:v>40224</c:v>
                </c:pt>
                <c:pt idx="27">
                  <c:v>40225</c:v>
                </c:pt>
                <c:pt idx="28">
                  <c:v>40226</c:v>
                </c:pt>
                <c:pt idx="29">
                  <c:v>40227</c:v>
                </c:pt>
                <c:pt idx="30">
                  <c:v>40228</c:v>
                </c:pt>
                <c:pt idx="31">
                  <c:v>40231</c:v>
                </c:pt>
                <c:pt idx="32">
                  <c:v>40232</c:v>
                </c:pt>
                <c:pt idx="33">
                  <c:v>40233</c:v>
                </c:pt>
                <c:pt idx="34">
                  <c:v>40234</c:v>
                </c:pt>
                <c:pt idx="35">
                  <c:v>40235</c:v>
                </c:pt>
                <c:pt idx="36">
                  <c:v>40238</c:v>
                </c:pt>
                <c:pt idx="37">
                  <c:v>40239</c:v>
                </c:pt>
                <c:pt idx="38">
                  <c:v>40240</c:v>
                </c:pt>
                <c:pt idx="39">
                  <c:v>40241</c:v>
                </c:pt>
                <c:pt idx="40">
                  <c:v>40242</c:v>
                </c:pt>
                <c:pt idx="41">
                  <c:v>40245</c:v>
                </c:pt>
                <c:pt idx="42">
                  <c:v>40246</c:v>
                </c:pt>
                <c:pt idx="43">
                  <c:v>40247</c:v>
                </c:pt>
                <c:pt idx="44">
                  <c:v>40248</c:v>
                </c:pt>
                <c:pt idx="45">
                  <c:v>40249</c:v>
                </c:pt>
                <c:pt idx="46">
                  <c:v>40252</c:v>
                </c:pt>
                <c:pt idx="47">
                  <c:v>40253</c:v>
                </c:pt>
                <c:pt idx="48">
                  <c:v>40254</c:v>
                </c:pt>
                <c:pt idx="49">
                  <c:v>40255</c:v>
                </c:pt>
                <c:pt idx="50">
                  <c:v>40256</c:v>
                </c:pt>
                <c:pt idx="51">
                  <c:v>40260</c:v>
                </c:pt>
                <c:pt idx="52">
                  <c:v>40261</c:v>
                </c:pt>
                <c:pt idx="53">
                  <c:v>40262</c:v>
                </c:pt>
                <c:pt idx="54">
                  <c:v>40263</c:v>
                </c:pt>
                <c:pt idx="55">
                  <c:v>40266</c:v>
                </c:pt>
                <c:pt idx="56">
                  <c:v>40267</c:v>
                </c:pt>
                <c:pt idx="57">
                  <c:v>40268</c:v>
                </c:pt>
                <c:pt idx="58">
                  <c:v>40273</c:v>
                </c:pt>
                <c:pt idx="59">
                  <c:v>40274</c:v>
                </c:pt>
                <c:pt idx="60">
                  <c:v>40275</c:v>
                </c:pt>
                <c:pt idx="61">
                  <c:v>40276</c:v>
                </c:pt>
                <c:pt idx="62">
                  <c:v>40277</c:v>
                </c:pt>
                <c:pt idx="63">
                  <c:v>40280</c:v>
                </c:pt>
                <c:pt idx="64">
                  <c:v>40281</c:v>
                </c:pt>
                <c:pt idx="65">
                  <c:v>40282</c:v>
                </c:pt>
                <c:pt idx="66">
                  <c:v>40283</c:v>
                </c:pt>
                <c:pt idx="67">
                  <c:v>40284</c:v>
                </c:pt>
                <c:pt idx="68">
                  <c:v>40287</c:v>
                </c:pt>
                <c:pt idx="69">
                  <c:v>40288</c:v>
                </c:pt>
                <c:pt idx="70">
                  <c:v>40289</c:v>
                </c:pt>
                <c:pt idx="71">
                  <c:v>40290</c:v>
                </c:pt>
                <c:pt idx="72">
                  <c:v>40291</c:v>
                </c:pt>
                <c:pt idx="73">
                  <c:v>40294</c:v>
                </c:pt>
                <c:pt idx="74">
                  <c:v>40295</c:v>
                </c:pt>
                <c:pt idx="75">
                  <c:v>40296</c:v>
                </c:pt>
                <c:pt idx="76">
                  <c:v>40297</c:v>
                </c:pt>
                <c:pt idx="77">
                  <c:v>40298</c:v>
                </c:pt>
                <c:pt idx="78">
                  <c:v>40301</c:v>
                </c:pt>
                <c:pt idx="79">
                  <c:v>40302</c:v>
                </c:pt>
                <c:pt idx="80">
                  <c:v>40303</c:v>
                </c:pt>
                <c:pt idx="81">
                  <c:v>40304</c:v>
                </c:pt>
                <c:pt idx="82">
                  <c:v>40305</c:v>
                </c:pt>
                <c:pt idx="83">
                  <c:v>40308</c:v>
                </c:pt>
                <c:pt idx="84">
                  <c:v>40309</c:v>
                </c:pt>
                <c:pt idx="85">
                  <c:v>40310</c:v>
                </c:pt>
                <c:pt idx="86">
                  <c:v>40311</c:v>
                </c:pt>
                <c:pt idx="87">
                  <c:v>40312</c:v>
                </c:pt>
                <c:pt idx="88">
                  <c:v>40316</c:v>
                </c:pt>
                <c:pt idx="89">
                  <c:v>40317</c:v>
                </c:pt>
                <c:pt idx="90">
                  <c:v>40318</c:v>
                </c:pt>
                <c:pt idx="91">
                  <c:v>40319</c:v>
                </c:pt>
                <c:pt idx="92">
                  <c:v>40322</c:v>
                </c:pt>
                <c:pt idx="93">
                  <c:v>40323</c:v>
                </c:pt>
                <c:pt idx="94">
                  <c:v>40324</c:v>
                </c:pt>
                <c:pt idx="95">
                  <c:v>40325</c:v>
                </c:pt>
                <c:pt idx="96">
                  <c:v>40326</c:v>
                </c:pt>
                <c:pt idx="97">
                  <c:v>40329</c:v>
                </c:pt>
                <c:pt idx="98">
                  <c:v>40330</c:v>
                </c:pt>
                <c:pt idx="99">
                  <c:v>40331</c:v>
                </c:pt>
                <c:pt idx="100">
                  <c:v>40332</c:v>
                </c:pt>
                <c:pt idx="101">
                  <c:v>40333</c:v>
                </c:pt>
                <c:pt idx="102">
                  <c:v>40337</c:v>
                </c:pt>
                <c:pt idx="103">
                  <c:v>40338</c:v>
                </c:pt>
                <c:pt idx="104">
                  <c:v>40339</c:v>
                </c:pt>
                <c:pt idx="105">
                  <c:v>40340</c:v>
                </c:pt>
                <c:pt idx="106">
                  <c:v>40343</c:v>
                </c:pt>
                <c:pt idx="107">
                  <c:v>40344</c:v>
                </c:pt>
                <c:pt idx="108">
                  <c:v>40345</c:v>
                </c:pt>
                <c:pt idx="109">
                  <c:v>40346</c:v>
                </c:pt>
                <c:pt idx="110">
                  <c:v>40347</c:v>
                </c:pt>
                <c:pt idx="111">
                  <c:v>40350</c:v>
                </c:pt>
                <c:pt idx="112">
                  <c:v>40351</c:v>
                </c:pt>
                <c:pt idx="113">
                  <c:v>40352</c:v>
                </c:pt>
                <c:pt idx="114">
                  <c:v>40353</c:v>
                </c:pt>
                <c:pt idx="115">
                  <c:v>40354</c:v>
                </c:pt>
                <c:pt idx="116">
                  <c:v>40357</c:v>
                </c:pt>
                <c:pt idx="117">
                  <c:v>40358</c:v>
                </c:pt>
                <c:pt idx="118">
                  <c:v>40359</c:v>
                </c:pt>
                <c:pt idx="119">
                  <c:v>40360</c:v>
                </c:pt>
                <c:pt idx="120">
                  <c:v>40361</c:v>
                </c:pt>
                <c:pt idx="121">
                  <c:v>40364</c:v>
                </c:pt>
                <c:pt idx="122">
                  <c:v>40365</c:v>
                </c:pt>
                <c:pt idx="123">
                  <c:v>40366</c:v>
                </c:pt>
                <c:pt idx="124">
                  <c:v>40367</c:v>
                </c:pt>
                <c:pt idx="125">
                  <c:v>40368</c:v>
                </c:pt>
                <c:pt idx="126">
                  <c:v>40371</c:v>
                </c:pt>
                <c:pt idx="127">
                  <c:v>40372</c:v>
                </c:pt>
                <c:pt idx="128">
                  <c:v>40373</c:v>
                </c:pt>
                <c:pt idx="129">
                  <c:v>40374</c:v>
                </c:pt>
                <c:pt idx="130">
                  <c:v>40375</c:v>
                </c:pt>
                <c:pt idx="131">
                  <c:v>40378</c:v>
                </c:pt>
                <c:pt idx="132">
                  <c:v>40380</c:v>
                </c:pt>
                <c:pt idx="133">
                  <c:v>40381</c:v>
                </c:pt>
                <c:pt idx="134">
                  <c:v>40382</c:v>
                </c:pt>
                <c:pt idx="135">
                  <c:v>40385</c:v>
                </c:pt>
                <c:pt idx="136">
                  <c:v>40386</c:v>
                </c:pt>
                <c:pt idx="137">
                  <c:v>40387</c:v>
                </c:pt>
                <c:pt idx="138">
                  <c:v>40388</c:v>
                </c:pt>
                <c:pt idx="139">
                  <c:v>40389</c:v>
                </c:pt>
                <c:pt idx="140">
                  <c:v>40392</c:v>
                </c:pt>
                <c:pt idx="141">
                  <c:v>40393</c:v>
                </c:pt>
                <c:pt idx="142">
                  <c:v>40394</c:v>
                </c:pt>
                <c:pt idx="143">
                  <c:v>40395</c:v>
                </c:pt>
                <c:pt idx="144">
                  <c:v>40396</c:v>
                </c:pt>
                <c:pt idx="145">
                  <c:v>40399</c:v>
                </c:pt>
                <c:pt idx="146">
                  <c:v>40400</c:v>
                </c:pt>
                <c:pt idx="147">
                  <c:v>40401</c:v>
                </c:pt>
                <c:pt idx="148">
                  <c:v>40402</c:v>
                </c:pt>
                <c:pt idx="149">
                  <c:v>40403</c:v>
                </c:pt>
                <c:pt idx="150">
                  <c:v>40407</c:v>
                </c:pt>
                <c:pt idx="151">
                  <c:v>40408</c:v>
                </c:pt>
                <c:pt idx="152">
                  <c:v>40409</c:v>
                </c:pt>
                <c:pt idx="153">
                  <c:v>40410</c:v>
                </c:pt>
                <c:pt idx="154">
                  <c:v>40413</c:v>
                </c:pt>
                <c:pt idx="155">
                  <c:v>40414</c:v>
                </c:pt>
                <c:pt idx="156">
                  <c:v>40415</c:v>
                </c:pt>
                <c:pt idx="157">
                  <c:v>40416</c:v>
                </c:pt>
                <c:pt idx="158">
                  <c:v>40417</c:v>
                </c:pt>
                <c:pt idx="159">
                  <c:v>40420</c:v>
                </c:pt>
                <c:pt idx="160">
                  <c:v>40421</c:v>
                </c:pt>
                <c:pt idx="161">
                  <c:v>40422</c:v>
                </c:pt>
                <c:pt idx="162">
                  <c:v>40423</c:v>
                </c:pt>
                <c:pt idx="163">
                  <c:v>40424</c:v>
                </c:pt>
                <c:pt idx="164">
                  <c:v>40427</c:v>
                </c:pt>
                <c:pt idx="165">
                  <c:v>40428</c:v>
                </c:pt>
                <c:pt idx="166">
                  <c:v>40429</c:v>
                </c:pt>
                <c:pt idx="167">
                  <c:v>40430</c:v>
                </c:pt>
                <c:pt idx="168">
                  <c:v>40431</c:v>
                </c:pt>
                <c:pt idx="169">
                  <c:v>40434</c:v>
                </c:pt>
                <c:pt idx="170">
                  <c:v>40435</c:v>
                </c:pt>
                <c:pt idx="171">
                  <c:v>40436</c:v>
                </c:pt>
                <c:pt idx="172">
                  <c:v>40437</c:v>
                </c:pt>
                <c:pt idx="173">
                  <c:v>40438</c:v>
                </c:pt>
                <c:pt idx="174">
                  <c:v>40441</c:v>
                </c:pt>
                <c:pt idx="175">
                  <c:v>40442</c:v>
                </c:pt>
                <c:pt idx="176">
                  <c:v>40443</c:v>
                </c:pt>
                <c:pt idx="177">
                  <c:v>40444</c:v>
                </c:pt>
                <c:pt idx="178">
                  <c:v>40445</c:v>
                </c:pt>
                <c:pt idx="179">
                  <c:v>40448</c:v>
                </c:pt>
                <c:pt idx="180">
                  <c:v>40449</c:v>
                </c:pt>
                <c:pt idx="181">
                  <c:v>40450</c:v>
                </c:pt>
                <c:pt idx="182">
                  <c:v>40451</c:v>
                </c:pt>
                <c:pt idx="183">
                  <c:v>40452</c:v>
                </c:pt>
                <c:pt idx="184">
                  <c:v>40455</c:v>
                </c:pt>
                <c:pt idx="185">
                  <c:v>40456</c:v>
                </c:pt>
                <c:pt idx="186">
                  <c:v>40457</c:v>
                </c:pt>
                <c:pt idx="187">
                  <c:v>40458</c:v>
                </c:pt>
                <c:pt idx="188">
                  <c:v>40459</c:v>
                </c:pt>
                <c:pt idx="189">
                  <c:v>40462</c:v>
                </c:pt>
                <c:pt idx="190">
                  <c:v>40463</c:v>
                </c:pt>
                <c:pt idx="191">
                  <c:v>40464</c:v>
                </c:pt>
                <c:pt idx="192">
                  <c:v>40465</c:v>
                </c:pt>
                <c:pt idx="193">
                  <c:v>40466</c:v>
                </c:pt>
                <c:pt idx="194">
                  <c:v>40469</c:v>
                </c:pt>
                <c:pt idx="195">
                  <c:v>40470</c:v>
                </c:pt>
                <c:pt idx="196">
                  <c:v>40471</c:v>
                </c:pt>
                <c:pt idx="197">
                  <c:v>40472</c:v>
                </c:pt>
                <c:pt idx="198">
                  <c:v>40473</c:v>
                </c:pt>
                <c:pt idx="199">
                  <c:v>40476</c:v>
                </c:pt>
                <c:pt idx="200">
                  <c:v>40477</c:v>
                </c:pt>
                <c:pt idx="201">
                  <c:v>40478</c:v>
                </c:pt>
                <c:pt idx="202">
                  <c:v>40479</c:v>
                </c:pt>
                <c:pt idx="203">
                  <c:v>40480</c:v>
                </c:pt>
                <c:pt idx="204">
                  <c:v>40484</c:v>
                </c:pt>
                <c:pt idx="205">
                  <c:v>40485</c:v>
                </c:pt>
                <c:pt idx="206">
                  <c:v>40486</c:v>
                </c:pt>
                <c:pt idx="207">
                  <c:v>40487</c:v>
                </c:pt>
                <c:pt idx="208">
                  <c:v>40490</c:v>
                </c:pt>
                <c:pt idx="209">
                  <c:v>40491</c:v>
                </c:pt>
                <c:pt idx="210">
                  <c:v>40492</c:v>
                </c:pt>
                <c:pt idx="211">
                  <c:v>40493</c:v>
                </c:pt>
                <c:pt idx="212">
                  <c:v>40494</c:v>
                </c:pt>
                <c:pt idx="213">
                  <c:v>40498</c:v>
                </c:pt>
                <c:pt idx="214">
                  <c:v>40499</c:v>
                </c:pt>
                <c:pt idx="215">
                  <c:v>40500</c:v>
                </c:pt>
                <c:pt idx="216">
                  <c:v>40501</c:v>
                </c:pt>
                <c:pt idx="217">
                  <c:v>40504</c:v>
                </c:pt>
                <c:pt idx="218">
                  <c:v>40505</c:v>
                </c:pt>
                <c:pt idx="219">
                  <c:v>40506</c:v>
                </c:pt>
                <c:pt idx="220">
                  <c:v>40507</c:v>
                </c:pt>
                <c:pt idx="221">
                  <c:v>40508</c:v>
                </c:pt>
                <c:pt idx="222">
                  <c:v>40511</c:v>
                </c:pt>
                <c:pt idx="223">
                  <c:v>40512</c:v>
                </c:pt>
                <c:pt idx="224">
                  <c:v>40513</c:v>
                </c:pt>
                <c:pt idx="225">
                  <c:v>40514</c:v>
                </c:pt>
                <c:pt idx="226">
                  <c:v>40515</c:v>
                </c:pt>
                <c:pt idx="227">
                  <c:v>40518</c:v>
                </c:pt>
                <c:pt idx="228">
                  <c:v>40519</c:v>
                </c:pt>
                <c:pt idx="229">
                  <c:v>40521</c:v>
                </c:pt>
                <c:pt idx="230">
                  <c:v>40522</c:v>
                </c:pt>
                <c:pt idx="231">
                  <c:v>40525</c:v>
                </c:pt>
                <c:pt idx="232">
                  <c:v>40526</c:v>
                </c:pt>
                <c:pt idx="233">
                  <c:v>40527</c:v>
                </c:pt>
                <c:pt idx="234">
                  <c:v>40528</c:v>
                </c:pt>
                <c:pt idx="235">
                  <c:v>40529</c:v>
                </c:pt>
                <c:pt idx="236">
                  <c:v>40532</c:v>
                </c:pt>
                <c:pt idx="237">
                  <c:v>40533</c:v>
                </c:pt>
                <c:pt idx="238">
                  <c:v>40534</c:v>
                </c:pt>
                <c:pt idx="239">
                  <c:v>40535</c:v>
                </c:pt>
                <c:pt idx="240">
                  <c:v>40536</c:v>
                </c:pt>
                <c:pt idx="241">
                  <c:v>40539</c:v>
                </c:pt>
                <c:pt idx="242">
                  <c:v>40540</c:v>
                </c:pt>
                <c:pt idx="243">
                  <c:v>40541</c:v>
                </c:pt>
                <c:pt idx="244">
                  <c:v>40542</c:v>
                </c:pt>
                <c:pt idx="245">
                  <c:v>40543</c:v>
                </c:pt>
                <c:pt idx="246">
                  <c:v>40546</c:v>
                </c:pt>
                <c:pt idx="247">
                  <c:v>40547</c:v>
                </c:pt>
                <c:pt idx="248">
                  <c:v>40548</c:v>
                </c:pt>
                <c:pt idx="249">
                  <c:v>40549</c:v>
                </c:pt>
                <c:pt idx="250">
                  <c:v>40550</c:v>
                </c:pt>
                <c:pt idx="251">
                  <c:v>40553</c:v>
                </c:pt>
                <c:pt idx="252">
                  <c:v>40554</c:v>
                </c:pt>
                <c:pt idx="253">
                  <c:v>40555</c:v>
                </c:pt>
                <c:pt idx="254">
                  <c:v>40556</c:v>
                </c:pt>
                <c:pt idx="255">
                  <c:v>40557</c:v>
                </c:pt>
                <c:pt idx="256">
                  <c:v>40560</c:v>
                </c:pt>
                <c:pt idx="257">
                  <c:v>40561</c:v>
                </c:pt>
                <c:pt idx="258">
                  <c:v>40562</c:v>
                </c:pt>
                <c:pt idx="259">
                  <c:v>40563</c:v>
                </c:pt>
                <c:pt idx="260">
                  <c:v>40564</c:v>
                </c:pt>
                <c:pt idx="261">
                  <c:v>40567</c:v>
                </c:pt>
                <c:pt idx="262">
                  <c:v>40568</c:v>
                </c:pt>
                <c:pt idx="263">
                  <c:v>40569</c:v>
                </c:pt>
                <c:pt idx="264">
                  <c:v>40570</c:v>
                </c:pt>
                <c:pt idx="265">
                  <c:v>40571</c:v>
                </c:pt>
                <c:pt idx="266">
                  <c:v>40574</c:v>
                </c:pt>
                <c:pt idx="267">
                  <c:v>40575</c:v>
                </c:pt>
                <c:pt idx="268">
                  <c:v>40576</c:v>
                </c:pt>
                <c:pt idx="269">
                  <c:v>40577</c:v>
                </c:pt>
                <c:pt idx="270">
                  <c:v>40578</c:v>
                </c:pt>
                <c:pt idx="271">
                  <c:v>40581</c:v>
                </c:pt>
                <c:pt idx="272">
                  <c:v>40582</c:v>
                </c:pt>
                <c:pt idx="273">
                  <c:v>40583</c:v>
                </c:pt>
                <c:pt idx="274">
                  <c:v>40584</c:v>
                </c:pt>
                <c:pt idx="275">
                  <c:v>40585</c:v>
                </c:pt>
                <c:pt idx="276">
                  <c:v>40588</c:v>
                </c:pt>
                <c:pt idx="277">
                  <c:v>40589</c:v>
                </c:pt>
                <c:pt idx="278">
                  <c:v>40590</c:v>
                </c:pt>
                <c:pt idx="279">
                  <c:v>40591</c:v>
                </c:pt>
                <c:pt idx="280">
                  <c:v>40592</c:v>
                </c:pt>
                <c:pt idx="281">
                  <c:v>40595</c:v>
                </c:pt>
                <c:pt idx="282">
                  <c:v>40596</c:v>
                </c:pt>
                <c:pt idx="283">
                  <c:v>40597</c:v>
                </c:pt>
                <c:pt idx="284">
                  <c:v>40598</c:v>
                </c:pt>
                <c:pt idx="285">
                  <c:v>40599</c:v>
                </c:pt>
                <c:pt idx="286">
                  <c:v>40602</c:v>
                </c:pt>
                <c:pt idx="287">
                  <c:v>40603</c:v>
                </c:pt>
                <c:pt idx="288">
                  <c:v>40604</c:v>
                </c:pt>
                <c:pt idx="289">
                  <c:v>40605</c:v>
                </c:pt>
                <c:pt idx="290">
                  <c:v>40606</c:v>
                </c:pt>
                <c:pt idx="291">
                  <c:v>40609</c:v>
                </c:pt>
                <c:pt idx="292">
                  <c:v>40610</c:v>
                </c:pt>
                <c:pt idx="293">
                  <c:v>40611</c:v>
                </c:pt>
                <c:pt idx="294">
                  <c:v>40612</c:v>
                </c:pt>
                <c:pt idx="295">
                  <c:v>40613</c:v>
                </c:pt>
                <c:pt idx="296">
                  <c:v>40616</c:v>
                </c:pt>
                <c:pt idx="297">
                  <c:v>40617</c:v>
                </c:pt>
                <c:pt idx="298">
                  <c:v>40618</c:v>
                </c:pt>
                <c:pt idx="299">
                  <c:v>40619</c:v>
                </c:pt>
                <c:pt idx="300">
                  <c:v>40620</c:v>
                </c:pt>
                <c:pt idx="301">
                  <c:v>40623</c:v>
                </c:pt>
                <c:pt idx="302">
                  <c:v>40624</c:v>
                </c:pt>
                <c:pt idx="303">
                  <c:v>40625</c:v>
                </c:pt>
                <c:pt idx="304">
                  <c:v>40626</c:v>
                </c:pt>
                <c:pt idx="305">
                  <c:v>40627</c:v>
                </c:pt>
                <c:pt idx="306">
                  <c:v>40630</c:v>
                </c:pt>
                <c:pt idx="307">
                  <c:v>40631</c:v>
                </c:pt>
                <c:pt idx="308">
                  <c:v>40632</c:v>
                </c:pt>
                <c:pt idx="309">
                  <c:v>40633</c:v>
                </c:pt>
                <c:pt idx="310">
                  <c:v>40634</c:v>
                </c:pt>
                <c:pt idx="311">
                  <c:v>40637</c:v>
                </c:pt>
                <c:pt idx="312">
                  <c:v>40638</c:v>
                </c:pt>
                <c:pt idx="313">
                  <c:v>40639</c:v>
                </c:pt>
                <c:pt idx="314">
                  <c:v>40640</c:v>
                </c:pt>
                <c:pt idx="315">
                  <c:v>40641</c:v>
                </c:pt>
                <c:pt idx="316">
                  <c:v>40644</c:v>
                </c:pt>
                <c:pt idx="317">
                  <c:v>40645</c:v>
                </c:pt>
                <c:pt idx="318">
                  <c:v>40646</c:v>
                </c:pt>
                <c:pt idx="319">
                  <c:v>40647</c:v>
                </c:pt>
                <c:pt idx="320">
                  <c:v>40648</c:v>
                </c:pt>
                <c:pt idx="321">
                  <c:v>40651</c:v>
                </c:pt>
                <c:pt idx="322">
                  <c:v>40652</c:v>
                </c:pt>
                <c:pt idx="323">
                  <c:v>40653</c:v>
                </c:pt>
                <c:pt idx="324">
                  <c:v>40654</c:v>
                </c:pt>
                <c:pt idx="325">
                  <c:v>40655</c:v>
                </c:pt>
                <c:pt idx="326">
                  <c:v>40658</c:v>
                </c:pt>
                <c:pt idx="327">
                  <c:v>40659</c:v>
                </c:pt>
                <c:pt idx="328">
                  <c:v>40660</c:v>
                </c:pt>
                <c:pt idx="329">
                  <c:v>40661</c:v>
                </c:pt>
                <c:pt idx="330">
                  <c:v>40662</c:v>
                </c:pt>
                <c:pt idx="331">
                  <c:v>40665</c:v>
                </c:pt>
                <c:pt idx="332">
                  <c:v>40666</c:v>
                </c:pt>
                <c:pt idx="333">
                  <c:v>40667</c:v>
                </c:pt>
                <c:pt idx="334">
                  <c:v>40668</c:v>
                </c:pt>
                <c:pt idx="335">
                  <c:v>40669</c:v>
                </c:pt>
                <c:pt idx="336">
                  <c:v>40672</c:v>
                </c:pt>
                <c:pt idx="337">
                  <c:v>40673</c:v>
                </c:pt>
                <c:pt idx="338">
                  <c:v>40674</c:v>
                </c:pt>
                <c:pt idx="339">
                  <c:v>40675</c:v>
                </c:pt>
                <c:pt idx="340">
                  <c:v>40676</c:v>
                </c:pt>
                <c:pt idx="341">
                  <c:v>40679</c:v>
                </c:pt>
                <c:pt idx="342">
                  <c:v>40680</c:v>
                </c:pt>
                <c:pt idx="343">
                  <c:v>40681</c:v>
                </c:pt>
                <c:pt idx="344">
                  <c:v>40682</c:v>
                </c:pt>
                <c:pt idx="345">
                  <c:v>40683</c:v>
                </c:pt>
                <c:pt idx="346">
                  <c:v>40686</c:v>
                </c:pt>
                <c:pt idx="347">
                  <c:v>40687</c:v>
                </c:pt>
                <c:pt idx="348">
                  <c:v>40688</c:v>
                </c:pt>
                <c:pt idx="349">
                  <c:v>40689</c:v>
                </c:pt>
                <c:pt idx="350">
                  <c:v>40690</c:v>
                </c:pt>
                <c:pt idx="351">
                  <c:v>40693</c:v>
                </c:pt>
                <c:pt idx="352">
                  <c:v>40694</c:v>
                </c:pt>
                <c:pt idx="353">
                  <c:v>40695</c:v>
                </c:pt>
                <c:pt idx="354">
                  <c:v>40696</c:v>
                </c:pt>
                <c:pt idx="355">
                  <c:v>40697</c:v>
                </c:pt>
                <c:pt idx="356">
                  <c:v>40700</c:v>
                </c:pt>
                <c:pt idx="357">
                  <c:v>40701</c:v>
                </c:pt>
                <c:pt idx="358">
                  <c:v>40702</c:v>
                </c:pt>
                <c:pt idx="359">
                  <c:v>40703</c:v>
                </c:pt>
                <c:pt idx="360">
                  <c:v>40704</c:v>
                </c:pt>
                <c:pt idx="361">
                  <c:v>40707</c:v>
                </c:pt>
                <c:pt idx="362">
                  <c:v>40708</c:v>
                </c:pt>
                <c:pt idx="363">
                  <c:v>40709</c:v>
                </c:pt>
                <c:pt idx="364">
                  <c:v>40710</c:v>
                </c:pt>
                <c:pt idx="365">
                  <c:v>40711</c:v>
                </c:pt>
                <c:pt idx="366">
                  <c:v>40714</c:v>
                </c:pt>
                <c:pt idx="367">
                  <c:v>40715</c:v>
                </c:pt>
                <c:pt idx="368">
                  <c:v>40716</c:v>
                </c:pt>
                <c:pt idx="369">
                  <c:v>40717</c:v>
                </c:pt>
                <c:pt idx="370">
                  <c:v>40718</c:v>
                </c:pt>
                <c:pt idx="371">
                  <c:v>40721</c:v>
                </c:pt>
                <c:pt idx="372">
                  <c:v>40722</c:v>
                </c:pt>
                <c:pt idx="373">
                  <c:v>40723</c:v>
                </c:pt>
                <c:pt idx="374">
                  <c:v>40724</c:v>
                </c:pt>
                <c:pt idx="375">
                  <c:v>40725</c:v>
                </c:pt>
                <c:pt idx="376">
                  <c:v>40728</c:v>
                </c:pt>
                <c:pt idx="377">
                  <c:v>40729</c:v>
                </c:pt>
                <c:pt idx="378">
                  <c:v>40730</c:v>
                </c:pt>
                <c:pt idx="379">
                  <c:v>40731</c:v>
                </c:pt>
                <c:pt idx="380">
                  <c:v>40732</c:v>
                </c:pt>
                <c:pt idx="381">
                  <c:v>40735</c:v>
                </c:pt>
                <c:pt idx="382">
                  <c:v>40736</c:v>
                </c:pt>
                <c:pt idx="383">
                  <c:v>40737</c:v>
                </c:pt>
                <c:pt idx="384">
                  <c:v>40738</c:v>
                </c:pt>
                <c:pt idx="385">
                  <c:v>40739</c:v>
                </c:pt>
                <c:pt idx="386">
                  <c:v>40742</c:v>
                </c:pt>
                <c:pt idx="387">
                  <c:v>40743</c:v>
                </c:pt>
                <c:pt idx="388">
                  <c:v>40744</c:v>
                </c:pt>
                <c:pt idx="389">
                  <c:v>40745</c:v>
                </c:pt>
                <c:pt idx="390">
                  <c:v>40746</c:v>
                </c:pt>
                <c:pt idx="391">
                  <c:v>40749</c:v>
                </c:pt>
                <c:pt idx="392">
                  <c:v>40750</c:v>
                </c:pt>
                <c:pt idx="393">
                  <c:v>40751</c:v>
                </c:pt>
                <c:pt idx="394">
                  <c:v>40752</c:v>
                </c:pt>
                <c:pt idx="395">
                  <c:v>40753</c:v>
                </c:pt>
                <c:pt idx="396">
                  <c:v>40756</c:v>
                </c:pt>
                <c:pt idx="397">
                  <c:v>40757</c:v>
                </c:pt>
                <c:pt idx="398">
                  <c:v>40758</c:v>
                </c:pt>
                <c:pt idx="399">
                  <c:v>40759</c:v>
                </c:pt>
                <c:pt idx="400">
                  <c:v>40760</c:v>
                </c:pt>
                <c:pt idx="401">
                  <c:v>40763</c:v>
                </c:pt>
                <c:pt idx="402">
                  <c:v>40764</c:v>
                </c:pt>
                <c:pt idx="403">
                  <c:v>40765</c:v>
                </c:pt>
                <c:pt idx="404">
                  <c:v>40766</c:v>
                </c:pt>
                <c:pt idx="405">
                  <c:v>40767</c:v>
                </c:pt>
                <c:pt idx="406">
                  <c:v>40770</c:v>
                </c:pt>
                <c:pt idx="407">
                  <c:v>40771</c:v>
                </c:pt>
                <c:pt idx="408">
                  <c:v>40772</c:v>
                </c:pt>
                <c:pt idx="409">
                  <c:v>40773</c:v>
                </c:pt>
                <c:pt idx="410">
                  <c:v>40774</c:v>
                </c:pt>
                <c:pt idx="411">
                  <c:v>40777</c:v>
                </c:pt>
                <c:pt idx="412">
                  <c:v>40778</c:v>
                </c:pt>
                <c:pt idx="413">
                  <c:v>40779</c:v>
                </c:pt>
                <c:pt idx="414">
                  <c:v>40780</c:v>
                </c:pt>
                <c:pt idx="415">
                  <c:v>40781</c:v>
                </c:pt>
                <c:pt idx="416">
                  <c:v>40784</c:v>
                </c:pt>
                <c:pt idx="417">
                  <c:v>40785</c:v>
                </c:pt>
                <c:pt idx="418">
                  <c:v>40786</c:v>
                </c:pt>
                <c:pt idx="419">
                  <c:v>40787</c:v>
                </c:pt>
                <c:pt idx="420">
                  <c:v>40788</c:v>
                </c:pt>
                <c:pt idx="421">
                  <c:v>40791</c:v>
                </c:pt>
                <c:pt idx="422">
                  <c:v>40792</c:v>
                </c:pt>
                <c:pt idx="423">
                  <c:v>40793</c:v>
                </c:pt>
                <c:pt idx="424">
                  <c:v>40794</c:v>
                </c:pt>
                <c:pt idx="425">
                  <c:v>40795</c:v>
                </c:pt>
                <c:pt idx="426">
                  <c:v>40798</c:v>
                </c:pt>
                <c:pt idx="427">
                  <c:v>40799</c:v>
                </c:pt>
                <c:pt idx="428">
                  <c:v>40800</c:v>
                </c:pt>
                <c:pt idx="429">
                  <c:v>40801</c:v>
                </c:pt>
                <c:pt idx="430">
                  <c:v>40802</c:v>
                </c:pt>
                <c:pt idx="431">
                  <c:v>40805</c:v>
                </c:pt>
                <c:pt idx="432">
                  <c:v>40806</c:v>
                </c:pt>
                <c:pt idx="433">
                  <c:v>40807</c:v>
                </c:pt>
                <c:pt idx="434">
                  <c:v>40808</c:v>
                </c:pt>
                <c:pt idx="435">
                  <c:v>40809</c:v>
                </c:pt>
                <c:pt idx="436">
                  <c:v>40812</c:v>
                </c:pt>
                <c:pt idx="437">
                  <c:v>40813</c:v>
                </c:pt>
                <c:pt idx="438">
                  <c:v>40814</c:v>
                </c:pt>
                <c:pt idx="439">
                  <c:v>40815</c:v>
                </c:pt>
                <c:pt idx="440">
                  <c:v>40816</c:v>
                </c:pt>
                <c:pt idx="441">
                  <c:v>40819</c:v>
                </c:pt>
                <c:pt idx="442">
                  <c:v>40820</c:v>
                </c:pt>
                <c:pt idx="443">
                  <c:v>40821</c:v>
                </c:pt>
                <c:pt idx="444">
                  <c:v>40822</c:v>
                </c:pt>
                <c:pt idx="445">
                  <c:v>40823</c:v>
                </c:pt>
                <c:pt idx="446">
                  <c:v>40826</c:v>
                </c:pt>
                <c:pt idx="447">
                  <c:v>40827</c:v>
                </c:pt>
                <c:pt idx="448">
                  <c:v>40828</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40849</c:v>
                </c:pt>
                <c:pt idx="464">
                  <c:v>40850</c:v>
                </c:pt>
                <c:pt idx="465">
                  <c:v>40851</c:v>
                </c:pt>
                <c:pt idx="466">
                  <c:v>40854</c:v>
                </c:pt>
                <c:pt idx="467">
                  <c:v>40855</c:v>
                </c:pt>
                <c:pt idx="468">
                  <c:v>40856</c:v>
                </c:pt>
                <c:pt idx="469">
                  <c:v>40857</c:v>
                </c:pt>
                <c:pt idx="470">
                  <c:v>40858</c:v>
                </c:pt>
                <c:pt idx="471">
                  <c:v>40861</c:v>
                </c:pt>
                <c:pt idx="472">
                  <c:v>40862</c:v>
                </c:pt>
                <c:pt idx="473">
                  <c:v>40863</c:v>
                </c:pt>
                <c:pt idx="474">
                  <c:v>40864</c:v>
                </c:pt>
                <c:pt idx="475">
                  <c:v>40865</c:v>
                </c:pt>
                <c:pt idx="476">
                  <c:v>40868</c:v>
                </c:pt>
                <c:pt idx="477">
                  <c:v>40869</c:v>
                </c:pt>
                <c:pt idx="478">
                  <c:v>40870</c:v>
                </c:pt>
                <c:pt idx="479">
                  <c:v>40871</c:v>
                </c:pt>
                <c:pt idx="480">
                  <c:v>40872</c:v>
                </c:pt>
                <c:pt idx="481">
                  <c:v>40875</c:v>
                </c:pt>
                <c:pt idx="482">
                  <c:v>40876</c:v>
                </c:pt>
                <c:pt idx="483">
                  <c:v>40877</c:v>
                </c:pt>
                <c:pt idx="484">
                  <c:v>40878</c:v>
                </c:pt>
                <c:pt idx="485">
                  <c:v>40879</c:v>
                </c:pt>
                <c:pt idx="486">
                  <c:v>40882</c:v>
                </c:pt>
                <c:pt idx="487">
                  <c:v>40883</c:v>
                </c:pt>
                <c:pt idx="488">
                  <c:v>40884</c:v>
                </c:pt>
                <c:pt idx="489">
                  <c:v>40885</c:v>
                </c:pt>
                <c:pt idx="490">
                  <c:v>40886</c:v>
                </c:pt>
                <c:pt idx="491">
                  <c:v>40889</c:v>
                </c:pt>
                <c:pt idx="492">
                  <c:v>40890</c:v>
                </c:pt>
                <c:pt idx="493">
                  <c:v>40891</c:v>
                </c:pt>
                <c:pt idx="494">
                  <c:v>40892</c:v>
                </c:pt>
                <c:pt idx="495">
                  <c:v>40893</c:v>
                </c:pt>
                <c:pt idx="496">
                  <c:v>40896</c:v>
                </c:pt>
                <c:pt idx="497">
                  <c:v>40897</c:v>
                </c:pt>
                <c:pt idx="498">
                  <c:v>40898</c:v>
                </c:pt>
                <c:pt idx="499">
                  <c:v>40899</c:v>
                </c:pt>
                <c:pt idx="500">
                  <c:v>40900</c:v>
                </c:pt>
                <c:pt idx="501">
                  <c:v>40903</c:v>
                </c:pt>
                <c:pt idx="502">
                  <c:v>40904</c:v>
                </c:pt>
                <c:pt idx="503">
                  <c:v>40905</c:v>
                </c:pt>
                <c:pt idx="504">
                  <c:v>40906</c:v>
                </c:pt>
                <c:pt idx="505">
                  <c:v>40907</c:v>
                </c:pt>
                <c:pt idx="506">
                  <c:v>40910</c:v>
                </c:pt>
                <c:pt idx="507">
                  <c:v>40911</c:v>
                </c:pt>
                <c:pt idx="508">
                  <c:v>40912</c:v>
                </c:pt>
                <c:pt idx="509">
                  <c:v>40913</c:v>
                </c:pt>
                <c:pt idx="510">
                  <c:v>40914</c:v>
                </c:pt>
                <c:pt idx="511">
                  <c:v>40917</c:v>
                </c:pt>
                <c:pt idx="512">
                  <c:v>40918</c:v>
                </c:pt>
                <c:pt idx="513">
                  <c:v>40919</c:v>
                </c:pt>
                <c:pt idx="514">
                  <c:v>40920</c:v>
                </c:pt>
                <c:pt idx="515">
                  <c:v>40921</c:v>
                </c:pt>
                <c:pt idx="516">
                  <c:v>40924</c:v>
                </c:pt>
                <c:pt idx="517">
                  <c:v>40925</c:v>
                </c:pt>
                <c:pt idx="518">
                  <c:v>40926</c:v>
                </c:pt>
                <c:pt idx="519">
                  <c:v>40927</c:v>
                </c:pt>
                <c:pt idx="520">
                  <c:v>40928</c:v>
                </c:pt>
                <c:pt idx="521">
                  <c:v>40931</c:v>
                </c:pt>
                <c:pt idx="522">
                  <c:v>40932</c:v>
                </c:pt>
                <c:pt idx="523">
                  <c:v>40933</c:v>
                </c:pt>
                <c:pt idx="524">
                  <c:v>40934</c:v>
                </c:pt>
                <c:pt idx="525">
                  <c:v>40935</c:v>
                </c:pt>
                <c:pt idx="526">
                  <c:v>40938</c:v>
                </c:pt>
                <c:pt idx="527">
                  <c:v>40939</c:v>
                </c:pt>
                <c:pt idx="528">
                  <c:v>40940</c:v>
                </c:pt>
                <c:pt idx="529">
                  <c:v>40941</c:v>
                </c:pt>
                <c:pt idx="530">
                  <c:v>40942</c:v>
                </c:pt>
                <c:pt idx="531">
                  <c:v>40945</c:v>
                </c:pt>
                <c:pt idx="532">
                  <c:v>40946</c:v>
                </c:pt>
                <c:pt idx="533">
                  <c:v>40947</c:v>
                </c:pt>
                <c:pt idx="534">
                  <c:v>40948</c:v>
                </c:pt>
                <c:pt idx="535">
                  <c:v>40949</c:v>
                </c:pt>
                <c:pt idx="536">
                  <c:v>40952</c:v>
                </c:pt>
                <c:pt idx="537">
                  <c:v>40953</c:v>
                </c:pt>
                <c:pt idx="538">
                  <c:v>40954</c:v>
                </c:pt>
                <c:pt idx="539">
                  <c:v>40955</c:v>
                </c:pt>
                <c:pt idx="540">
                  <c:v>40956</c:v>
                </c:pt>
                <c:pt idx="541">
                  <c:v>40959</c:v>
                </c:pt>
                <c:pt idx="542">
                  <c:v>40960</c:v>
                </c:pt>
                <c:pt idx="543">
                  <c:v>40961</c:v>
                </c:pt>
                <c:pt idx="544">
                  <c:v>40962</c:v>
                </c:pt>
                <c:pt idx="545">
                  <c:v>40963</c:v>
                </c:pt>
                <c:pt idx="546">
                  <c:v>40966</c:v>
                </c:pt>
                <c:pt idx="547">
                  <c:v>40967</c:v>
                </c:pt>
                <c:pt idx="548">
                  <c:v>40968</c:v>
                </c:pt>
                <c:pt idx="549">
                  <c:v>40969</c:v>
                </c:pt>
                <c:pt idx="550">
                  <c:v>40970</c:v>
                </c:pt>
                <c:pt idx="551">
                  <c:v>40973</c:v>
                </c:pt>
                <c:pt idx="552">
                  <c:v>40974</c:v>
                </c:pt>
                <c:pt idx="553">
                  <c:v>40975</c:v>
                </c:pt>
                <c:pt idx="554">
                  <c:v>40976</c:v>
                </c:pt>
                <c:pt idx="555">
                  <c:v>40977</c:v>
                </c:pt>
                <c:pt idx="556">
                  <c:v>40980</c:v>
                </c:pt>
                <c:pt idx="557">
                  <c:v>40981</c:v>
                </c:pt>
                <c:pt idx="558">
                  <c:v>40982</c:v>
                </c:pt>
                <c:pt idx="559">
                  <c:v>40983</c:v>
                </c:pt>
                <c:pt idx="560">
                  <c:v>40984</c:v>
                </c:pt>
                <c:pt idx="561">
                  <c:v>40987</c:v>
                </c:pt>
                <c:pt idx="562">
                  <c:v>40988</c:v>
                </c:pt>
                <c:pt idx="563">
                  <c:v>40989</c:v>
                </c:pt>
                <c:pt idx="564">
                  <c:v>40990</c:v>
                </c:pt>
                <c:pt idx="565">
                  <c:v>40991</c:v>
                </c:pt>
                <c:pt idx="566">
                  <c:v>40994</c:v>
                </c:pt>
                <c:pt idx="567">
                  <c:v>40995</c:v>
                </c:pt>
                <c:pt idx="568">
                  <c:v>40996</c:v>
                </c:pt>
                <c:pt idx="569">
                  <c:v>40997</c:v>
                </c:pt>
                <c:pt idx="570">
                  <c:v>40998</c:v>
                </c:pt>
                <c:pt idx="571">
                  <c:v>41001</c:v>
                </c:pt>
                <c:pt idx="572">
                  <c:v>41002</c:v>
                </c:pt>
                <c:pt idx="573">
                  <c:v>41003</c:v>
                </c:pt>
                <c:pt idx="574">
                  <c:v>41004</c:v>
                </c:pt>
                <c:pt idx="575">
                  <c:v>41005</c:v>
                </c:pt>
                <c:pt idx="576">
                  <c:v>41008</c:v>
                </c:pt>
                <c:pt idx="577">
                  <c:v>41009</c:v>
                </c:pt>
                <c:pt idx="578">
                  <c:v>41010</c:v>
                </c:pt>
                <c:pt idx="579">
                  <c:v>41011</c:v>
                </c:pt>
                <c:pt idx="580">
                  <c:v>41012</c:v>
                </c:pt>
                <c:pt idx="581">
                  <c:v>41015</c:v>
                </c:pt>
                <c:pt idx="582">
                  <c:v>41016</c:v>
                </c:pt>
                <c:pt idx="583">
                  <c:v>41017</c:v>
                </c:pt>
                <c:pt idx="584">
                  <c:v>41018</c:v>
                </c:pt>
                <c:pt idx="585">
                  <c:v>41019</c:v>
                </c:pt>
                <c:pt idx="586">
                  <c:v>41022</c:v>
                </c:pt>
                <c:pt idx="587">
                  <c:v>41023</c:v>
                </c:pt>
                <c:pt idx="588">
                  <c:v>41024</c:v>
                </c:pt>
                <c:pt idx="589">
                  <c:v>41025</c:v>
                </c:pt>
                <c:pt idx="590">
                  <c:v>41026</c:v>
                </c:pt>
                <c:pt idx="591">
                  <c:v>41029</c:v>
                </c:pt>
                <c:pt idx="592">
                  <c:v>41030</c:v>
                </c:pt>
                <c:pt idx="593">
                  <c:v>41031</c:v>
                </c:pt>
                <c:pt idx="594">
                  <c:v>41032</c:v>
                </c:pt>
                <c:pt idx="595">
                  <c:v>41033</c:v>
                </c:pt>
                <c:pt idx="596">
                  <c:v>41036</c:v>
                </c:pt>
                <c:pt idx="597">
                  <c:v>41037</c:v>
                </c:pt>
                <c:pt idx="598">
                  <c:v>41038</c:v>
                </c:pt>
                <c:pt idx="599">
                  <c:v>41039</c:v>
                </c:pt>
                <c:pt idx="600">
                  <c:v>41040</c:v>
                </c:pt>
                <c:pt idx="601">
                  <c:v>41043</c:v>
                </c:pt>
                <c:pt idx="602">
                  <c:v>41044</c:v>
                </c:pt>
                <c:pt idx="603">
                  <c:v>41045</c:v>
                </c:pt>
                <c:pt idx="604">
                  <c:v>41046</c:v>
                </c:pt>
                <c:pt idx="605">
                  <c:v>41047</c:v>
                </c:pt>
                <c:pt idx="606">
                  <c:v>41050</c:v>
                </c:pt>
                <c:pt idx="607">
                  <c:v>41051</c:v>
                </c:pt>
                <c:pt idx="608">
                  <c:v>41052</c:v>
                </c:pt>
                <c:pt idx="609">
                  <c:v>41053</c:v>
                </c:pt>
                <c:pt idx="610">
                  <c:v>41054</c:v>
                </c:pt>
                <c:pt idx="611">
                  <c:v>41057</c:v>
                </c:pt>
                <c:pt idx="612">
                  <c:v>41058</c:v>
                </c:pt>
                <c:pt idx="613">
                  <c:v>41059</c:v>
                </c:pt>
                <c:pt idx="614">
                  <c:v>41060</c:v>
                </c:pt>
                <c:pt idx="615">
                  <c:v>41061</c:v>
                </c:pt>
                <c:pt idx="616">
                  <c:v>41064</c:v>
                </c:pt>
                <c:pt idx="617">
                  <c:v>41065</c:v>
                </c:pt>
                <c:pt idx="618">
                  <c:v>41066</c:v>
                </c:pt>
                <c:pt idx="619">
                  <c:v>41067</c:v>
                </c:pt>
                <c:pt idx="620">
                  <c:v>41068</c:v>
                </c:pt>
                <c:pt idx="621">
                  <c:v>41071</c:v>
                </c:pt>
                <c:pt idx="622">
                  <c:v>41072</c:v>
                </c:pt>
                <c:pt idx="623">
                  <c:v>41073</c:v>
                </c:pt>
                <c:pt idx="624">
                  <c:v>41074</c:v>
                </c:pt>
                <c:pt idx="625">
                  <c:v>41075</c:v>
                </c:pt>
                <c:pt idx="626">
                  <c:v>41078</c:v>
                </c:pt>
                <c:pt idx="627">
                  <c:v>41079</c:v>
                </c:pt>
                <c:pt idx="628">
                  <c:v>41080</c:v>
                </c:pt>
                <c:pt idx="629">
                  <c:v>41081</c:v>
                </c:pt>
                <c:pt idx="630">
                  <c:v>41082</c:v>
                </c:pt>
                <c:pt idx="631">
                  <c:v>41085</c:v>
                </c:pt>
                <c:pt idx="632">
                  <c:v>41086</c:v>
                </c:pt>
                <c:pt idx="633">
                  <c:v>41087</c:v>
                </c:pt>
                <c:pt idx="634">
                  <c:v>41088</c:v>
                </c:pt>
                <c:pt idx="635">
                  <c:v>41089</c:v>
                </c:pt>
                <c:pt idx="636">
                  <c:v>41092</c:v>
                </c:pt>
                <c:pt idx="637">
                  <c:v>41093</c:v>
                </c:pt>
                <c:pt idx="638">
                  <c:v>41094</c:v>
                </c:pt>
                <c:pt idx="639">
                  <c:v>41095</c:v>
                </c:pt>
                <c:pt idx="640">
                  <c:v>41096</c:v>
                </c:pt>
                <c:pt idx="641">
                  <c:v>41099</c:v>
                </c:pt>
                <c:pt idx="642">
                  <c:v>41100</c:v>
                </c:pt>
                <c:pt idx="643">
                  <c:v>41101</c:v>
                </c:pt>
                <c:pt idx="644">
                  <c:v>41102</c:v>
                </c:pt>
                <c:pt idx="645">
                  <c:v>41103</c:v>
                </c:pt>
                <c:pt idx="646">
                  <c:v>41106</c:v>
                </c:pt>
                <c:pt idx="647">
                  <c:v>41107</c:v>
                </c:pt>
                <c:pt idx="648">
                  <c:v>41108</c:v>
                </c:pt>
                <c:pt idx="649">
                  <c:v>41109</c:v>
                </c:pt>
                <c:pt idx="650">
                  <c:v>41110</c:v>
                </c:pt>
                <c:pt idx="651">
                  <c:v>41113</c:v>
                </c:pt>
                <c:pt idx="652">
                  <c:v>41114</c:v>
                </c:pt>
                <c:pt idx="653">
                  <c:v>41115</c:v>
                </c:pt>
                <c:pt idx="654">
                  <c:v>41116</c:v>
                </c:pt>
                <c:pt idx="655">
                  <c:v>41117</c:v>
                </c:pt>
                <c:pt idx="656">
                  <c:v>41120</c:v>
                </c:pt>
                <c:pt idx="657">
                  <c:v>41121</c:v>
                </c:pt>
                <c:pt idx="658">
                  <c:v>41122</c:v>
                </c:pt>
                <c:pt idx="659">
                  <c:v>41123</c:v>
                </c:pt>
                <c:pt idx="660">
                  <c:v>41124</c:v>
                </c:pt>
                <c:pt idx="661">
                  <c:v>41127</c:v>
                </c:pt>
                <c:pt idx="662">
                  <c:v>41128</c:v>
                </c:pt>
                <c:pt idx="663">
                  <c:v>41129</c:v>
                </c:pt>
                <c:pt idx="664">
                  <c:v>41130</c:v>
                </c:pt>
                <c:pt idx="665">
                  <c:v>41131</c:v>
                </c:pt>
                <c:pt idx="666">
                  <c:v>41134</c:v>
                </c:pt>
                <c:pt idx="667">
                  <c:v>41135</c:v>
                </c:pt>
                <c:pt idx="668">
                  <c:v>41136</c:v>
                </c:pt>
                <c:pt idx="669">
                  <c:v>41137</c:v>
                </c:pt>
                <c:pt idx="670">
                  <c:v>41138</c:v>
                </c:pt>
                <c:pt idx="671">
                  <c:v>41141</c:v>
                </c:pt>
                <c:pt idx="672">
                  <c:v>41142</c:v>
                </c:pt>
                <c:pt idx="673">
                  <c:v>41143</c:v>
                </c:pt>
                <c:pt idx="674">
                  <c:v>41144</c:v>
                </c:pt>
                <c:pt idx="675">
                  <c:v>41145</c:v>
                </c:pt>
                <c:pt idx="676">
                  <c:v>41148</c:v>
                </c:pt>
                <c:pt idx="677">
                  <c:v>41149</c:v>
                </c:pt>
                <c:pt idx="678">
                  <c:v>41150</c:v>
                </c:pt>
                <c:pt idx="679">
                  <c:v>41151</c:v>
                </c:pt>
                <c:pt idx="680">
                  <c:v>41152</c:v>
                </c:pt>
                <c:pt idx="681">
                  <c:v>41155</c:v>
                </c:pt>
                <c:pt idx="682">
                  <c:v>41156</c:v>
                </c:pt>
                <c:pt idx="683">
                  <c:v>41157</c:v>
                </c:pt>
                <c:pt idx="684">
                  <c:v>41158</c:v>
                </c:pt>
                <c:pt idx="685">
                  <c:v>41159</c:v>
                </c:pt>
                <c:pt idx="686">
                  <c:v>41162</c:v>
                </c:pt>
                <c:pt idx="687">
                  <c:v>41163</c:v>
                </c:pt>
                <c:pt idx="688">
                  <c:v>41164</c:v>
                </c:pt>
                <c:pt idx="689">
                  <c:v>41165</c:v>
                </c:pt>
                <c:pt idx="690">
                  <c:v>41166</c:v>
                </c:pt>
                <c:pt idx="691">
                  <c:v>41169</c:v>
                </c:pt>
                <c:pt idx="692">
                  <c:v>41170</c:v>
                </c:pt>
                <c:pt idx="693">
                  <c:v>41171</c:v>
                </c:pt>
                <c:pt idx="694">
                  <c:v>41172</c:v>
                </c:pt>
                <c:pt idx="695">
                  <c:v>41173</c:v>
                </c:pt>
                <c:pt idx="696">
                  <c:v>41176</c:v>
                </c:pt>
                <c:pt idx="697">
                  <c:v>41177</c:v>
                </c:pt>
                <c:pt idx="698">
                  <c:v>41178</c:v>
                </c:pt>
                <c:pt idx="699">
                  <c:v>41179</c:v>
                </c:pt>
                <c:pt idx="700">
                  <c:v>41180</c:v>
                </c:pt>
                <c:pt idx="701">
                  <c:v>41183</c:v>
                </c:pt>
                <c:pt idx="702">
                  <c:v>41184</c:v>
                </c:pt>
                <c:pt idx="703">
                  <c:v>41185</c:v>
                </c:pt>
                <c:pt idx="704">
                  <c:v>41186</c:v>
                </c:pt>
                <c:pt idx="705">
                  <c:v>41187</c:v>
                </c:pt>
                <c:pt idx="706">
                  <c:v>41190</c:v>
                </c:pt>
                <c:pt idx="707">
                  <c:v>41191</c:v>
                </c:pt>
                <c:pt idx="708">
                  <c:v>41192</c:v>
                </c:pt>
                <c:pt idx="709">
                  <c:v>41193</c:v>
                </c:pt>
                <c:pt idx="710">
                  <c:v>41194</c:v>
                </c:pt>
                <c:pt idx="711">
                  <c:v>41197</c:v>
                </c:pt>
                <c:pt idx="712">
                  <c:v>41198</c:v>
                </c:pt>
                <c:pt idx="713">
                  <c:v>41199</c:v>
                </c:pt>
                <c:pt idx="714">
                  <c:v>41200</c:v>
                </c:pt>
                <c:pt idx="715">
                  <c:v>41201</c:v>
                </c:pt>
                <c:pt idx="716">
                  <c:v>41204</c:v>
                </c:pt>
                <c:pt idx="717">
                  <c:v>41205</c:v>
                </c:pt>
                <c:pt idx="718">
                  <c:v>41206</c:v>
                </c:pt>
                <c:pt idx="719">
                  <c:v>41207</c:v>
                </c:pt>
                <c:pt idx="720">
                  <c:v>41208</c:v>
                </c:pt>
                <c:pt idx="721">
                  <c:v>41211</c:v>
                </c:pt>
                <c:pt idx="722">
                  <c:v>41212</c:v>
                </c:pt>
                <c:pt idx="723">
                  <c:v>41213</c:v>
                </c:pt>
                <c:pt idx="724">
                  <c:v>41214</c:v>
                </c:pt>
                <c:pt idx="725">
                  <c:v>41215</c:v>
                </c:pt>
                <c:pt idx="726">
                  <c:v>41218</c:v>
                </c:pt>
                <c:pt idx="727">
                  <c:v>41219</c:v>
                </c:pt>
                <c:pt idx="728">
                  <c:v>41220</c:v>
                </c:pt>
                <c:pt idx="729">
                  <c:v>41221</c:v>
                </c:pt>
                <c:pt idx="730">
                  <c:v>41222</c:v>
                </c:pt>
                <c:pt idx="731">
                  <c:v>41225</c:v>
                </c:pt>
                <c:pt idx="732">
                  <c:v>41226</c:v>
                </c:pt>
                <c:pt idx="733">
                  <c:v>41227</c:v>
                </c:pt>
                <c:pt idx="734">
                  <c:v>41228</c:v>
                </c:pt>
                <c:pt idx="735">
                  <c:v>41229</c:v>
                </c:pt>
                <c:pt idx="736">
                  <c:v>41232</c:v>
                </c:pt>
                <c:pt idx="737">
                  <c:v>41233</c:v>
                </c:pt>
                <c:pt idx="738">
                  <c:v>41234</c:v>
                </c:pt>
                <c:pt idx="739">
                  <c:v>41235</c:v>
                </c:pt>
                <c:pt idx="740">
                  <c:v>41236</c:v>
                </c:pt>
                <c:pt idx="741">
                  <c:v>41239</c:v>
                </c:pt>
                <c:pt idx="742">
                  <c:v>41240</c:v>
                </c:pt>
                <c:pt idx="743">
                  <c:v>41241</c:v>
                </c:pt>
                <c:pt idx="744">
                  <c:v>41242</c:v>
                </c:pt>
                <c:pt idx="745">
                  <c:v>41243</c:v>
                </c:pt>
                <c:pt idx="746">
                  <c:v>41246</c:v>
                </c:pt>
                <c:pt idx="747">
                  <c:v>41247</c:v>
                </c:pt>
                <c:pt idx="748">
                  <c:v>41248</c:v>
                </c:pt>
                <c:pt idx="749">
                  <c:v>41249</c:v>
                </c:pt>
                <c:pt idx="750">
                  <c:v>41250</c:v>
                </c:pt>
                <c:pt idx="751">
                  <c:v>41253</c:v>
                </c:pt>
                <c:pt idx="752">
                  <c:v>41254</c:v>
                </c:pt>
                <c:pt idx="753">
                  <c:v>41255</c:v>
                </c:pt>
                <c:pt idx="754">
                  <c:v>41256</c:v>
                </c:pt>
                <c:pt idx="755">
                  <c:v>41257</c:v>
                </c:pt>
                <c:pt idx="756">
                  <c:v>41260</c:v>
                </c:pt>
                <c:pt idx="757">
                  <c:v>41261</c:v>
                </c:pt>
                <c:pt idx="758">
                  <c:v>41262</c:v>
                </c:pt>
                <c:pt idx="759">
                  <c:v>41263</c:v>
                </c:pt>
                <c:pt idx="760">
                  <c:v>41264</c:v>
                </c:pt>
                <c:pt idx="761">
                  <c:v>41267</c:v>
                </c:pt>
                <c:pt idx="762">
                  <c:v>41268</c:v>
                </c:pt>
                <c:pt idx="763">
                  <c:v>41269</c:v>
                </c:pt>
                <c:pt idx="764">
                  <c:v>41270</c:v>
                </c:pt>
                <c:pt idx="765">
                  <c:v>41271</c:v>
                </c:pt>
                <c:pt idx="766">
                  <c:v>41274</c:v>
                </c:pt>
                <c:pt idx="767">
                  <c:v>41275</c:v>
                </c:pt>
                <c:pt idx="768">
                  <c:v>41276</c:v>
                </c:pt>
                <c:pt idx="769">
                  <c:v>41277</c:v>
                </c:pt>
                <c:pt idx="770">
                  <c:v>41278</c:v>
                </c:pt>
                <c:pt idx="771">
                  <c:v>41281</c:v>
                </c:pt>
                <c:pt idx="772">
                  <c:v>41282</c:v>
                </c:pt>
                <c:pt idx="773">
                  <c:v>41283</c:v>
                </c:pt>
                <c:pt idx="774">
                  <c:v>41284</c:v>
                </c:pt>
                <c:pt idx="775">
                  <c:v>41285</c:v>
                </c:pt>
                <c:pt idx="776">
                  <c:v>41288</c:v>
                </c:pt>
                <c:pt idx="777">
                  <c:v>41289</c:v>
                </c:pt>
                <c:pt idx="778">
                  <c:v>41290</c:v>
                </c:pt>
                <c:pt idx="779">
                  <c:v>41291</c:v>
                </c:pt>
                <c:pt idx="780">
                  <c:v>41292</c:v>
                </c:pt>
                <c:pt idx="781">
                  <c:v>41295</c:v>
                </c:pt>
                <c:pt idx="782">
                  <c:v>41296</c:v>
                </c:pt>
                <c:pt idx="783">
                  <c:v>41297</c:v>
                </c:pt>
                <c:pt idx="784">
                  <c:v>41298</c:v>
                </c:pt>
                <c:pt idx="785">
                  <c:v>41299</c:v>
                </c:pt>
                <c:pt idx="786">
                  <c:v>41302</c:v>
                </c:pt>
                <c:pt idx="787">
                  <c:v>41303</c:v>
                </c:pt>
                <c:pt idx="788">
                  <c:v>41304</c:v>
                </c:pt>
                <c:pt idx="789">
                  <c:v>41305</c:v>
                </c:pt>
                <c:pt idx="790">
                  <c:v>41306</c:v>
                </c:pt>
                <c:pt idx="791">
                  <c:v>41309</c:v>
                </c:pt>
                <c:pt idx="792">
                  <c:v>41310</c:v>
                </c:pt>
                <c:pt idx="793">
                  <c:v>41311</c:v>
                </c:pt>
                <c:pt idx="794">
                  <c:v>41312</c:v>
                </c:pt>
                <c:pt idx="795">
                  <c:v>41313</c:v>
                </c:pt>
                <c:pt idx="796">
                  <c:v>41316</c:v>
                </c:pt>
                <c:pt idx="797">
                  <c:v>41317</c:v>
                </c:pt>
                <c:pt idx="798">
                  <c:v>41318</c:v>
                </c:pt>
                <c:pt idx="799">
                  <c:v>41319</c:v>
                </c:pt>
                <c:pt idx="800">
                  <c:v>41320</c:v>
                </c:pt>
                <c:pt idx="801">
                  <c:v>41323</c:v>
                </c:pt>
                <c:pt idx="802">
                  <c:v>41324</c:v>
                </c:pt>
                <c:pt idx="803">
                  <c:v>41325</c:v>
                </c:pt>
                <c:pt idx="804">
                  <c:v>41326</c:v>
                </c:pt>
                <c:pt idx="805">
                  <c:v>41327</c:v>
                </c:pt>
                <c:pt idx="806">
                  <c:v>41330</c:v>
                </c:pt>
                <c:pt idx="807">
                  <c:v>41331</c:v>
                </c:pt>
                <c:pt idx="808">
                  <c:v>41332</c:v>
                </c:pt>
                <c:pt idx="809">
                  <c:v>41333</c:v>
                </c:pt>
                <c:pt idx="810">
                  <c:v>41334</c:v>
                </c:pt>
                <c:pt idx="811">
                  <c:v>41337</c:v>
                </c:pt>
                <c:pt idx="812">
                  <c:v>41338</c:v>
                </c:pt>
                <c:pt idx="813">
                  <c:v>41339</c:v>
                </c:pt>
                <c:pt idx="814">
                  <c:v>41340</c:v>
                </c:pt>
                <c:pt idx="815">
                  <c:v>41341</c:v>
                </c:pt>
                <c:pt idx="816">
                  <c:v>41344</c:v>
                </c:pt>
                <c:pt idx="817">
                  <c:v>41345</c:v>
                </c:pt>
                <c:pt idx="818">
                  <c:v>41346</c:v>
                </c:pt>
                <c:pt idx="819">
                  <c:v>41347</c:v>
                </c:pt>
                <c:pt idx="820">
                  <c:v>41348</c:v>
                </c:pt>
                <c:pt idx="821">
                  <c:v>41351</c:v>
                </c:pt>
                <c:pt idx="822">
                  <c:v>41352</c:v>
                </c:pt>
                <c:pt idx="823">
                  <c:v>41353</c:v>
                </c:pt>
                <c:pt idx="824">
                  <c:v>41354</c:v>
                </c:pt>
                <c:pt idx="825">
                  <c:v>41355</c:v>
                </c:pt>
                <c:pt idx="826">
                  <c:v>41359</c:v>
                </c:pt>
                <c:pt idx="827">
                  <c:v>41360</c:v>
                </c:pt>
                <c:pt idx="828">
                  <c:v>41365</c:v>
                </c:pt>
                <c:pt idx="829">
                  <c:v>41366</c:v>
                </c:pt>
                <c:pt idx="830">
                  <c:v>41367</c:v>
                </c:pt>
                <c:pt idx="831">
                  <c:v>41368</c:v>
                </c:pt>
                <c:pt idx="832">
                  <c:v>41369</c:v>
                </c:pt>
                <c:pt idx="833">
                  <c:v>41372</c:v>
                </c:pt>
                <c:pt idx="834">
                  <c:v>41373</c:v>
                </c:pt>
                <c:pt idx="835">
                  <c:v>41374</c:v>
                </c:pt>
                <c:pt idx="836">
                  <c:v>41375</c:v>
                </c:pt>
                <c:pt idx="837">
                  <c:v>41376</c:v>
                </c:pt>
                <c:pt idx="838">
                  <c:v>41379</c:v>
                </c:pt>
                <c:pt idx="839">
                  <c:v>41380</c:v>
                </c:pt>
                <c:pt idx="840">
                  <c:v>41381</c:v>
                </c:pt>
                <c:pt idx="841">
                  <c:v>41382</c:v>
                </c:pt>
                <c:pt idx="842">
                  <c:v>41383</c:v>
                </c:pt>
                <c:pt idx="843">
                  <c:v>41386</c:v>
                </c:pt>
                <c:pt idx="844">
                  <c:v>41387</c:v>
                </c:pt>
                <c:pt idx="845">
                  <c:v>41388</c:v>
                </c:pt>
                <c:pt idx="846">
                  <c:v>41389</c:v>
                </c:pt>
                <c:pt idx="847">
                  <c:v>41390</c:v>
                </c:pt>
                <c:pt idx="848">
                  <c:v>41393</c:v>
                </c:pt>
                <c:pt idx="849">
                  <c:v>41394</c:v>
                </c:pt>
                <c:pt idx="850">
                  <c:v>41396</c:v>
                </c:pt>
                <c:pt idx="851">
                  <c:v>41397</c:v>
                </c:pt>
                <c:pt idx="852">
                  <c:v>41400</c:v>
                </c:pt>
                <c:pt idx="853">
                  <c:v>41401</c:v>
                </c:pt>
                <c:pt idx="854">
                  <c:v>41402</c:v>
                </c:pt>
                <c:pt idx="855">
                  <c:v>41403</c:v>
                </c:pt>
                <c:pt idx="856">
                  <c:v>41404</c:v>
                </c:pt>
                <c:pt idx="857">
                  <c:v>41407</c:v>
                </c:pt>
                <c:pt idx="858">
                  <c:v>41408</c:v>
                </c:pt>
                <c:pt idx="859">
                  <c:v>41409</c:v>
                </c:pt>
                <c:pt idx="860">
                  <c:v>41410</c:v>
                </c:pt>
                <c:pt idx="861">
                  <c:v>41411</c:v>
                </c:pt>
                <c:pt idx="862">
                  <c:v>41414</c:v>
                </c:pt>
                <c:pt idx="863">
                  <c:v>41415</c:v>
                </c:pt>
                <c:pt idx="864">
                  <c:v>41416</c:v>
                </c:pt>
                <c:pt idx="865">
                  <c:v>41417</c:v>
                </c:pt>
                <c:pt idx="866">
                  <c:v>41418</c:v>
                </c:pt>
                <c:pt idx="867">
                  <c:v>41421</c:v>
                </c:pt>
                <c:pt idx="868">
                  <c:v>41422</c:v>
                </c:pt>
                <c:pt idx="869">
                  <c:v>41423</c:v>
                </c:pt>
                <c:pt idx="870">
                  <c:v>41424</c:v>
                </c:pt>
                <c:pt idx="871">
                  <c:v>41425</c:v>
                </c:pt>
                <c:pt idx="872">
                  <c:v>41428</c:v>
                </c:pt>
                <c:pt idx="873">
                  <c:v>41429</c:v>
                </c:pt>
                <c:pt idx="874">
                  <c:v>41430</c:v>
                </c:pt>
                <c:pt idx="875">
                  <c:v>41431</c:v>
                </c:pt>
                <c:pt idx="876">
                  <c:v>41432</c:v>
                </c:pt>
                <c:pt idx="877">
                  <c:v>41435</c:v>
                </c:pt>
                <c:pt idx="878">
                  <c:v>41436</c:v>
                </c:pt>
                <c:pt idx="879">
                  <c:v>41437</c:v>
                </c:pt>
                <c:pt idx="880">
                  <c:v>41438</c:v>
                </c:pt>
                <c:pt idx="881">
                  <c:v>41439</c:v>
                </c:pt>
                <c:pt idx="882">
                  <c:v>41442</c:v>
                </c:pt>
                <c:pt idx="883">
                  <c:v>41443</c:v>
                </c:pt>
                <c:pt idx="884">
                  <c:v>41444</c:v>
                </c:pt>
                <c:pt idx="885">
                  <c:v>41445</c:v>
                </c:pt>
                <c:pt idx="886">
                  <c:v>41446</c:v>
                </c:pt>
                <c:pt idx="887">
                  <c:v>41449</c:v>
                </c:pt>
                <c:pt idx="888">
                  <c:v>41450</c:v>
                </c:pt>
                <c:pt idx="889">
                  <c:v>41451</c:v>
                </c:pt>
                <c:pt idx="890">
                  <c:v>41452</c:v>
                </c:pt>
                <c:pt idx="891">
                  <c:v>41453</c:v>
                </c:pt>
                <c:pt idx="892">
                  <c:v>41457</c:v>
                </c:pt>
                <c:pt idx="893">
                  <c:v>41458</c:v>
                </c:pt>
                <c:pt idx="894">
                  <c:v>41459</c:v>
                </c:pt>
                <c:pt idx="895">
                  <c:v>41460</c:v>
                </c:pt>
                <c:pt idx="896">
                  <c:v>41463</c:v>
                </c:pt>
                <c:pt idx="897">
                  <c:v>41464</c:v>
                </c:pt>
                <c:pt idx="898">
                  <c:v>41465</c:v>
                </c:pt>
                <c:pt idx="899">
                  <c:v>41466</c:v>
                </c:pt>
                <c:pt idx="900">
                  <c:v>41467</c:v>
                </c:pt>
                <c:pt idx="901">
                  <c:v>41470</c:v>
                </c:pt>
                <c:pt idx="902">
                  <c:v>41471</c:v>
                </c:pt>
                <c:pt idx="903">
                  <c:v>41472</c:v>
                </c:pt>
                <c:pt idx="904">
                  <c:v>41473</c:v>
                </c:pt>
                <c:pt idx="905">
                  <c:v>41474</c:v>
                </c:pt>
                <c:pt idx="906">
                  <c:v>41477</c:v>
                </c:pt>
                <c:pt idx="907">
                  <c:v>41478</c:v>
                </c:pt>
                <c:pt idx="908">
                  <c:v>41479</c:v>
                </c:pt>
                <c:pt idx="909">
                  <c:v>41480</c:v>
                </c:pt>
                <c:pt idx="910">
                  <c:v>41481</c:v>
                </c:pt>
                <c:pt idx="911">
                  <c:v>41484</c:v>
                </c:pt>
                <c:pt idx="912">
                  <c:v>41485</c:v>
                </c:pt>
                <c:pt idx="913">
                  <c:v>41486</c:v>
                </c:pt>
                <c:pt idx="914">
                  <c:v>41487</c:v>
                </c:pt>
                <c:pt idx="915">
                  <c:v>41488</c:v>
                </c:pt>
                <c:pt idx="916">
                  <c:v>41491</c:v>
                </c:pt>
                <c:pt idx="917">
                  <c:v>41492</c:v>
                </c:pt>
                <c:pt idx="918">
                  <c:v>41494</c:v>
                </c:pt>
                <c:pt idx="919">
                  <c:v>41495</c:v>
                </c:pt>
                <c:pt idx="920">
                  <c:v>41498</c:v>
                </c:pt>
                <c:pt idx="921">
                  <c:v>41499</c:v>
                </c:pt>
                <c:pt idx="922">
                  <c:v>41500</c:v>
                </c:pt>
                <c:pt idx="923">
                  <c:v>41501</c:v>
                </c:pt>
                <c:pt idx="924">
                  <c:v>41502</c:v>
                </c:pt>
                <c:pt idx="925">
                  <c:v>41506</c:v>
                </c:pt>
                <c:pt idx="926">
                  <c:v>41507</c:v>
                </c:pt>
                <c:pt idx="927">
                  <c:v>41508</c:v>
                </c:pt>
                <c:pt idx="928">
                  <c:v>41509</c:v>
                </c:pt>
                <c:pt idx="929">
                  <c:v>41512</c:v>
                </c:pt>
                <c:pt idx="930">
                  <c:v>41513</c:v>
                </c:pt>
                <c:pt idx="931">
                  <c:v>41514</c:v>
                </c:pt>
                <c:pt idx="932">
                  <c:v>41515</c:v>
                </c:pt>
                <c:pt idx="933">
                  <c:v>41516</c:v>
                </c:pt>
                <c:pt idx="934">
                  <c:v>41519</c:v>
                </c:pt>
                <c:pt idx="935">
                  <c:v>41520</c:v>
                </c:pt>
                <c:pt idx="936">
                  <c:v>41521</c:v>
                </c:pt>
                <c:pt idx="937">
                  <c:v>41522</c:v>
                </c:pt>
                <c:pt idx="938">
                  <c:v>41523</c:v>
                </c:pt>
                <c:pt idx="939">
                  <c:v>41526</c:v>
                </c:pt>
                <c:pt idx="940">
                  <c:v>41527</c:v>
                </c:pt>
                <c:pt idx="941">
                  <c:v>41528</c:v>
                </c:pt>
                <c:pt idx="942">
                  <c:v>41529</c:v>
                </c:pt>
                <c:pt idx="943">
                  <c:v>41530</c:v>
                </c:pt>
                <c:pt idx="944">
                  <c:v>41533</c:v>
                </c:pt>
                <c:pt idx="945">
                  <c:v>41534</c:v>
                </c:pt>
                <c:pt idx="946">
                  <c:v>41535</c:v>
                </c:pt>
                <c:pt idx="947">
                  <c:v>41536</c:v>
                </c:pt>
                <c:pt idx="948">
                  <c:v>41537</c:v>
                </c:pt>
                <c:pt idx="949">
                  <c:v>41540</c:v>
                </c:pt>
                <c:pt idx="950">
                  <c:v>41541</c:v>
                </c:pt>
                <c:pt idx="951">
                  <c:v>41542</c:v>
                </c:pt>
                <c:pt idx="952">
                  <c:v>41543</c:v>
                </c:pt>
                <c:pt idx="953">
                  <c:v>41544</c:v>
                </c:pt>
                <c:pt idx="954">
                  <c:v>41547</c:v>
                </c:pt>
                <c:pt idx="955">
                  <c:v>41548</c:v>
                </c:pt>
                <c:pt idx="956">
                  <c:v>41549</c:v>
                </c:pt>
                <c:pt idx="957">
                  <c:v>41550</c:v>
                </c:pt>
                <c:pt idx="958">
                  <c:v>41551</c:v>
                </c:pt>
                <c:pt idx="959">
                  <c:v>41554</c:v>
                </c:pt>
                <c:pt idx="960">
                  <c:v>41555</c:v>
                </c:pt>
                <c:pt idx="961">
                  <c:v>41556</c:v>
                </c:pt>
                <c:pt idx="962">
                  <c:v>41557</c:v>
                </c:pt>
                <c:pt idx="963">
                  <c:v>41558</c:v>
                </c:pt>
                <c:pt idx="964">
                  <c:v>41562</c:v>
                </c:pt>
                <c:pt idx="965">
                  <c:v>41563</c:v>
                </c:pt>
                <c:pt idx="966">
                  <c:v>41564</c:v>
                </c:pt>
                <c:pt idx="967">
                  <c:v>41565</c:v>
                </c:pt>
                <c:pt idx="968">
                  <c:v>41568</c:v>
                </c:pt>
                <c:pt idx="969">
                  <c:v>41569</c:v>
                </c:pt>
                <c:pt idx="970">
                  <c:v>41570</c:v>
                </c:pt>
                <c:pt idx="971">
                  <c:v>41571</c:v>
                </c:pt>
                <c:pt idx="972">
                  <c:v>41572</c:v>
                </c:pt>
                <c:pt idx="973">
                  <c:v>41575</c:v>
                </c:pt>
                <c:pt idx="974">
                  <c:v>41576</c:v>
                </c:pt>
                <c:pt idx="975">
                  <c:v>41577</c:v>
                </c:pt>
                <c:pt idx="976">
                  <c:v>41578</c:v>
                </c:pt>
                <c:pt idx="977">
                  <c:v>41579</c:v>
                </c:pt>
                <c:pt idx="978">
                  <c:v>41583</c:v>
                </c:pt>
                <c:pt idx="979">
                  <c:v>41584</c:v>
                </c:pt>
                <c:pt idx="980">
                  <c:v>41585</c:v>
                </c:pt>
                <c:pt idx="981">
                  <c:v>41586</c:v>
                </c:pt>
                <c:pt idx="982">
                  <c:v>41590</c:v>
                </c:pt>
                <c:pt idx="983">
                  <c:v>41591</c:v>
                </c:pt>
                <c:pt idx="984">
                  <c:v>41592</c:v>
                </c:pt>
                <c:pt idx="985">
                  <c:v>41593</c:v>
                </c:pt>
                <c:pt idx="986">
                  <c:v>41596</c:v>
                </c:pt>
                <c:pt idx="987">
                  <c:v>41597</c:v>
                </c:pt>
                <c:pt idx="988">
                  <c:v>41598</c:v>
                </c:pt>
                <c:pt idx="989">
                  <c:v>41599</c:v>
                </c:pt>
                <c:pt idx="990">
                  <c:v>41600</c:v>
                </c:pt>
                <c:pt idx="991">
                  <c:v>41603</c:v>
                </c:pt>
                <c:pt idx="992">
                  <c:v>41604</c:v>
                </c:pt>
                <c:pt idx="993">
                  <c:v>41605</c:v>
                </c:pt>
                <c:pt idx="994">
                  <c:v>41606</c:v>
                </c:pt>
                <c:pt idx="995">
                  <c:v>41607</c:v>
                </c:pt>
                <c:pt idx="996">
                  <c:v>41610</c:v>
                </c:pt>
                <c:pt idx="997">
                  <c:v>41611</c:v>
                </c:pt>
                <c:pt idx="998">
                  <c:v>41612</c:v>
                </c:pt>
                <c:pt idx="999">
                  <c:v>41613</c:v>
                </c:pt>
                <c:pt idx="1000">
                  <c:v>41614</c:v>
                </c:pt>
                <c:pt idx="1001">
                  <c:v>41617</c:v>
                </c:pt>
                <c:pt idx="1002">
                  <c:v>41618</c:v>
                </c:pt>
                <c:pt idx="1003">
                  <c:v>41619</c:v>
                </c:pt>
                <c:pt idx="1004">
                  <c:v>41620</c:v>
                </c:pt>
                <c:pt idx="1005">
                  <c:v>41621</c:v>
                </c:pt>
                <c:pt idx="1006">
                  <c:v>41624</c:v>
                </c:pt>
                <c:pt idx="1007">
                  <c:v>41625</c:v>
                </c:pt>
                <c:pt idx="1008">
                  <c:v>41626</c:v>
                </c:pt>
                <c:pt idx="1009">
                  <c:v>41627</c:v>
                </c:pt>
                <c:pt idx="1010">
                  <c:v>41628</c:v>
                </c:pt>
                <c:pt idx="1011">
                  <c:v>41631</c:v>
                </c:pt>
                <c:pt idx="1012">
                  <c:v>41632</c:v>
                </c:pt>
                <c:pt idx="1013">
                  <c:v>41633</c:v>
                </c:pt>
                <c:pt idx="1014">
                  <c:v>41634</c:v>
                </c:pt>
                <c:pt idx="1015">
                  <c:v>41635</c:v>
                </c:pt>
                <c:pt idx="1016">
                  <c:v>41638</c:v>
                </c:pt>
                <c:pt idx="1017">
                  <c:v>41639</c:v>
                </c:pt>
                <c:pt idx="1018">
                  <c:v>41640</c:v>
                </c:pt>
                <c:pt idx="1019">
                  <c:v>41641</c:v>
                </c:pt>
                <c:pt idx="1020">
                  <c:v>41642</c:v>
                </c:pt>
                <c:pt idx="1021">
                  <c:v>41645</c:v>
                </c:pt>
                <c:pt idx="1022">
                  <c:v>41646</c:v>
                </c:pt>
                <c:pt idx="1023">
                  <c:v>41647</c:v>
                </c:pt>
                <c:pt idx="1024">
                  <c:v>41648</c:v>
                </c:pt>
                <c:pt idx="1025">
                  <c:v>41649</c:v>
                </c:pt>
                <c:pt idx="1026">
                  <c:v>41652</c:v>
                </c:pt>
                <c:pt idx="1027">
                  <c:v>41653</c:v>
                </c:pt>
                <c:pt idx="1028">
                  <c:v>41654</c:v>
                </c:pt>
                <c:pt idx="1029">
                  <c:v>41655</c:v>
                </c:pt>
                <c:pt idx="1030">
                  <c:v>41656</c:v>
                </c:pt>
                <c:pt idx="1031">
                  <c:v>41659</c:v>
                </c:pt>
                <c:pt idx="1032">
                  <c:v>41660</c:v>
                </c:pt>
                <c:pt idx="1033">
                  <c:v>41661</c:v>
                </c:pt>
                <c:pt idx="1034">
                  <c:v>41662</c:v>
                </c:pt>
                <c:pt idx="1035">
                  <c:v>41663</c:v>
                </c:pt>
                <c:pt idx="1036">
                  <c:v>41666</c:v>
                </c:pt>
                <c:pt idx="1037">
                  <c:v>41667</c:v>
                </c:pt>
                <c:pt idx="1038">
                  <c:v>41668</c:v>
                </c:pt>
                <c:pt idx="1039">
                  <c:v>41669</c:v>
                </c:pt>
                <c:pt idx="1040">
                  <c:v>41670</c:v>
                </c:pt>
                <c:pt idx="1041">
                  <c:v>41673</c:v>
                </c:pt>
                <c:pt idx="1042">
                  <c:v>41674</c:v>
                </c:pt>
                <c:pt idx="1043">
                  <c:v>41675</c:v>
                </c:pt>
                <c:pt idx="1044">
                  <c:v>41676</c:v>
                </c:pt>
                <c:pt idx="1045">
                  <c:v>41677</c:v>
                </c:pt>
                <c:pt idx="1046">
                  <c:v>41680</c:v>
                </c:pt>
                <c:pt idx="1047">
                  <c:v>41681</c:v>
                </c:pt>
                <c:pt idx="1048">
                  <c:v>41682</c:v>
                </c:pt>
                <c:pt idx="1049">
                  <c:v>41683</c:v>
                </c:pt>
                <c:pt idx="1050">
                  <c:v>41684</c:v>
                </c:pt>
                <c:pt idx="1051">
                  <c:v>41687</c:v>
                </c:pt>
                <c:pt idx="1052">
                  <c:v>41688</c:v>
                </c:pt>
                <c:pt idx="1053">
                  <c:v>41689</c:v>
                </c:pt>
                <c:pt idx="1054">
                  <c:v>41690</c:v>
                </c:pt>
                <c:pt idx="1055">
                  <c:v>41691</c:v>
                </c:pt>
                <c:pt idx="1056">
                  <c:v>41694</c:v>
                </c:pt>
                <c:pt idx="1057">
                  <c:v>41695</c:v>
                </c:pt>
                <c:pt idx="1058">
                  <c:v>41696</c:v>
                </c:pt>
                <c:pt idx="1059">
                  <c:v>41697</c:v>
                </c:pt>
                <c:pt idx="1060">
                  <c:v>41698</c:v>
                </c:pt>
                <c:pt idx="1061">
                  <c:v>41701</c:v>
                </c:pt>
                <c:pt idx="1062">
                  <c:v>41702</c:v>
                </c:pt>
                <c:pt idx="1063">
                  <c:v>41703</c:v>
                </c:pt>
                <c:pt idx="1064">
                  <c:v>41704</c:v>
                </c:pt>
                <c:pt idx="1065">
                  <c:v>41705</c:v>
                </c:pt>
                <c:pt idx="1066">
                  <c:v>41708</c:v>
                </c:pt>
                <c:pt idx="1067">
                  <c:v>41709</c:v>
                </c:pt>
                <c:pt idx="1068">
                  <c:v>41710</c:v>
                </c:pt>
                <c:pt idx="1069">
                  <c:v>41711</c:v>
                </c:pt>
                <c:pt idx="1070">
                  <c:v>41712</c:v>
                </c:pt>
                <c:pt idx="1071">
                  <c:v>41715</c:v>
                </c:pt>
                <c:pt idx="1072">
                  <c:v>41716</c:v>
                </c:pt>
                <c:pt idx="1073">
                  <c:v>41717</c:v>
                </c:pt>
                <c:pt idx="1074">
                  <c:v>41718</c:v>
                </c:pt>
                <c:pt idx="1075">
                  <c:v>41719</c:v>
                </c:pt>
                <c:pt idx="1076">
                  <c:v>41723</c:v>
                </c:pt>
                <c:pt idx="1077">
                  <c:v>41725</c:v>
                </c:pt>
                <c:pt idx="1078">
                  <c:v>41726</c:v>
                </c:pt>
                <c:pt idx="1079">
                  <c:v>41729</c:v>
                </c:pt>
                <c:pt idx="1080">
                  <c:v>41730</c:v>
                </c:pt>
                <c:pt idx="1081">
                  <c:v>41731</c:v>
                </c:pt>
                <c:pt idx="1082">
                  <c:v>41732</c:v>
                </c:pt>
                <c:pt idx="1083">
                  <c:v>41733</c:v>
                </c:pt>
                <c:pt idx="1084">
                  <c:v>41736</c:v>
                </c:pt>
                <c:pt idx="1085">
                  <c:v>41737</c:v>
                </c:pt>
                <c:pt idx="1086">
                  <c:v>41738</c:v>
                </c:pt>
                <c:pt idx="1087">
                  <c:v>41739</c:v>
                </c:pt>
                <c:pt idx="1088">
                  <c:v>41740</c:v>
                </c:pt>
                <c:pt idx="1089">
                  <c:v>41743</c:v>
                </c:pt>
                <c:pt idx="1090">
                  <c:v>41744</c:v>
                </c:pt>
                <c:pt idx="1091">
                  <c:v>41745</c:v>
                </c:pt>
                <c:pt idx="1092">
                  <c:v>41750</c:v>
                </c:pt>
                <c:pt idx="1093">
                  <c:v>41751</c:v>
                </c:pt>
                <c:pt idx="1094">
                  <c:v>41752</c:v>
                </c:pt>
                <c:pt idx="1095">
                  <c:v>41753</c:v>
                </c:pt>
                <c:pt idx="1096">
                  <c:v>41754</c:v>
                </c:pt>
                <c:pt idx="1097">
                  <c:v>41757</c:v>
                </c:pt>
                <c:pt idx="1098">
                  <c:v>41758</c:v>
                </c:pt>
                <c:pt idx="1099">
                  <c:v>41759</c:v>
                </c:pt>
                <c:pt idx="1100">
                  <c:v>41761</c:v>
                </c:pt>
                <c:pt idx="1101">
                  <c:v>41764</c:v>
                </c:pt>
                <c:pt idx="1102">
                  <c:v>41765</c:v>
                </c:pt>
                <c:pt idx="1103">
                  <c:v>41766</c:v>
                </c:pt>
                <c:pt idx="1104">
                  <c:v>41767</c:v>
                </c:pt>
                <c:pt idx="1105">
                  <c:v>41768</c:v>
                </c:pt>
                <c:pt idx="1106">
                  <c:v>41771</c:v>
                </c:pt>
                <c:pt idx="1107">
                  <c:v>41772</c:v>
                </c:pt>
                <c:pt idx="1108">
                  <c:v>41773</c:v>
                </c:pt>
                <c:pt idx="1109">
                  <c:v>41774</c:v>
                </c:pt>
                <c:pt idx="1110">
                  <c:v>41775</c:v>
                </c:pt>
                <c:pt idx="1111">
                  <c:v>41778</c:v>
                </c:pt>
                <c:pt idx="1112">
                  <c:v>41779</c:v>
                </c:pt>
                <c:pt idx="1113">
                  <c:v>41780</c:v>
                </c:pt>
                <c:pt idx="1114">
                  <c:v>41781</c:v>
                </c:pt>
                <c:pt idx="1115">
                  <c:v>41782</c:v>
                </c:pt>
                <c:pt idx="1116">
                  <c:v>41785</c:v>
                </c:pt>
                <c:pt idx="1117">
                  <c:v>41786</c:v>
                </c:pt>
                <c:pt idx="1118">
                  <c:v>41787</c:v>
                </c:pt>
                <c:pt idx="1119">
                  <c:v>41788</c:v>
                </c:pt>
                <c:pt idx="1120">
                  <c:v>41789</c:v>
                </c:pt>
                <c:pt idx="1121">
                  <c:v>41793</c:v>
                </c:pt>
                <c:pt idx="1122">
                  <c:v>41794</c:v>
                </c:pt>
                <c:pt idx="1123">
                  <c:v>41795</c:v>
                </c:pt>
                <c:pt idx="1124">
                  <c:v>41796</c:v>
                </c:pt>
                <c:pt idx="1125">
                  <c:v>41799</c:v>
                </c:pt>
                <c:pt idx="1126">
                  <c:v>41800</c:v>
                </c:pt>
                <c:pt idx="1127">
                  <c:v>41801</c:v>
                </c:pt>
                <c:pt idx="1128">
                  <c:v>41802</c:v>
                </c:pt>
                <c:pt idx="1129">
                  <c:v>41803</c:v>
                </c:pt>
                <c:pt idx="1130">
                  <c:v>41806</c:v>
                </c:pt>
                <c:pt idx="1131">
                  <c:v>41807</c:v>
                </c:pt>
                <c:pt idx="1132">
                  <c:v>41808</c:v>
                </c:pt>
                <c:pt idx="1133">
                  <c:v>41809</c:v>
                </c:pt>
                <c:pt idx="1134">
                  <c:v>41810</c:v>
                </c:pt>
                <c:pt idx="1135">
                  <c:v>41814</c:v>
                </c:pt>
                <c:pt idx="1136">
                  <c:v>41815</c:v>
                </c:pt>
                <c:pt idx="1137">
                  <c:v>41816</c:v>
                </c:pt>
                <c:pt idx="1138">
                  <c:v>41817</c:v>
                </c:pt>
                <c:pt idx="1139">
                  <c:v>41821</c:v>
                </c:pt>
                <c:pt idx="1140">
                  <c:v>41822</c:v>
                </c:pt>
                <c:pt idx="1141">
                  <c:v>41823</c:v>
                </c:pt>
                <c:pt idx="1142">
                  <c:v>41824</c:v>
                </c:pt>
                <c:pt idx="1143">
                  <c:v>41827</c:v>
                </c:pt>
                <c:pt idx="1144">
                  <c:v>41827</c:v>
                </c:pt>
                <c:pt idx="1145">
                  <c:v>41828</c:v>
                </c:pt>
                <c:pt idx="1146">
                  <c:v>41829</c:v>
                </c:pt>
                <c:pt idx="1147">
                  <c:v>41830</c:v>
                </c:pt>
                <c:pt idx="1148">
                  <c:v>41831</c:v>
                </c:pt>
                <c:pt idx="1149">
                  <c:v>41834</c:v>
                </c:pt>
                <c:pt idx="1150">
                  <c:v>41835</c:v>
                </c:pt>
                <c:pt idx="1151">
                  <c:v>41836</c:v>
                </c:pt>
                <c:pt idx="1152">
                  <c:v>41837</c:v>
                </c:pt>
                <c:pt idx="1153">
                  <c:v>41838</c:v>
                </c:pt>
                <c:pt idx="1154">
                  <c:v>41841</c:v>
                </c:pt>
                <c:pt idx="1155">
                  <c:v>41842</c:v>
                </c:pt>
                <c:pt idx="1156">
                  <c:v>41843</c:v>
                </c:pt>
                <c:pt idx="1157">
                  <c:v>41844</c:v>
                </c:pt>
                <c:pt idx="1158">
                  <c:v>41845</c:v>
                </c:pt>
                <c:pt idx="1159">
                  <c:v>41848</c:v>
                </c:pt>
                <c:pt idx="1160">
                  <c:v>41849</c:v>
                </c:pt>
                <c:pt idx="1161">
                  <c:v>41850</c:v>
                </c:pt>
                <c:pt idx="1162">
                  <c:v>41851</c:v>
                </c:pt>
                <c:pt idx="1163">
                  <c:v>41852</c:v>
                </c:pt>
                <c:pt idx="1164">
                  <c:v>41855</c:v>
                </c:pt>
                <c:pt idx="1165">
                  <c:v>41856</c:v>
                </c:pt>
                <c:pt idx="1166">
                  <c:v>41857</c:v>
                </c:pt>
                <c:pt idx="1167">
                  <c:v>41859</c:v>
                </c:pt>
                <c:pt idx="1168">
                  <c:v>41862</c:v>
                </c:pt>
                <c:pt idx="1169">
                  <c:v>41863</c:v>
                </c:pt>
                <c:pt idx="1170">
                  <c:v>41864</c:v>
                </c:pt>
                <c:pt idx="1171">
                  <c:v>41865</c:v>
                </c:pt>
                <c:pt idx="1172">
                  <c:v>41866</c:v>
                </c:pt>
                <c:pt idx="1173">
                  <c:v>41870</c:v>
                </c:pt>
                <c:pt idx="1174">
                  <c:v>41871</c:v>
                </c:pt>
                <c:pt idx="1175">
                  <c:v>41872</c:v>
                </c:pt>
                <c:pt idx="1176">
                  <c:v>41873</c:v>
                </c:pt>
                <c:pt idx="1177">
                  <c:v>41876</c:v>
                </c:pt>
                <c:pt idx="1178">
                  <c:v>41877</c:v>
                </c:pt>
                <c:pt idx="1179">
                  <c:v>41878</c:v>
                </c:pt>
                <c:pt idx="1180">
                  <c:v>41879</c:v>
                </c:pt>
                <c:pt idx="1181">
                  <c:v>41880</c:v>
                </c:pt>
                <c:pt idx="1182">
                  <c:v>41883</c:v>
                </c:pt>
                <c:pt idx="1183">
                  <c:v>41884</c:v>
                </c:pt>
                <c:pt idx="1184">
                  <c:v>41885</c:v>
                </c:pt>
                <c:pt idx="1185">
                  <c:v>41886</c:v>
                </c:pt>
                <c:pt idx="1186">
                  <c:v>41887</c:v>
                </c:pt>
                <c:pt idx="1187">
                  <c:v>41890</c:v>
                </c:pt>
                <c:pt idx="1188">
                  <c:v>41891</c:v>
                </c:pt>
                <c:pt idx="1189">
                  <c:v>41892</c:v>
                </c:pt>
                <c:pt idx="1190">
                  <c:v>41893</c:v>
                </c:pt>
                <c:pt idx="1191">
                  <c:v>41894</c:v>
                </c:pt>
                <c:pt idx="1192">
                  <c:v>41897</c:v>
                </c:pt>
                <c:pt idx="1193">
                  <c:v>41898</c:v>
                </c:pt>
                <c:pt idx="1194">
                  <c:v>41899</c:v>
                </c:pt>
                <c:pt idx="1195">
                  <c:v>41900</c:v>
                </c:pt>
                <c:pt idx="1196">
                  <c:v>41901</c:v>
                </c:pt>
                <c:pt idx="1197">
                  <c:v>41904</c:v>
                </c:pt>
                <c:pt idx="1198">
                  <c:v>41905</c:v>
                </c:pt>
                <c:pt idx="1199">
                  <c:v>41906</c:v>
                </c:pt>
                <c:pt idx="1200">
                  <c:v>41907</c:v>
                </c:pt>
                <c:pt idx="1201">
                  <c:v>41908</c:v>
                </c:pt>
                <c:pt idx="1202">
                  <c:v>41911</c:v>
                </c:pt>
                <c:pt idx="1203">
                  <c:v>41912</c:v>
                </c:pt>
                <c:pt idx="1204">
                  <c:v>41913</c:v>
                </c:pt>
                <c:pt idx="1205">
                  <c:v>41914</c:v>
                </c:pt>
                <c:pt idx="1206">
                  <c:v>41915</c:v>
                </c:pt>
                <c:pt idx="1207">
                  <c:v>41918</c:v>
                </c:pt>
                <c:pt idx="1208">
                  <c:v>41919</c:v>
                </c:pt>
                <c:pt idx="1209">
                  <c:v>41920</c:v>
                </c:pt>
                <c:pt idx="1210">
                  <c:v>41921</c:v>
                </c:pt>
                <c:pt idx="1211">
                  <c:v>41922</c:v>
                </c:pt>
                <c:pt idx="1212">
                  <c:v>41926</c:v>
                </c:pt>
                <c:pt idx="1213">
                  <c:v>41927</c:v>
                </c:pt>
                <c:pt idx="1214">
                  <c:v>41928</c:v>
                </c:pt>
                <c:pt idx="1215">
                  <c:v>41929</c:v>
                </c:pt>
                <c:pt idx="1216">
                  <c:v>41932</c:v>
                </c:pt>
                <c:pt idx="1217">
                  <c:v>41933</c:v>
                </c:pt>
                <c:pt idx="1218">
                  <c:v>41934</c:v>
                </c:pt>
                <c:pt idx="1219">
                  <c:v>41935</c:v>
                </c:pt>
                <c:pt idx="1220">
                  <c:v>41936</c:v>
                </c:pt>
                <c:pt idx="1221">
                  <c:v>41939</c:v>
                </c:pt>
                <c:pt idx="1222">
                  <c:v>41940</c:v>
                </c:pt>
                <c:pt idx="1223">
                  <c:v>41941</c:v>
                </c:pt>
                <c:pt idx="1224">
                  <c:v>41942</c:v>
                </c:pt>
                <c:pt idx="1225">
                  <c:v>41943</c:v>
                </c:pt>
                <c:pt idx="1226">
                  <c:v>41947</c:v>
                </c:pt>
                <c:pt idx="1227">
                  <c:v>41948</c:v>
                </c:pt>
                <c:pt idx="1228">
                  <c:v>41949</c:v>
                </c:pt>
                <c:pt idx="1229">
                  <c:v>41950</c:v>
                </c:pt>
                <c:pt idx="1230">
                  <c:v>41953</c:v>
                </c:pt>
                <c:pt idx="1231">
                  <c:v>41954</c:v>
                </c:pt>
                <c:pt idx="1232">
                  <c:v>41955</c:v>
                </c:pt>
                <c:pt idx="1233">
                  <c:v>41956</c:v>
                </c:pt>
                <c:pt idx="1234">
                  <c:v>41957</c:v>
                </c:pt>
                <c:pt idx="1235">
                  <c:v>41961</c:v>
                </c:pt>
                <c:pt idx="1236">
                  <c:v>41962</c:v>
                </c:pt>
                <c:pt idx="1237">
                  <c:v>41963</c:v>
                </c:pt>
                <c:pt idx="1238">
                  <c:v>41964</c:v>
                </c:pt>
                <c:pt idx="1239">
                  <c:v>41967</c:v>
                </c:pt>
                <c:pt idx="1240">
                  <c:v>41968</c:v>
                </c:pt>
                <c:pt idx="1241">
                  <c:v>41969</c:v>
                </c:pt>
                <c:pt idx="1242">
                  <c:v>41970</c:v>
                </c:pt>
                <c:pt idx="1243">
                  <c:v>41971</c:v>
                </c:pt>
                <c:pt idx="1244">
                  <c:v>41974</c:v>
                </c:pt>
                <c:pt idx="1245">
                  <c:v>41975</c:v>
                </c:pt>
                <c:pt idx="1246">
                  <c:v>41976</c:v>
                </c:pt>
                <c:pt idx="1247">
                  <c:v>41977</c:v>
                </c:pt>
                <c:pt idx="1248">
                  <c:v>41978</c:v>
                </c:pt>
                <c:pt idx="1249">
                  <c:v>41982</c:v>
                </c:pt>
                <c:pt idx="1250">
                  <c:v>41983</c:v>
                </c:pt>
                <c:pt idx="1251">
                  <c:v>41984</c:v>
                </c:pt>
                <c:pt idx="1252">
                  <c:v>41985</c:v>
                </c:pt>
                <c:pt idx="1253">
                  <c:v>41988</c:v>
                </c:pt>
                <c:pt idx="1254">
                  <c:v>41989</c:v>
                </c:pt>
                <c:pt idx="1255">
                  <c:v>41990</c:v>
                </c:pt>
                <c:pt idx="1256">
                  <c:v>41991</c:v>
                </c:pt>
                <c:pt idx="1257">
                  <c:v>41992</c:v>
                </c:pt>
                <c:pt idx="1258">
                  <c:v>41995</c:v>
                </c:pt>
                <c:pt idx="1259">
                  <c:v>41996</c:v>
                </c:pt>
                <c:pt idx="1260">
                  <c:v>41997</c:v>
                </c:pt>
                <c:pt idx="1261">
                  <c:v>41999</c:v>
                </c:pt>
                <c:pt idx="1262">
                  <c:v>42002</c:v>
                </c:pt>
                <c:pt idx="1263">
                  <c:v>42003</c:v>
                </c:pt>
                <c:pt idx="1264">
                  <c:v>42006</c:v>
                </c:pt>
                <c:pt idx="1265">
                  <c:v>42009</c:v>
                </c:pt>
                <c:pt idx="1266">
                  <c:v>42010</c:v>
                </c:pt>
                <c:pt idx="1267">
                  <c:v>42011</c:v>
                </c:pt>
                <c:pt idx="1268">
                  <c:v>42012</c:v>
                </c:pt>
                <c:pt idx="1269">
                  <c:v>42013</c:v>
                </c:pt>
                <c:pt idx="1270">
                  <c:v>42017</c:v>
                </c:pt>
                <c:pt idx="1271">
                  <c:v>42018</c:v>
                </c:pt>
                <c:pt idx="1272">
                  <c:v>42019</c:v>
                </c:pt>
                <c:pt idx="1273">
                  <c:v>42020</c:v>
                </c:pt>
                <c:pt idx="1274">
                  <c:v>42023</c:v>
                </c:pt>
                <c:pt idx="1275">
                  <c:v>42024</c:v>
                </c:pt>
                <c:pt idx="1276">
                  <c:v>42025</c:v>
                </c:pt>
                <c:pt idx="1277">
                  <c:v>42026</c:v>
                </c:pt>
                <c:pt idx="1278">
                  <c:v>42027</c:v>
                </c:pt>
                <c:pt idx="1279">
                  <c:v>42030</c:v>
                </c:pt>
                <c:pt idx="1280">
                  <c:v>42031</c:v>
                </c:pt>
                <c:pt idx="1281">
                  <c:v>42032</c:v>
                </c:pt>
                <c:pt idx="1282">
                  <c:v>42033</c:v>
                </c:pt>
                <c:pt idx="1283">
                  <c:v>42034</c:v>
                </c:pt>
                <c:pt idx="1284">
                  <c:v>42037</c:v>
                </c:pt>
                <c:pt idx="1285">
                  <c:v>42038</c:v>
                </c:pt>
                <c:pt idx="1286">
                  <c:v>42039</c:v>
                </c:pt>
                <c:pt idx="1287">
                  <c:v>42040</c:v>
                </c:pt>
                <c:pt idx="1288">
                  <c:v>42041</c:v>
                </c:pt>
                <c:pt idx="1289">
                  <c:v>42044</c:v>
                </c:pt>
                <c:pt idx="1290">
                  <c:v>42045</c:v>
                </c:pt>
                <c:pt idx="1291">
                  <c:v>42046</c:v>
                </c:pt>
                <c:pt idx="1292">
                  <c:v>42047</c:v>
                </c:pt>
                <c:pt idx="1293">
                  <c:v>42048</c:v>
                </c:pt>
                <c:pt idx="1294">
                  <c:v>42051</c:v>
                </c:pt>
                <c:pt idx="1295">
                  <c:v>42052</c:v>
                </c:pt>
                <c:pt idx="1296">
                  <c:v>42053</c:v>
                </c:pt>
                <c:pt idx="1297">
                  <c:v>42054</c:v>
                </c:pt>
                <c:pt idx="1298">
                  <c:v>42055</c:v>
                </c:pt>
                <c:pt idx="1299">
                  <c:v>42058</c:v>
                </c:pt>
                <c:pt idx="1300">
                  <c:v>42059</c:v>
                </c:pt>
                <c:pt idx="1301">
                  <c:v>42060</c:v>
                </c:pt>
                <c:pt idx="1302">
                  <c:v>42061</c:v>
                </c:pt>
                <c:pt idx="1303">
                  <c:v>42062</c:v>
                </c:pt>
                <c:pt idx="1304">
                  <c:v>42065</c:v>
                </c:pt>
                <c:pt idx="1305">
                  <c:v>42066</c:v>
                </c:pt>
                <c:pt idx="1306">
                  <c:v>42067</c:v>
                </c:pt>
                <c:pt idx="1307">
                  <c:v>42068</c:v>
                </c:pt>
                <c:pt idx="1308">
                  <c:v>42069</c:v>
                </c:pt>
                <c:pt idx="1309">
                  <c:v>42072</c:v>
                </c:pt>
                <c:pt idx="1310">
                  <c:v>42073</c:v>
                </c:pt>
                <c:pt idx="1311">
                  <c:v>42074</c:v>
                </c:pt>
                <c:pt idx="1312">
                  <c:v>42075</c:v>
                </c:pt>
                <c:pt idx="1313">
                  <c:v>42076</c:v>
                </c:pt>
                <c:pt idx="1314">
                  <c:v>42079</c:v>
                </c:pt>
                <c:pt idx="1315">
                  <c:v>42080</c:v>
                </c:pt>
                <c:pt idx="1316">
                  <c:v>42081</c:v>
                </c:pt>
                <c:pt idx="1317">
                  <c:v>42082</c:v>
                </c:pt>
                <c:pt idx="1318">
                  <c:v>42083</c:v>
                </c:pt>
                <c:pt idx="1319">
                  <c:v>42087</c:v>
                </c:pt>
                <c:pt idx="1320">
                  <c:v>42088</c:v>
                </c:pt>
                <c:pt idx="1321">
                  <c:v>42089</c:v>
                </c:pt>
                <c:pt idx="1322">
                  <c:v>42090</c:v>
                </c:pt>
                <c:pt idx="1323">
                  <c:v>42093</c:v>
                </c:pt>
                <c:pt idx="1324">
                  <c:v>42094</c:v>
                </c:pt>
                <c:pt idx="1325">
                  <c:v>42095</c:v>
                </c:pt>
                <c:pt idx="1326">
                  <c:v>42100</c:v>
                </c:pt>
                <c:pt idx="1327">
                  <c:v>42101</c:v>
                </c:pt>
                <c:pt idx="1328">
                  <c:v>42102</c:v>
                </c:pt>
                <c:pt idx="1329">
                  <c:v>42103</c:v>
                </c:pt>
                <c:pt idx="1330">
                  <c:v>42104</c:v>
                </c:pt>
                <c:pt idx="1331">
                  <c:v>42107</c:v>
                </c:pt>
                <c:pt idx="1332">
                  <c:v>42108</c:v>
                </c:pt>
                <c:pt idx="1333">
                  <c:v>42109</c:v>
                </c:pt>
                <c:pt idx="1334">
                  <c:v>42110</c:v>
                </c:pt>
                <c:pt idx="1335">
                  <c:v>42111</c:v>
                </c:pt>
                <c:pt idx="1336">
                  <c:v>42114</c:v>
                </c:pt>
                <c:pt idx="1337">
                  <c:v>42115</c:v>
                </c:pt>
                <c:pt idx="1338">
                  <c:v>42116</c:v>
                </c:pt>
                <c:pt idx="1339">
                  <c:v>42117</c:v>
                </c:pt>
                <c:pt idx="1340">
                  <c:v>42118</c:v>
                </c:pt>
                <c:pt idx="1341">
                  <c:v>42121</c:v>
                </c:pt>
                <c:pt idx="1342">
                  <c:v>42122</c:v>
                </c:pt>
                <c:pt idx="1343">
                  <c:v>42123</c:v>
                </c:pt>
                <c:pt idx="1344">
                  <c:v>42124</c:v>
                </c:pt>
                <c:pt idx="1345">
                  <c:v>42128</c:v>
                </c:pt>
                <c:pt idx="1346">
                  <c:v>42129</c:v>
                </c:pt>
                <c:pt idx="1347">
                  <c:v>42130</c:v>
                </c:pt>
                <c:pt idx="1348">
                  <c:v>42131</c:v>
                </c:pt>
                <c:pt idx="1349">
                  <c:v>42132</c:v>
                </c:pt>
                <c:pt idx="1350">
                  <c:v>42135</c:v>
                </c:pt>
                <c:pt idx="1351">
                  <c:v>42136</c:v>
                </c:pt>
                <c:pt idx="1352">
                  <c:v>42137</c:v>
                </c:pt>
                <c:pt idx="1353">
                  <c:v>42138</c:v>
                </c:pt>
                <c:pt idx="1354">
                  <c:v>42139</c:v>
                </c:pt>
                <c:pt idx="1355">
                  <c:v>42143</c:v>
                </c:pt>
                <c:pt idx="1356">
                  <c:v>42144</c:v>
                </c:pt>
                <c:pt idx="1357">
                  <c:v>42145</c:v>
                </c:pt>
                <c:pt idx="1358">
                  <c:v>42146</c:v>
                </c:pt>
                <c:pt idx="1359">
                  <c:v>42149</c:v>
                </c:pt>
                <c:pt idx="1360">
                  <c:v>42150</c:v>
                </c:pt>
                <c:pt idx="1361">
                  <c:v>42151</c:v>
                </c:pt>
                <c:pt idx="1362">
                  <c:v>42152</c:v>
                </c:pt>
                <c:pt idx="1363">
                  <c:v>42153</c:v>
                </c:pt>
                <c:pt idx="1364">
                  <c:v>42156</c:v>
                </c:pt>
                <c:pt idx="1365">
                  <c:v>42157</c:v>
                </c:pt>
                <c:pt idx="1366">
                  <c:v>42158</c:v>
                </c:pt>
                <c:pt idx="1367">
                  <c:v>42159</c:v>
                </c:pt>
                <c:pt idx="1368">
                  <c:v>42160</c:v>
                </c:pt>
                <c:pt idx="1369">
                  <c:v>42164</c:v>
                </c:pt>
                <c:pt idx="1370">
                  <c:v>42165</c:v>
                </c:pt>
                <c:pt idx="1371">
                  <c:v>42166</c:v>
                </c:pt>
                <c:pt idx="1372">
                  <c:v>42167</c:v>
                </c:pt>
                <c:pt idx="1373">
                  <c:v>42171</c:v>
                </c:pt>
                <c:pt idx="1374">
                  <c:v>42172</c:v>
                </c:pt>
                <c:pt idx="1375">
                  <c:v>42173</c:v>
                </c:pt>
                <c:pt idx="1376">
                  <c:v>42174</c:v>
                </c:pt>
                <c:pt idx="1377">
                  <c:v>42177</c:v>
                </c:pt>
                <c:pt idx="1378">
                  <c:v>42178</c:v>
                </c:pt>
                <c:pt idx="1379">
                  <c:v>42179</c:v>
                </c:pt>
                <c:pt idx="1380">
                  <c:v>42180</c:v>
                </c:pt>
                <c:pt idx="1381">
                  <c:v>42181</c:v>
                </c:pt>
                <c:pt idx="1382">
                  <c:v>42185</c:v>
                </c:pt>
                <c:pt idx="1383">
                  <c:v>42186</c:v>
                </c:pt>
                <c:pt idx="1384">
                  <c:v>42187</c:v>
                </c:pt>
                <c:pt idx="1385">
                  <c:v>42188</c:v>
                </c:pt>
                <c:pt idx="1386">
                  <c:v>42191</c:v>
                </c:pt>
                <c:pt idx="1387">
                  <c:v>42192</c:v>
                </c:pt>
                <c:pt idx="1388">
                  <c:v>42193</c:v>
                </c:pt>
                <c:pt idx="1389">
                  <c:v>42194</c:v>
                </c:pt>
                <c:pt idx="1390">
                  <c:v>42195</c:v>
                </c:pt>
                <c:pt idx="1391">
                  <c:v>42198</c:v>
                </c:pt>
                <c:pt idx="1392">
                  <c:v>42199</c:v>
                </c:pt>
                <c:pt idx="1393">
                  <c:v>42200</c:v>
                </c:pt>
                <c:pt idx="1394">
                  <c:v>42201</c:v>
                </c:pt>
                <c:pt idx="1395">
                  <c:v>42202</c:v>
                </c:pt>
                <c:pt idx="1396">
                  <c:v>42206</c:v>
                </c:pt>
                <c:pt idx="1397">
                  <c:v>42207</c:v>
                </c:pt>
                <c:pt idx="1398">
                  <c:v>42208</c:v>
                </c:pt>
                <c:pt idx="1399">
                  <c:v>42209</c:v>
                </c:pt>
                <c:pt idx="1400">
                  <c:v>42212</c:v>
                </c:pt>
                <c:pt idx="1401">
                  <c:v>42213</c:v>
                </c:pt>
                <c:pt idx="1402">
                  <c:v>42214</c:v>
                </c:pt>
                <c:pt idx="1403">
                  <c:v>42215</c:v>
                </c:pt>
                <c:pt idx="1404">
                  <c:v>42216</c:v>
                </c:pt>
                <c:pt idx="1405">
                  <c:v>42219</c:v>
                </c:pt>
                <c:pt idx="1406">
                  <c:v>42220</c:v>
                </c:pt>
                <c:pt idx="1407">
                  <c:v>42221</c:v>
                </c:pt>
                <c:pt idx="1408">
                  <c:v>42222</c:v>
                </c:pt>
                <c:pt idx="1409">
                  <c:v>42223</c:v>
                </c:pt>
                <c:pt idx="1410">
                  <c:v>42226</c:v>
                </c:pt>
                <c:pt idx="1411">
                  <c:v>42227</c:v>
                </c:pt>
                <c:pt idx="1412">
                  <c:v>42228</c:v>
                </c:pt>
                <c:pt idx="1413">
                  <c:v>42229</c:v>
                </c:pt>
                <c:pt idx="1414">
                  <c:v>42230</c:v>
                </c:pt>
                <c:pt idx="1415">
                  <c:v>42234</c:v>
                </c:pt>
                <c:pt idx="1416">
                  <c:v>42235</c:v>
                </c:pt>
                <c:pt idx="1417">
                  <c:v>42236</c:v>
                </c:pt>
                <c:pt idx="1418">
                  <c:v>42237</c:v>
                </c:pt>
                <c:pt idx="1419">
                  <c:v>42240</c:v>
                </c:pt>
                <c:pt idx="1420">
                  <c:v>42241</c:v>
                </c:pt>
                <c:pt idx="1421">
                  <c:v>42242</c:v>
                </c:pt>
                <c:pt idx="1422">
                  <c:v>42243</c:v>
                </c:pt>
                <c:pt idx="1423">
                  <c:v>42244</c:v>
                </c:pt>
                <c:pt idx="1424">
                  <c:v>42247</c:v>
                </c:pt>
                <c:pt idx="1425">
                  <c:v>42248</c:v>
                </c:pt>
                <c:pt idx="1426">
                  <c:v>42249</c:v>
                </c:pt>
                <c:pt idx="1427">
                  <c:v>42250</c:v>
                </c:pt>
                <c:pt idx="1428">
                  <c:v>42251</c:v>
                </c:pt>
                <c:pt idx="1429">
                  <c:v>42254</c:v>
                </c:pt>
                <c:pt idx="1430">
                  <c:v>42255</c:v>
                </c:pt>
                <c:pt idx="1431">
                  <c:v>42256</c:v>
                </c:pt>
                <c:pt idx="1432">
                  <c:v>42257</c:v>
                </c:pt>
                <c:pt idx="1433">
                  <c:v>42258</c:v>
                </c:pt>
                <c:pt idx="1434">
                  <c:v>42261</c:v>
                </c:pt>
                <c:pt idx="1435">
                  <c:v>42262</c:v>
                </c:pt>
                <c:pt idx="1436">
                  <c:v>42263</c:v>
                </c:pt>
                <c:pt idx="1437">
                  <c:v>42264</c:v>
                </c:pt>
                <c:pt idx="1438">
                  <c:v>42265</c:v>
                </c:pt>
                <c:pt idx="1439">
                  <c:v>42268</c:v>
                </c:pt>
                <c:pt idx="1440">
                  <c:v>42269</c:v>
                </c:pt>
                <c:pt idx="1441">
                  <c:v>42270</c:v>
                </c:pt>
                <c:pt idx="1442">
                  <c:v>42271</c:v>
                </c:pt>
                <c:pt idx="1443">
                  <c:v>42272</c:v>
                </c:pt>
                <c:pt idx="1444">
                  <c:v>42275</c:v>
                </c:pt>
                <c:pt idx="1445">
                  <c:v>42276</c:v>
                </c:pt>
                <c:pt idx="1446">
                  <c:v>42277</c:v>
                </c:pt>
                <c:pt idx="1447">
                  <c:v>42278</c:v>
                </c:pt>
                <c:pt idx="1448">
                  <c:v>42279</c:v>
                </c:pt>
                <c:pt idx="1449">
                  <c:v>42282</c:v>
                </c:pt>
                <c:pt idx="1450">
                  <c:v>42283</c:v>
                </c:pt>
                <c:pt idx="1451">
                  <c:v>42284</c:v>
                </c:pt>
                <c:pt idx="1452">
                  <c:v>42285</c:v>
                </c:pt>
                <c:pt idx="1453">
                  <c:v>42286</c:v>
                </c:pt>
                <c:pt idx="1454">
                  <c:v>42290</c:v>
                </c:pt>
                <c:pt idx="1455">
                  <c:v>42291</c:v>
                </c:pt>
                <c:pt idx="1456">
                  <c:v>42292</c:v>
                </c:pt>
                <c:pt idx="1457">
                  <c:v>42293</c:v>
                </c:pt>
                <c:pt idx="1458">
                  <c:v>42296</c:v>
                </c:pt>
                <c:pt idx="1459">
                  <c:v>42297</c:v>
                </c:pt>
                <c:pt idx="1460">
                  <c:v>42298</c:v>
                </c:pt>
                <c:pt idx="1461">
                  <c:v>42299</c:v>
                </c:pt>
                <c:pt idx="1462">
                  <c:v>42300</c:v>
                </c:pt>
                <c:pt idx="1463">
                  <c:v>42303</c:v>
                </c:pt>
                <c:pt idx="1464">
                  <c:v>42304</c:v>
                </c:pt>
                <c:pt idx="1465">
                  <c:v>42305</c:v>
                </c:pt>
                <c:pt idx="1466">
                  <c:v>42306</c:v>
                </c:pt>
                <c:pt idx="1467">
                  <c:v>42307</c:v>
                </c:pt>
                <c:pt idx="1468">
                  <c:v>42311</c:v>
                </c:pt>
                <c:pt idx="1469">
                  <c:v>42312</c:v>
                </c:pt>
                <c:pt idx="1470">
                  <c:v>42313</c:v>
                </c:pt>
                <c:pt idx="1471">
                  <c:v>42314</c:v>
                </c:pt>
                <c:pt idx="1472">
                  <c:v>42317</c:v>
                </c:pt>
                <c:pt idx="1473">
                  <c:v>42318</c:v>
                </c:pt>
                <c:pt idx="1474">
                  <c:v>42319</c:v>
                </c:pt>
                <c:pt idx="1475">
                  <c:v>42320</c:v>
                </c:pt>
                <c:pt idx="1476">
                  <c:v>42321</c:v>
                </c:pt>
                <c:pt idx="1477">
                  <c:v>42325</c:v>
                </c:pt>
                <c:pt idx="1478">
                  <c:v>42326</c:v>
                </c:pt>
                <c:pt idx="1479">
                  <c:v>42327</c:v>
                </c:pt>
                <c:pt idx="1480">
                  <c:v>42328</c:v>
                </c:pt>
                <c:pt idx="1481">
                  <c:v>42331</c:v>
                </c:pt>
                <c:pt idx="1482">
                  <c:v>42332</c:v>
                </c:pt>
                <c:pt idx="1483">
                  <c:v>42333</c:v>
                </c:pt>
                <c:pt idx="1484">
                  <c:v>42334</c:v>
                </c:pt>
                <c:pt idx="1485">
                  <c:v>42335</c:v>
                </c:pt>
                <c:pt idx="1486">
                  <c:v>42338</c:v>
                </c:pt>
                <c:pt idx="1487">
                  <c:v>42339</c:v>
                </c:pt>
                <c:pt idx="1488">
                  <c:v>42340</c:v>
                </c:pt>
                <c:pt idx="1489">
                  <c:v>42341</c:v>
                </c:pt>
                <c:pt idx="1490">
                  <c:v>42342</c:v>
                </c:pt>
                <c:pt idx="1491">
                  <c:v>42345</c:v>
                </c:pt>
                <c:pt idx="1492">
                  <c:v>42347</c:v>
                </c:pt>
                <c:pt idx="1493">
                  <c:v>42348</c:v>
                </c:pt>
                <c:pt idx="1494">
                  <c:v>42349</c:v>
                </c:pt>
                <c:pt idx="1495">
                  <c:v>42352</c:v>
                </c:pt>
                <c:pt idx="1496">
                  <c:v>42353</c:v>
                </c:pt>
                <c:pt idx="1497">
                  <c:v>42354</c:v>
                </c:pt>
                <c:pt idx="1498">
                  <c:v>42355</c:v>
                </c:pt>
                <c:pt idx="1499">
                  <c:v>42356</c:v>
                </c:pt>
                <c:pt idx="1500">
                  <c:v>42359</c:v>
                </c:pt>
                <c:pt idx="1501">
                  <c:v>42360</c:v>
                </c:pt>
                <c:pt idx="1502">
                  <c:v>42361</c:v>
                </c:pt>
                <c:pt idx="1503">
                  <c:v>42362</c:v>
                </c:pt>
                <c:pt idx="1504">
                  <c:v>42366</c:v>
                </c:pt>
                <c:pt idx="1505">
                  <c:v>42367</c:v>
                </c:pt>
                <c:pt idx="1506">
                  <c:v>42368</c:v>
                </c:pt>
                <c:pt idx="1507">
                  <c:v>42373</c:v>
                </c:pt>
                <c:pt idx="1508">
                  <c:v>42374</c:v>
                </c:pt>
                <c:pt idx="1509">
                  <c:v>42375</c:v>
                </c:pt>
                <c:pt idx="1510">
                  <c:v>42376</c:v>
                </c:pt>
                <c:pt idx="1511">
                  <c:v>42377</c:v>
                </c:pt>
                <c:pt idx="1512">
                  <c:v>42381</c:v>
                </c:pt>
                <c:pt idx="1513">
                  <c:v>42382</c:v>
                </c:pt>
                <c:pt idx="1514">
                  <c:v>42383</c:v>
                </c:pt>
                <c:pt idx="1515">
                  <c:v>42384</c:v>
                </c:pt>
                <c:pt idx="1516">
                  <c:v>42387</c:v>
                </c:pt>
                <c:pt idx="1517">
                  <c:v>42388</c:v>
                </c:pt>
                <c:pt idx="1518">
                  <c:v>42389</c:v>
                </c:pt>
                <c:pt idx="1519">
                  <c:v>42390</c:v>
                </c:pt>
                <c:pt idx="1520">
                  <c:v>42391</c:v>
                </c:pt>
                <c:pt idx="1521">
                  <c:v>42394</c:v>
                </c:pt>
                <c:pt idx="1522">
                  <c:v>42395</c:v>
                </c:pt>
                <c:pt idx="1523">
                  <c:v>42396</c:v>
                </c:pt>
                <c:pt idx="1524">
                  <c:v>42397</c:v>
                </c:pt>
                <c:pt idx="1525">
                  <c:v>42398</c:v>
                </c:pt>
                <c:pt idx="1526">
                  <c:v>42401</c:v>
                </c:pt>
                <c:pt idx="1527">
                  <c:v>42402</c:v>
                </c:pt>
                <c:pt idx="1528">
                  <c:v>42403</c:v>
                </c:pt>
                <c:pt idx="1529">
                  <c:v>42404</c:v>
                </c:pt>
                <c:pt idx="1530">
                  <c:v>42405</c:v>
                </c:pt>
                <c:pt idx="1531">
                  <c:v>42408</c:v>
                </c:pt>
                <c:pt idx="1532">
                  <c:v>42409</c:v>
                </c:pt>
                <c:pt idx="1533">
                  <c:v>42410</c:v>
                </c:pt>
                <c:pt idx="1534">
                  <c:v>42411</c:v>
                </c:pt>
                <c:pt idx="1535">
                  <c:v>42412</c:v>
                </c:pt>
                <c:pt idx="1536">
                  <c:v>42415</c:v>
                </c:pt>
                <c:pt idx="1537">
                  <c:v>42416</c:v>
                </c:pt>
                <c:pt idx="1538">
                  <c:v>42417</c:v>
                </c:pt>
                <c:pt idx="1539">
                  <c:v>42418</c:v>
                </c:pt>
                <c:pt idx="1540">
                  <c:v>42419</c:v>
                </c:pt>
                <c:pt idx="1541">
                  <c:v>42422</c:v>
                </c:pt>
                <c:pt idx="1542">
                  <c:v>42423</c:v>
                </c:pt>
                <c:pt idx="1543">
                  <c:v>42424</c:v>
                </c:pt>
                <c:pt idx="1544">
                  <c:v>42425</c:v>
                </c:pt>
                <c:pt idx="1545">
                  <c:v>42426</c:v>
                </c:pt>
                <c:pt idx="1546">
                  <c:v>42429</c:v>
                </c:pt>
                <c:pt idx="1547">
                  <c:v>42430</c:v>
                </c:pt>
                <c:pt idx="1548">
                  <c:v>42431</c:v>
                </c:pt>
                <c:pt idx="1549">
                  <c:v>42432</c:v>
                </c:pt>
                <c:pt idx="1550">
                  <c:v>42433</c:v>
                </c:pt>
                <c:pt idx="1551">
                  <c:v>42436</c:v>
                </c:pt>
                <c:pt idx="1552">
                  <c:v>42437</c:v>
                </c:pt>
                <c:pt idx="1553">
                  <c:v>42438</c:v>
                </c:pt>
                <c:pt idx="1554">
                  <c:v>42439</c:v>
                </c:pt>
                <c:pt idx="1555">
                  <c:v>42440</c:v>
                </c:pt>
                <c:pt idx="1556">
                  <c:v>42443</c:v>
                </c:pt>
                <c:pt idx="1557">
                  <c:v>42444</c:v>
                </c:pt>
                <c:pt idx="1558">
                  <c:v>42445</c:v>
                </c:pt>
                <c:pt idx="1559">
                  <c:v>42446</c:v>
                </c:pt>
                <c:pt idx="1560">
                  <c:v>42447</c:v>
                </c:pt>
                <c:pt idx="1561">
                  <c:v>42451</c:v>
                </c:pt>
                <c:pt idx="1562">
                  <c:v>42452</c:v>
                </c:pt>
                <c:pt idx="1563">
                  <c:v>42457</c:v>
                </c:pt>
                <c:pt idx="1564">
                  <c:v>42458</c:v>
                </c:pt>
                <c:pt idx="1565">
                  <c:v>42459</c:v>
                </c:pt>
                <c:pt idx="1566">
                  <c:v>42460</c:v>
                </c:pt>
                <c:pt idx="1567">
                  <c:v>42461</c:v>
                </c:pt>
                <c:pt idx="1568">
                  <c:v>42464</c:v>
                </c:pt>
                <c:pt idx="1569">
                  <c:v>42465</c:v>
                </c:pt>
                <c:pt idx="1570">
                  <c:v>42466</c:v>
                </c:pt>
                <c:pt idx="1571">
                  <c:v>42467</c:v>
                </c:pt>
                <c:pt idx="1572">
                  <c:v>42468</c:v>
                </c:pt>
                <c:pt idx="1573">
                  <c:v>42471</c:v>
                </c:pt>
                <c:pt idx="1574">
                  <c:v>42472</c:v>
                </c:pt>
                <c:pt idx="1575">
                  <c:v>42473</c:v>
                </c:pt>
                <c:pt idx="1576">
                  <c:v>42474</c:v>
                </c:pt>
                <c:pt idx="1577">
                  <c:v>42475</c:v>
                </c:pt>
                <c:pt idx="1578">
                  <c:v>42478</c:v>
                </c:pt>
                <c:pt idx="1579">
                  <c:v>42479</c:v>
                </c:pt>
                <c:pt idx="1580">
                  <c:v>42480</c:v>
                </c:pt>
                <c:pt idx="1581">
                  <c:v>42481</c:v>
                </c:pt>
                <c:pt idx="1582">
                  <c:v>42482</c:v>
                </c:pt>
                <c:pt idx="1583">
                  <c:v>42485</c:v>
                </c:pt>
                <c:pt idx="1584">
                  <c:v>42486</c:v>
                </c:pt>
                <c:pt idx="1585">
                  <c:v>42487</c:v>
                </c:pt>
                <c:pt idx="1586">
                  <c:v>42488</c:v>
                </c:pt>
                <c:pt idx="1587">
                  <c:v>42489</c:v>
                </c:pt>
                <c:pt idx="1588">
                  <c:v>42492</c:v>
                </c:pt>
                <c:pt idx="1589">
                  <c:v>42493</c:v>
                </c:pt>
                <c:pt idx="1590">
                  <c:v>42494</c:v>
                </c:pt>
                <c:pt idx="1591">
                  <c:v>42495</c:v>
                </c:pt>
                <c:pt idx="1592">
                  <c:v>42496</c:v>
                </c:pt>
                <c:pt idx="1593">
                  <c:v>42500</c:v>
                </c:pt>
                <c:pt idx="1594">
                  <c:v>42501</c:v>
                </c:pt>
                <c:pt idx="1595">
                  <c:v>42502</c:v>
                </c:pt>
                <c:pt idx="1596">
                  <c:v>42503</c:v>
                </c:pt>
                <c:pt idx="1597">
                  <c:v>42506</c:v>
                </c:pt>
                <c:pt idx="1598">
                  <c:v>42507</c:v>
                </c:pt>
                <c:pt idx="1599">
                  <c:v>42508</c:v>
                </c:pt>
                <c:pt idx="1600">
                  <c:v>42509</c:v>
                </c:pt>
                <c:pt idx="1601">
                  <c:v>42510</c:v>
                </c:pt>
                <c:pt idx="1602">
                  <c:v>42513</c:v>
                </c:pt>
                <c:pt idx="1603">
                  <c:v>42514</c:v>
                </c:pt>
                <c:pt idx="1604">
                  <c:v>42515</c:v>
                </c:pt>
                <c:pt idx="1605">
                  <c:v>42516</c:v>
                </c:pt>
                <c:pt idx="1606">
                  <c:v>42517</c:v>
                </c:pt>
                <c:pt idx="1607">
                  <c:v>42521</c:v>
                </c:pt>
                <c:pt idx="1608">
                  <c:v>42522</c:v>
                </c:pt>
                <c:pt idx="1609">
                  <c:v>42523</c:v>
                </c:pt>
                <c:pt idx="1610">
                  <c:v>42524</c:v>
                </c:pt>
                <c:pt idx="1611">
                  <c:v>42528</c:v>
                </c:pt>
                <c:pt idx="1612">
                  <c:v>42529</c:v>
                </c:pt>
                <c:pt idx="1613">
                  <c:v>42530</c:v>
                </c:pt>
                <c:pt idx="1614">
                  <c:v>42531</c:v>
                </c:pt>
                <c:pt idx="1615">
                  <c:v>42534</c:v>
                </c:pt>
                <c:pt idx="1616">
                  <c:v>42535</c:v>
                </c:pt>
                <c:pt idx="1617">
                  <c:v>42536</c:v>
                </c:pt>
                <c:pt idx="1618">
                  <c:v>42537</c:v>
                </c:pt>
                <c:pt idx="1619">
                  <c:v>42538</c:v>
                </c:pt>
                <c:pt idx="1620">
                  <c:v>42541</c:v>
                </c:pt>
                <c:pt idx="1621">
                  <c:v>42542</c:v>
                </c:pt>
                <c:pt idx="1622">
                  <c:v>42543</c:v>
                </c:pt>
                <c:pt idx="1623">
                  <c:v>42544</c:v>
                </c:pt>
                <c:pt idx="1624">
                  <c:v>42545</c:v>
                </c:pt>
                <c:pt idx="1625">
                  <c:v>42548</c:v>
                </c:pt>
                <c:pt idx="1626">
                  <c:v>42549</c:v>
                </c:pt>
                <c:pt idx="1627">
                  <c:v>42550</c:v>
                </c:pt>
                <c:pt idx="1628">
                  <c:v>42551</c:v>
                </c:pt>
                <c:pt idx="1629">
                  <c:v>42552</c:v>
                </c:pt>
                <c:pt idx="1630">
                  <c:v>42556</c:v>
                </c:pt>
                <c:pt idx="1631">
                  <c:v>42557</c:v>
                </c:pt>
                <c:pt idx="1632">
                  <c:v>42558</c:v>
                </c:pt>
                <c:pt idx="1633">
                  <c:v>42559</c:v>
                </c:pt>
                <c:pt idx="1634">
                  <c:v>42562</c:v>
                </c:pt>
                <c:pt idx="1635">
                  <c:v>42563</c:v>
                </c:pt>
                <c:pt idx="1636">
                  <c:v>42564</c:v>
                </c:pt>
                <c:pt idx="1637">
                  <c:v>42565</c:v>
                </c:pt>
                <c:pt idx="1638">
                  <c:v>42566</c:v>
                </c:pt>
                <c:pt idx="1639">
                  <c:v>42569</c:v>
                </c:pt>
                <c:pt idx="1640">
                  <c:v>42570</c:v>
                </c:pt>
                <c:pt idx="1641">
                  <c:v>42572</c:v>
                </c:pt>
                <c:pt idx="1642">
                  <c:v>42573</c:v>
                </c:pt>
                <c:pt idx="1643">
                  <c:v>42576</c:v>
                </c:pt>
                <c:pt idx="1644">
                  <c:v>42577</c:v>
                </c:pt>
                <c:pt idx="1645">
                  <c:v>42578</c:v>
                </c:pt>
                <c:pt idx="1646">
                  <c:v>42579</c:v>
                </c:pt>
                <c:pt idx="1647">
                  <c:v>42580</c:v>
                </c:pt>
                <c:pt idx="1648">
                  <c:v>42581</c:v>
                </c:pt>
                <c:pt idx="1649">
                  <c:v>42583</c:v>
                </c:pt>
                <c:pt idx="1650">
                  <c:v>42584</c:v>
                </c:pt>
                <c:pt idx="1651">
                  <c:v>42585</c:v>
                </c:pt>
                <c:pt idx="1652">
                  <c:v>42586</c:v>
                </c:pt>
                <c:pt idx="1653">
                  <c:v>42587</c:v>
                </c:pt>
                <c:pt idx="1654">
                  <c:v>42590</c:v>
                </c:pt>
                <c:pt idx="1655">
                  <c:v>42591</c:v>
                </c:pt>
                <c:pt idx="1656">
                  <c:v>42592</c:v>
                </c:pt>
                <c:pt idx="1657">
                  <c:v>42593</c:v>
                </c:pt>
                <c:pt idx="1658">
                  <c:v>42594</c:v>
                </c:pt>
                <c:pt idx="1659">
                  <c:v>42598</c:v>
                </c:pt>
                <c:pt idx="1660">
                  <c:v>42599</c:v>
                </c:pt>
                <c:pt idx="1661">
                  <c:v>42600</c:v>
                </c:pt>
                <c:pt idx="1662">
                  <c:v>42601</c:v>
                </c:pt>
                <c:pt idx="1663">
                  <c:v>42604</c:v>
                </c:pt>
                <c:pt idx="1664">
                  <c:v>42605</c:v>
                </c:pt>
                <c:pt idx="1665">
                  <c:v>42606</c:v>
                </c:pt>
                <c:pt idx="1666">
                  <c:v>42607</c:v>
                </c:pt>
                <c:pt idx="1667">
                  <c:v>42608</c:v>
                </c:pt>
                <c:pt idx="1668">
                  <c:v>42611</c:v>
                </c:pt>
                <c:pt idx="1669">
                  <c:v>42612</c:v>
                </c:pt>
                <c:pt idx="1670">
                  <c:v>42613</c:v>
                </c:pt>
                <c:pt idx="1671">
                  <c:v>42614</c:v>
                </c:pt>
                <c:pt idx="1672">
                  <c:v>42615</c:v>
                </c:pt>
                <c:pt idx="1673">
                  <c:v>42618</c:v>
                </c:pt>
                <c:pt idx="1674">
                  <c:v>42619</c:v>
                </c:pt>
                <c:pt idx="1675">
                  <c:v>42620</c:v>
                </c:pt>
                <c:pt idx="1676">
                  <c:v>42621</c:v>
                </c:pt>
                <c:pt idx="1677">
                  <c:v>42622</c:v>
                </c:pt>
                <c:pt idx="1678">
                  <c:v>42625</c:v>
                </c:pt>
                <c:pt idx="1679">
                  <c:v>42626</c:v>
                </c:pt>
                <c:pt idx="1680">
                  <c:v>42627</c:v>
                </c:pt>
                <c:pt idx="1681">
                  <c:v>42628</c:v>
                </c:pt>
                <c:pt idx="1682">
                  <c:v>42629</c:v>
                </c:pt>
                <c:pt idx="1683">
                  <c:v>42632</c:v>
                </c:pt>
                <c:pt idx="1684">
                  <c:v>42633</c:v>
                </c:pt>
                <c:pt idx="1685">
                  <c:v>42634</c:v>
                </c:pt>
                <c:pt idx="1686">
                  <c:v>42635</c:v>
                </c:pt>
                <c:pt idx="1687">
                  <c:v>42636</c:v>
                </c:pt>
                <c:pt idx="1688">
                  <c:v>42639</c:v>
                </c:pt>
                <c:pt idx="1689">
                  <c:v>42640</c:v>
                </c:pt>
                <c:pt idx="1690">
                  <c:v>42641</c:v>
                </c:pt>
                <c:pt idx="1691">
                  <c:v>42642</c:v>
                </c:pt>
                <c:pt idx="1692">
                  <c:v>42643</c:v>
                </c:pt>
                <c:pt idx="1693">
                  <c:v>42646</c:v>
                </c:pt>
                <c:pt idx="1694">
                  <c:v>42647</c:v>
                </c:pt>
                <c:pt idx="1695">
                  <c:v>42648</c:v>
                </c:pt>
                <c:pt idx="1696">
                  <c:v>42649</c:v>
                </c:pt>
                <c:pt idx="1697">
                  <c:v>42650</c:v>
                </c:pt>
                <c:pt idx="1698">
                  <c:v>42653</c:v>
                </c:pt>
                <c:pt idx="1699">
                  <c:v>42654</c:v>
                </c:pt>
                <c:pt idx="1700">
                  <c:v>42655</c:v>
                </c:pt>
                <c:pt idx="1701">
                  <c:v>42656</c:v>
                </c:pt>
                <c:pt idx="1702">
                  <c:v>42657</c:v>
                </c:pt>
                <c:pt idx="1703">
                  <c:v>42661</c:v>
                </c:pt>
                <c:pt idx="1704">
                  <c:v>42662</c:v>
                </c:pt>
                <c:pt idx="1705">
                  <c:v>42663</c:v>
                </c:pt>
                <c:pt idx="1706">
                  <c:v>42664</c:v>
                </c:pt>
                <c:pt idx="1707">
                  <c:v>42667</c:v>
                </c:pt>
                <c:pt idx="1708">
                  <c:v>42668</c:v>
                </c:pt>
                <c:pt idx="1709">
                  <c:v>42669</c:v>
                </c:pt>
                <c:pt idx="1710">
                  <c:v>42670</c:v>
                </c:pt>
                <c:pt idx="1711">
                  <c:v>42671</c:v>
                </c:pt>
                <c:pt idx="1712">
                  <c:v>42674</c:v>
                </c:pt>
                <c:pt idx="1713">
                  <c:v>42675</c:v>
                </c:pt>
                <c:pt idx="1714">
                  <c:v>42676</c:v>
                </c:pt>
                <c:pt idx="1715">
                  <c:v>42677</c:v>
                </c:pt>
                <c:pt idx="1716">
                  <c:v>42678</c:v>
                </c:pt>
                <c:pt idx="1717">
                  <c:v>42682</c:v>
                </c:pt>
                <c:pt idx="1718">
                  <c:v>42683</c:v>
                </c:pt>
                <c:pt idx="1719">
                  <c:v>42684</c:v>
                </c:pt>
                <c:pt idx="1720">
                  <c:v>42685</c:v>
                </c:pt>
                <c:pt idx="1721">
                  <c:v>42689</c:v>
                </c:pt>
                <c:pt idx="1722">
                  <c:v>42690</c:v>
                </c:pt>
                <c:pt idx="1723">
                  <c:v>42691</c:v>
                </c:pt>
                <c:pt idx="1724">
                  <c:v>42692</c:v>
                </c:pt>
                <c:pt idx="1725">
                  <c:v>42695</c:v>
                </c:pt>
                <c:pt idx="1726">
                  <c:v>42696</c:v>
                </c:pt>
                <c:pt idx="1727">
                  <c:v>42697</c:v>
                </c:pt>
                <c:pt idx="1728">
                  <c:v>42698</c:v>
                </c:pt>
                <c:pt idx="1729">
                  <c:v>42699</c:v>
                </c:pt>
                <c:pt idx="1730">
                  <c:v>42702</c:v>
                </c:pt>
                <c:pt idx="1731">
                  <c:v>42703</c:v>
                </c:pt>
                <c:pt idx="1732">
                  <c:v>42704</c:v>
                </c:pt>
                <c:pt idx="1733">
                  <c:v>42705</c:v>
                </c:pt>
                <c:pt idx="1734">
                  <c:v>42706</c:v>
                </c:pt>
                <c:pt idx="1735">
                  <c:v>42709</c:v>
                </c:pt>
                <c:pt idx="1736">
                  <c:v>42710</c:v>
                </c:pt>
                <c:pt idx="1737">
                  <c:v>42711</c:v>
                </c:pt>
                <c:pt idx="1738">
                  <c:v>42713</c:v>
                </c:pt>
                <c:pt idx="1739">
                  <c:v>42716</c:v>
                </c:pt>
                <c:pt idx="1740">
                  <c:v>42717</c:v>
                </c:pt>
                <c:pt idx="1741">
                  <c:v>42718</c:v>
                </c:pt>
                <c:pt idx="1742">
                  <c:v>42719</c:v>
                </c:pt>
                <c:pt idx="1743">
                  <c:v>42720</c:v>
                </c:pt>
                <c:pt idx="1744">
                  <c:v>42723</c:v>
                </c:pt>
                <c:pt idx="1745">
                  <c:v>42724</c:v>
                </c:pt>
                <c:pt idx="1746">
                  <c:v>42725</c:v>
                </c:pt>
                <c:pt idx="1747">
                  <c:v>42726</c:v>
                </c:pt>
                <c:pt idx="1748">
                  <c:v>42727</c:v>
                </c:pt>
                <c:pt idx="1749">
                  <c:v>42730</c:v>
                </c:pt>
                <c:pt idx="1750">
                  <c:v>42731</c:v>
                </c:pt>
                <c:pt idx="1751">
                  <c:v>42732</c:v>
                </c:pt>
                <c:pt idx="1752">
                  <c:v>42733</c:v>
                </c:pt>
                <c:pt idx="1753">
                  <c:v>42737</c:v>
                </c:pt>
                <c:pt idx="1754">
                  <c:v>42738</c:v>
                </c:pt>
                <c:pt idx="1755">
                  <c:v>42739</c:v>
                </c:pt>
                <c:pt idx="1756">
                  <c:v>42740</c:v>
                </c:pt>
                <c:pt idx="1757">
                  <c:v>42741</c:v>
                </c:pt>
                <c:pt idx="1758">
                  <c:v>42745</c:v>
                </c:pt>
                <c:pt idx="1759">
                  <c:v>42746</c:v>
                </c:pt>
                <c:pt idx="1760">
                  <c:v>42747</c:v>
                </c:pt>
                <c:pt idx="1761">
                  <c:v>42748</c:v>
                </c:pt>
                <c:pt idx="1762">
                  <c:v>42751</c:v>
                </c:pt>
                <c:pt idx="1763">
                  <c:v>42752</c:v>
                </c:pt>
                <c:pt idx="1764">
                  <c:v>42753</c:v>
                </c:pt>
                <c:pt idx="1765">
                  <c:v>42754</c:v>
                </c:pt>
                <c:pt idx="1766">
                  <c:v>42755</c:v>
                </c:pt>
                <c:pt idx="1767">
                  <c:v>42758</c:v>
                </c:pt>
                <c:pt idx="1768">
                  <c:v>42759</c:v>
                </c:pt>
                <c:pt idx="1769">
                  <c:v>42760</c:v>
                </c:pt>
                <c:pt idx="1770">
                  <c:v>42761</c:v>
                </c:pt>
                <c:pt idx="1771">
                  <c:v>42762</c:v>
                </c:pt>
                <c:pt idx="1772">
                  <c:v>42765</c:v>
                </c:pt>
                <c:pt idx="1773">
                  <c:v>42766</c:v>
                </c:pt>
                <c:pt idx="1774">
                  <c:v>42767</c:v>
                </c:pt>
                <c:pt idx="1775">
                  <c:v>42768</c:v>
                </c:pt>
                <c:pt idx="1776">
                  <c:v>42769</c:v>
                </c:pt>
                <c:pt idx="1777">
                  <c:v>42772</c:v>
                </c:pt>
                <c:pt idx="1778">
                  <c:v>42773</c:v>
                </c:pt>
                <c:pt idx="1779">
                  <c:v>42774</c:v>
                </c:pt>
                <c:pt idx="1780">
                  <c:v>42775</c:v>
                </c:pt>
                <c:pt idx="1781">
                  <c:v>42776</c:v>
                </c:pt>
                <c:pt idx="1782">
                  <c:v>42779</c:v>
                </c:pt>
                <c:pt idx="1783">
                  <c:v>42780</c:v>
                </c:pt>
                <c:pt idx="1784">
                  <c:v>42781</c:v>
                </c:pt>
                <c:pt idx="1785">
                  <c:v>42782</c:v>
                </c:pt>
                <c:pt idx="1786">
                  <c:v>42783</c:v>
                </c:pt>
                <c:pt idx="1787">
                  <c:v>42786</c:v>
                </c:pt>
                <c:pt idx="1788">
                  <c:v>42787</c:v>
                </c:pt>
                <c:pt idx="1789">
                  <c:v>42788</c:v>
                </c:pt>
                <c:pt idx="1790">
                  <c:v>42789</c:v>
                </c:pt>
                <c:pt idx="1791">
                  <c:v>42790</c:v>
                </c:pt>
                <c:pt idx="1792">
                  <c:v>42793</c:v>
                </c:pt>
                <c:pt idx="1793">
                  <c:v>42794</c:v>
                </c:pt>
                <c:pt idx="1794">
                  <c:v>42795</c:v>
                </c:pt>
                <c:pt idx="1795">
                  <c:v>42796</c:v>
                </c:pt>
                <c:pt idx="1796">
                  <c:v>42797</c:v>
                </c:pt>
                <c:pt idx="1797">
                  <c:v>42800</c:v>
                </c:pt>
                <c:pt idx="1798">
                  <c:v>42801</c:v>
                </c:pt>
                <c:pt idx="1799">
                  <c:v>42802</c:v>
                </c:pt>
                <c:pt idx="1800">
                  <c:v>42803</c:v>
                </c:pt>
                <c:pt idx="1801">
                  <c:v>42804</c:v>
                </c:pt>
                <c:pt idx="1802">
                  <c:v>42807</c:v>
                </c:pt>
                <c:pt idx="1803">
                  <c:v>42808</c:v>
                </c:pt>
                <c:pt idx="1804">
                  <c:v>42809</c:v>
                </c:pt>
                <c:pt idx="1805">
                  <c:v>42810</c:v>
                </c:pt>
                <c:pt idx="1806">
                  <c:v>42811</c:v>
                </c:pt>
                <c:pt idx="1807">
                  <c:v>42815</c:v>
                </c:pt>
                <c:pt idx="1808">
                  <c:v>42816</c:v>
                </c:pt>
                <c:pt idx="1809">
                  <c:v>42817</c:v>
                </c:pt>
                <c:pt idx="1810">
                  <c:v>42818</c:v>
                </c:pt>
                <c:pt idx="1811">
                  <c:v>42821</c:v>
                </c:pt>
                <c:pt idx="1812">
                  <c:v>42822</c:v>
                </c:pt>
                <c:pt idx="1813">
                  <c:v>42823</c:v>
                </c:pt>
                <c:pt idx="1814">
                  <c:v>42824</c:v>
                </c:pt>
                <c:pt idx="1815">
                  <c:v>42825</c:v>
                </c:pt>
                <c:pt idx="1816">
                  <c:v>42828</c:v>
                </c:pt>
                <c:pt idx="1817">
                  <c:v>42829</c:v>
                </c:pt>
                <c:pt idx="1818">
                  <c:v>42830</c:v>
                </c:pt>
                <c:pt idx="1819">
                  <c:v>42831</c:v>
                </c:pt>
                <c:pt idx="1820">
                  <c:v>42832</c:v>
                </c:pt>
                <c:pt idx="1821">
                  <c:v>42835</c:v>
                </c:pt>
                <c:pt idx="1822">
                  <c:v>42836</c:v>
                </c:pt>
                <c:pt idx="1823">
                  <c:v>42837</c:v>
                </c:pt>
                <c:pt idx="1824">
                  <c:v>42842</c:v>
                </c:pt>
                <c:pt idx="1825">
                  <c:v>42843</c:v>
                </c:pt>
                <c:pt idx="1826">
                  <c:v>42844</c:v>
                </c:pt>
                <c:pt idx="1827">
                  <c:v>42845</c:v>
                </c:pt>
                <c:pt idx="1828">
                  <c:v>42846</c:v>
                </c:pt>
                <c:pt idx="1829">
                  <c:v>42849</c:v>
                </c:pt>
                <c:pt idx="1830">
                  <c:v>42850</c:v>
                </c:pt>
                <c:pt idx="1831">
                  <c:v>42851</c:v>
                </c:pt>
                <c:pt idx="1832">
                  <c:v>42852</c:v>
                </c:pt>
                <c:pt idx="1833">
                  <c:v>42853</c:v>
                </c:pt>
                <c:pt idx="1834">
                  <c:v>42857</c:v>
                </c:pt>
                <c:pt idx="1835">
                  <c:v>42858</c:v>
                </c:pt>
                <c:pt idx="1836">
                  <c:v>42859</c:v>
                </c:pt>
                <c:pt idx="1837">
                  <c:v>42860</c:v>
                </c:pt>
                <c:pt idx="1838">
                  <c:v>42863</c:v>
                </c:pt>
                <c:pt idx="1839">
                  <c:v>42864</c:v>
                </c:pt>
                <c:pt idx="1840">
                  <c:v>42865</c:v>
                </c:pt>
                <c:pt idx="1841">
                  <c:v>42866</c:v>
                </c:pt>
                <c:pt idx="1842">
                  <c:v>42867</c:v>
                </c:pt>
                <c:pt idx="1843">
                  <c:v>42870</c:v>
                </c:pt>
                <c:pt idx="1844">
                  <c:v>42871</c:v>
                </c:pt>
                <c:pt idx="1845">
                  <c:v>42872</c:v>
                </c:pt>
                <c:pt idx="1846">
                  <c:v>42873</c:v>
                </c:pt>
                <c:pt idx="1847">
                  <c:v>42874</c:v>
                </c:pt>
                <c:pt idx="1848">
                  <c:v>42877</c:v>
                </c:pt>
                <c:pt idx="1849">
                  <c:v>42878</c:v>
                </c:pt>
                <c:pt idx="1850">
                  <c:v>42879</c:v>
                </c:pt>
                <c:pt idx="1851">
                  <c:v>42880</c:v>
                </c:pt>
                <c:pt idx="1852">
                  <c:v>42881</c:v>
                </c:pt>
                <c:pt idx="1853">
                  <c:v>42885</c:v>
                </c:pt>
                <c:pt idx="1854">
                  <c:v>42886</c:v>
                </c:pt>
                <c:pt idx="1855">
                  <c:v>42887</c:v>
                </c:pt>
                <c:pt idx="1856">
                  <c:v>42888</c:v>
                </c:pt>
                <c:pt idx="1857">
                  <c:v>42891</c:v>
                </c:pt>
                <c:pt idx="1858">
                  <c:v>42892</c:v>
                </c:pt>
                <c:pt idx="1859">
                  <c:v>42893</c:v>
                </c:pt>
                <c:pt idx="1860">
                  <c:v>42894</c:v>
                </c:pt>
                <c:pt idx="1861">
                  <c:v>42895</c:v>
                </c:pt>
                <c:pt idx="1862">
                  <c:v>42898</c:v>
                </c:pt>
                <c:pt idx="1863">
                  <c:v>42899</c:v>
                </c:pt>
                <c:pt idx="1864">
                  <c:v>42900</c:v>
                </c:pt>
                <c:pt idx="1865">
                  <c:v>42901</c:v>
                </c:pt>
                <c:pt idx="1866">
                  <c:v>42902</c:v>
                </c:pt>
                <c:pt idx="1867">
                  <c:v>42906</c:v>
                </c:pt>
                <c:pt idx="1868">
                  <c:v>42907</c:v>
                </c:pt>
                <c:pt idx="1869">
                  <c:v>42908</c:v>
                </c:pt>
                <c:pt idx="1870">
                  <c:v>42909</c:v>
                </c:pt>
                <c:pt idx="1871">
                  <c:v>42913</c:v>
                </c:pt>
                <c:pt idx="1872">
                  <c:v>42914</c:v>
                </c:pt>
                <c:pt idx="1873">
                  <c:v>42915</c:v>
                </c:pt>
                <c:pt idx="1874">
                  <c:v>42916</c:v>
                </c:pt>
                <c:pt idx="1875">
                  <c:v>42920</c:v>
                </c:pt>
                <c:pt idx="1876">
                  <c:v>42921</c:v>
                </c:pt>
                <c:pt idx="1877">
                  <c:v>42922</c:v>
                </c:pt>
                <c:pt idx="1878">
                  <c:v>42923</c:v>
                </c:pt>
                <c:pt idx="1879">
                  <c:v>42926</c:v>
                </c:pt>
                <c:pt idx="1880">
                  <c:v>42927</c:v>
                </c:pt>
                <c:pt idx="1881">
                  <c:v>42928</c:v>
                </c:pt>
                <c:pt idx="1882">
                  <c:v>42929</c:v>
                </c:pt>
                <c:pt idx="1883">
                  <c:v>42930</c:v>
                </c:pt>
                <c:pt idx="1884">
                  <c:v>42933</c:v>
                </c:pt>
                <c:pt idx="1885">
                  <c:v>42934</c:v>
                </c:pt>
                <c:pt idx="1886">
                  <c:v>42935</c:v>
                </c:pt>
                <c:pt idx="1887">
                  <c:v>42937</c:v>
                </c:pt>
                <c:pt idx="1888">
                  <c:v>42940</c:v>
                </c:pt>
                <c:pt idx="1889">
                  <c:v>42941</c:v>
                </c:pt>
                <c:pt idx="1890">
                  <c:v>42942</c:v>
                </c:pt>
                <c:pt idx="1891">
                  <c:v>42943</c:v>
                </c:pt>
                <c:pt idx="1892">
                  <c:v>42944</c:v>
                </c:pt>
                <c:pt idx="1893">
                  <c:v>42945</c:v>
                </c:pt>
                <c:pt idx="1894">
                  <c:v>42947</c:v>
                </c:pt>
                <c:pt idx="1895">
                  <c:v>42948</c:v>
                </c:pt>
                <c:pt idx="1896">
                  <c:v>42949</c:v>
                </c:pt>
                <c:pt idx="1897">
                  <c:v>42950</c:v>
                </c:pt>
                <c:pt idx="1898">
                  <c:v>42951</c:v>
                </c:pt>
                <c:pt idx="1899">
                  <c:v>42955</c:v>
                </c:pt>
                <c:pt idx="1900">
                  <c:v>42956</c:v>
                </c:pt>
                <c:pt idx="1901">
                  <c:v>42957</c:v>
                </c:pt>
                <c:pt idx="1902">
                  <c:v>42958</c:v>
                </c:pt>
                <c:pt idx="1903">
                  <c:v>42961</c:v>
                </c:pt>
                <c:pt idx="1904">
                  <c:v>42962</c:v>
                </c:pt>
                <c:pt idx="1905">
                  <c:v>42963</c:v>
                </c:pt>
                <c:pt idx="1906">
                  <c:v>42964</c:v>
                </c:pt>
                <c:pt idx="1907">
                  <c:v>42965</c:v>
                </c:pt>
                <c:pt idx="1908">
                  <c:v>42966</c:v>
                </c:pt>
                <c:pt idx="1909">
                  <c:v>42967</c:v>
                </c:pt>
                <c:pt idx="1910">
                  <c:v>42968</c:v>
                </c:pt>
                <c:pt idx="1911">
                  <c:v>42969</c:v>
                </c:pt>
                <c:pt idx="1912">
                  <c:v>42970</c:v>
                </c:pt>
                <c:pt idx="1913">
                  <c:v>42971</c:v>
                </c:pt>
                <c:pt idx="1914">
                  <c:v>42972</c:v>
                </c:pt>
                <c:pt idx="1915">
                  <c:v>42975</c:v>
                </c:pt>
                <c:pt idx="1916">
                  <c:v>42976</c:v>
                </c:pt>
                <c:pt idx="1917">
                  <c:v>42977</c:v>
                </c:pt>
                <c:pt idx="1918">
                  <c:v>42978</c:v>
                </c:pt>
                <c:pt idx="1919">
                  <c:v>42979</c:v>
                </c:pt>
                <c:pt idx="1920">
                  <c:v>42982</c:v>
                </c:pt>
                <c:pt idx="1921">
                  <c:v>42983</c:v>
                </c:pt>
                <c:pt idx="1922">
                  <c:v>42984</c:v>
                </c:pt>
                <c:pt idx="1923">
                  <c:v>42985</c:v>
                </c:pt>
                <c:pt idx="1924">
                  <c:v>42986</c:v>
                </c:pt>
                <c:pt idx="1925">
                  <c:v>42989</c:v>
                </c:pt>
                <c:pt idx="1926">
                  <c:v>42990</c:v>
                </c:pt>
                <c:pt idx="1927">
                  <c:v>42991</c:v>
                </c:pt>
                <c:pt idx="1928">
                  <c:v>42992</c:v>
                </c:pt>
                <c:pt idx="1929">
                  <c:v>42993</c:v>
                </c:pt>
                <c:pt idx="1930">
                  <c:v>42996</c:v>
                </c:pt>
                <c:pt idx="1931">
                  <c:v>42997</c:v>
                </c:pt>
                <c:pt idx="1932">
                  <c:v>42998</c:v>
                </c:pt>
                <c:pt idx="1933">
                  <c:v>42999</c:v>
                </c:pt>
                <c:pt idx="1934">
                  <c:v>43000</c:v>
                </c:pt>
                <c:pt idx="1935">
                  <c:v>43003</c:v>
                </c:pt>
                <c:pt idx="1936">
                  <c:v>43004</c:v>
                </c:pt>
                <c:pt idx="1937">
                  <c:v>43005</c:v>
                </c:pt>
                <c:pt idx="1938">
                  <c:v>43006</c:v>
                </c:pt>
                <c:pt idx="1939">
                  <c:v>43007</c:v>
                </c:pt>
                <c:pt idx="1940">
                  <c:v>43010</c:v>
                </c:pt>
                <c:pt idx="1941">
                  <c:v>43011</c:v>
                </c:pt>
                <c:pt idx="1942">
                  <c:v>43012</c:v>
                </c:pt>
                <c:pt idx="1943">
                  <c:v>43013</c:v>
                </c:pt>
                <c:pt idx="1944">
                  <c:v>43014</c:v>
                </c:pt>
                <c:pt idx="1945">
                  <c:v>43017</c:v>
                </c:pt>
                <c:pt idx="1946">
                  <c:v>43018</c:v>
                </c:pt>
                <c:pt idx="1947">
                  <c:v>43019</c:v>
                </c:pt>
                <c:pt idx="1948">
                  <c:v>43020</c:v>
                </c:pt>
                <c:pt idx="1949">
                  <c:v>43021</c:v>
                </c:pt>
                <c:pt idx="1950">
                  <c:v>43024</c:v>
                </c:pt>
                <c:pt idx="1951">
                  <c:v>43025</c:v>
                </c:pt>
                <c:pt idx="1952">
                  <c:v>43026</c:v>
                </c:pt>
                <c:pt idx="1953">
                  <c:v>43027</c:v>
                </c:pt>
                <c:pt idx="1954">
                  <c:v>43028</c:v>
                </c:pt>
                <c:pt idx="1955">
                  <c:v>43031</c:v>
                </c:pt>
                <c:pt idx="1956">
                  <c:v>43032</c:v>
                </c:pt>
                <c:pt idx="1957">
                  <c:v>43033</c:v>
                </c:pt>
                <c:pt idx="1958">
                  <c:v>43034</c:v>
                </c:pt>
                <c:pt idx="1959">
                  <c:v>43035</c:v>
                </c:pt>
                <c:pt idx="1960">
                  <c:v>43038</c:v>
                </c:pt>
                <c:pt idx="1961">
                  <c:v>43039</c:v>
                </c:pt>
                <c:pt idx="1962">
                  <c:v>43040</c:v>
                </c:pt>
                <c:pt idx="1963">
                  <c:v>43041</c:v>
                </c:pt>
                <c:pt idx="1964">
                  <c:v>43042</c:v>
                </c:pt>
                <c:pt idx="1965">
                  <c:v>43045</c:v>
                </c:pt>
                <c:pt idx="1966">
                  <c:v>43046</c:v>
                </c:pt>
                <c:pt idx="1967">
                  <c:v>43047</c:v>
                </c:pt>
                <c:pt idx="1968">
                  <c:v>43048</c:v>
                </c:pt>
                <c:pt idx="1969">
                  <c:v>43049</c:v>
                </c:pt>
                <c:pt idx="1970">
                  <c:v>43052</c:v>
                </c:pt>
                <c:pt idx="1971">
                  <c:v>43053</c:v>
                </c:pt>
                <c:pt idx="1972">
                  <c:v>43054</c:v>
                </c:pt>
                <c:pt idx="1973">
                  <c:v>43055</c:v>
                </c:pt>
                <c:pt idx="1974">
                  <c:v>43056</c:v>
                </c:pt>
                <c:pt idx="1975">
                  <c:v>43059</c:v>
                </c:pt>
                <c:pt idx="1976">
                  <c:v>43060</c:v>
                </c:pt>
                <c:pt idx="1977">
                  <c:v>43061</c:v>
                </c:pt>
                <c:pt idx="1978">
                  <c:v>43062</c:v>
                </c:pt>
                <c:pt idx="1979">
                  <c:v>43063</c:v>
                </c:pt>
                <c:pt idx="1980">
                  <c:v>43066</c:v>
                </c:pt>
                <c:pt idx="1981">
                  <c:v>43067</c:v>
                </c:pt>
                <c:pt idx="1982">
                  <c:v>43068</c:v>
                </c:pt>
                <c:pt idx="1983">
                  <c:v>43069</c:v>
                </c:pt>
                <c:pt idx="1984">
                  <c:v>43070</c:v>
                </c:pt>
                <c:pt idx="1985">
                  <c:v>43073</c:v>
                </c:pt>
                <c:pt idx="1986">
                  <c:v>43074</c:v>
                </c:pt>
                <c:pt idx="1987">
                  <c:v>43075</c:v>
                </c:pt>
                <c:pt idx="1988">
                  <c:v>43076</c:v>
                </c:pt>
                <c:pt idx="1989">
                  <c:v>43077</c:v>
                </c:pt>
                <c:pt idx="1990">
                  <c:v>43080</c:v>
                </c:pt>
                <c:pt idx="1991">
                  <c:v>43081</c:v>
                </c:pt>
                <c:pt idx="1992">
                  <c:v>43082</c:v>
                </c:pt>
                <c:pt idx="1993">
                  <c:v>43083</c:v>
                </c:pt>
                <c:pt idx="1994">
                  <c:v>43084</c:v>
                </c:pt>
                <c:pt idx="1995">
                  <c:v>43087</c:v>
                </c:pt>
                <c:pt idx="1996">
                  <c:v>43088</c:v>
                </c:pt>
                <c:pt idx="1997">
                  <c:v>43089</c:v>
                </c:pt>
                <c:pt idx="1998">
                  <c:v>43090</c:v>
                </c:pt>
                <c:pt idx="1999">
                  <c:v>43091</c:v>
                </c:pt>
                <c:pt idx="2000">
                  <c:v>43094</c:v>
                </c:pt>
                <c:pt idx="2001">
                  <c:v>43095</c:v>
                </c:pt>
                <c:pt idx="2002">
                  <c:v>43096</c:v>
                </c:pt>
                <c:pt idx="2003">
                  <c:v>43097</c:v>
                </c:pt>
                <c:pt idx="2004">
                  <c:v>43098</c:v>
                </c:pt>
                <c:pt idx="2005">
                  <c:v>43101</c:v>
                </c:pt>
                <c:pt idx="2006">
                  <c:v>43102</c:v>
                </c:pt>
                <c:pt idx="2007">
                  <c:v>43103</c:v>
                </c:pt>
                <c:pt idx="2008">
                  <c:v>43104</c:v>
                </c:pt>
                <c:pt idx="2009">
                  <c:v>43105</c:v>
                </c:pt>
                <c:pt idx="2010">
                  <c:v>43108</c:v>
                </c:pt>
                <c:pt idx="2011">
                  <c:v>43109</c:v>
                </c:pt>
                <c:pt idx="2012">
                  <c:v>43110</c:v>
                </c:pt>
                <c:pt idx="2013">
                  <c:v>43111</c:v>
                </c:pt>
                <c:pt idx="2014">
                  <c:v>43112</c:v>
                </c:pt>
                <c:pt idx="2015">
                  <c:v>43115</c:v>
                </c:pt>
                <c:pt idx="2016">
                  <c:v>43116</c:v>
                </c:pt>
                <c:pt idx="2017">
                  <c:v>43117</c:v>
                </c:pt>
                <c:pt idx="2018">
                  <c:v>43118</c:v>
                </c:pt>
                <c:pt idx="2019">
                  <c:v>43119</c:v>
                </c:pt>
                <c:pt idx="2020">
                  <c:v>43122</c:v>
                </c:pt>
              </c:numCache>
            </c:numRef>
          </c:cat>
          <c:val>
            <c:numRef>
              <c:f>Hoja1!$B$2:$B$2025</c:f>
              <c:numCache>
                <c:formatCode>General</c:formatCode>
                <c:ptCount val="2024"/>
                <c:pt idx="0">
                  <c:v>1374.28</c:v>
                </c:pt>
                <c:pt idx="1">
                  <c:v>1373.23</c:v>
                </c:pt>
                <c:pt idx="2">
                  <c:v>1373.89</c:v>
                </c:pt>
                <c:pt idx="3">
                  <c:v>1368.91</c:v>
                </c:pt>
                <c:pt idx="4">
                  <c:v>1374.72</c:v>
                </c:pt>
                <c:pt idx="5">
                  <c:v>1369.53</c:v>
                </c:pt>
                <c:pt idx="6">
                  <c:v>1379.91</c:v>
                </c:pt>
                <c:pt idx="7">
                  <c:v>1386.91</c:v>
                </c:pt>
                <c:pt idx="8">
                  <c:v>1382.66</c:v>
                </c:pt>
                <c:pt idx="9">
                  <c:v>1382.07</c:v>
                </c:pt>
                <c:pt idx="10">
                  <c:v>1386.01</c:v>
                </c:pt>
                <c:pt idx="11">
                  <c:v>1381.8</c:v>
                </c:pt>
                <c:pt idx="12">
                  <c:v>1355.28</c:v>
                </c:pt>
                <c:pt idx="13">
                  <c:v>1364.33</c:v>
                </c:pt>
                <c:pt idx="14">
                  <c:v>1345.39</c:v>
                </c:pt>
                <c:pt idx="15">
                  <c:v>1357.8</c:v>
                </c:pt>
                <c:pt idx="16">
                  <c:v>1355.8</c:v>
                </c:pt>
                <c:pt idx="17">
                  <c:v>1353.57</c:v>
                </c:pt>
                <c:pt idx="18">
                  <c:v>1363.67</c:v>
                </c:pt>
                <c:pt idx="19">
                  <c:v>1358.49</c:v>
                </c:pt>
                <c:pt idx="20">
                  <c:v>1363.85</c:v>
                </c:pt>
                <c:pt idx="21">
                  <c:v>1359.43</c:v>
                </c:pt>
                <c:pt idx="22">
                  <c:v>1334.8</c:v>
                </c:pt>
                <c:pt idx="23">
                  <c:v>1326.08</c:v>
                </c:pt>
                <c:pt idx="24">
                  <c:v>1327.03</c:v>
                </c:pt>
                <c:pt idx="25">
                  <c:v>1345.54</c:v>
                </c:pt>
                <c:pt idx="26">
                  <c:v>1353.7</c:v>
                </c:pt>
                <c:pt idx="27">
                  <c:v>1358.21</c:v>
                </c:pt>
                <c:pt idx="28">
                  <c:v>1355.84</c:v>
                </c:pt>
                <c:pt idx="29">
                  <c:v>1357.59</c:v>
                </c:pt>
                <c:pt idx="30">
                  <c:v>1364.53</c:v>
                </c:pt>
                <c:pt idx="31">
                  <c:v>1366.11</c:v>
                </c:pt>
                <c:pt idx="32">
                  <c:v>1359.64</c:v>
                </c:pt>
                <c:pt idx="33">
                  <c:v>1372.51</c:v>
                </c:pt>
                <c:pt idx="34">
                  <c:v>1372.84</c:v>
                </c:pt>
                <c:pt idx="35">
                  <c:v>1379.75</c:v>
                </c:pt>
                <c:pt idx="36">
                  <c:v>1398.47</c:v>
                </c:pt>
                <c:pt idx="37">
                  <c:v>1385.85</c:v>
                </c:pt>
                <c:pt idx="38">
                  <c:v>1391.02</c:v>
                </c:pt>
                <c:pt idx="39">
                  <c:v>1392.91</c:v>
                </c:pt>
                <c:pt idx="40">
                  <c:v>1391.36</c:v>
                </c:pt>
                <c:pt idx="41">
                  <c:v>1401.53</c:v>
                </c:pt>
                <c:pt idx="42">
                  <c:v>1398.81</c:v>
                </c:pt>
                <c:pt idx="43">
                  <c:v>1399.63</c:v>
                </c:pt>
                <c:pt idx="44">
                  <c:v>1408.35</c:v>
                </c:pt>
                <c:pt idx="45">
                  <c:v>1403.17</c:v>
                </c:pt>
                <c:pt idx="46">
                  <c:v>1403.82</c:v>
                </c:pt>
                <c:pt idx="47">
                  <c:v>1405.26</c:v>
                </c:pt>
                <c:pt idx="48">
                  <c:v>1406.49</c:v>
                </c:pt>
                <c:pt idx="49">
                  <c:v>1404.42</c:v>
                </c:pt>
                <c:pt idx="50">
                  <c:v>1411.71</c:v>
                </c:pt>
                <c:pt idx="51">
                  <c:v>1429.4</c:v>
                </c:pt>
                <c:pt idx="52">
                  <c:v>1432.3</c:v>
                </c:pt>
                <c:pt idx="53">
                  <c:v>1414.1</c:v>
                </c:pt>
                <c:pt idx="54">
                  <c:v>1426.74</c:v>
                </c:pt>
                <c:pt idx="55">
                  <c:v>1422.69</c:v>
                </c:pt>
                <c:pt idx="56">
                  <c:v>1427.24</c:v>
                </c:pt>
                <c:pt idx="57">
                  <c:v>1423.02</c:v>
                </c:pt>
                <c:pt idx="58">
                  <c:v>1429.29</c:v>
                </c:pt>
                <c:pt idx="59">
                  <c:v>1430.71</c:v>
                </c:pt>
                <c:pt idx="60">
                  <c:v>1440.58</c:v>
                </c:pt>
                <c:pt idx="61">
                  <c:v>1450.93</c:v>
                </c:pt>
                <c:pt idx="62">
                  <c:v>1460.3</c:v>
                </c:pt>
                <c:pt idx="63">
                  <c:v>1472.19</c:v>
                </c:pt>
                <c:pt idx="64">
                  <c:v>1472.76</c:v>
                </c:pt>
                <c:pt idx="65">
                  <c:v>1468.95</c:v>
                </c:pt>
                <c:pt idx="66">
                  <c:v>1470.7</c:v>
                </c:pt>
                <c:pt idx="67">
                  <c:v>1470.91</c:v>
                </c:pt>
                <c:pt idx="68">
                  <c:v>1478.47</c:v>
                </c:pt>
                <c:pt idx="69">
                  <c:v>1481.14</c:v>
                </c:pt>
                <c:pt idx="70">
                  <c:v>1463.27</c:v>
                </c:pt>
                <c:pt idx="71">
                  <c:v>1453.14</c:v>
                </c:pt>
                <c:pt idx="72">
                  <c:v>1467.76</c:v>
                </c:pt>
                <c:pt idx="73">
                  <c:v>1475.06</c:v>
                </c:pt>
                <c:pt idx="74">
                  <c:v>1478.51</c:v>
                </c:pt>
                <c:pt idx="75">
                  <c:v>1488.05</c:v>
                </c:pt>
                <c:pt idx="76">
                  <c:v>1484.44</c:v>
                </c:pt>
                <c:pt idx="77">
                  <c:v>1472.11</c:v>
                </c:pt>
                <c:pt idx="78">
                  <c:v>1457.28</c:v>
                </c:pt>
                <c:pt idx="79">
                  <c:v>1469.22</c:v>
                </c:pt>
                <c:pt idx="80">
                  <c:v>1467.26</c:v>
                </c:pt>
                <c:pt idx="81">
                  <c:v>1490.16</c:v>
                </c:pt>
                <c:pt idx="82">
                  <c:v>1481.63</c:v>
                </c:pt>
                <c:pt idx="83">
                  <c:v>1446.55</c:v>
                </c:pt>
                <c:pt idx="84">
                  <c:v>1403.06</c:v>
                </c:pt>
                <c:pt idx="85">
                  <c:v>1412.8</c:v>
                </c:pt>
                <c:pt idx="86">
                  <c:v>1438.18</c:v>
                </c:pt>
                <c:pt idx="87">
                  <c:v>1442.63</c:v>
                </c:pt>
                <c:pt idx="88">
                  <c:v>1451.06</c:v>
                </c:pt>
                <c:pt idx="89">
                  <c:v>1454.93</c:v>
                </c:pt>
                <c:pt idx="90">
                  <c:v>1444.27</c:v>
                </c:pt>
                <c:pt idx="91">
                  <c:v>1424.49</c:v>
                </c:pt>
                <c:pt idx="92">
                  <c:v>1406.37</c:v>
                </c:pt>
                <c:pt idx="93">
                  <c:v>1395.99</c:v>
                </c:pt>
                <c:pt idx="94">
                  <c:v>1397.39</c:v>
                </c:pt>
                <c:pt idx="95">
                  <c:v>1410.93</c:v>
                </c:pt>
                <c:pt idx="96">
                  <c:v>1399.25</c:v>
                </c:pt>
                <c:pt idx="97">
                  <c:v>1432.82</c:v>
                </c:pt>
                <c:pt idx="98">
                  <c:v>1428.47</c:v>
                </c:pt>
                <c:pt idx="99">
                  <c:v>1446.48</c:v>
                </c:pt>
                <c:pt idx="100">
                  <c:v>1444.54</c:v>
                </c:pt>
                <c:pt idx="101">
                  <c:v>1447.26</c:v>
                </c:pt>
                <c:pt idx="102">
                  <c:v>1451.91</c:v>
                </c:pt>
                <c:pt idx="103">
                  <c:v>1453.36</c:v>
                </c:pt>
                <c:pt idx="104">
                  <c:v>1438.3</c:v>
                </c:pt>
                <c:pt idx="105">
                  <c:v>1433.27</c:v>
                </c:pt>
                <c:pt idx="106">
                  <c:v>1445.53</c:v>
                </c:pt>
                <c:pt idx="107">
                  <c:v>1446.34</c:v>
                </c:pt>
                <c:pt idx="108">
                  <c:v>1448.08</c:v>
                </c:pt>
                <c:pt idx="109">
                  <c:v>1448.08</c:v>
                </c:pt>
                <c:pt idx="110">
                  <c:v>1450.71</c:v>
                </c:pt>
                <c:pt idx="111">
                  <c:v>1461.39</c:v>
                </c:pt>
                <c:pt idx="112">
                  <c:v>1460.56</c:v>
                </c:pt>
                <c:pt idx="113">
                  <c:v>1472.41</c:v>
                </c:pt>
                <c:pt idx="114">
                  <c:v>1466.78</c:v>
                </c:pt>
                <c:pt idx="115">
                  <c:v>1467.67</c:v>
                </c:pt>
                <c:pt idx="116">
                  <c:v>1471.95</c:v>
                </c:pt>
                <c:pt idx="117">
                  <c:v>1468.73</c:v>
                </c:pt>
                <c:pt idx="118">
                  <c:v>1475.04</c:v>
                </c:pt>
                <c:pt idx="119">
                  <c:v>1472.02</c:v>
                </c:pt>
                <c:pt idx="120">
                  <c:v>1453.6</c:v>
                </c:pt>
                <c:pt idx="121">
                  <c:v>1466.78</c:v>
                </c:pt>
                <c:pt idx="122">
                  <c:v>1459.01</c:v>
                </c:pt>
                <c:pt idx="123">
                  <c:v>1455.04</c:v>
                </c:pt>
                <c:pt idx="124">
                  <c:v>1455.04</c:v>
                </c:pt>
                <c:pt idx="125">
                  <c:v>1463.82</c:v>
                </c:pt>
                <c:pt idx="126">
                  <c:v>1462.31</c:v>
                </c:pt>
                <c:pt idx="127">
                  <c:v>1474.59</c:v>
                </c:pt>
                <c:pt idx="128">
                  <c:v>1478.49</c:v>
                </c:pt>
                <c:pt idx="129">
                  <c:v>1496.79</c:v>
                </c:pt>
                <c:pt idx="130">
                  <c:v>1507.16</c:v>
                </c:pt>
                <c:pt idx="131">
                  <c:v>1521.17</c:v>
                </c:pt>
                <c:pt idx="132">
                  <c:v>1532.45</c:v>
                </c:pt>
                <c:pt idx="133">
                  <c:v>1526.67</c:v>
                </c:pt>
                <c:pt idx="134">
                  <c:v>1528.75</c:v>
                </c:pt>
                <c:pt idx="135">
                  <c:v>1565.5</c:v>
                </c:pt>
                <c:pt idx="136">
                  <c:v>1566.33</c:v>
                </c:pt>
                <c:pt idx="137">
                  <c:v>1569.86</c:v>
                </c:pt>
                <c:pt idx="138">
                  <c:v>1596.49</c:v>
                </c:pt>
                <c:pt idx="139">
                  <c:v>1602.61</c:v>
                </c:pt>
                <c:pt idx="140">
                  <c:v>1591.33</c:v>
                </c:pt>
                <c:pt idx="141">
                  <c:v>1562.05</c:v>
                </c:pt>
                <c:pt idx="142">
                  <c:v>1571.62</c:v>
                </c:pt>
                <c:pt idx="143">
                  <c:v>1575.01</c:v>
                </c:pt>
                <c:pt idx="144">
                  <c:v>1586.92</c:v>
                </c:pt>
                <c:pt idx="145">
                  <c:v>1595.44</c:v>
                </c:pt>
                <c:pt idx="146">
                  <c:v>1601.01</c:v>
                </c:pt>
                <c:pt idx="147">
                  <c:v>1580.41</c:v>
                </c:pt>
                <c:pt idx="148">
                  <c:v>1582.51</c:v>
                </c:pt>
                <c:pt idx="149">
                  <c:v>1577.34</c:v>
                </c:pt>
                <c:pt idx="150">
                  <c:v>1558.12</c:v>
                </c:pt>
                <c:pt idx="151">
                  <c:v>1557.42</c:v>
                </c:pt>
                <c:pt idx="152">
                  <c:v>1567.78</c:v>
                </c:pt>
                <c:pt idx="153">
                  <c:v>1575.02</c:v>
                </c:pt>
                <c:pt idx="154">
                  <c:v>1581.48</c:v>
                </c:pt>
                <c:pt idx="155">
                  <c:v>1586.73</c:v>
                </c:pt>
                <c:pt idx="156">
                  <c:v>1585.6</c:v>
                </c:pt>
                <c:pt idx="157">
                  <c:v>1606.82</c:v>
                </c:pt>
                <c:pt idx="158">
                  <c:v>1605.58</c:v>
                </c:pt>
                <c:pt idx="159">
                  <c:v>1602.95</c:v>
                </c:pt>
                <c:pt idx="160">
                  <c:v>1616.93</c:v>
                </c:pt>
                <c:pt idx="161">
                  <c:v>1639.89</c:v>
                </c:pt>
                <c:pt idx="162">
                  <c:v>1642.91</c:v>
                </c:pt>
                <c:pt idx="163">
                  <c:v>1664.18</c:v>
                </c:pt>
                <c:pt idx="164">
                  <c:v>1713.81</c:v>
                </c:pt>
                <c:pt idx="165">
                  <c:v>1681.03</c:v>
                </c:pt>
                <c:pt idx="166">
                  <c:v>1687.24</c:v>
                </c:pt>
                <c:pt idx="167">
                  <c:v>1719.62</c:v>
                </c:pt>
                <c:pt idx="168">
                  <c:v>1715.27</c:v>
                </c:pt>
                <c:pt idx="169">
                  <c:v>1735.68</c:v>
                </c:pt>
                <c:pt idx="170">
                  <c:v>1730.15</c:v>
                </c:pt>
                <c:pt idx="171">
                  <c:v>1699.91</c:v>
                </c:pt>
                <c:pt idx="172">
                  <c:v>1695.47</c:v>
                </c:pt>
                <c:pt idx="173">
                  <c:v>1703.11</c:v>
                </c:pt>
                <c:pt idx="174">
                  <c:v>1693.44</c:v>
                </c:pt>
                <c:pt idx="175">
                  <c:v>1691.32</c:v>
                </c:pt>
                <c:pt idx="176">
                  <c:v>1691.24</c:v>
                </c:pt>
                <c:pt idx="177">
                  <c:v>1709.46</c:v>
                </c:pt>
                <c:pt idx="178">
                  <c:v>1716.15</c:v>
                </c:pt>
                <c:pt idx="179">
                  <c:v>1707.34</c:v>
                </c:pt>
                <c:pt idx="180">
                  <c:v>1693.47</c:v>
                </c:pt>
                <c:pt idx="181">
                  <c:v>1697.26</c:v>
                </c:pt>
                <c:pt idx="182">
                  <c:v>1711.46</c:v>
                </c:pt>
                <c:pt idx="183">
                  <c:v>1744.84</c:v>
                </c:pt>
                <c:pt idx="184">
                  <c:v>1766.22</c:v>
                </c:pt>
                <c:pt idx="185">
                  <c:v>1769.5</c:v>
                </c:pt>
                <c:pt idx="186">
                  <c:v>1766.79</c:v>
                </c:pt>
                <c:pt idx="187">
                  <c:v>1766.42</c:v>
                </c:pt>
                <c:pt idx="188">
                  <c:v>1794.73</c:v>
                </c:pt>
                <c:pt idx="189">
                  <c:v>1825.05</c:v>
                </c:pt>
                <c:pt idx="190">
                  <c:v>1808.89</c:v>
                </c:pt>
                <c:pt idx="191">
                  <c:v>1826.38</c:v>
                </c:pt>
                <c:pt idx="192">
                  <c:v>1845.91</c:v>
                </c:pt>
                <c:pt idx="193">
                  <c:v>1842.54</c:v>
                </c:pt>
                <c:pt idx="194">
                  <c:v>1873.5</c:v>
                </c:pt>
                <c:pt idx="195">
                  <c:v>1855.43</c:v>
                </c:pt>
                <c:pt idx="196">
                  <c:v>1833.59</c:v>
                </c:pt>
                <c:pt idx="197">
                  <c:v>1833.59</c:v>
                </c:pt>
                <c:pt idx="198">
                  <c:v>1857.75</c:v>
                </c:pt>
                <c:pt idx="199">
                  <c:v>1860.52</c:v>
                </c:pt>
                <c:pt idx="200">
                  <c:v>1877.98</c:v>
                </c:pt>
                <c:pt idx="201">
                  <c:v>1906.66</c:v>
                </c:pt>
                <c:pt idx="202">
                  <c:v>1900.1</c:v>
                </c:pt>
                <c:pt idx="203">
                  <c:v>1870.75</c:v>
                </c:pt>
                <c:pt idx="204">
                  <c:v>1862.84</c:v>
                </c:pt>
                <c:pt idx="205">
                  <c:v>1871.21</c:v>
                </c:pt>
                <c:pt idx="206">
                  <c:v>1901.83</c:v>
                </c:pt>
                <c:pt idx="207">
                  <c:v>1913.88</c:v>
                </c:pt>
                <c:pt idx="208">
                  <c:v>1923.28</c:v>
                </c:pt>
                <c:pt idx="209">
                  <c:v>1942.37</c:v>
                </c:pt>
                <c:pt idx="210">
                  <c:v>1940.38</c:v>
                </c:pt>
                <c:pt idx="211">
                  <c:v>1939.96</c:v>
                </c:pt>
                <c:pt idx="212">
                  <c:v>1938.49</c:v>
                </c:pt>
                <c:pt idx="213">
                  <c:v>1889.62</c:v>
                </c:pt>
                <c:pt idx="214">
                  <c:v>1841.69</c:v>
                </c:pt>
                <c:pt idx="215">
                  <c:v>1795.09</c:v>
                </c:pt>
                <c:pt idx="216">
                  <c:v>1729.16</c:v>
                </c:pt>
                <c:pt idx="217">
                  <c:v>1786.89</c:v>
                </c:pt>
                <c:pt idx="218">
                  <c:v>1814.13</c:v>
                </c:pt>
                <c:pt idx="219">
                  <c:v>1778.83</c:v>
                </c:pt>
                <c:pt idx="220">
                  <c:v>1775.45</c:v>
                </c:pt>
                <c:pt idx="221">
                  <c:v>1750.36</c:v>
                </c:pt>
                <c:pt idx="222">
                  <c:v>1790.15</c:v>
                </c:pt>
                <c:pt idx="223">
                  <c:v>1784.8</c:v>
                </c:pt>
                <c:pt idx="224">
                  <c:v>1770.59</c:v>
                </c:pt>
                <c:pt idx="225">
                  <c:v>1762.11</c:v>
                </c:pt>
                <c:pt idx="226">
                  <c:v>1779.94</c:v>
                </c:pt>
                <c:pt idx="227">
                  <c:v>1793.55</c:v>
                </c:pt>
                <c:pt idx="228">
                  <c:v>1825.55</c:v>
                </c:pt>
                <c:pt idx="229">
                  <c:v>1830.26</c:v>
                </c:pt>
                <c:pt idx="230">
                  <c:v>1840.29</c:v>
                </c:pt>
                <c:pt idx="231">
                  <c:v>1837.18</c:v>
                </c:pt>
                <c:pt idx="232">
                  <c:v>1826.7</c:v>
                </c:pt>
                <c:pt idx="233">
                  <c:v>1830.86</c:v>
                </c:pt>
                <c:pt idx="234">
                  <c:v>1841.24</c:v>
                </c:pt>
                <c:pt idx="235">
                  <c:v>1845.71</c:v>
                </c:pt>
                <c:pt idx="236">
                  <c:v>1823.61</c:v>
                </c:pt>
                <c:pt idx="237">
                  <c:v>1826.74</c:v>
                </c:pt>
                <c:pt idx="238">
                  <c:v>1823.1</c:v>
                </c:pt>
                <c:pt idx="239">
                  <c:v>1815.55</c:v>
                </c:pt>
                <c:pt idx="240">
                  <c:v>1824.82</c:v>
                </c:pt>
                <c:pt idx="241">
                  <c:v>1839.59</c:v>
                </c:pt>
                <c:pt idx="242">
                  <c:v>1846.5</c:v>
                </c:pt>
                <c:pt idx="243">
                  <c:v>1853.24</c:v>
                </c:pt>
                <c:pt idx="244">
                  <c:v>1866.12</c:v>
                </c:pt>
                <c:pt idx="245">
                  <c:v>1849.51</c:v>
                </c:pt>
                <c:pt idx="246">
                  <c:v>1831.84</c:v>
                </c:pt>
                <c:pt idx="247">
                  <c:v>1823.7</c:v>
                </c:pt>
                <c:pt idx="248">
                  <c:v>1823.7</c:v>
                </c:pt>
                <c:pt idx="249">
                  <c:v>1803</c:v>
                </c:pt>
                <c:pt idx="250">
                  <c:v>1810.27</c:v>
                </c:pt>
                <c:pt idx="251">
                  <c:v>1790.57</c:v>
                </c:pt>
                <c:pt idx="252">
                  <c:v>1766.77</c:v>
                </c:pt>
                <c:pt idx="253">
                  <c:v>1781.71</c:v>
                </c:pt>
                <c:pt idx="254">
                  <c:v>1781.71</c:v>
                </c:pt>
                <c:pt idx="255">
                  <c:v>1763.08</c:v>
                </c:pt>
                <c:pt idx="256">
                  <c:v>1784.1</c:v>
                </c:pt>
                <c:pt idx="257">
                  <c:v>1801.86</c:v>
                </c:pt>
                <c:pt idx="258">
                  <c:v>1796.05</c:v>
                </c:pt>
                <c:pt idx="259">
                  <c:v>1801.66</c:v>
                </c:pt>
                <c:pt idx="260">
                  <c:v>1790.41</c:v>
                </c:pt>
                <c:pt idx="261">
                  <c:v>1766.21</c:v>
                </c:pt>
                <c:pt idx="262">
                  <c:v>1741.61</c:v>
                </c:pt>
                <c:pt idx="263">
                  <c:v>1756.48</c:v>
                </c:pt>
                <c:pt idx="264">
                  <c:v>1759.99</c:v>
                </c:pt>
                <c:pt idx="265">
                  <c:v>1754.92</c:v>
                </c:pt>
                <c:pt idx="266">
                  <c:v>1771.55</c:v>
                </c:pt>
                <c:pt idx="267">
                  <c:v>1773.04</c:v>
                </c:pt>
                <c:pt idx="268">
                  <c:v>1768.13</c:v>
                </c:pt>
                <c:pt idx="269">
                  <c:v>1762.43</c:v>
                </c:pt>
                <c:pt idx="270">
                  <c:v>1759.61</c:v>
                </c:pt>
                <c:pt idx="271">
                  <c:v>1745.24</c:v>
                </c:pt>
                <c:pt idx="272">
                  <c:v>1735.96</c:v>
                </c:pt>
                <c:pt idx="273">
                  <c:v>1709.06</c:v>
                </c:pt>
                <c:pt idx="274">
                  <c:v>1691.87</c:v>
                </c:pt>
                <c:pt idx="275">
                  <c:v>1710.54</c:v>
                </c:pt>
                <c:pt idx="276">
                  <c:v>1696.85</c:v>
                </c:pt>
                <c:pt idx="277">
                  <c:v>1687.92</c:v>
                </c:pt>
                <c:pt idx="278">
                  <c:v>1694.51</c:v>
                </c:pt>
                <c:pt idx="279">
                  <c:v>1703.39</c:v>
                </c:pt>
                <c:pt idx="280">
                  <c:v>1692.43</c:v>
                </c:pt>
                <c:pt idx="281">
                  <c:v>1689.95</c:v>
                </c:pt>
                <c:pt idx="282">
                  <c:v>1666.93</c:v>
                </c:pt>
                <c:pt idx="283">
                  <c:v>1644.66</c:v>
                </c:pt>
                <c:pt idx="284">
                  <c:v>1658.33</c:v>
                </c:pt>
                <c:pt idx="285">
                  <c:v>1661.43</c:v>
                </c:pt>
                <c:pt idx="286">
                  <c:v>1698.63</c:v>
                </c:pt>
                <c:pt idx="287">
                  <c:v>1699.17</c:v>
                </c:pt>
                <c:pt idx="288">
                  <c:v>1713.4</c:v>
                </c:pt>
                <c:pt idx="289">
                  <c:v>1750.97</c:v>
                </c:pt>
                <c:pt idx="290">
                  <c:v>1762.02</c:v>
                </c:pt>
                <c:pt idx="291">
                  <c:v>1760.13</c:v>
                </c:pt>
                <c:pt idx="292">
                  <c:v>1782.06</c:v>
                </c:pt>
                <c:pt idx="293">
                  <c:v>1788.14</c:v>
                </c:pt>
                <c:pt idx="294">
                  <c:v>1778.92</c:v>
                </c:pt>
                <c:pt idx="295">
                  <c:v>1757.98</c:v>
                </c:pt>
                <c:pt idx="296">
                  <c:v>1765.67</c:v>
                </c:pt>
                <c:pt idx="297">
                  <c:v>1728.54</c:v>
                </c:pt>
                <c:pt idx="298">
                  <c:v>1699.01</c:v>
                </c:pt>
                <c:pt idx="299">
                  <c:v>1685.54</c:v>
                </c:pt>
                <c:pt idx="300">
                  <c:v>1645.96</c:v>
                </c:pt>
                <c:pt idx="301">
                  <c:v>1638.58</c:v>
                </c:pt>
                <c:pt idx="302">
                  <c:v>1708.98</c:v>
                </c:pt>
                <c:pt idx="303">
                  <c:v>1739.16</c:v>
                </c:pt>
                <c:pt idx="304">
                  <c:v>1739.16</c:v>
                </c:pt>
                <c:pt idx="305">
                  <c:v>1740.98</c:v>
                </c:pt>
                <c:pt idx="306">
                  <c:v>1743.02</c:v>
                </c:pt>
                <c:pt idx="307">
                  <c:v>1742.05</c:v>
                </c:pt>
                <c:pt idx="308">
                  <c:v>1727.79</c:v>
                </c:pt>
                <c:pt idx="309">
                  <c:v>1721.7</c:v>
                </c:pt>
                <c:pt idx="310">
                  <c:v>1708.76</c:v>
                </c:pt>
                <c:pt idx="311">
                  <c:v>1703.93</c:v>
                </c:pt>
                <c:pt idx="312">
                  <c:v>1718.45</c:v>
                </c:pt>
                <c:pt idx="313">
                  <c:v>1708.59</c:v>
                </c:pt>
                <c:pt idx="314">
                  <c:v>1708.53</c:v>
                </c:pt>
                <c:pt idx="315">
                  <c:v>1722.18</c:v>
                </c:pt>
                <c:pt idx="316">
                  <c:v>1719.57</c:v>
                </c:pt>
                <c:pt idx="317">
                  <c:v>1723.94</c:v>
                </c:pt>
                <c:pt idx="318">
                  <c:v>1708.66</c:v>
                </c:pt>
                <c:pt idx="319">
                  <c:v>1703.1</c:v>
                </c:pt>
                <c:pt idx="320">
                  <c:v>1676.58</c:v>
                </c:pt>
                <c:pt idx="321">
                  <c:v>1682.54</c:v>
                </c:pt>
                <c:pt idx="322">
                  <c:v>1670.12</c:v>
                </c:pt>
                <c:pt idx="323">
                  <c:v>1670.18</c:v>
                </c:pt>
                <c:pt idx="324">
                  <c:v>1653.76</c:v>
                </c:pt>
                <c:pt idx="325">
                  <c:v>1661.23</c:v>
                </c:pt>
                <c:pt idx="326">
                  <c:v>1691.73</c:v>
                </c:pt>
                <c:pt idx="327">
                  <c:v>1691.73</c:v>
                </c:pt>
                <c:pt idx="328">
                  <c:v>1691.73</c:v>
                </c:pt>
                <c:pt idx="329">
                  <c:v>1689.11</c:v>
                </c:pt>
                <c:pt idx="330">
                  <c:v>1697.39</c:v>
                </c:pt>
                <c:pt idx="331">
                  <c:v>1690.59</c:v>
                </c:pt>
                <c:pt idx="332">
                  <c:v>1697.39</c:v>
                </c:pt>
                <c:pt idx="333">
                  <c:v>1700.68</c:v>
                </c:pt>
                <c:pt idx="334">
                  <c:v>1692.14</c:v>
                </c:pt>
                <c:pt idx="335">
                  <c:v>1671.95</c:v>
                </c:pt>
                <c:pt idx="336">
                  <c:v>1675.38</c:v>
                </c:pt>
                <c:pt idx="337">
                  <c:v>1643.3</c:v>
                </c:pt>
                <c:pt idx="338">
                  <c:v>1652.88</c:v>
                </c:pt>
                <c:pt idx="339">
                  <c:v>1670.42</c:v>
                </c:pt>
                <c:pt idx="340">
                  <c:v>1692.77</c:v>
                </c:pt>
                <c:pt idx="341">
                  <c:v>1697.55</c:v>
                </c:pt>
                <c:pt idx="342">
                  <c:v>1703.03</c:v>
                </c:pt>
                <c:pt idx="343">
                  <c:v>1706.76</c:v>
                </c:pt>
                <c:pt idx="344">
                  <c:v>1700.03</c:v>
                </c:pt>
                <c:pt idx="345">
                  <c:v>1713.15</c:v>
                </c:pt>
                <c:pt idx="346">
                  <c:v>1710.67</c:v>
                </c:pt>
                <c:pt idx="347">
                  <c:v>1706.13</c:v>
                </c:pt>
                <c:pt idx="348">
                  <c:v>1710.5</c:v>
                </c:pt>
                <c:pt idx="349">
                  <c:v>1709.07</c:v>
                </c:pt>
                <c:pt idx="350">
                  <c:v>1721.44</c:v>
                </c:pt>
                <c:pt idx="351">
                  <c:v>1717.92</c:v>
                </c:pt>
                <c:pt idx="352">
                  <c:v>1733.2</c:v>
                </c:pt>
                <c:pt idx="353">
                  <c:v>1732.02</c:v>
                </c:pt>
                <c:pt idx="354">
                  <c:v>1737.87</c:v>
                </c:pt>
                <c:pt idx="355">
                  <c:v>1760.4</c:v>
                </c:pt>
                <c:pt idx="356">
                  <c:v>1753.64</c:v>
                </c:pt>
                <c:pt idx="357">
                  <c:v>1752.74</c:v>
                </c:pt>
                <c:pt idx="358">
                  <c:v>1753.31</c:v>
                </c:pt>
                <c:pt idx="359">
                  <c:v>1753.31</c:v>
                </c:pt>
                <c:pt idx="360">
                  <c:v>1750.15</c:v>
                </c:pt>
                <c:pt idx="361">
                  <c:v>1755.85</c:v>
                </c:pt>
                <c:pt idx="362">
                  <c:v>1753.2</c:v>
                </c:pt>
                <c:pt idx="363">
                  <c:v>1751.77</c:v>
                </c:pt>
                <c:pt idx="364">
                  <c:v>1730</c:v>
                </c:pt>
                <c:pt idx="365">
                  <c:v>1729.69</c:v>
                </c:pt>
                <c:pt idx="366">
                  <c:v>1701.98</c:v>
                </c:pt>
                <c:pt idx="367">
                  <c:v>1701.45</c:v>
                </c:pt>
                <c:pt idx="368">
                  <c:v>1702.44</c:v>
                </c:pt>
                <c:pt idx="369">
                  <c:v>1697</c:v>
                </c:pt>
                <c:pt idx="370">
                  <c:v>1709.27</c:v>
                </c:pt>
                <c:pt idx="371">
                  <c:v>1721.61</c:v>
                </c:pt>
                <c:pt idx="372">
                  <c:v>1712.98</c:v>
                </c:pt>
                <c:pt idx="373">
                  <c:v>1710.15</c:v>
                </c:pt>
                <c:pt idx="374">
                  <c:v>1710.15</c:v>
                </c:pt>
                <c:pt idx="375">
                  <c:v>1711.42</c:v>
                </c:pt>
                <c:pt idx="376">
                  <c:v>1718.91</c:v>
                </c:pt>
                <c:pt idx="377">
                  <c:v>1700.43</c:v>
                </c:pt>
                <c:pt idx="378">
                  <c:v>1707.03</c:v>
                </c:pt>
                <c:pt idx="379">
                  <c:v>1707.03</c:v>
                </c:pt>
                <c:pt idx="380">
                  <c:v>1716.02</c:v>
                </c:pt>
                <c:pt idx="381">
                  <c:v>1677.4</c:v>
                </c:pt>
                <c:pt idx="382">
                  <c:v>1673.86</c:v>
                </c:pt>
                <c:pt idx="383">
                  <c:v>1656.36</c:v>
                </c:pt>
                <c:pt idx="384">
                  <c:v>1612.67</c:v>
                </c:pt>
                <c:pt idx="385">
                  <c:v>1597.89</c:v>
                </c:pt>
                <c:pt idx="386">
                  <c:v>1610.84</c:v>
                </c:pt>
                <c:pt idx="387">
                  <c:v>1585.16</c:v>
                </c:pt>
                <c:pt idx="388">
                  <c:v>1584.07</c:v>
                </c:pt>
                <c:pt idx="389">
                  <c:v>1589.3</c:v>
                </c:pt>
                <c:pt idx="390">
                  <c:v>1628.2</c:v>
                </c:pt>
                <c:pt idx="391">
                  <c:v>1628.2</c:v>
                </c:pt>
                <c:pt idx="392">
                  <c:v>1647.32</c:v>
                </c:pt>
                <c:pt idx="393">
                  <c:v>1645.71</c:v>
                </c:pt>
                <c:pt idx="394">
                  <c:v>1655.68</c:v>
                </c:pt>
                <c:pt idx="395">
                  <c:v>1664.25</c:v>
                </c:pt>
                <c:pt idx="396">
                  <c:v>1652.59</c:v>
                </c:pt>
                <c:pt idx="397">
                  <c:v>1671.32</c:v>
                </c:pt>
                <c:pt idx="398">
                  <c:v>1659.39</c:v>
                </c:pt>
                <c:pt idx="399">
                  <c:v>1669.63</c:v>
                </c:pt>
                <c:pt idx="400">
                  <c:v>1658.98</c:v>
                </c:pt>
                <c:pt idx="401">
                  <c:v>1651.57</c:v>
                </c:pt>
                <c:pt idx="402">
                  <c:v>1601.41</c:v>
                </c:pt>
                <c:pt idx="403">
                  <c:v>1588.1</c:v>
                </c:pt>
                <c:pt idx="404">
                  <c:v>1535.48</c:v>
                </c:pt>
                <c:pt idx="405">
                  <c:v>1578.06</c:v>
                </c:pt>
                <c:pt idx="406">
                  <c:v>1582.2</c:v>
                </c:pt>
                <c:pt idx="407">
                  <c:v>1600.32</c:v>
                </c:pt>
                <c:pt idx="408">
                  <c:v>1611.13</c:v>
                </c:pt>
                <c:pt idx="409">
                  <c:v>1611.13</c:v>
                </c:pt>
                <c:pt idx="410">
                  <c:v>1620.63</c:v>
                </c:pt>
                <c:pt idx="411">
                  <c:v>1624.14</c:v>
                </c:pt>
                <c:pt idx="412">
                  <c:v>1581.3</c:v>
                </c:pt>
                <c:pt idx="413">
                  <c:v>1573.1</c:v>
                </c:pt>
                <c:pt idx="414">
                  <c:v>1576.18</c:v>
                </c:pt>
                <c:pt idx="415">
                  <c:v>1605.45</c:v>
                </c:pt>
                <c:pt idx="416">
                  <c:v>1609.82</c:v>
                </c:pt>
                <c:pt idx="417">
                  <c:v>1598.34</c:v>
                </c:pt>
                <c:pt idx="418">
                  <c:v>1604.16</c:v>
                </c:pt>
                <c:pt idx="419">
                  <c:v>1633.69</c:v>
                </c:pt>
                <c:pt idx="420">
                  <c:v>1640.97</c:v>
                </c:pt>
                <c:pt idx="421">
                  <c:v>1642.53</c:v>
                </c:pt>
                <c:pt idx="422">
                  <c:v>1642.9</c:v>
                </c:pt>
                <c:pt idx="423">
                  <c:v>1642.54</c:v>
                </c:pt>
                <c:pt idx="424">
                  <c:v>1610.98</c:v>
                </c:pt>
                <c:pt idx="425">
                  <c:v>1634.33</c:v>
                </c:pt>
                <c:pt idx="426">
                  <c:v>1646.88</c:v>
                </c:pt>
                <c:pt idx="427">
                  <c:v>1645.06</c:v>
                </c:pt>
                <c:pt idx="428">
                  <c:v>1631.87</c:v>
                </c:pt>
                <c:pt idx="429">
                  <c:v>1629.9</c:v>
                </c:pt>
                <c:pt idx="430">
                  <c:v>1634.16</c:v>
                </c:pt>
                <c:pt idx="431">
                  <c:v>1640.37</c:v>
                </c:pt>
                <c:pt idx="432">
                  <c:v>1659.03</c:v>
                </c:pt>
                <c:pt idx="433">
                  <c:v>1684.37</c:v>
                </c:pt>
                <c:pt idx="434">
                  <c:v>1680.37</c:v>
                </c:pt>
                <c:pt idx="435">
                  <c:v>1676.51</c:v>
                </c:pt>
                <c:pt idx="436">
                  <c:v>1656.33</c:v>
                </c:pt>
                <c:pt idx="437">
                  <c:v>1607.91</c:v>
                </c:pt>
                <c:pt idx="438">
                  <c:v>1593.69</c:v>
                </c:pt>
                <c:pt idx="439">
                  <c:v>1584.3</c:v>
                </c:pt>
                <c:pt idx="440">
                  <c:v>1593.65</c:v>
                </c:pt>
                <c:pt idx="441">
                  <c:v>1586.55</c:v>
                </c:pt>
                <c:pt idx="442">
                  <c:v>1602.97</c:v>
                </c:pt>
                <c:pt idx="443">
                  <c:v>1584.75</c:v>
                </c:pt>
                <c:pt idx="444">
                  <c:v>1550.95</c:v>
                </c:pt>
                <c:pt idx="445">
                  <c:v>1567.69</c:v>
                </c:pt>
                <c:pt idx="446">
                  <c:v>1578.7</c:v>
                </c:pt>
                <c:pt idx="447">
                  <c:v>1589.68</c:v>
                </c:pt>
                <c:pt idx="448">
                  <c:v>1583.86</c:v>
                </c:pt>
                <c:pt idx="449">
                  <c:v>1602.25</c:v>
                </c:pt>
                <c:pt idx="450">
                  <c:v>1596.7</c:v>
                </c:pt>
                <c:pt idx="451">
                  <c:v>1610.92</c:v>
                </c:pt>
                <c:pt idx="452">
                  <c:v>1612.34</c:v>
                </c:pt>
                <c:pt idx="453">
                  <c:v>1618.42</c:v>
                </c:pt>
                <c:pt idx="454">
                  <c:v>1618.42</c:v>
                </c:pt>
                <c:pt idx="455">
                  <c:v>1627.69</c:v>
                </c:pt>
                <c:pt idx="456">
                  <c:v>1615.59</c:v>
                </c:pt>
                <c:pt idx="457">
                  <c:v>1619.15</c:v>
                </c:pt>
                <c:pt idx="458">
                  <c:v>1627.27</c:v>
                </c:pt>
                <c:pt idx="459">
                  <c:v>1634.43</c:v>
                </c:pt>
                <c:pt idx="460">
                  <c:v>1620.98</c:v>
                </c:pt>
                <c:pt idx="461">
                  <c:v>1623.33</c:v>
                </c:pt>
                <c:pt idx="462">
                  <c:v>1639.95</c:v>
                </c:pt>
                <c:pt idx="463">
                  <c:v>1636.5</c:v>
                </c:pt>
                <c:pt idx="464">
                  <c:v>1622.23</c:v>
                </c:pt>
                <c:pt idx="465">
                  <c:v>1597.17</c:v>
                </c:pt>
                <c:pt idx="466">
                  <c:v>1595.2</c:v>
                </c:pt>
                <c:pt idx="467">
                  <c:v>1609.71</c:v>
                </c:pt>
                <c:pt idx="468">
                  <c:v>1600.14</c:v>
                </c:pt>
                <c:pt idx="469">
                  <c:v>1600.14</c:v>
                </c:pt>
                <c:pt idx="470">
                  <c:v>1606.91</c:v>
                </c:pt>
                <c:pt idx="471">
                  <c:v>1581.37</c:v>
                </c:pt>
                <c:pt idx="472">
                  <c:v>1573.5</c:v>
                </c:pt>
                <c:pt idx="473">
                  <c:v>1582.14</c:v>
                </c:pt>
                <c:pt idx="474">
                  <c:v>1582.14</c:v>
                </c:pt>
                <c:pt idx="475">
                  <c:v>1579.39</c:v>
                </c:pt>
                <c:pt idx="476">
                  <c:v>1571.96</c:v>
                </c:pt>
                <c:pt idx="477">
                  <c:v>1570.15</c:v>
                </c:pt>
                <c:pt idx="478">
                  <c:v>1562.55</c:v>
                </c:pt>
                <c:pt idx="479">
                  <c:v>1545.32</c:v>
                </c:pt>
                <c:pt idx="480">
                  <c:v>1536.74</c:v>
                </c:pt>
                <c:pt idx="481">
                  <c:v>1496.65</c:v>
                </c:pt>
                <c:pt idx="482">
                  <c:v>1492.3</c:v>
                </c:pt>
                <c:pt idx="483">
                  <c:v>1482.59</c:v>
                </c:pt>
                <c:pt idx="484">
                  <c:v>1512.95</c:v>
                </c:pt>
                <c:pt idx="485">
                  <c:v>1525.05</c:v>
                </c:pt>
                <c:pt idx="486">
                  <c:v>1561.07</c:v>
                </c:pt>
                <c:pt idx="487">
                  <c:v>1575.56</c:v>
                </c:pt>
                <c:pt idx="488">
                  <c:v>1586.85</c:v>
                </c:pt>
                <c:pt idx="489">
                  <c:v>1574.81</c:v>
                </c:pt>
                <c:pt idx="490">
                  <c:v>1544.21</c:v>
                </c:pt>
                <c:pt idx="491">
                  <c:v>1576.49</c:v>
                </c:pt>
                <c:pt idx="492">
                  <c:v>1576.49</c:v>
                </c:pt>
                <c:pt idx="493">
                  <c:v>1577.86</c:v>
                </c:pt>
                <c:pt idx="494">
                  <c:v>1572.06</c:v>
                </c:pt>
                <c:pt idx="495">
                  <c:v>1568.09</c:v>
                </c:pt>
                <c:pt idx="496">
                  <c:v>1543.97</c:v>
                </c:pt>
                <c:pt idx="497">
                  <c:v>1541.9</c:v>
                </c:pt>
                <c:pt idx="498">
                  <c:v>1571.89</c:v>
                </c:pt>
                <c:pt idx="499">
                  <c:v>1561.06</c:v>
                </c:pt>
                <c:pt idx="500">
                  <c:v>1579.47</c:v>
                </c:pt>
                <c:pt idx="501">
                  <c:v>1586.41</c:v>
                </c:pt>
                <c:pt idx="502">
                  <c:v>1599.74</c:v>
                </c:pt>
                <c:pt idx="503">
                  <c:v>1600.4</c:v>
                </c:pt>
                <c:pt idx="504">
                  <c:v>1592.11</c:v>
                </c:pt>
                <c:pt idx="505">
                  <c:v>1584.91</c:v>
                </c:pt>
                <c:pt idx="506">
                  <c:v>1589.38</c:v>
                </c:pt>
                <c:pt idx="507">
                  <c:v>1571.55</c:v>
                </c:pt>
                <c:pt idx="508">
                  <c:v>1571.55</c:v>
                </c:pt>
                <c:pt idx="509">
                  <c:v>1577.71</c:v>
                </c:pt>
                <c:pt idx="510">
                  <c:v>1601.87</c:v>
                </c:pt>
                <c:pt idx="511">
                  <c:v>1606.48</c:v>
                </c:pt>
                <c:pt idx="512">
                  <c:v>1606.09</c:v>
                </c:pt>
                <c:pt idx="513">
                  <c:v>1599.69</c:v>
                </c:pt>
                <c:pt idx="514">
                  <c:v>1618.88</c:v>
                </c:pt>
                <c:pt idx="515">
                  <c:v>1618.88</c:v>
                </c:pt>
                <c:pt idx="516">
                  <c:v>1609.94</c:v>
                </c:pt>
                <c:pt idx="517">
                  <c:v>1585.81</c:v>
                </c:pt>
                <c:pt idx="518">
                  <c:v>1592.82</c:v>
                </c:pt>
                <c:pt idx="519">
                  <c:v>1578.22</c:v>
                </c:pt>
                <c:pt idx="520">
                  <c:v>1597.95</c:v>
                </c:pt>
                <c:pt idx="521">
                  <c:v>1613.67</c:v>
                </c:pt>
                <c:pt idx="522">
                  <c:v>1606.49</c:v>
                </c:pt>
                <c:pt idx="523">
                  <c:v>1607.26</c:v>
                </c:pt>
                <c:pt idx="524">
                  <c:v>1609.92</c:v>
                </c:pt>
                <c:pt idx="525">
                  <c:v>1605.29</c:v>
                </c:pt>
                <c:pt idx="526">
                  <c:v>1602.73</c:v>
                </c:pt>
                <c:pt idx="527">
                  <c:v>1601.27</c:v>
                </c:pt>
                <c:pt idx="528">
                  <c:v>1595.77</c:v>
                </c:pt>
                <c:pt idx="529">
                  <c:v>1614.01</c:v>
                </c:pt>
                <c:pt idx="530">
                  <c:v>1633.62</c:v>
                </c:pt>
                <c:pt idx="531">
                  <c:v>1634</c:v>
                </c:pt>
                <c:pt idx="532">
                  <c:v>1642.73</c:v>
                </c:pt>
                <c:pt idx="533">
                  <c:v>1643.43</c:v>
                </c:pt>
                <c:pt idx="534">
                  <c:v>1642.15</c:v>
                </c:pt>
                <c:pt idx="535">
                  <c:v>1649.71</c:v>
                </c:pt>
                <c:pt idx="536">
                  <c:v>1655.43</c:v>
                </c:pt>
                <c:pt idx="537">
                  <c:v>1658.67</c:v>
                </c:pt>
                <c:pt idx="538">
                  <c:v>1657.28</c:v>
                </c:pt>
                <c:pt idx="539">
                  <c:v>1669.47</c:v>
                </c:pt>
                <c:pt idx="540">
                  <c:v>1674.22</c:v>
                </c:pt>
                <c:pt idx="541">
                  <c:v>1677.16</c:v>
                </c:pt>
                <c:pt idx="542">
                  <c:v>1705.02</c:v>
                </c:pt>
                <c:pt idx="543">
                  <c:v>1710.76</c:v>
                </c:pt>
                <c:pt idx="544">
                  <c:v>1714.26</c:v>
                </c:pt>
                <c:pt idx="545">
                  <c:v>1700.22</c:v>
                </c:pt>
                <c:pt idx="546">
                  <c:v>1703.29</c:v>
                </c:pt>
                <c:pt idx="547">
                  <c:v>1720.51</c:v>
                </c:pt>
                <c:pt idx="548">
                  <c:v>1718.51</c:v>
                </c:pt>
                <c:pt idx="549">
                  <c:v>1706.7</c:v>
                </c:pt>
                <c:pt idx="550">
                  <c:v>1698.81</c:v>
                </c:pt>
                <c:pt idx="551">
                  <c:v>1730.46</c:v>
                </c:pt>
                <c:pt idx="552">
                  <c:v>1740.64</c:v>
                </c:pt>
                <c:pt idx="553">
                  <c:v>1739.94</c:v>
                </c:pt>
                <c:pt idx="554">
                  <c:v>1735.25</c:v>
                </c:pt>
                <c:pt idx="555">
                  <c:v>1707.85</c:v>
                </c:pt>
                <c:pt idx="556">
                  <c:v>1712.59</c:v>
                </c:pt>
                <c:pt idx="557">
                  <c:v>1724.74</c:v>
                </c:pt>
                <c:pt idx="558">
                  <c:v>1724.62</c:v>
                </c:pt>
                <c:pt idx="559">
                  <c:v>1718.86</c:v>
                </c:pt>
                <c:pt idx="560">
                  <c:v>1747.23</c:v>
                </c:pt>
                <c:pt idx="561">
                  <c:v>1740.55</c:v>
                </c:pt>
                <c:pt idx="562">
                  <c:v>1739.08</c:v>
                </c:pt>
                <c:pt idx="563">
                  <c:v>1705</c:v>
                </c:pt>
                <c:pt idx="564">
                  <c:v>1705</c:v>
                </c:pt>
                <c:pt idx="565">
                  <c:v>1713.25</c:v>
                </c:pt>
                <c:pt idx="566">
                  <c:v>1714.28</c:v>
                </c:pt>
                <c:pt idx="567">
                  <c:v>1706.08</c:v>
                </c:pt>
                <c:pt idx="568">
                  <c:v>1732.23</c:v>
                </c:pt>
                <c:pt idx="569">
                  <c:v>1747.8</c:v>
                </c:pt>
                <c:pt idx="570">
                  <c:v>1736.81</c:v>
                </c:pt>
                <c:pt idx="571">
                  <c:v>1737.36</c:v>
                </c:pt>
                <c:pt idx="572">
                  <c:v>1751.47</c:v>
                </c:pt>
                <c:pt idx="573">
                  <c:v>1743.63</c:v>
                </c:pt>
                <c:pt idx="574">
                  <c:v>1741.76</c:v>
                </c:pt>
                <c:pt idx="575">
                  <c:v>1741.87</c:v>
                </c:pt>
                <c:pt idx="576">
                  <c:v>1742.9</c:v>
                </c:pt>
                <c:pt idx="577">
                  <c:v>1742.9</c:v>
                </c:pt>
                <c:pt idx="578">
                  <c:v>1742.9</c:v>
                </c:pt>
                <c:pt idx="579">
                  <c:v>1744.02</c:v>
                </c:pt>
                <c:pt idx="580">
                  <c:v>1739.48</c:v>
                </c:pt>
                <c:pt idx="581">
                  <c:v>1755.43</c:v>
                </c:pt>
                <c:pt idx="582">
                  <c:v>1756.27</c:v>
                </c:pt>
                <c:pt idx="583">
                  <c:v>1748.7</c:v>
                </c:pt>
                <c:pt idx="584">
                  <c:v>1761.03</c:v>
                </c:pt>
                <c:pt idx="585">
                  <c:v>1765.55</c:v>
                </c:pt>
                <c:pt idx="586">
                  <c:v>1762.93</c:v>
                </c:pt>
                <c:pt idx="587">
                  <c:v>1750.7</c:v>
                </c:pt>
                <c:pt idx="588">
                  <c:v>1754.56</c:v>
                </c:pt>
                <c:pt idx="589">
                  <c:v>1746.29</c:v>
                </c:pt>
                <c:pt idx="590">
                  <c:v>1736.95</c:v>
                </c:pt>
                <c:pt idx="591">
                  <c:v>1749.43</c:v>
                </c:pt>
                <c:pt idx="592">
                  <c:v>1759.62</c:v>
                </c:pt>
                <c:pt idx="593">
                  <c:v>1769.49</c:v>
                </c:pt>
                <c:pt idx="594">
                  <c:v>1785.66</c:v>
                </c:pt>
                <c:pt idx="595">
                  <c:v>1785.66</c:v>
                </c:pt>
                <c:pt idx="596">
                  <c:v>1814.12</c:v>
                </c:pt>
                <c:pt idx="597">
                  <c:v>1812.08</c:v>
                </c:pt>
                <c:pt idx="598">
                  <c:v>1799.25</c:v>
                </c:pt>
                <c:pt idx="599">
                  <c:v>1802.34</c:v>
                </c:pt>
                <c:pt idx="600">
                  <c:v>1796.45</c:v>
                </c:pt>
                <c:pt idx="601">
                  <c:v>1793.63</c:v>
                </c:pt>
                <c:pt idx="602">
                  <c:v>1779.53</c:v>
                </c:pt>
                <c:pt idx="603">
                  <c:v>1775.8</c:v>
                </c:pt>
                <c:pt idx="604">
                  <c:v>1740.03</c:v>
                </c:pt>
                <c:pt idx="605">
                  <c:v>1733.67</c:v>
                </c:pt>
                <c:pt idx="606">
                  <c:v>1737.27</c:v>
                </c:pt>
                <c:pt idx="607">
                  <c:v>1707.1</c:v>
                </c:pt>
                <c:pt idx="608">
                  <c:v>1715.45</c:v>
                </c:pt>
                <c:pt idx="609">
                  <c:v>1715.45</c:v>
                </c:pt>
                <c:pt idx="610">
                  <c:v>1732.77</c:v>
                </c:pt>
                <c:pt idx="611">
                  <c:v>1727.34</c:v>
                </c:pt>
                <c:pt idx="612">
                  <c:v>1720.08</c:v>
                </c:pt>
                <c:pt idx="613">
                  <c:v>1713.33</c:v>
                </c:pt>
                <c:pt idx="614">
                  <c:v>1701.09</c:v>
                </c:pt>
                <c:pt idx="615">
                  <c:v>1712.03</c:v>
                </c:pt>
                <c:pt idx="616">
                  <c:v>1693.06</c:v>
                </c:pt>
                <c:pt idx="617">
                  <c:v>1726.55</c:v>
                </c:pt>
                <c:pt idx="618">
                  <c:v>1680.44</c:v>
                </c:pt>
                <c:pt idx="619">
                  <c:v>1664.04</c:v>
                </c:pt>
                <c:pt idx="620">
                  <c:v>1660.65</c:v>
                </c:pt>
                <c:pt idx="621">
                  <c:v>1673.34</c:v>
                </c:pt>
                <c:pt idx="622">
                  <c:v>1676.44</c:v>
                </c:pt>
                <c:pt idx="623">
                  <c:v>1672.84</c:v>
                </c:pt>
                <c:pt idx="624">
                  <c:v>1672.84</c:v>
                </c:pt>
                <c:pt idx="625">
                  <c:v>1656.57</c:v>
                </c:pt>
                <c:pt idx="626">
                  <c:v>1653.02</c:v>
                </c:pt>
                <c:pt idx="627">
                  <c:v>1665.18</c:v>
                </c:pt>
                <c:pt idx="628">
                  <c:v>1649.5</c:v>
                </c:pt>
                <c:pt idx="629">
                  <c:v>1649.5</c:v>
                </c:pt>
                <c:pt idx="630">
                  <c:v>1676.53</c:v>
                </c:pt>
                <c:pt idx="631">
                  <c:v>1686.6</c:v>
                </c:pt>
                <c:pt idx="632">
                  <c:v>1638.93</c:v>
                </c:pt>
                <c:pt idx="633">
                  <c:v>1633.51</c:v>
                </c:pt>
                <c:pt idx="634">
                  <c:v>1593.97</c:v>
                </c:pt>
                <c:pt idx="635">
                  <c:v>1595.32</c:v>
                </c:pt>
                <c:pt idx="636">
                  <c:v>1626.87</c:v>
                </c:pt>
                <c:pt idx="637">
                  <c:v>1610.49</c:v>
                </c:pt>
                <c:pt idx="638">
                  <c:v>1640.01</c:v>
                </c:pt>
                <c:pt idx="639">
                  <c:v>1640.01</c:v>
                </c:pt>
                <c:pt idx="640">
                  <c:v>1669.72</c:v>
                </c:pt>
                <c:pt idx="641">
                  <c:v>1666.75</c:v>
                </c:pt>
                <c:pt idx="642">
                  <c:v>1673.3</c:v>
                </c:pt>
                <c:pt idx="643">
                  <c:v>1667.44</c:v>
                </c:pt>
                <c:pt idx="644">
                  <c:v>1660.33</c:v>
                </c:pt>
                <c:pt idx="645">
                  <c:v>1654.13</c:v>
                </c:pt>
                <c:pt idx="646">
                  <c:v>1666.08</c:v>
                </c:pt>
                <c:pt idx="647">
                  <c:v>1644.65</c:v>
                </c:pt>
                <c:pt idx="648">
                  <c:v>1657.84</c:v>
                </c:pt>
                <c:pt idx="649">
                  <c:v>1655.1</c:v>
                </c:pt>
                <c:pt idx="650">
                  <c:v>1660.46</c:v>
                </c:pt>
                <c:pt idx="651">
                  <c:v>1665.54</c:v>
                </c:pt>
                <c:pt idx="652">
                  <c:v>1671.02</c:v>
                </c:pt>
                <c:pt idx="653">
                  <c:v>1671.02</c:v>
                </c:pt>
                <c:pt idx="654">
                  <c:v>1658.12</c:v>
                </c:pt>
                <c:pt idx="655">
                  <c:v>1658.8</c:v>
                </c:pt>
                <c:pt idx="656">
                  <c:v>1642.76</c:v>
                </c:pt>
                <c:pt idx="657">
                  <c:v>1650.02</c:v>
                </c:pt>
                <c:pt idx="658">
                  <c:v>1684.97</c:v>
                </c:pt>
                <c:pt idx="659">
                  <c:v>1683.09</c:v>
                </c:pt>
                <c:pt idx="660">
                  <c:v>1673.87</c:v>
                </c:pt>
                <c:pt idx="661">
                  <c:v>1668.16</c:v>
                </c:pt>
                <c:pt idx="662">
                  <c:v>1651.66</c:v>
                </c:pt>
                <c:pt idx="663">
                  <c:v>1644.62</c:v>
                </c:pt>
                <c:pt idx="664">
                  <c:v>1638.69</c:v>
                </c:pt>
                <c:pt idx="665">
                  <c:v>1638.69</c:v>
                </c:pt>
                <c:pt idx="666">
                  <c:v>1612.62</c:v>
                </c:pt>
                <c:pt idx="667">
                  <c:v>1652.22</c:v>
                </c:pt>
                <c:pt idx="668">
                  <c:v>1661.68</c:v>
                </c:pt>
                <c:pt idx="669">
                  <c:v>1656.32</c:v>
                </c:pt>
                <c:pt idx="670">
                  <c:v>1667.12</c:v>
                </c:pt>
                <c:pt idx="671">
                  <c:v>1678.45</c:v>
                </c:pt>
                <c:pt idx="672">
                  <c:v>1684.47</c:v>
                </c:pt>
                <c:pt idx="673">
                  <c:v>1686.75</c:v>
                </c:pt>
                <c:pt idx="674">
                  <c:v>1686.75</c:v>
                </c:pt>
                <c:pt idx="675">
                  <c:v>1673.75</c:v>
                </c:pt>
                <c:pt idx="676">
                  <c:v>1677.78</c:v>
                </c:pt>
                <c:pt idx="677">
                  <c:v>1679</c:v>
                </c:pt>
                <c:pt idx="678">
                  <c:v>1672.59</c:v>
                </c:pt>
                <c:pt idx="679">
                  <c:v>1675.66</c:v>
                </c:pt>
                <c:pt idx="680">
                  <c:v>1683.2</c:v>
                </c:pt>
                <c:pt idx="681">
                  <c:v>1675.2</c:v>
                </c:pt>
                <c:pt idx="682">
                  <c:v>1667.96</c:v>
                </c:pt>
                <c:pt idx="683">
                  <c:v>1668.5</c:v>
                </c:pt>
                <c:pt idx="684">
                  <c:v>1667.1</c:v>
                </c:pt>
                <c:pt idx="685">
                  <c:v>1655.2</c:v>
                </c:pt>
                <c:pt idx="686">
                  <c:v>1650.16</c:v>
                </c:pt>
                <c:pt idx="687">
                  <c:v>1680.96</c:v>
                </c:pt>
                <c:pt idx="688">
                  <c:v>1689.54</c:v>
                </c:pt>
                <c:pt idx="689">
                  <c:v>1683.06</c:v>
                </c:pt>
                <c:pt idx="690">
                  <c:v>1685.2</c:v>
                </c:pt>
                <c:pt idx="691">
                  <c:v>1683.19</c:v>
                </c:pt>
                <c:pt idx="692">
                  <c:v>1695.77</c:v>
                </c:pt>
                <c:pt idx="693">
                  <c:v>1708.52</c:v>
                </c:pt>
                <c:pt idx="694">
                  <c:v>1681.37</c:v>
                </c:pt>
                <c:pt idx="695">
                  <c:v>1688.66</c:v>
                </c:pt>
                <c:pt idx="696">
                  <c:v>1705.1</c:v>
                </c:pt>
                <c:pt idx="697">
                  <c:v>1703.79</c:v>
                </c:pt>
                <c:pt idx="698">
                  <c:v>1709.38</c:v>
                </c:pt>
                <c:pt idx="699">
                  <c:v>1696.13</c:v>
                </c:pt>
                <c:pt idx="700">
                  <c:v>1686.1</c:v>
                </c:pt>
                <c:pt idx="701">
                  <c:v>1683.52</c:v>
                </c:pt>
                <c:pt idx="702">
                  <c:v>1695.75</c:v>
                </c:pt>
                <c:pt idx="703">
                  <c:v>1681.08</c:v>
                </c:pt>
                <c:pt idx="704">
                  <c:v>1683.4</c:v>
                </c:pt>
                <c:pt idx="705">
                  <c:v>1695.46</c:v>
                </c:pt>
                <c:pt idx="706">
                  <c:v>1692.75</c:v>
                </c:pt>
                <c:pt idx="707">
                  <c:v>1703.7</c:v>
                </c:pt>
                <c:pt idx="708">
                  <c:v>1704.62</c:v>
                </c:pt>
                <c:pt idx="709">
                  <c:v>1702.03</c:v>
                </c:pt>
                <c:pt idx="710">
                  <c:v>1695.89</c:v>
                </c:pt>
                <c:pt idx="711">
                  <c:v>1698.16</c:v>
                </c:pt>
                <c:pt idx="712">
                  <c:v>1700.28</c:v>
                </c:pt>
                <c:pt idx="713">
                  <c:v>1706.5</c:v>
                </c:pt>
                <c:pt idx="714">
                  <c:v>1706.5</c:v>
                </c:pt>
                <c:pt idx="715">
                  <c:v>1721.62</c:v>
                </c:pt>
                <c:pt idx="716">
                  <c:v>1753.63</c:v>
                </c:pt>
                <c:pt idx="717">
                  <c:v>1775.3</c:v>
                </c:pt>
                <c:pt idx="718">
                  <c:v>1780.11</c:v>
                </c:pt>
                <c:pt idx="719">
                  <c:v>1795.74</c:v>
                </c:pt>
                <c:pt idx="720">
                  <c:v>1790.49</c:v>
                </c:pt>
                <c:pt idx="721">
                  <c:v>1795.58</c:v>
                </c:pt>
                <c:pt idx="722">
                  <c:v>1832.14</c:v>
                </c:pt>
                <c:pt idx="723">
                  <c:v>1830.06</c:v>
                </c:pt>
                <c:pt idx="724">
                  <c:v>1835.82</c:v>
                </c:pt>
                <c:pt idx="725">
                  <c:v>1813.4</c:v>
                </c:pt>
                <c:pt idx="726">
                  <c:v>1809.93</c:v>
                </c:pt>
                <c:pt idx="727">
                  <c:v>1771.46</c:v>
                </c:pt>
                <c:pt idx="728">
                  <c:v>1754.39</c:v>
                </c:pt>
                <c:pt idx="729">
                  <c:v>1754.39</c:v>
                </c:pt>
                <c:pt idx="730">
                  <c:v>1742.77</c:v>
                </c:pt>
                <c:pt idx="731">
                  <c:v>1700.88</c:v>
                </c:pt>
                <c:pt idx="732">
                  <c:v>1745.4</c:v>
                </c:pt>
                <c:pt idx="733">
                  <c:v>1749.79</c:v>
                </c:pt>
                <c:pt idx="734">
                  <c:v>1749.79</c:v>
                </c:pt>
                <c:pt idx="735">
                  <c:v>1743.09</c:v>
                </c:pt>
                <c:pt idx="736">
                  <c:v>1730.7</c:v>
                </c:pt>
                <c:pt idx="737">
                  <c:v>1741.54</c:v>
                </c:pt>
                <c:pt idx="738">
                  <c:v>1739.37</c:v>
                </c:pt>
                <c:pt idx="739">
                  <c:v>1743.83</c:v>
                </c:pt>
                <c:pt idx="740">
                  <c:v>1743.33</c:v>
                </c:pt>
                <c:pt idx="741">
                  <c:v>1748.26</c:v>
                </c:pt>
                <c:pt idx="742">
                  <c:v>1746</c:v>
                </c:pt>
                <c:pt idx="743">
                  <c:v>1743.39</c:v>
                </c:pt>
                <c:pt idx="744">
                  <c:v>1735.06</c:v>
                </c:pt>
                <c:pt idx="745">
                  <c:v>1733.01</c:v>
                </c:pt>
                <c:pt idx="746">
                  <c:v>1738.19</c:v>
                </c:pt>
                <c:pt idx="747">
                  <c:v>1747.27</c:v>
                </c:pt>
                <c:pt idx="748">
                  <c:v>1759.53</c:v>
                </c:pt>
                <c:pt idx="749">
                  <c:v>1767.42</c:v>
                </c:pt>
                <c:pt idx="750">
                  <c:v>1773.75</c:v>
                </c:pt>
                <c:pt idx="751">
                  <c:v>1792.97</c:v>
                </c:pt>
                <c:pt idx="752">
                  <c:v>1796.93</c:v>
                </c:pt>
                <c:pt idx="753">
                  <c:v>1800.19</c:v>
                </c:pt>
                <c:pt idx="754">
                  <c:v>1803.63</c:v>
                </c:pt>
                <c:pt idx="755">
                  <c:v>1814.31</c:v>
                </c:pt>
                <c:pt idx="756">
                  <c:v>1818.73</c:v>
                </c:pt>
                <c:pt idx="757">
                  <c:v>1812.26</c:v>
                </c:pt>
                <c:pt idx="758">
                  <c:v>1806.78</c:v>
                </c:pt>
                <c:pt idx="759">
                  <c:v>1808.61</c:v>
                </c:pt>
                <c:pt idx="760">
                  <c:v>1809.56</c:v>
                </c:pt>
                <c:pt idx="761">
                  <c:v>1821.91</c:v>
                </c:pt>
                <c:pt idx="762">
                  <c:v>1815.15</c:v>
                </c:pt>
                <c:pt idx="763">
                  <c:v>1814.73</c:v>
                </c:pt>
                <c:pt idx="764">
                  <c:v>1825.23</c:v>
                </c:pt>
                <c:pt idx="765">
                  <c:v>1825.23</c:v>
                </c:pt>
                <c:pt idx="766">
                  <c:v>1822.46</c:v>
                </c:pt>
                <c:pt idx="767">
                  <c:v>1835.38</c:v>
                </c:pt>
                <c:pt idx="768">
                  <c:v>1832.75</c:v>
                </c:pt>
                <c:pt idx="769">
                  <c:v>1832.75</c:v>
                </c:pt>
                <c:pt idx="770">
                  <c:v>1832.75</c:v>
                </c:pt>
                <c:pt idx="771">
                  <c:v>1824.93</c:v>
                </c:pt>
                <c:pt idx="772">
                  <c:v>1842.71</c:v>
                </c:pt>
                <c:pt idx="773">
                  <c:v>1848.41</c:v>
                </c:pt>
                <c:pt idx="774">
                  <c:v>1848.41</c:v>
                </c:pt>
                <c:pt idx="775">
                  <c:v>1832.04</c:v>
                </c:pt>
                <c:pt idx="776">
                  <c:v>1844.33</c:v>
                </c:pt>
                <c:pt idx="777">
                  <c:v>1837.77</c:v>
                </c:pt>
                <c:pt idx="778">
                  <c:v>1837.01</c:v>
                </c:pt>
                <c:pt idx="779">
                  <c:v>1840.19</c:v>
                </c:pt>
                <c:pt idx="780">
                  <c:v>1838.7</c:v>
                </c:pt>
                <c:pt idx="781">
                  <c:v>1841.42</c:v>
                </c:pt>
                <c:pt idx="782">
                  <c:v>1833.38</c:v>
                </c:pt>
                <c:pt idx="783">
                  <c:v>1845.22</c:v>
                </c:pt>
                <c:pt idx="784">
                  <c:v>1843.72</c:v>
                </c:pt>
                <c:pt idx="785">
                  <c:v>1852.93</c:v>
                </c:pt>
                <c:pt idx="786">
                  <c:v>1856.36</c:v>
                </c:pt>
                <c:pt idx="787">
                  <c:v>1863.83</c:v>
                </c:pt>
                <c:pt idx="788">
                  <c:v>1866.62</c:v>
                </c:pt>
                <c:pt idx="789">
                  <c:v>1859.88</c:v>
                </c:pt>
                <c:pt idx="790">
                  <c:v>1867.65</c:v>
                </c:pt>
                <c:pt idx="791">
                  <c:v>1869.98</c:v>
                </c:pt>
                <c:pt idx="792">
                  <c:v>1866.21</c:v>
                </c:pt>
                <c:pt idx="793">
                  <c:v>1878.38</c:v>
                </c:pt>
                <c:pt idx="794">
                  <c:v>1876.35</c:v>
                </c:pt>
                <c:pt idx="795">
                  <c:v>1889.3</c:v>
                </c:pt>
                <c:pt idx="796">
                  <c:v>1880.02</c:v>
                </c:pt>
                <c:pt idx="797">
                  <c:v>1870.5</c:v>
                </c:pt>
                <c:pt idx="798">
                  <c:v>1870.73</c:v>
                </c:pt>
                <c:pt idx="799">
                  <c:v>1858.65</c:v>
                </c:pt>
                <c:pt idx="800">
                  <c:v>1860.3</c:v>
                </c:pt>
                <c:pt idx="801">
                  <c:v>1873.38</c:v>
                </c:pt>
                <c:pt idx="802">
                  <c:v>1873.52</c:v>
                </c:pt>
                <c:pt idx="803">
                  <c:v>1859.54</c:v>
                </c:pt>
                <c:pt idx="804">
                  <c:v>1862.53</c:v>
                </c:pt>
                <c:pt idx="805">
                  <c:v>1849.53</c:v>
                </c:pt>
                <c:pt idx="806">
                  <c:v>1845.03</c:v>
                </c:pt>
                <c:pt idx="807">
                  <c:v>1844.07</c:v>
                </c:pt>
                <c:pt idx="808">
                  <c:v>1851.93</c:v>
                </c:pt>
                <c:pt idx="809">
                  <c:v>1852.96</c:v>
                </c:pt>
                <c:pt idx="810">
                  <c:v>1846.31</c:v>
                </c:pt>
                <c:pt idx="811">
                  <c:v>1847.63</c:v>
                </c:pt>
                <c:pt idx="812">
                  <c:v>1844.49</c:v>
                </c:pt>
                <c:pt idx="813">
                  <c:v>1839.74</c:v>
                </c:pt>
                <c:pt idx="814">
                  <c:v>1822.46</c:v>
                </c:pt>
                <c:pt idx="815">
                  <c:v>1815.27</c:v>
                </c:pt>
                <c:pt idx="816">
                  <c:v>1806.97</c:v>
                </c:pt>
                <c:pt idx="817">
                  <c:v>1790.98</c:v>
                </c:pt>
                <c:pt idx="818">
                  <c:v>1792.26</c:v>
                </c:pt>
                <c:pt idx="819">
                  <c:v>1793.99</c:v>
                </c:pt>
                <c:pt idx="820">
                  <c:v>1800.66</c:v>
                </c:pt>
                <c:pt idx="821">
                  <c:v>1790.1</c:v>
                </c:pt>
                <c:pt idx="822">
                  <c:v>1789.81</c:v>
                </c:pt>
                <c:pt idx="823">
                  <c:v>1806.67</c:v>
                </c:pt>
                <c:pt idx="824">
                  <c:v>1779.81</c:v>
                </c:pt>
                <c:pt idx="825">
                  <c:v>1760.23</c:v>
                </c:pt>
                <c:pt idx="826">
                  <c:v>1759.56</c:v>
                </c:pt>
                <c:pt idx="827">
                  <c:v>1758.44</c:v>
                </c:pt>
                <c:pt idx="828">
                  <c:v>1760.05</c:v>
                </c:pt>
                <c:pt idx="829">
                  <c:v>1773.98</c:v>
                </c:pt>
                <c:pt idx="830">
                  <c:v>1774.86</c:v>
                </c:pt>
                <c:pt idx="831">
                  <c:v>1770.09</c:v>
                </c:pt>
                <c:pt idx="832">
                  <c:v>1769.61</c:v>
                </c:pt>
                <c:pt idx="833">
                  <c:v>1746.9</c:v>
                </c:pt>
                <c:pt idx="834">
                  <c:v>1756.97</c:v>
                </c:pt>
                <c:pt idx="835">
                  <c:v>1758.88</c:v>
                </c:pt>
                <c:pt idx="836">
                  <c:v>1745.89</c:v>
                </c:pt>
                <c:pt idx="837">
                  <c:v>1739.58</c:v>
                </c:pt>
                <c:pt idx="838">
                  <c:v>1742.18</c:v>
                </c:pt>
                <c:pt idx="839">
                  <c:v>1750.72</c:v>
                </c:pt>
                <c:pt idx="840">
                  <c:v>1733.9</c:v>
                </c:pt>
                <c:pt idx="841">
                  <c:v>1682.2</c:v>
                </c:pt>
                <c:pt idx="842">
                  <c:v>1705.48</c:v>
                </c:pt>
                <c:pt idx="843">
                  <c:v>1699.94</c:v>
                </c:pt>
                <c:pt idx="844">
                  <c:v>1703.49</c:v>
                </c:pt>
                <c:pt idx="845">
                  <c:v>1705.98</c:v>
                </c:pt>
                <c:pt idx="846">
                  <c:v>1713.68</c:v>
                </c:pt>
                <c:pt idx="847">
                  <c:v>1713.35</c:v>
                </c:pt>
                <c:pt idx="848">
                  <c:v>1715.77</c:v>
                </c:pt>
                <c:pt idx="849">
                  <c:v>1715.96</c:v>
                </c:pt>
                <c:pt idx="850">
                  <c:v>1705.11</c:v>
                </c:pt>
                <c:pt idx="851">
                  <c:v>1700.13</c:v>
                </c:pt>
                <c:pt idx="852">
                  <c:v>1684.88</c:v>
                </c:pt>
                <c:pt idx="853">
                  <c:v>1695.64</c:v>
                </c:pt>
                <c:pt idx="854">
                  <c:v>1698.54</c:v>
                </c:pt>
                <c:pt idx="855">
                  <c:v>1686.81</c:v>
                </c:pt>
                <c:pt idx="856">
                  <c:v>1688.35</c:v>
                </c:pt>
                <c:pt idx="857">
                  <c:v>1674.3</c:v>
                </c:pt>
                <c:pt idx="858">
                  <c:v>1674.21</c:v>
                </c:pt>
                <c:pt idx="859">
                  <c:v>1654.77</c:v>
                </c:pt>
                <c:pt idx="860">
                  <c:v>1654.77</c:v>
                </c:pt>
                <c:pt idx="861">
                  <c:v>1663.53</c:v>
                </c:pt>
                <c:pt idx="862">
                  <c:v>1677.53</c:v>
                </c:pt>
                <c:pt idx="863">
                  <c:v>1686.64</c:v>
                </c:pt>
                <c:pt idx="864">
                  <c:v>1689.89</c:v>
                </c:pt>
                <c:pt idx="865">
                  <c:v>1681.81</c:v>
                </c:pt>
                <c:pt idx="866">
                  <c:v>1690.57</c:v>
                </c:pt>
                <c:pt idx="867">
                  <c:v>1694.68</c:v>
                </c:pt>
                <c:pt idx="868">
                  <c:v>1699.53</c:v>
                </c:pt>
                <c:pt idx="869">
                  <c:v>1704.66</c:v>
                </c:pt>
                <c:pt idx="870">
                  <c:v>1704.2</c:v>
                </c:pt>
                <c:pt idx="871">
                  <c:v>1716.23</c:v>
                </c:pt>
                <c:pt idx="872">
                  <c:v>1708.44</c:v>
                </c:pt>
                <c:pt idx="873">
                  <c:v>1702.68</c:v>
                </c:pt>
                <c:pt idx="874">
                  <c:v>1666.25</c:v>
                </c:pt>
                <c:pt idx="875">
                  <c:v>1666.25</c:v>
                </c:pt>
                <c:pt idx="876">
                  <c:v>1685.12</c:v>
                </c:pt>
                <c:pt idx="877">
                  <c:v>1682.02</c:v>
                </c:pt>
                <c:pt idx="878">
                  <c:v>1677.52</c:v>
                </c:pt>
                <c:pt idx="879">
                  <c:v>1672.83</c:v>
                </c:pt>
                <c:pt idx="880">
                  <c:v>1672.83</c:v>
                </c:pt>
                <c:pt idx="881">
                  <c:v>1653.52</c:v>
                </c:pt>
                <c:pt idx="882">
                  <c:v>1629.7</c:v>
                </c:pt>
                <c:pt idx="883">
                  <c:v>1629.59</c:v>
                </c:pt>
                <c:pt idx="884">
                  <c:v>1636.9</c:v>
                </c:pt>
                <c:pt idx="885">
                  <c:v>1635.23</c:v>
                </c:pt>
                <c:pt idx="886">
                  <c:v>1655.85</c:v>
                </c:pt>
                <c:pt idx="887">
                  <c:v>1650.73</c:v>
                </c:pt>
                <c:pt idx="888">
                  <c:v>1614.17</c:v>
                </c:pt>
                <c:pt idx="889">
                  <c:v>1595.35</c:v>
                </c:pt>
                <c:pt idx="890">
                  <c:v>1570.66</c:v>
                </c:pt>
                <c:pt idx="891">
                  <c:v>1557.29</c:v>
                </c:pt>
                <c:pt idx="892">
                  <c:v>1574.5</c:v>
                </c:pt>
                <c:pt idx="893">
                  <c:v>1577.39</c:v>
                </c:pt>
                <c:pt idx="894">
                  <c:v>1615.84</c:v>
                </c:pt>
                <c:pt idx="895">
                  <c:v>1613.05</c:v>
                </c:pt>
                <c:pt idx="896">
                  <c:v>1607.03</c:v>
                </c:pt>
                <c:pt idx="897">
                  <c:v>1610.45</c:v>
                </c:pt>
                <c:pt idx="898">
                  <c:v>1597.41</c:v>
                </c:pt>
                <c:pt idx="899">
                  <c:v>1586.14</c:v>
                </c:pt>
                <c:pt idx="900">
                  <c:v>1575.68</c:v>
                </c:pt>
                <c:pt idx="901">
                  <c:v>1550.7</c:v>
                </c:pt>
                <c:pt idx="902">
                  <c:v>1584.43</c:v>
                </c:pt>
                <c:pt idx="903">
                  <c:v>1604.24</c:v>
                </c:pt>
                <c:pt idx="904">
                  <c:v>1634.75</c:v>
                </c:pt>
                <c:pt idx="905">
                  <c:v>1644.74</c:v>
                </c:pt>
                <c:pt idx="906">
                  <c:v>1666.87</c:v>
                </c:pt>
                <c:pt idx="907">
                  <c:v>1680.11</c:v>
                </c:pt>
                <c:pt idx="908">
                  <c:v>1685.63</c:v>
                </c:pt>
                <c:pt idx="909">
                  <c:v>1666.29</c:v>
                </c:pt>
                <c:pt idx="910">
                  <c:v>1694.59</c:v>
                </c:pt>
                <c:pt idx="911">
                  <c:v>1704.86</c:v>
                </c:pt>
                <c:pt idx="912">
                  <c:v>1701.29</c:v>
                </c:pt>
                <c:pt idx="913">
                  <c:v>1694.34</c:v>
                </c:pt>
                <c:pt idx="914">
                  <c:v>1689.53</c:v>
                </c:pt>
                <c:pt idx="915">
                  <c:v>1694.9</c:v>
                </c:pt>
                <c:pt idx="916">
                  <c:v>1680.7</c:v>
                </c:pt>
                <c:pt idx="917">
                  <c:v>1706</c:v>
                </c:pt>
                <c:pt idx="918">
                  <c:v>1721.95</c:v>
                </c:pt>
                <c:pt idx="919">
                  <c:v>1718.45</c:v>
                </c:pt>
                <c:pt idx="920">
                  <c:v>1720.03</c:v>
                </c:pt>
                <c:pt idx="921">
                  <c:v>1716.4</c:v>
                </c:pt>
                <c:pt idx="922">
                  <c:v>1720.67</c:v>
                </c:pt>
                <c:pt idx="923">
                  <c:v>1722.91</c:v>
                </c:pt>
                <c:pt idx="924">
                  <c:v>1736.35</c:v>
                </c:pt>
                <c:pt idx="925">
                  <c:v>1747.11</c:v>
                </c:pt>
                <c:pt idx="926">
                  <c:v>1730.41</c:v>
                </c:pt>
                <c:pt idx="927">
                  <c:v>1727.74</c:v>
                </c:pt>
                <c:pt idx="928">
                  <c:v>1725.64</c:v>
                </c:pt>
                <c:pt idx="929">
                  <c:v>1723.34</c:v>
                </c:pt>
                <c:pt idx="930">
                  <c:v>1722.35</c:v>
                </c:pt>
                <c:pt idx="931">
                  <c:v>1720.68</c:v>
                </c:pt>
                <c:pt idx="932">
                  <c:v>1714.15</c:v>
                </c:pt>
                <c:pt idx="933">
                  <c:v>1714.14</c:v>
                </c:pt>
                <c:pt idx="934">
                  <c:v>1734</c:v>
                </c:pt>
                <c:pt idx="935">
                  <c:v>1721.94</c:v>
                </c:pt>
                <c:pt idx="936">
                  <c:v>1729.62</c:v>
                </c:pt>
                <c:pt idx="937">
                  <c:v>1732.65</c:v>
                </c:pt>
                <c:pt idx="938">
                  <c:v>1737.62</c:v>
                </c:pt>
                <c:pt idx="939">
                  <c:v>1746.9</c:v>
                </c:pt>
                <c:pt idx="940">
                  <c:v>1746.75</c:v>
                </c:pt>
                <c:pt idx="941">
                  <c:v>1736.54</c:v>
                </c:pt>
                <c:pt idx="942">
                  <c:v>1752.76</c:v>
                </c:pt>
                <c:pt idx="943">
                  <c:v>1765.98</c:v>
                </c:pt>
                <c:pt idx="944">
                  <c:v>1770.01</c:v>
                </c:pt>
                <c:pt idx="945">
                  <c:v>1768.04</c:v>
                </c:pt>
                <c:pt idx="946">
                  <c:v>1761.31</c:v>
                </c:pt>
                <c:pt idx="947">
                  <c:v>1758.74</c:v>
                </c:pt>
                <c:pt idx="948">
                  <c:v>1766.95</c:v>
                </c:pt>
                <c:pt idx="949">
                  <c:v>1766</c:v>
                </c:pt>
                <c:pt idx="950">
                  <c:v>1765.99</c:v>
                </c:pt>
                <c:pt idx="951">
                  <c:v>1767.5</c:v>
                </c:pt>
                <c:pt idx="952">
                  <c:v>1773.48</c:v>
                </c:pt>
                <c:pt idx="953">
                  <c:v>1775.35</c:v>
                </c:pt>
                <c:pt idx="954">
                  <c:v>1777</c:v>
                </c:pt>
                <c:pt idx="955">
                  <c:v>1765.51</c:v>
                </c:pt>
                <c:pt idx="956">
                  <c:v>1768.52</c:v>
                </c:pt>
                <c:pt idx="957">
                  <c:v>1752.26</c:v>
                </c:pt>
                <c:pt idx="958">
                  <c:v>1757.92</c:v>
                </c:pt>
                <c:pt idx="959">
                  <c:v>1756.97</c:v>
                </c:pt>
                <c:pt idx="960">
                  <c:v>1754.75</c:v>
                </c:pt>
                <c:pt idx="961">
                  <c:v>1751.71</c:v>
                </c:pt>
                <c:pt idx="962">
                  <c:v>1753.6</c:v>
                </c:pt>
                <c:pt idx="963">
                  <c:v>1757.29</c:v>
                </c:pt>
                <c:pt idx="964">
                  <c:v>1751.06</c:v>
                </c:pt>
                <c:pt idx="965">
                  <c:v>1756.77</c:v>
                </c:pt>
                <c:pt idx="966">
                  <c:v>1763.11</c:v>
                </c:pt>
                <c:pt idx="967">
                  <c:v>1766.44</c:v>
                </c:pt>
                <c:pt idx="968">
                  <c:v>1770.06</c:v>
                </c:pt>
                <c:pt idx="969">
                  <c:v>1772.17</c:v>
                </c:pt>
                <c:pt idx="970">
                  <c:v>1781</c:v>
                </c:pt>
                <c:pt idx="971">
                  <c:v>1779.67</c:v>
                </c:pt>
                <c:pt idx="972">
                  <c:v>1773.52</c:v>
                </c:pt>
                <c:pt idx="973">
                  <c:v>1771.25</c:v>
                </c:pt>
                <c:pt idx="974">
                  <c:v>1775.05</c:v>
                </c:pt>
                <c:pt idx="975">
                  <c:v>1773.84</c:v>
                </c:pt>
                <c:pt idx="976">
                  <c:v>1763.16</c:v>
                </c:pt>
                <c:pt idx="977">
                  <c:v>1763.01</c:v>
                </c:pt>
                <c:pt idx="978">
                  <c:v>1758.37</c:v>
                </c:pt>
                <c:pt idx="979">
                  <c:v>1742.94</c:v>
                </c:pt>
                <c:pt idx="980">
                  <c:v>1752.97</c:v>
                </c:pt>
                <c:pt idx="981">
                  <c:v>1734.76</c:v>
                </c:pt>
                <c:pt idx="982">
                  <c:v>1736.78</c:v>
                </c:pt>
                <c:pt idx="983">
                  <c:v>1713.84</c:v>
                </c:pt>
                <c:pt idx="984">
                  <c:v>1678.18</c:v>
                </c:pt>
                <c:pt idx="985">
                  <c:v>1626.07</c:v>
                </c:pt>
                <c:pt idx="986">
                  <c:v>1663</c:v>
                </c:pt>
                <c:pt idx="987">
                  <c:v>1672.18</c:v>
                </c:pt>
                <c:pt idx="988">
                  <c:v>1672.1</c:v>
                </c:pt>
                <c:pt idx="989">
                  <c:v>1670.99</c:v>
                </c:pt>
                <c:pt idx="990">
                  <c:v>1666.26</c:v>
                </c:pt>
                <c:pt idx="991">
                  <c:v>1662.73</c:v>
                </c:pt>
                <c:pt idx="992">
                  <c:v>1659.55</c:v>
                </c:pt>
                <c:pt idx="993">
                  <c:v>1655.24</c:v>
                </c:pt>
                <c:pt idx="994">
                  <c:v>1635.5</c:v>
                </c:pt>
                <c:pt idx="995">
                  <c:v>1625.62</c:v>
                </c:pt>
                <c:pt idx="996">
                  <c:v>1622.53</c:v>
                </c:pt>
                <c:pt idx="997">
                  <c:v>1627.07</c:v>
                </c:pt>
                <c:pt idx="998">
                  <c:v>1630.19</c:v>
                </c:pt>
                <c:pt idx="999">
                  <c:v>1625.93</c:v>
                </c:pt>
                <c:pt idx="1000">
                  <c:v>1626.99</c:v>
                </c:pt>
                <c:pt idx="1001">
                  <c:v>1587.37</c:v>
                </c:pt>
                <c:pt idx="1002">
                  <c:v>1610.28</c:v>
                </c:pt>
                <c:pt idx="1003">
                  <c:v>1599.52</c:v>
                </c:pt>
                <c:pt idx="1004">
                  <c:v>1614.63</c:v>
                </c:pt>
                <c:pt idx="1005">
                  <c:v>1624</c:v>
                </c:pt>
                <c:pt idx="1006">
                  <c:v>1630.84</c:v>
                </c:pt>
                <c:pt idx="1007">
                  <c:v>1646.73</c:v>
                </c:pt>
                <c:pt idx="1008">
                  <c:v>1638.2</c:v>
                </c:pt>
                <c:pt idx="1009">
                  <c:v>1606.98</c:v>
                </c:pt>
                <c:pt idx="1010">
                  <c:v>1616.45</c:v>
                </c:pt>
                <c:pt idx="1011">
                  <c:v>1600.13</c:v>
                </c:pt>
                <c:pt idx="1012">
                  <c:v>1607.44</c:v>
                </c:pt>
                <c:pt idx="1013">
                  <c:v>1630.43</c:v>
                </c:pt>
                <c:pt idx="1014">
                  <c:v>1602.6</c:v>
                </c:pt>
                <c:pt idx="1015">
                  <c:v>1613.81</c:v>
                </c:pt>
                <c:pt idx="1016">
                  <c:v>1613.81</c:v>
                </c:pt>
                <c:pt idx="1017">
                  <c:v>1602.72</c:v>
                </c:pt>
                <c:pt idx="1018">
                  <c:v>1601.5</c:v>
                </c:pt>
                <c:pt idx="1019">
                  <c:v>1606.33</c:v>
                </c:pt>
                <c:pt idx="1020">
                  <c:v>1606.33</c:v>
                </c:pt>
                <c:pt idx="1021">
                  <c:v>1606.33</c:v>
                </c:pt>
                <c:pt idx="1022">
                  <c:v>1611.77</c:v>
                </c:pt>
                <c:pt idx="1023">
                  <c:v>1601.29</c:v>
                </c:pt>
                <c:pt idx="1024">
                  <c:v>1601.29</c:v>
                </c:pt>
                <c:pt idx="1025">
                  <c:v>1575.61</c:v>
                </c:pt>
                <c:pt idx="1026">
                  <c:v>1566.28</c:v>
                </c:pt>
                <c:pt idx="1027">
                  <c:v>1563.4</c:v>
                </c:pt>
                <c:pt idx="1028">
                  <c:v>1542.07</c:v>
                </c:pt>
                <c:pt idx="1029">
                  <c:v>1539.48</c:v>
                </c:pt>
                <c:pt idx="1030">
                  <c:v>1542.3</c:v>
                </c:pt>
                <c:pt idx="1031">
                  <c:v>1548.29</c:v>
                </c:pt>
                <c:pt idx="1032">
                  <c:v>1535.34</c:v>
                </c:pt>
                <c:pt idx="1033">
                  <c:v>1536.08</c:v>
                </c:pt>
                <c:pt idx="1034">
                  <c:v>1537.99</c:v>
                </c:pt>
                <c:pt idx="1035">
                  <c:v>1533.29</c:v>
                </c:pt>
                <c:pt idx="1036">
                  <c:v>1541.94</c:v>
                </c:pt>
                <c:pt idx="1037">
                  <c:v>1516.2</c:v>
                </c:pt>
                <c:pt idx="1038">
                  <c:v>1494.77</c:v>
                </c:pt>
                <c:pt idx="1039">
                  <c:v>1473.27</c:v>
                </c:pt>
                <c:pt idx="1040">
                  <c:v>1461</c:v>
                </c:pt>
                <c:pt idx="1041">
                  <c:v>1452.68</c:v>
                </c:pt>
                <c:pt idx="1042">
                  <c:v>1453.56</c:v>
                </c:pt>
                <c:pt idx="1043">
                  <c:v>1460.04</c:v>
                </c:pt>
                <c:pt idx="1044">
                  <c:v>1448.56</c:v>
                </c:pt>
                <c:pt idx="1045">
                  <c:v>1451.76</c:v>
                </c:pt>
                <c:pt idx="1046">
                  <c:v>1465.76</c:v>
                </c:pt>
                <c:pt idx="1047">
                  <c:v>1487.61</c:v>
                </c:pt>
                <c:pt idx="1048">
                  <c:v>1499.57</c:v>
                </c:pt>
                <c:pt idx="1049">
                  <c:v>1484.52</c:v>
                </c:pt>
                <c:pt idx="1050">
                  <c:v>1497.94</c:v>
                </c:pt>
                <c:pt idx="1051">
                  <c:v>1515.4</c:v>
                </c:pt>
                <c:pt idx="1052">
                  <c:v>1520.23</c:v>
                </c:pt>
                <c:pt idx="1053">
                  <c:v>1527.35</c:v>
                </c:pt>
                <c:pt idx="1054">
                  <c:v>1524.79</c:v>
                </c:pt>
                <c:pt idx="1055">
                  <c:v>1534.93</c:v>
                </c:pt>
                <c:pt idx="1056">
                  <c:v>1546.07</c:v>
                </c:pt>
                <c:pt idx="1057">
                  <c:v>1525.21</c:v>
                </c:pt>
                <c:pt idx="1058">
                  <c:v>1520.6</c:v>
                </c:pt>
                <c:pt idx="1059">
                  <c:v>1535.11</c:v>
                </c:pt>
                <c:pt idx="1060">
                  <c:v>1501.4</c:v>
                </c:pt>
                <c:pt idx="1061">
                  <c:v>1488.44</c:v>
                </c:pt>
                <c:pt idx="1062">
                  <c:v>1495.01</c:v>
                </c:pt>
                <c:pt idx="1063">
                  <c:v>1520.74</c:v>
                </c:pt>
                <c:pt idx="1064">
                  <c:v>1504.11</c:v>
                </c:pt>
                <c:pt idx="1065">
                  <c:v>1539.33</c:v>
                </c:pt>
                <c:pt idx="1066">
                  <c:v>1563.41</c:v>
                </c:pt>
                <c:pt idx="1067">
                  <c:v>1588.91</c:v>
                </c:pt>
                <c:pt idx="1068">
                  <c:v>1571.84</c:v>
                </c:pt>
                <c:pt idx="1069">
                  <c:v>1571.44</c:v>
                </c:pt>
                <c:pt idx="1070">
                  <c:v>1586.04</c:v>
                </c:pt>
                <c:pt idx="1071">
                  <c:v>1584.93</c:v>
                </c:pt>
                <c:pt idx="1072">
                  <c:v>1597.85</c:v>
                </c:pt>
                <c:pt idx="1073">
                  <c:v>1589.85</c:v>
                </c:pt>
                <c:pt idx="1074">
                  <c:v>1596.76</c:v>
                </c:pt>
                <c:pt idx="1075">
                  <c:v>1592.49</c:v>
                </c:pt>
                <c:pt idx="1076">
                  <c:v>1595.18</c:v>
                </c:pt>
                <c:pt idx="1077">
                  <c:v>1608.99</c:v>
                </c:pt>
                <c:pt idx="1078">
                  <c:v>1607.95</c:v>
                </c:pt>
                <c:pt idx="1079">
                  <c:v>1639.02</c:v>
                </c:pt>
                <c:pt idx="1080">
                  <c:v>1663.84</c:v>
                </c:pt>
                <c:pt idx="1081">
                  <c:v>1673.72</c:v>
                </c:pt>
                <c:pt idx="1082">
                  <c:v>1688.3</c:v>
                </c:pt>
                <c:pt idx="1083">
                  <c:v>1691.88</c:v>
                </c:pt>
                <c:pt idx="1084">
                  <c:v>1707.22</c:v>
                </c:pt>
                <c:pt idx="1085">
                  <c:v>1713.01</c:v>
                </c:pt>
                <c:pt idx="1086">
                  <c:v>1703.12</c:v>
                </c:pt>
                <c:pt idx="1087">
                  <c:v>1682.99</c:v>
                </c:pt>
                <c:pt idx="1088">
                  <c:v>1673.08</c:v>
                </c:pt>
                <c:pt idx="1089">
                  <c:v>1668.97</c:v>
                </c:pt>
                <c:pt idx="1090">
                  <c:v>1681.42</c:v>
                </c:pt>
                <c:pt idx="1091">
                  <c:v>1676.8</c:v>
                </c:pt>
                <c:pt idx="1092">
                  <c:v>1688.17</c:v>
                </c:pt>
                <c:pt idx="1093">
                  <c:v>1669.24</c:v>
                </c:pt>
                <c:pt idx="1094">
                  <c:v>1677.73</c:v>
                </c:pt>
                <c:pt idx="1095">
                  <c:v>1668.85</c:v>
                </c:pt>
                <c:pt idx="1096">
                  <c:v>1654.78</c:v>
                </c:pt>
                <c:pt idx="1097">
                  <c:v>1649.67</c:v>
                </c:pt>
                <c:pt idx="1098">
                  <c:v>1634.54</c:v>
                </c:pt>
                <c:pt idx="1099">
                  <c:v>1641.46</c:v>
                </c:pt>
                <c:pt idx="1100">
                  <c:v>1642.1</c:v>
                </c:pt>
                <c:pt idx="1101">
                  <c:v>1653.62</c:v>
                </c:pt>
                <c:pt idx="1102">
                  <c:v>1672.47</c:v>
                </c:pt>
                <c:pt idx="1103">
                  <c:v>1659.54</c:v>
                </c:pt>
                <c:pt idx="1104">
                  <c:v>1650.36</c:v>
                </c:pt>
                <c:pt idx="1105">
                  <c:v>1651.95</c:v>
                </c:pt>
                <c:pt idx="1106">
                  <c:v>1663.76</c:v>
                </c:pt>
                <c:pt idx="1107">
                  <c:v>1674.28</c:v>
                </c:pt>
                <c:pt idx="1108">
                  <c:v>1674.22</c:v>
                </c:pt>
                <c:pt idx="1109">
                  <c:v>1686.47</c:v>
                </c:pt>
                <c:pt idx="1110">
                  <c:v>1688.91</c:v>
                </c:pt>
                <c:pt idx="1111">
                  <c:v>1689.49</c:v>
                </c:pt>
                <c:pt idx="1112">
                  <c:v>1676.77</c:v>
                </c:pt>
                <c:pt idx="1113">
                  <c:v>1685.11</c:v>
                </c:pt>
                <c:pt idx="1114">
                  <c:v>1683.19</c:v>
                </c:pt>
                <c:pt idx="1115">
                  <c:v>1662.45</c:v>
                </c:pt>
                <c:pt idx="1116">
                  <c:v>1673.48</c:v>
                </c:pt>
                <c:pt idx="1117">
                  <c:v>1664.57</c:v>
                </c:pt>
                <c:pt idx="1118">
                  <c:v>1666.79</c:v>
                </c:pt>
                <c:pt idx="1119">
                  <c:v>1663.96</c:v>
                </c:pt>
                <c:pt idx="1120">
                  <c:v>1663.46</c:v>
                </c:pt>
                <c:pt idx="1121">
                  <c:v>1661.55</c:v>
                </c:pt>
                <c:pt idx="1122">
                  <c:v>1662.86</c:v>
                </c:pt>
                <c:pt idx="1123">
                  <c:v>1659.05</c:v>
                </c:pt>
                <c:pt idx="1124">
                  <c:v>1678.97</c:v>
                </c:pt>
                <c:pt idx="1125">
                  <c:v>1675.34</c:v>
                </c:pt>
                <c:pt idx="1126">
                  <c:v>1682.81</c:v>
                </c:pt>
                <c:pt idx="1127">
                  <c:v>1676.84</c:v>
                </c:pt>
                <c:pt idx="1128">
                  <c:v>1683.87</c:v>
                </c:pt>
                <c:pt idx="1129">
                  <c:v>1714.03</c:v>
                </c:pt>
                <c:pt idx="1130">
                  <c:v>1720.6</c:v>
                </c:pt>
                <c:pt idx="1131">
                  <c:v>1714.84</c:v>
                </c:pt>
                <c:pt idx="1132">
                  <c:v>1716.81</c:v>
                </c:pt>
                <c:pt idx="1133">
                  <c:v>1728.28</c:v>
                </c:pt>
                <c:pt idx="1134">
                  <c:v>1719.06</c:v>
                </c:pt>
                <c:pt idx="1135">
                  <c:v>1722.24</c:v>
                </c:pt>
                <c:pt idx="1136">
                  <c:v>1720.16</c:v>
                </c:pt>
                <c:pt idx="1137">
                  <c:v>1725.13</c:v>
                </c:pt>
                <c:pt idx="1138">
                  <c:v>1723.7</c:v>
                </c:pt>
                <c:pt idx="1139">
                  <c:v>1717.65</c:v>
                </c:pt>
                <c:pt idx="1140">
                  <c:v>1710.67</c:v>
                </c:pt>
                <c:pt idx="1141">
                  <c:v>1705.99</c:v>
                </c:pt>
                <c:pt idx="1142">
                  <c:v>1705.14</c:v>
                </c:pt>
                <c:pt idx="1143">
                  <c:v>1703.39</c:v>
                </c:pt>
                <c:pt idx="1144">
                  <c:v>1705.49</c:v>
                </c:pt>
                <c:pt idx="1145">
                  <c:v>1704.32</c:v>
                </c:pt>
                <c:pt idx="1146">
                  <c:v>1702.63</c:v>
                </c:pt>
                <c:pt idx="1147">
                  <c:v>1701.44</c:v>
                </c:pt>
                <c:pt idx="1148">
                  <c:v>1695.6</c:v>
                </c:pt>
                <c:pt idx="1149">
                  <c:v>1684.34</c:v>
                </c:pt>
                <c:pt idx="1150">
                  <c:v>1674.48</c:v>
                </c:pt>
                <c:pt idx="1151">
                  <c:v>1684.25</c:v>
                </c:pt>
                <c:pt idx="1152">
                  <c:v>1673.99</c:v>
                </c:pt>
                <c:pt idx="1153">
                  <c:v>1680.12</c:v>
                </c:pt>
                <c:pt idx="1154">
                  <c:v>1687</c:v>
                </c:pt>
                <c:pt idx="1155">
                  <c:v>1688.55</c:v>
                </c:pt>
                <c:pt idx="1156">
                  <c:v>1689.55</c:v>
                </c:pt>
                <c:pt idx="1157">
                  <c:v>1689.25</c:v>
                </c:pt>
                <c:pt idx="1158">
                  <c:v>1697.12</c:v>
                </c:pt>
                <c:pt idx="1159">
                  <c:v>1695.55</c:v>
                </c:pt>
                <c:pt idx="1160">
                  <c:v>1693.63</c:v>
                </c:pt>
                <c:pt idx="1161">
                  <c:v>1700.91</c:v>
                </c:pt>
                <c:pt idx="1162">
                  <c:v>1714.94</c:v>
                </c:pt>
                <c:pt idx="1163">
                  <c:v>1706.94</c:v>
                </c:pt>
                <c:pt idx="1164">
                  <c:v>1710.59</c:v>
                </c:pt>
                <c:pt idx="1165">
                  <c:v>1694.59</c:v>
                </c:pt>
                <c:pt idx="1166">
                  <c:v>1693.06</c:v>
                </c:pt>
                <c:pt idx="1167">
                  <c:v>1712.97</c:v>
                </c:pt>
                <c:pt idx="1168">
                  <c:v>1724.24</c:v>
                </c:pt>
                <c:pt idx="1169">
                  <c:v>1720.24</c:v>
                </c:pt>
                <c:pt idx="1170">
                  <c:v>1719.88</c:v>
                </c:pt>
                <c:pt idx="1171">
                  <c:v>1740.83</c:v>
                </c:pt>
                <c:pt idx="1172">
                  <c:v>1720.34</c:v>
                </c:pt>
                <c:pt idx="1173">
                  <c:v>1726.32</c:v>
                </c:pt>
                <c:pt idx="1174">
                  <c:v>1723.15</c:v>
                </c:pt>
                <c:pt idx="1175">
                  <c:v>1722.54</c:v>
                </c:pt>
                <c:pt idx="1176">
                  <c:v>1731.95</c:v>
                </c:pt>
                <c:pt idx="1177">
                  <c:v>1750.67</c:v>
                </c:pt>
                <c:pt idx="1178">
                  <c:v>1755.26</c:v>
                </c:pt>
                <c:pt idx="1179">
                  <c:v>1747.13</c:v>
                </c:pt>
                <c:pt idx="1180">
                  <c:v>1749.93</c:v>
                </c:pt>
                <c:pt idx="1181">
                  <c:v>1754.19</c:v>
                </c:pt>
                <c:pt idx="1182">
                  <c:v>1764.1</c:v>
                </c:pt>
                <c:pt idx="1183">
                  <c:v>1763.51</c:v>
                </c:pt>
                <c:pt idx="1184">
                  <c:v>1771.18</c:v>
                </c:pt>
                <c:pt idx="1185">
                  <c:v>1776.76</c:v>
                </c:pt>
                <c:pt idx="1186">
                  <c:v>1777.53</c:v>
                </c:pt>
                <c:pt idx="1187">
                  <c:v>1780.25</c:v>
                </c:pt>
                <c:pt idx="1188">
                  <c:v>1769.38</c:v>
                </c:pt>
                <c:pt idx="1189">
                  <c:v>1761.69</c:v>
                </c:pt>
                <c:pt idx="1190">
                  <c:v>1749.84</c:v>
                </c:pt>
                <c:pt idx="1191">
                  <c:v>1741.59</c:v>
                </c:pt>
                <c:pt idx="1192">
                  <c:v>1744.09</c:v>
                </c:pt>
                <c:pt idx="1193">
                  <c:v>1733.52</c:v>
                </c:pt>
                <c:pt idx="1194">
                  <c:v>1734.98</c:v>
                </c:pt>
                <c:pt idx="1195">
                  <c:v>1732.93</c:v>
                </c:pt>
                <c:pt idx="1196">
                  <c:v>1728.09</c:v>
                </c:pt>
                <c:pt idx="1197">
                  <c:v>1735.42</c:v>
                </c:pt>
                <c:pt idx="1198">
                  <c:v>1741.58</c:v>
                </c:pt>
                <c:pt idx="1199">
                  <c:v>1739.41</c:v>
                </c:pt>
                <c:pt idx="1200">
                  <c:v>1730.8</c:v>
                </c:pt>
                <c:pt idx="1201">
                  <c:v>1696.34</c:v>
                </c:pt>
                <c:pt idx="1202">
                  <c:v>1688.37</c:v>
                </c:pt>
                <c:pt idx="1203">
                  <c:v>1675.14</c:v>
                </c:pt>
                <c:pt idx="1204">
                  <c:v>1678</c:v>
                </c:pt>
                <c:pt idx="1205">
                  <c:v>1678.48</c:v>
                </c:pt>
                <c:pt idx="1206">
                  <c:v>1665.7</c:v>
                </c:pt>
                <c:pt idx="1207">
                  <c:v>1635.43</c:v>
                </c:pt>
                <c:pt idx="1208">
                  <c:v>1629.09</c:v>
                </c:pt>
                <c:pt idx="1209">
                  <c:v>1654.23</c:v>
                </c:pt>
                <c:pt idx="1210">
                  <c:v>1669.03</c:v>
                </c:pt>
                <c:pt idx="1211">
                  <c:v>1655.85</c:v>
                </c:pt>
                <c:pt idx="1212">
                  <c:v>1643.31</c:v>
                </c:pt>
                <c:pt idx="1213">
                  <c:v>1640.36</c:v>
                </c:pt>
                <c:pt idx="1214">
                  <c:v>1601.8</c:v>
                </c:pt>
                <c:pt idx="1215">
                  <c:v>1590.3</c:v>
                </c:pt>
                <c:pt idx="1216">
                  <c:v>1580.26</c:v>
                </c:pt>
                <c:pt idx="1217">
                  <c:v>1603.09</c:v>
                </c:pt>
                <c:pt idx="1218">
                  <c:v>1617</c:v>
                </c:pt>
                <c:pt idx="1219">
                  <c:v>1617.07</c:v>
                </c:pt>
                <c:pt idx="1220">
                  <c:v>1626.33</c:v>
                </c:pt>
                <c:pt idx="1221">
                  <c:v>1613.1</c:v>
                </c:pt>
                <c:pt idx="1222">
                  <c:v>1624.99</c:v>
                </c:pt>
                <c:pt idx="1223">
                  <c:v>1624.17</c:v>
                </c:pt>
                <c:pt idx="1224">
                  <c:v>1608.76</c:v>
                </c:pt>
                <c:pt idx="1225">
                  <c:v>1610.34</c:v>
                </c:pt>
                <c:pt idx="1226">
                  <c:v>1615.05</c:v>
                </c:pt>
                <c:pt idx="1227">
                  <c:v>1626.22</c:v>
                </c:pt>
                <c:pt idx="1228">
                  <c:v>1634.88</c:v>
                </c:pt>
                <c:pt idx="1229">
                  <c:v>1625.32</c:v>
                </c:pt>
                <c:pt idx="1230">
                  <c:v>1633.61</c:v>
                </c:pt>
                <c:pt idx="1231">
                  <c:v>1640.47</c:v>
                </c:pt>
                <c:pt idx="1232">
                  <c:v>1638.79</c:v>
                </c:pt>
                <c:pt idx="1233">
                  <c:v>1635.71</c:v>
                </c:pt>
                <c:pt idx="1234">
                  <c:v>1620.88</c:v>
                </c:pt>
                <c:pt idx="1235">
                  <c:v>1623.63</c:v>
                </c:pt>
                <c:pt idx="1236">
                  <c:v>1606.43</c:v>
                </c:pt>
                <c:pt idx="1237">
                  <c:v>1603.88</c:v>
                </c:pt>
                <c:pt idx="1238">
                  <c:v>1593.06</c:v>
                </c:pt>
                <c:pt idx="1239">
                  <c:v>1592.31</c:v>
                </c:pt>
                <c:pt idx="1240">
                  <c:v>1590.12</c:v>
                </c:pt>
                <c:pt idx="1241">
                  <c:v>1598.59</c:v>
                </c:pt>
                <c:pt idx="1242">
                  <c:v>1584.42</c:v>
                </c:pt>
                <c:pt idx="1243">
                  <c:v>1572.95</c:v>
                </c:pt>
                <c:pt idx="1244">
                  <c:v>1551.89</c:v>
                </c:pt>
                <c:pt idx="1245">
                  <c:v>1532.87</c:v>
                </c:pt>
                <c:pt idx="1246">
                  <c:v>1525.68</c:v>
                </c:pt>
                <c:pt idx="1247">
                  <c:v>1510.06</c:v>
                </c:pt>
                <c:pt idx="1248">
                  <c:v>1497.59</c:v>
                </c:pt>
                <c:pt idx="1249">
                  <c:v>1515.62</c:v>
                </c:pt>
                <c:pt idx="1250">
                  <c:v>1495.97</c:v>
                </c:pt>
                <c:pt idx="1251">
                  <c:v>1500.51</c:v>
                </c:pt>
                <c:pt idx="1252">
                  <c:v>1488.4</c:v>
                </c:pt>
                <c:pt idx="1253">
                  <c:v>1444.01</c:v>
                </c:pt>
                <c:pt idx="1254">
                  <c:v>1410.95</c:v>
                </c:pt>
                <c:pt idx="1255">
                  <c:v>1382.75</c:v>
                </c:pt>
                <c:pt idx="1256">
                  <c:v>1348.38</c:v>
                </c:pt>
                <c:pt idx="1257">
                  <c:v>1373.03</c:v>
                </c:pt>
                <c:pt idx="1258">
                  <c:v>1428.4</c:v>
                </c:pt>
                <c:pt idx="1259">
                  <c:v>1433.69</c:v>
                </c:pt>
                <c:pt idx="1260">
                  <c:v>1462.06</c:v>
                </c:pt>
                <c:pt idx="1261">
                  <c:v>1525.01</c:v>
                </c:pt>
                <c:pt idx="1262">
                  <c:v>1537.38</c:v>
                </c:pt>
                <c:pt idx="1263">
                  <c:v>1538.88</c:v>
                </c:pt>
                <c:pt idx="1264">
                  <c:v>1517.25</c:v>
                </c:pt>
                <c:pt idx="1265">
                  <c:v>1507.53</c:v>
                </c:pt>
                <c:pt idx="1266">
                  <c:v>1512.98</c:v>
                </c:pt>
                <c:pt idx="1267">
                  <c:v>1483.89</c:v>
                </c:pt>
                <c:pt idx="1268">
                  <c:v>1418.74</c:v>
                </c:pt>
                <c:pt idx="1269">
                  <c:v>1419.92</c:v>
                </c:pt>
                <c:pt idx="1270">
                  <c:v>1422.2</c:v>
                </c:pt>
                <c:pt idx="1271">
                  <c:v>1433.37</c:v>
                </c:pt>
                <c:pt idx="1272">
                  <c:v>1426.77</c:v>
                </c:pt>
                <c:pt idx="1273">
                  <c:v>1412.2</c:v>
                </c:pt>
                <c:pt idx="1274">
                  <c:v>1387.56</c:v>
                </c:pt>
                <c:pt idx="1275">
                  <c:v>1380.65</c:v>
                </c:pt>
                <c:pt idx="1276">
                  <c:v>1376.3</c:v>
                </c:pt>
                <c:pt idx="1277">
                  <c:v>1376.17</c:v>
                </c:pt>
                <c:pt idx="1278">
                  <c:v>1377.29</c:v>
                </c:pt>
                <c:pt idx="1279">
                  <c:v>1388.17</c:v>
                </c:pt>
                <c:pt idx="1280">
                  <c:v>1411.78</c:v>
                </c:pt>
                <c:pt idx="1281">
                  <c:v>1423.28</c:v>
                </c:pt>
                <c:pt idx="1282">
                  <c:v>1426.48</c:v>
                </c:pt>
                <c:pt idx="1283">
                  <c:v>1423.89</c:v>
                </c:pt>
                <c:pt idx="1284">
                  <c:v>1407.79</c:v>
                </c:pt>
                <c:pt idx="1285">
                  <c:v>1407.92</c:v>
                </c:pt>
                <c:pt idx="1286">
                  <c:v>1389</c:v>
                </c:pt>
                <c:pt idx="1287">
                  <c:v>1408.2</c:v>
                </c:pt>
                <c:pt idx="1288">
                  <c:v>1436.19</c:v>
                </c:pt>
                <c:pt idx="1289">
                  <c:v>1428.45</c:v>
                </c:pt>
                <c:pt idx="1290">
                  <c:v>1434.46</c:v>
                </c:pt>
                <c:pt idx="1291">
                  <c:v>1437.03</c:v>
                </c:pt>
                <c:pt idx="1292">
                  <c:v>1425.57</c:v>
                </c:pt>
                <c:pt idx="1293">
                  <c:v>1402.65</c:v>
                </c:pt>
                <c:pt idx="1294">
                  <c:v>1381.74</c:v>
                </c:pt>
                <c:pt idx="1295">
                  <c:v>1381.46</c:v>
                </c:pt>
                <c:pt idx="1296">
                  <c:v>1397.81</c:v>
                </c:pt>
                <c:pt idx="1297">
                  <c:v>1398.97</c:v>
                </c:pt>
                <c:pt idx="1298">
                  <c:v>1397.2</c:v>
                </c:pt>
                <c:pt idx="1299">
                  <c:v>1397.93</c:v>
                </c:pt>
                <c:pt idx="1300">
                  <c:v>1386.78</c:v>
                </c:pt>
                <c:pt idx="1301">
                  <c:v>1368.85</c:v>
                </c:pt>
                <c:pt idx="1302">
                  <c:v>1375.86</c:v>
                </c:pt>
                <c:pt idx="1303">
                  <c:v>1365.36</c:v>
                </c:pt>
                <c:pt idx="1304">
                  <c:v>1362.71</c:v>
                </c:pt>
                <c:pt idx="1305">
                  <c:v>1361.95</c:v>
                </c:pt>
                <c:pt idx="1306">
                  <c:v>1367.58</c:v>
                </c:pt>
                <c:pt idx="1307">
                  <c:v>1342.89</c:v>
                </c:pt>
                <c:pt idx="1308">
                  <c:v>1317.12</c:v>
                </c:pt>
                <c:pt idx="1309">
                  <c:v>1321.63</c:v>
                </c:pt>
                <c:pt idx="1310">
                  <c:v>1311.62</c:v>
                </c:pt>
                <c:pt idx="1311">
                  <c:v>1280.43</c:v>
                </c:pt>
                <c:pt idx="1312">
                  <c:v>1257.8699999999999</c:v>
                </c:pt>
                <c:pt idx="1313">
                  <c:v>1249.94</c:v>
                </c:pt>
                <c:pt idx="1314">
                  <c:v>1249.83</c:v>
                </c:pt>
                <c:pt idx="1315">
                  <c:v>1269.8800000000001</c:v>
                </c:pt>
                <c:pt idx="1316">
                  <c:v>1281.95</c:v>
                </c:pt>
                <c:pt idx="1317">
                  <c:v>1288.1600000000001</c:v>
                </c:pt>
                <c:pt idx="1318">
                  <c:v>1288.5999999999999</c:v>
                </c:pt>
                <c:pt idx="1319">
                  <c:v>1304.8900000000001</c:v>
                </c:pt>
                <c:pt idx="1320">
                  <c:v>1297.3399999999999</c:v>
                </c:pt>
                <c:pt idx="1321">
                  <c:v>1292.3599999999999</c:v>
                </c:pt>
                <c:pt idx="1322">
                  <c:v>1284.8699999999999</c:v>
                </c:pt>
                <c:pt idx="1323">
                  <c:v>1297.8800000000001</c:v>
                </c:pt>
                <c:pt idx="1324">
                  <c:v>1300.04</c:v>
                </c:pt>
                <c:pt idx="1325">
                  <c:v>1294.9000000000001</c:v>
                </c:pt>
                <c:pt idx="1326">
                  <c:v>1297.1400000000001</c:v>
                </c:pt>
                <c:pt idx="1327">
                  <c:v>1304.6199999999999</c:v>
                </c:pt>
                <c:pt idx="1328">
                  <c:v>1329.8</c:v>
                </c:pt>
                <c:pt idx="1329">
                  <c:v>1350.52</c:v>
                </c:pt>
                <c:pt idx="1330">
                  <c:v>1355.85</c:v>
                </c:pt>
                <c:pt idx="1331">
                  <c:v>1344.58</c:v>
                </c:pt>
                <c:pt idx="1332">
                  <c:v>1350.77</c:v>
                </c:pt>
                <c:pt idx="1333">
                  <c:v>1347.8</c:v>
                </c:pt>
                <c:pt idx="1334">
                  <c:v>1357.47</c:v>
                </c:pt>
                <c:pt idx="1335">
                  <c:v>1358.76</c:v>
                </c:pt>
                <c:pt idx="1336">
                  <c:v>1362.53</c:v>
                </c:pt>
                <c:pt idx="1337">
                  <c:v>1367.14</c:v>
                </c:pt>
                <c:pt idx="1338">
                  <c:v>1363.89</c:v>
                </c:pt>
                <c:pt idx="1339">
                  <c:v>1347.89</c:v>
                </c:pt>
                <c:pt idx="1340">
                  <c:v>1330.31</c:v>
                </c:pt>
                <c:pt idx="1341">
                  <c:v>1346.53</c:v>
                </c:pt>
                <c:pt idx="1342">
                  <c:v>1357.85</c:v>
                </c:pt>
                <c:pt idx="1343">
                  <c:v>1374.49</c:v>
                </c:pt>
                <c:pt idx="1344">
                  <c:v>1392.29</c:v>
                </c:pt>
                <c:pt idx="1345">
                  <c:v>1411.62</c:v>
                </c:pt>
                <c:pt idx="1346">
                  <c:v>1405.71</c:v>
                </c:pt>
                <c:pt idx="1347">
                  <c:v>1396.35</c:v>
                </c:pt>
                <c:pt idx="1348">
                  <c:v>1401.16</c:v>
                </c:pt>
                <c:pt idx="1349">
                  <c:v>1418.06</c:v>
                </c:pt>
                <c:pt idx="1350">
                  <c:v>1411.22</c:v>
                </c:pt>
                <c:pt idx="1351">
                  <c:v>1378.04</c:v>
                </c:pt>
                <c:pt idx="1352">
                  <c:v>1367.28</c:v>
                </c:pt>
                <c:pt idx="1353">
                  <c:v>1366.06</c:v>
                </c:pt>
                <c:pt idx="1354">
                  <c:v>1361.8</c:v>
                </c:pt>
                <c:pt idx="1355">
                  <c:v>1358.35</c:v>
                </c:pt>
                <c:pt idx="1356">
                  <c:v>1360.76</c:v>
                </c:pt>
                <c:pt idx="1357">
                  <c:v>1357</c:v>
                </c:pt>
                <c:pt idx="1358">
                  <c:v>1368.58</c:v>
                </c:pt>
                <c:pt idx="1359">
                  <c:v>1363.42</c:v>
                </c:pt>
                <c:pt idx="1360">
                  <c:v>1356.61</c:v>
                </c:pt>
                <c:pt idx="1361">
                  <c:v>1353.62</c:v>
                </c:pt>
                <c:pt idx="1362">
                  <c:v>1347.77</c:v>
                </c:pt>
                <c:pt idx="1363">
                  <c:v>1336.89</c:v>
                </c:pt>
                <c:pt idx="1364">
                  <c:v>1310.79</c:v>
                </c:pt>
                <c:pt idx="1365">
                  <c:v>1307.17</c:v>
                </c:pt>
                <c:pt idx="1366">
                  <c:v>1306.6199999999999</c:v>
                </c:pt>
                <c:pt idx="1367">
                  <c:v>1301.17</c:v>
                </c:pt>
                <c:pt idx="1368">
                  <c:v>1309.26</c:v>
                </c:pt>
                <c:pt idx="1369">
                  <c:v>1311.78</c:v>
                </c:pt>
                <c:pt idx="1370">
                  <c:v>1309.0899999999999</c:v>
                </c:pt>
                <c:pt idx="1371">
                  <c:v>1320.31</c:v>
                </c:pt>
                <c:pt idx="1372">
                  <c:v>1319.23</c:v>
                </c:pt>
                <c:pt idx="1373">
                  <c:v>1323.54</c:v>
                </c:pt>
                <c:pt idx="1374">
                  <c:v>1333.75</c:v>
                </c:pt>
                <c:pt idx="1375">
                  <c:v>1330.18</c:v>
                </c:pt>
                <c:pt idx="1376">
                  <c:v>1321.1</c:v>
                </c:pt>
                <c:pt idx="1377">
                  <c:v>1320.69</c:v>
                </c:pt>
                <c:pt idx="1378">
                  <c:v>1325.8</c:v>
                </c:pt>
                <c:pt idx="1379">
                  <c:v>1307.51</c:v>
                </c:pt>
                <c:pt idx="1380">
                  <c:v>1313.33</c:v>
                </c:pt>
                <c:pt idx="1381">
                  <c:v>1332.08</c:v>
                </c:pt>
                <c:pt idx="1382">
                  <c:v>1329.42</c:v>
                </c:pt>
                <c:pt idx="1383">
                  <c:v>1313.83</c:v>
                </c:pt>
                <c:pt idx="1384">
                  <c:v>1321.82</c:v>
                </c:pt>
                <c:pt idx="1385">
                  <c:v>1331.35</c:v>
                </c:pt>
                <c:pt idx="1386">
                  <c:v>1313.53</c:v>
                </c:pt>
                <c:pt idx="1387">
                  <c:v>1320.06</c:v>
                </c:pt>
                <c:pt idx="1388">
                  <c:v>1312.67</c:v>
                </c:pt>
                <c:pt idx="1389">
                  <c:v>1309.68</c:v>
                </c:pt>
                <c:pt idx="1390">
                  <c:v>1305.92</c:v>
                </c:pt>
                <c:pt idx="1391">
                  <c:v>1295.54</c:v>
                </c:pt>
                <c:pt idx="1392">
                  <c:v>1300.57</c:v>
                </c:pt>
                <c:pt idx="1393">
                  <c:v>1310.5899999999999</c:v>
                </c:pt>
                <c:pt idx="1394">
                  <c:v>1314.02</c:v>
                </c:pt>
                <c:pt idx="1395">
                  <c:v>1325.39</c:v>
                </c:pt>
                <c:pt idx="1396">
                  <c:v>1324.37</c:v>
                </c:pt>
                <c:pt idx="1397">
                  <c:v>1326.44</c:v>
                </c:pt>
                <c:pt idx="1398">
                  <c:v>1309.45</c:v>
                </c:pt>
                <c:pt idx="1399">
                  <c:v>1300.58</c:v>
                </c:pt>
                <c:pt idx="1400">
                  <c:v>1306.33</c:v>
                </c:pt>
                <c:pt idx="1401">
                  <c:v>1307.4000000000001</c:v>
                </c:pt>
                <c:pt idx="1402">
                  <c:v>1303.25</c:v>
                </c:pt>
                <c:pt idx="1403">
                  <c:v>1293.07</c:v>
                </c:pt>
                <c:pt idx="1404">
                  <c:v>1297.6199999999999</c:v>
                </c:pt>
                <c:pt idx="1405">
                  <c:v>1325.32</c:v>
                </c:pt>
                <c:pt idx="1406">
                  <c:v>1321.96</c:v>
                </c:pt>
                <c:pt idx="1407">
                  <c:v>1317.24</c:v>
                </c:pt>
                <c:pt idx="1408">
                  <c:v>1298.76</c:v>
                </c:pt>
                <c:pt idx="1409">
                  <c:v>1297.6400000000001</c:v>
                </c:pt>
                <c:pt idx="1410">
                  <c:v>1288.67</c:v>
                </c:pt>
                <c:pt idx="1411">
                  <c:v>1290.79</c:v>
                </c:pt>
                <c:pt idx="1412">
                  <c:v>1290.79</c:v>
                </c:pt>
                <c:pt idx="1413">
                  <c:v>1285.3499999999999</c:v>
                </c:pt>
                <c:pt idx="1414">
                  <c:v>1271.6199999999999</c:v>
                </c:pt>
                <c:pt idx="1415">
                  <c:v>1281.04</c:v>
                </c:pt>
                <c:pt idx="1416">
                  <c:v>1272.49</c:v>
                </c:pt>
                <c:pt idx="1417">
                  <c:v>1269.22</c:v>
                </c:pt>
                <c:pt idx="1418">
                  <c:v>1260.95</c:v>
                </c:pt>
                <c:pt idx="1419">
                  <c:v>1240.3499999999999</c:v>
                </c:pt>
                <c:pt idx="1420">
                  <c:v>1228.8699999999999</c:v>
                </c:pt>
                <c:pt idx="1421">
                  <c:v>1192.75</c:v>
                </c:pt>
                <c:pt idx="1422">
                  <c:v>1150.78</c:v>
                </c:pt>
                <c:pt idx="1423">
                  <c:v>1149.53</c:v>
                </c:pt>
                <c:pt idx="1424">
                  <c:v>1152.8699999999999</c:v>
                </c:pt>
                <c:pt idx="1425">
                  <c:v>1198.78</c:v>
                </c:pt>
                <c:pt idx="1426">
                  <c:v>1217.95</c:v>
                </c:pt>
                <c:pt idx="1427">
                  <c:v>1246.5899999999999</c:v>
                </c:pt>
                <c:pt idx="1428">
                  <c:v>1210.78</c:v>
                </c:pt>
                <c:pt idx="1429">
                  <c:v>1218.8800000000001</c:v>
                </c:pt>
                <c:pt idx="1430">
                  <c:v>1238.95</c:v>
                </c:pt>
                <c:pt idx="1431">
                  <c:v>1235.97</c:v>
                </c:pt>
                <c:pt idx="1432">
                  <c:v>1241.6099999999999</c:v>
                </c:pt>
                <c:pt idx="1433">
                  <c:v>1244.6300000000001</c:v>
                </c:pt>
                <c:pt idx="1434">
                  <c:v>1233.8399999999999</c:v>
                </c:pt>
                <c:pt idx="1435">
                  <c:v>1255.3900000000001</c:v>
                </c:pt>
                <c:pt idx="1436">
                  <c:v>1249.58</c:v>
                </c:pt>
                <c:pt idx="1437">
                  <c:v>1250.32</c:v>
                </c:pt>
                <c:pt idx="1438">
                  <c:v>1253.5999999999999</c:v>
                </c:pt>
                <c:pt idx="1439">
                  <c:v>1265.28</c:v>
                </c:pt>
                <c:pt idx="1440">
                  <c:v>1264.1400000000001</c:v>
                </c:pt>
                <c:pt idx="1441">
                  <c:v>1248.58</c:v>
                </c:pt>
                <c:pt idx="1442">
                  <c:v>1233.98</c:v>
                </c:pt>
                <c:pt idx="1443">
                  <c:v>1215.45</c:v>
                </c:pt>
                <c:pt idx="1444">
                  <c:v>1208.77</c:v>
                </c:pt>
                <c:pt idx="1445">
                  <c:v>1219.3800000000001</c:v>
                </c:pt>
                <c:pt idx="1446">
                  <c:v>1215.27</c:v>
                </c:pt>
                <c:pt idx="1447">
                  <c:v>1203.1199999999999</c:v>
                </c:pt>
                <c:pt idx="1448">
                  <c:v>1202.27</c:v>
                </c:pt>
                <c:pt idx="1449">
                  <c:v>1218.82</c:v>
                </c:pt>
                <c:pt idx="1450">
                  <c:v>1210.19</c:v>
                </c:pt>
                <c:pt idx="1451">
                  <c:v>1218.08</c:v>
                </c:pt>
                <c:pt idx="1452">
                  <c:v>1237.75</c:v>
                </c:pt>
                <c:pt idx="1453">
                  <c:v>1254.98</c:v>
                </c:pt>
                <c:pt idx="1454">
                  <c:v>1274.33</c:v>
                </c:pt>
                <c:pt idx="1455">
                  <c:v>1280.55</c:v>
                </c:pt>
                <c:pt idx="1456">
                  <c:v>1280.18</c:v>
                </c:pt>
                <c:pt idx="1457">
                  <c:v>1274.28</c:v>
                </c:pt>
                <c:pt idx="1458">
                  <c:v>1258.68</c:v>
                </c:pt>
                <c:pt idx="1459">
                  <c:v>1251.02</c:v>
                </c:pt>
                <c:pt idx="1460">
                  <c:v>1251.5899999999999</c:v>
                </c:pt>
                <c:pt idx="1461">
                  <c:v>1246.5999999999999</c:v>
                </c:pt>
                <c:pt idx="1462">
                  <c:v>1245.97</c:v>
                </c:pt>
                <c:pt idx="1463">
                  <c:v>1245.1099999999999</c:v>
                </c:pt>
                <c:pt idx="1464">
                  <c:v>1248.6099999999999</c:v>
                </c:pt>
                <c:pt idx="1465">
                  <c:v>1249.1199999999999</c:v>
                </c:pt>
                <c:pt idx="1466">
                  <c:v>1248.49</c:v>
                </c:pt>
                <c:pt idx="1467">
                  <c:v>1238.47</c:v>
                </c:pt>
                <c:pt idx="1468">
                  <c:v>1228.93</c:v>
                </c:pt>
                <c:pt idx="1469">
                  <c:v>1219.48</c:v>
                </c:pt>
                <c:pt idx="1470">
                  <c:v>1218.1300000000001</c:v>
                </c:pt>
                <c:pt idx="1471">
                  <c:v>1217.93</c:v>
                </c:pt>
                <c:pt idx="1472">
                  <c:v>1218.3900000000001</c:v>
                </c:pt>
                <c:pt idx="1473">
                  <c:v>1225.68</c:v>
                </c:pt>
                <c:pt idx="1474">
                  <c:v>1222.8699999999999</c:v>
                </c:pt>
                <c:pt idx="1475">
                  <c:v>1217.49</c:v>
                </c:pt>
                <c:pt idx="1476">
                  <c:v>1213.44</c:v>
                </c:pt>
                <c:pt idx="1477">
                  <c:v>1204.6199999999999</c:v>
                </c:pt>
                <c:pt idx="1478">
                  <c:v>1182.47</c:v>
                </c:pt>
                <c:pt idx="1479">
                  <c:v>1152.1300000000001</c:v>
                </c:pt>
                <c:pt idx="1480">
                  <c:v>1112.05</c:v>
                </c:pt>
                <c:pt idx="1481">
                  <c:v>1125.57</c:v>
                </c:pt>
                <c:pt idx="1482">
                  <c:v>1120.45</c:v>
                </c:pt>
                <c:pt idx="1483">
                  <c:v>1139.17</c:v>
                </c:pt>
                <c:pt idx="1484">
                  <c:v>1140.28</c:v>
                </c:pt>
                <c:pt idx="1485">
                  <c:v>1124.5999999999999</c:v>
                </c:pt>
                <c:pt idx="1486">
                  <c:v>1108.53</c:v>
                </c:pt>
                <c:pt idx="1487">
                  <c:v>1104.06</c:v>
                </c:pt>
                <c:pt idx="1488">
                  <c:v>1092.95</c:v>
                </c:pt>
                <c:pt idx="1489">
                  <c:v>1114.3599999999999</c:v>
                </c:pt>
                <c:pt idx="1490">
                  <c:v>1109.45</c:v>
                </c:pt>
                <c:pt idx="1491">
                  <c:v>1091.47</c:v>
                </c:pt>
                <c:pt idx="1492">
                  <c:v>1081.21</c:v>
                </c:pt>
                <c:pt idx="1493">
                  <c:v>1070.93</c:v>
                </c:pt>
                <c:pt idx="1494">
                  <c:v>1051.25</c:v>
                </c:pt>
                <c:pt idx="1495">
                  <c:v>1062.02</c:v>
                </c:pt>
                <c:pt idx="1496">
                  <c:v>1080.06</c:v>
                </c:pt>
                <c:pt idx="1497">
                  <c:v>1074.8800000000001</c:v>
                </c:pt>
                <c:pt idx="1498">
                  <c:v>1074.26</c:v>
                </c:pt>
                <c:pt idx="1499">
                  <c:v>1101.24</c:v>
                </c:pt>
                <c:pt idx="1500">
                  <c:v>1129.78</c:v>
                </c:pt>
                <c:pt idx="1501">
                  <c:v>1140.8499999999999</c:v>
                </c:pt>
                <c:pt idx="1502">
                  <c:v>1139.99</c:v>
                </c:pt>
                <c:pt idx="1503">
                  <c:v>1131.27</c:v>
                </c:pt>
                <c:pt idx="1504">
                  <c:v>1128.73</c:v>
                </c:pt>
                <c:pt idx="1505">
                  <c:v>1161.02</c:v>
                </c:pt>
                <c:pt idx="1506">
                  <c:v>1154.77</c:v>
                </c:pt>
                <c:pt idx="1507">
                  <c:v>1152.22</c:v>
                </c:pt>
                <c:pt idx="1508">
                  <c:v>1148.25</c:v>
                </c:pt>
                <c:pt idx="1509">
                  <c:v>1153.71</c:v>
                </c:pt>
                <c:pt idx="1510">
                  <c:v>1129.71</c:v>
                </c:pt>
                <c:pt idx="1511">
                  <c:v>1142.4000000000001</c:v>
                </c:pt>
                <c:pt idx="1512">
                  <c:v>1129.32</c:v>
                </c:pt>
                <c:pt idx="1513">
                  <c:v>1105.73</c:v>
                </c:pt>
                <c:pt idx="1514">
                  <c:v>1098.32</c:v>
                </c:pt>
                <c:pt idx="1515">
                  <c:v>1079.28</c:v>
                </c:pt>
                <c:pt idx="1516">
                  <c:v>1096.68</c:v>
                </c:pt>
                <c:pt idx="1517">
                  <c:v>1128.6500000000001</c:v>
                </c:pt>
                <c:pt idx="1518">
                  <c:v>1103.26</c:v>
                </c:pt>
                <c:pt idx="1519">
                  <c:v>1078.69</c:v>
                </c:pt>
                <c:pt idx="1520">
                  <c:v>1100.3</c:v>
                </c:pt>
                <c:pt idx="1521">
                  <c:v>1109.33</c:v>
                </c:pt>
                <c:pt idx="1522">
                  <c:v>1124.79</c:v>
                </c:pt>
                <c:pt idx="1523">
                  <c:v>1151.6199999999999</c:v>
                </c:pt>
                <c:pt idx="1524">
                  <c:v>1139.32</c:v>
                </c:pt>
                <c:pt idx="1525">
                  <c:v>1146.3599999999999</c:v>
                </c:pt>
                <c:pt idx="1526">
                  <c:v>1153.46</c:v>
                </c:pt>
                <c:pt idx="1527">
                  <c:v>1165.3800000000001</c:v>
                </c:pt>
                <c:pt idx="1528">
                  <c:v>1175.0899999999999</c:v>
                </c:pt>
                <c:pt idx="1529">
                  <c:v>1180.72</c:v>
                </c:pt>
                <c:pt idx="1530">
                  <c:v>1165.77</c:v>
                </c:pt>
                <c:pt idx="1531">
                  <c:v>1180.6600000000001</c:v>
                </c:pt>
                <c:pt idx="1532">
                  <c:v>1188.73</c:v>
                </c:pt>
                <c:pt idx="1533">
                  <c:v>1195.1099999999999</c:v>
                </c:pt>
                <c:pt idx="1534">
                  <c:v>1192.98</c:v>
                </c:pt>
                <c:pt idx="1535">
                  <c:v>1196.9000000000001</c:v>
                </c:pt>
                <c:pt idx="1536">
                  <c:v>1200.42</c:v>
                </c:pt>
                <c:pt idx="1537">
                  <c:v>1198.51</c:v>
                </c:pt>
                <c:pt idx="1538">
                  <c:v>1209.03</c:v>
                </c:pt>
                <c:pt idx="1539">
                  <c:v>1209.8800000000001</c:v>
                </c:pt>
                <c:pt idx="1540">
                  <c:v>1199.98</c:v>
                </c:pt>
                <c:pt idx="1541">
                  <c:v>1233.3399999999999</c:v>
                </c:pt>
                <c:pt idx="1542">
                  <c:v>1235.8900000000001</c:v>
                </c:pt>
                <c:pt idx="1543">
                  <c:v>1234.93</c:v>
                </c:pt>
                <c:pt idx="1544">
                  <c:v>1236.3699999999999</c:v>
                </c:pt>
                <c:pt idx="1545">
                  <c:v>1229.6500000000001</c:v>
                </c:pt>
                <c:pt idx="1546">
                  <c:v>1221.95</c:v>
                </c:pt>
                <c:pt idx="1547">
                  <c:v>1240.1300000000001</c:v>
                </c:pt>
                <c:pt idx="1548">
                  <c:v>1246.68</c:v>
                </c:pt>
                <c:pt idx="1549">
                  <c:v>1244.17</c:v>
                </c:pt>
                <c:pt idx="1550">
                  <c:v>1255.54</c:v>
                </c:pt>
                <c:pt idx="1551">
                  <c:v>1276.6300000000001</c:v>
                </c:pt>
                <c:pt idx="1552">
                  <c:v>1295.43</c:v>
                </c:pt>
                <c:pt idx="1553">
                  <c:v>1294.8599999999999</c:v>
                </c:pt>
                <c:pt idx="1554">
                  <c:v>1307.17</c:v>
                </c:pt>
                <c:pt idx="1555">
                  <c:v>1294.6300000000001</c:v>
                </c:pt>
                <c:pt idx="1556">
                  <c:v>1296.27</c:v>
                </c:pt>
                <c:pt idx="1557">
                  <c:v>1299.45</c:v>
                </c:pt>
                <c:pt idx="1558">
                  <c:v>1302.71</c:v>
                </c:pt>
                <c:pt idx="1559">
                  <c:v>1298.48</c:v>
                </c:pt>
                <c:pt idx="1560">
                  <c:v>1285.3399999999999</c:v>
                </c:pt>
                <c:pt idx="1561">
                  <c:v>1284.4000000000001</c:v>
                </c:pt>
                <c:pt idx="1562">
                  <c:v>1295.8900000000001</c:v>
                </c:pt>
                <c:pt idx="1563">
                  <c:v>1309.81</c:v>
                </c:pt>
                <c:pt idx="1564">
                  <c:v>1316.92</c:v>
                </c:pt>
                <c:pt idx="1565">
                  <c:v>1321.05</c:v>
                </c:pt>
                <c:pt idx="1566">
                  <c:v>1305.4100000000001</c:v>
                </c:pt>
                <c:pt idx="1567">
                  <c:v>1299.6500000000001</c:v>
                </c:pt>
                <c:pt idx="1568">
                  <c:v>1319.77</c:v>
                </c:pt>
                <c:pt idx="1569">
                  <c:v>1336.27</c:v>
                </c:pt>
                <c:pt idx="1570">
                  <c:v>1333.63</c:v>
                </c:pt>
                <c:pt idx="1571">
                  <c:v>1337.58</c:v>
                </c:pt>
                <c:pt idx="1572">
                  <c:v>1313.19</c:v>
                </c:pt>
                <c:pt idx="1573">
                  <c:v>1321.5</c:v>
                </c:pt>
                <c:pt idx="1574">
                  <c:v>1316.11</c:v>
                </c:pt>
                <c:pt idx="1575">
                  <c:v>1326.57</c:v>
                </c:pt>
                <c:pt idx="1576">
                  <c:v>1336.37</c:v>
                </c:pt>
                <c:pt idx="1577">
                  <c:v>1364.13</c:v>
                </c:pt>
                <c:pt idx="1578">
                  <c:v>1370.62</c:v>
                </c:pt>
                <c:pt idx="1579">
                  <c:v>1364.97</c:v>
                </c:pt>
                <c:pt idx="1580">
                  <c:v>1355.2</c:v>
                </c:pt>
                <c:pt idx="1581">
                  <c:v>1354.76</c:v>
                </c:pt>
                <c:pt idx="1582">
                  <c:v>1362.84</c:v>
                </c:pt>
                <c:pt idx="1583">
                  <c:v>1376.61</c:v>
                </c:pt>
                <c:pt idx="1584">
                  <c:v>1375.95</c:v>
                </c:pt>
                <c:pt idx="1585">
                  <c:v>1374.41</c:v>
                </c:pt>
                <c:pt idx="1586">
                  <c:v>1359.25</c:v>
                </c:pt>
                <c:pt idx="1587">
                  <c:v>1365.2</c:v>
                </c:pt>
                <c:pt idx="1588">
                  <c:v>1361.98</c:v>
                </c:pt>
                <c:pt idx="1589">
                  <c:v>1362.02</c:v>
                </c:pt>
                <c:pt idx="1590">
                  <c:v>1342.42</c:v>
                </c:pt>
                <c:pt idx="1591">
                  <c:v>1342.5</c:v>
                </c:pt>
                <c:pt idx="1592">
                  <c:v>1320.18</c:v>
                </c:pt>
                <c:pt idx="1593">
                  <c:v>1320.18</c:v>
                </c:pt>
                <c:pt idx="1594">
                  <c:v>1311.83</c:v>
                </c:pt>
                <c:pt idx="1595">
                  <c:v>1291.1400000000001</c:v>
                </c:pt>
                <c:pt idx="1596">
                  <c:v>1328.6</c:v>
                </c:pt>
                <c:pt idx="1597">
                  <c:v>1336.35</c:v>
                </c:pt>
                <c:pt idx="1598">
                  <c:v>1351.39</c:v>
                </c:pt>
                <c:pt idx="1599">
                  <c:v>1350.36</c:v>
                </c:pt>
                <c:pt idx="1600">
                  <c:v>1357.57</c:v>
                </c:pt>
                <c:pt idx="1601">
                  <c:v>1343.88</c:v>
                </c:pt>
                <c:pt idx="1602">
                  <c:v>1327.74</c:v>
                </c:pt>
                <c:pt idx="1603">
                  <c:v>1323.21</c:v>
                </c:pt>
                <c:pt idx="1604">
                  <c:v>1322.44</c:v>
                </c:pt>
                <c:pt idx="1605">
                  <c:v>1325.36</c:v>
                </c:pt>
                <c:pt idx="1606">
                  <c:v>1319.44</c:v>
                </c:pt>
                <c:pt idx="1607">
                  <c:v>1306.6500000000001</c:v>
                </c:pt>
                <c:pt idx="1608">
                  <c:v>1302.1300000000001</c:v>
                </c:pt>
                <c:pt idx="1609">
                  <c:v>1302.3599999999999</c:v>
                </c:pt>
                <c:pt idx="1610">
                  <c:v>1292.51</c:v>
                </c:pt>
                <c:pt idx="1611">
                  <c:v>1301.18</c:v>
                </c:pt>
                <c:pt idx="1612">
                  <c:v>1303</c:v>
                </c:pt>
                <c:pt idx="1613">
                  <c:v>1307.83</c:v>
                </c:pt>
                <c:pt idx="1614">
                  <c:v>1315.86</c:v>
                </c:pt>
                <c:pt idx="1615">
                  <c:v>1333.46</c:v>
                </c:pt>
                <c:pt idx="1616">
                  <c:v>1333.48</c:v>
                </c:pt>
                <c:pt idx="1617">
                  <c:v>1320.48</c:v>
                </c:pt>
                <c:pt idx="1618">
                  <c:v>1315.23</c:v>
                </c:pt>
                <c:pt idx="1619">
                  <c:v>1303.33</c:v>
                </c:pt>
                <c:pt idx="1620">
                  <c:v>1303.83</c:v>
                </c:pt>
                <c:pt idx="1621">
                  <c:v>1307.77</c:v>
                </c:pt>
                <c:pt idx="1622">
                  <c:v>1313.38</c:v>
                </c:pt>
                <c:pt idx="1623">
                  <c:v>1316.2</c:v>
                </c:pt>
                <c:pt idx="1624">
                  <c:v>1323.65</c:v>
                </c:pt>
                <c:pt idx="1625">
                  <c:v>1326.25</c:v>
                </c:pt>
                <c:pt idx="1626">
                  <c:v>1329.58</c:v>
                </c:pt>
                <c:pt idx="1627">
                  <c:v>1317.71</c:v>
                </c:pt>
                <c:pt idx="1628">
                  <c:v>1302.3900000000001</c:v>
                </c:pt>
                <c:pt idx="1629">
                  <c:v>1303.28</c:v>
                </c:pt>
                <c:pt idx="1630">
                  <c:v>1311.52</c:v>
                </c:pt>
                <c:pt idx="1631">
                  <c:v>1313.18</c:v>
                </c:pt>
                <c:pt idx="1632">
                  <c:v>1313.27</c:v>
                </c:pt>
                <c:pt idx="1633">
                  <c:v>1303.46</c:v>
                </c:pt>
                <c:pt idx="1634">
                  <c:v>1310</c:v>
                </c:pt>
                <c:pt idx="1635">
                  <c:v>1301.76</c:v>
                </c:pt>
                <c:pt idx="1636">
                  <c:v>1297.5</c:v>
                </c:pt>
                <c:pt idx="1637">
                  <c:v>1306.76</c:v>
                </c:pt>
                <c:pt idx="1638">
                  <c:v>1320.3</c:v>
                </c:pt>
                <c:pt idx="1639">
                  <c:v>1325.79</c:v>
                </c:pt>
                <c:pt idx="1640">
                  <c:v>1332.85</c:v>
                </c:pt>
                <c:pt idx="1641">
                  <c:v>1339.6</c:v>
                </c:pt>
                <c:pt idx="1642">
                  <c:v>1339</c:v>
                </c:pt>
                <c:pt idx="1643">
                  <c:v>1337.8</c:v>
                </c:pt>
                <c:pt idx="1644">
                  <c:v>1328.61</c:v>
                </c:pt>
                <c:pt idx="1645">
                  <c:v>1332.85</c:v>
                </c:pt>
                <c:pt idx="1646">
                  <c:v>1323.41</c:v>
                </c:pt>
                <c:pt idx="1647">
                  <c:v>1315.69</c:v>
                </c:pt>
                <c:pt idx="1648">
                  <c:v>1321.65</c:v>
                </c:pt>
                <c:pt idx="1649">
                  <c:v>1317.44</c:v>
                </c:pt>
                <c:pt idx="1650">
                  <c:v>1308.7</c:v>
                </c:pt>
                <c:pt idx="1651">
                  <c:v>1306.02</c:v>
                </c:pt>
                <c:pt idx="1652">
                  <c:v>1303.3499999999999</c:v>
                </c:pt>
                <c:pt idx="1653">
                  <c:v>1304.6199999999999</c:v>
                </c:pt>
                <c:pt idx="1654">
                  <c:v>1307.5899999999999</c:v>
                </c:pt>
                <c:pt idx="1655">
                  <c:v>1309.48</c:v>
                </c:pt>
                <c:pt idx="1656">
                  <c:v>1314.34</c:v>
                </c:pt>
                <c:pt idx="1657">
                  <c:v>1314.34</c:v>
                </c:pt>
                <c:pt idx="1658">
                  <c:v>1323.93</c:v>
                </c:pt>
                <c:pt idx="1659">
                  <c:v>1322.33</c:v>
                </c:pt>
                <c:pt idx="1660">
                  <c:v>1327.89</c:v>
                </c:pt>
                <c:pt idx="1661">
                  <c:v>1342.69</c:v>
                </c:pt>
                <c:pt idx="1662">
                  <c:v>1342.69</c:v>
                </c:pt>
                <c:pt idx="1663">
                  <c:v>1348.89</c:v>
                </c:pt>
                <c:pt idx="1664">
                  <c:v>1348.01</c:v>
                </c:pt>
                <c:pt idx="1665">
                  <c:v>1349.79</c:v>
                </c:pt>
                <c:pt idx="1666">
                  <c:v>1349.21</c:v>
                </c:pt>
                <c:pt idx="1667">
                  <c:v>1358.62</c:v>
                </c:pt>
                <c:pt idx="1668">
                  <c:v>1369.65</c:v>
                </c:pt>
                <c:pt idx="1669">
                  <c:v>1370.82</c:v>
                </c:pt>
                <c:pt idx="1670">
                  <c:v>1373.42</c:v>
                </c:pt>
                <c:pt idx="1671">
                  <c:v>1371.99</c:v>
                </c:pt>
                <c:pt idx="1672">
                  <c:v>1373.85</c:v>
                </c:pt>
                <c:pt idx="1673">
                  <c:v>1380.18</c:v>
                </c:pt>
                <c:pt idx="1674">
                  <c:v>1379.41</c:v>
                </c:pt>
                <c:pt idx="1675">
                  <c:v>1394.38</c:v>
                </c:pt>
                <c:pt idx="1676">
                  <c:v>1397.92</c:v>
                </c:pt>
                <c:pt idx="1677">
                  <c:v>1402.83</c:v>
                </c:pt>
                <c:pt idx="1678">
                  <c:v>1417.57</c:v>
                </c:pt>
                <c:pt idx="1679">
                  <c:v>1416.16</c:v>
                </c:pt>
                <c:pt idx="1680">
                  <c:v>1397.9</c:v>
                </c:pt>
                <c:pt idx="1681">
                  <c:v>1386.73</c:v>
                </c:pt>
                <c:pt idx="1682">
                  <c:v>1367.18</c:v>
                </c:pt>
                <c:pt idx="1683">
                  <c:v>1373.22</c:v>
                </c:pt>
                <c:pt idx="1684">
                  <c:v>1373.44</c:v>
                </c:pt>
                <c:pt idx="1685">
                  <c:v>1354.63</c:v>
                </c:pt>
                <c:pt idx="1686">
                  <c:v>1354.67</c:v>
                </c:pt>
                <c:pt idx="1687">
                  <c:v>1341.36</c:v>
                </c:pt>
                <c:pt idx="1688">
                  <c:v>1341.29</c:v>
                </c:pt>
                <c:pt idx="1689">
                  <c:v>1358.03</c:v>
                </c:pt>
                <c:pt idx="1690">
                  <c:v>1351.6</c:v>
                </c:pt>
                <c:pt idx="1691">
                  <c:v>1346.67</c:v>
                </c:pt>
                <c:pt idx="1692">
                  <c:v>1333.85</c:v>
                </c:pt>
                <c:pt idx="1693">
                  <c:v>1354.98</c:v>
                </c:pt>
                <c:pt idx="1694">
                  <c:v>1345</c:v>
                </c:pt>
                <c:pt idx="1695">
                  <c:v>1338.83</c:v>
                </c:pt>
                <c:pt idx="1696">
                  <c:v>1330.57</c:v>
                </c:pt>
                <c:pt idx="1697">
                  <c:v>1335.1</c:v>
                </c:pt>
                <c:pt idx="1698">
                  <c:v>1341.33</c:v>
                </c:pt>
                <c:pt idx="1699">
                  <c:v>1343.44</c:v>
                </c:pt>
                <c:pt idx="1700">
                  <c:v>1347.26</c:v>
                </c:pt>
                <c:pt idx="1701">
                  <c:v>1350.33</c:v>
                </c:pt>
                <c:pt idx="1702">
                  <c:v>1358.07</c:v>
                </c:pt>
                <c:pt idx="1703">
                  <c:v>1354.61</c:v>
                </c:pt>
                <c:pt idx="1704">
                  <c:v>1354.4</c:v>
                </c:pt>
                <c:pt idx="1705">
                  <c:v>1346.07</c:v>
                </c:pt>
                <c:pt idx="1706">
                  <c:v>1355.72</c:v>
                </c:pt>
                <c:pt idx="1707">
                  <c:v>1364.02</c:v>
                </c:pt>
                <c:pt idx="1708">
                  <c:v>1361.15</c:v>
                </c:pt>
                <c:pt idx="1709">
                  <c:v>1361.48</c:v>
                </c:pt>
                <c:pt idx="1710">
                  <c:v>1359.2</c:v>
                </c:pt>
                <c:pt idx="1711">
                  <c:v>1356.98</c:v>
                </c:pt>
                <c:pt idx="1712">
                  <c:v>1357.49</c:v>
                </c:pt>
                <c:pt idx="1713">
                  <c:v>1359.7</c:v>
                </c:pt>
                <c:pt idx="1714">
                  <c:v>1360.96</c:v>
                </c:pt>
                <c:pt idx="1715">
                  <c:v>1365.53</c:v>
                </c:pt>
                <c:pt idx="1716">
                  <c:v>1370.75</c:v>
                </c:pt>
                <c:pt idx="1717">
                  <c:v>1368.45</c:v>
                </c:pt>
                <c:pt idx="1718">
                  <c:v>1356.01</c:v>
                </c:pt>
                <c:pt idx="1719">
                  <c:v>1345.66</c:v>
                </c:pt>
                <c:pt idx="1720">
                  <c:v>1354.91</c:v>
                </c:pt>
                <c:pt idx="1721">
                  <c:v>1354.68</c:v>
                </c:pt>
                <c:pt idx="1722">
                  <c:v>1319.51</c:v>
                </c:pt>
                <c:pt idx="1723">
                  <c:v>1299.03</c:v>
                </c:pt>
                <c:pt idx="1724">
                  <c:v>1297.07</c:v>
                </c:pt>
                <c:pt idx="1725">
                  <c:v>1300.0899999999999</c:v>
                </c:pt>
                <c:pt idx="1726">
                  <c:v>1305.81</c:v>
                </c:pt>
                <c:pt idx="1727">
                  <c:v>1307.44</c:v>
                </c:pt>
                <c:pt idx="1728">
                  <c:v>1312.87</c:v>
                </c:pt>
                <c:pt idx="1729">
                  <c:v>1307.21</c:v>
                </c:pt>
                <c:pt idx="1730">
                  <c:v>1308.8699999999999</c:v>
                </c:pt>
                <c:pt idx="1731">
                  <c:v>1308.94</c:v>
                </c:pt>
                <c:pt idx="1732">
                  <c:v>1308.94</c:v>
                </c:pt>
                <c:pt idx="1733">
                  <c:v>1289.97</c:v>
                </c:pt>
                <c:pt idx="1734">
                  <c:v>1271.1099999999999</c:v>
                </c:pt>
                <c:pt idx="1735">
                  <c:v>1286.07</c:v>
                </c:pt>
                <c:pt idx="1736">
                  <c:v>1297.33</c:v>
                </c:pt>
                <c:pt idx="1737">
                  <c:v>1306.56</c:v>
                </c:pt>
                <c:pt idx="1738">
                  <c:v>1314.74</c:v>
                </c:pt>
                <c:pt idx="1739">
                  <c:v>1316.82</c:v>
                </c:pt>
                <c:pt idx="1740">
                  <c:v>1314.38</c:v>
                </c:pt>
                <c:pt idx="1741">
                  <c:v>1318.47</c:v>
                </c:pt>
                <c:pt idx="1742">
                  <c:v>1323.19</c:v>
                </c:pt>
                <c:pt idx="1743">
                  <c:v>1335.46</c:v>
                </c:pt>
                <c:pt idx="1744">
                  <c:v>1325.78</c:v>
                </c:pt>
                <c:pt idx="1745">
                  <c:v>1339.89</c:v>
                </c:pt>
                <c:pt idx="1746">
                  <c:v>1341.58</c:v>
                </c:pt>
                <c:pt idx="1747">
                  <c:v>1340.08</c:v>
                </c:pt>
                <c:pt idx="1748">
                  <c:v>1345.87</c:v>
                </c:pt>
                <c:pt idx="1749">
                  <c:v>1342.25</c:v>
                </c:pt>
                <c:pt idx="1750">
                  <c:v>1340.06</c:v>
                </c:pt>
                <c:pt idx="1751">
                  <c:v>1330.31</c:v>
                </c:pt>
                <c:pt idx="1752">
                  <c:v>1341.31</c:v>
                </c:pt>
                <c:pt idx="1753">
                  <c:v>1339.06</c:v>
                </c:pt>
                <c:pt idx="1754">
                  <c:v>1353.65</c:v>
                </c:pt>
                <c:pt idx="1755">
                  <c:v>1351.68</c:v>
                </c:pt>
                <c:pt idx="1756">
                  <c:v>1345.89</c:v>
                </c:pt>
                <c:pt idx="1757">
                  <c:v>1354.82</c:v>
                </c:pt>
                <c:pt idx="1758">
                  <c:v>1373.04</c:v>
                </c:pt>
                <c:pt idx="1759">
                  <c:v>1377.88</c:v>
                </c:pt>
                <c:pt idx="1760">
                  <c:v>1374.08</c:v>
                </c:pt>
                <c:pt idx="1761">
                  <c:v>1372.5</c:v>
                </c:pt>
                <c:pt idx="1762">
                  <c:v>1375.14</c:v>
                </c:pt>
                <c:pt idx="1763">
                  <c:v>1369.64</c:v>
                </c:pt>
                <c:pt idx="1764">
                  <c:v>1369.62</c:v>
                </c:pt>
                <c:pt idx="1765">
                  <c:v>1361.05</c:v>
                </c:pt>
                <c:pt idx="1766">
                  <c:v>1361.48</c:v>
                </c:pt>
                <c:pt idx="1767">
                  <c:v>1360.54</c:v>
                </c:pt>
                <c:pt idx="1768">
                  <c:v>1359.6</c:v>
                </c:pt>
                <c:pt idx="1769">
                  <c:v>1354.35</c:v>
                </c:pt>
                <c:pt idx="1770">
                  <c:v>1355.43</c:v>
                </c:pt>
                <c:pt idx="1771">
                  <c:v>1366.91</c:v>
                </c:pt>
                <c:pt idx="1772">
                  <c:v>1365.24</c:v>
                </c:pt>
                <c:pt idx="1773">
                  <c:v>1371.38</c:v>
                </c:pt>
                <c:pt idx="1774">
                  <c:v>1372.59</c:v>
                </c:pt>
                <c:pt idx="1775">
                  <c:v>1364.9</c:v>
                </c:pt>
                <c:pt idx="1776">
                  <c:v>1357.47</c:v>
                </c:pt>
                <c:pt idx="1777">
                  <c:v>1357.83</c:v>
                </c:pt>
                <c:pt idx="1778">
                  <c:v>1366.79</c:v>
                </c:pt>
                <c:pt idx="1779">
                  <c:v>1364.82</c:v>
                </c:pt>
                <c:pt idx="1780">
                  <c:v>1367.92</c:v>
                </c:pt>
                <c:pt idx="1781">
                  <c:v>1360.65</c:v>
                </c:pt>
                <c:pt idx="1782">
                  <c:v>1350.27</c:v>
                </c:pt>
                <c:pt idx="1783">
                  <c:v>1345.97</c:v>
                </c:pt>
                <c:pt idx="1784">
                  <c:v>1347.4</c:v>
                </c:pt>
                <c:pt idx="1785">
                  <c:v>1351.36</c:v>
                </c:pt>
                <c:pt idx="1786">
                  <c:v>1320.97</c:v>
                </c:pt>
                <c:pt idx="1787">
                  <c:v>1334.88</c:v>
                </c:pt>
                <c:pt idx="1788">
                  <c:v>1344.46</c:v>
                </c:pt>
                <c:pt idx="1789">
                  <c:v>1341.83</c:v>
                </c:pt>
                <c:pt idx="1790">
                  <c:v>1340.99</c:v>
                </c:pt>
                <c:pt idx="1791">
                  <c:v>1336.52</c:v>
                </c:pt>
                <c:pt idx="1792">
                  <c:v>1331.2</c:v>
                </c:pt>
                <c:pt idx="1793">
                  <c:v>1341.65</c:v>
                </c:pt>
                <c:pt idx="1794">
                  <c:v>1333.57</c:v>
                </c:pt>
                <c:pt idx="1795">
                  <c:v>1334.45</c:v>
                </c:pt>
                <c:pt idx="1796">
                  <c:v>1326.31</c:v>
                </c:pt>
                <c:pt idx="1797">
                  <c:v>1328.63</c:v>
                </c:pt>
                <c:pt idx="1798">
                  <c:v>1326.81</c:v>
                </c:pt>
                <c:pt idx="1799">
                  <c:v>1329.58</c:v>
                </c:pt>
                <c:pt idx="1800">
                  <c:v>1334.02</c:v>
                </c:pt>
                <c:pt idx="1801">
                  <c:v>1332.81</c:v>
                </c:pt>
                <c:pt idx="1802">
                  <c:v>1324.54</c:v>
                </c:pt>
                <c:pt idx="1803">
                  <c:v>1330.35</c:v>
                </c:pt>
                <c:pt idx="1804">
                  <c:v>1335.67</c:v>
                </c:pt>
                <c:pt idx="1805">
                  <c:v>1342.42</c:v>
                </c:pt>
                <c:pt idx="1806">
                  <c:v>1317.98</c:v>
                </c:pt>
                <c:pt idx="1807">
                  <c:v>1329.96</c:v>
                </c:pt>
                <c:pt idx="1808">
                  <c:v>1342.21</c:v>
                </c:pt>
                <c:pt idx="1809">
                  <c:v>1337.29</c:v>
                </c:pt>
                <c:pt idx="1810">
                  <c:v>1343.97</c:v>
                </c:pt>
                <c:pt idx="1811">
                  <c:v>1351.16</c:v>
                </c:pt>
                <c:pt idx="1812">
                  <c:v>1359.19</c:v>
                </c:pt>
                <c:pt idx="1813">
                  <c:v>1355.53</c:v>
                </c:pt>
                <c:pt idx="1814">
                  <c:v>1356.01</c:v>
                </c:pt>
                <c:pt idx="1815">
                  <c:v>1363.61</c:v>
                </c:pt>
                <c:pt idx="1816">
                  <c:v>1364.61</c:v>
                </c:pt>
                <c:pt idx="1817">
                  <c:v>1369.88</c:v>
                </c:pt>
                <c:pt idx="1818">
                  <c:v>1365.61</c:v>
                </c:pt>
                <c:pt idx="1819">
                  <c:v>1368.39</c:v>
                </c:pt>
                <c:pt idx="1820">
                  <c:v>1368.12</c:v>
                </c:pt>
                <c:pt idx="1821">
                  <c:v>1371.46</c:v>
                </c:pt>
                <c:pt idx="1822">
                  <c:v>1370.05</c:v>
                </c:pt>
                <c:pt idx="1823">
                  <c:v>1368.98</c:v>
                </c:pt>
                <c:pt idx="1824">
                  <c:v>1375.9</c:v>
                </c:pt>
                <c:pt idx="1825">
                  <c:v>1374.43</c:v>
                </c:pt>
                <c:pt idx="1826">
                  <c:v>1378.28</c:v>
                </c:pt>
                <c:pt idx="1827">
                  <c:v>1371.98</c:v>
                </c:pt>
                <c:pt idx="1828">
                  <c:v>1371.75</c:v>
                </c:pt>
                <c:pt idx="1829">
                  <c:v>1363.44</c:v>
                </c:pt>
                <c:pt idx="1830">
                  <c:v>1363.34</c:v>
                </c:pt>
                <c:pt idx="1831">
                  <c:v>1362.33</c:v>
                </c:pt>
                <c:pt idx="1832">
                  <c:v>1366.49</c:v>
                </c:pt>
                <c:pt idx="1833">
                  <c:v>1372.42</c:v>
                </c:pt>
                <c:pt idx="1834">
                  <c:v>1374.66</c:v>
                </c:pt>
                <c:pt idx="1835">
                  <c:v>1362.45</c:v>
                </c:pt>
                <c:pt idx="1836">
                  <c:v>1371.54</c:v>
                </c:pt>
                <c:pt idx="1837">
                  <c:v>1373.17</c:v>
                </c:pt>
                <c:pt idx="1838">
                  <c:v>1370.13</c:v>
                </c:pt>
                <c:pt idx="1839">
                  <c:v>1376.63</c:v>
                </c:pt>
                <c:pt idx="1840">
                  <c:v>1384.92</c:v>
                </c:pt>
                <c:pt idx="1841">
                  <c:v>1403.19</c:v>
                </c:pt>
                <c:pt idx="1842">
                  <c:v>1407.13</c:v>
                </c:pt>
                <c:pt idx="1843">
                  <c:v>1414.84</c:v>
                </c:pt>
                <c:pt idx="1844">
                  <c:v>1421.84</c:v>
                </c:pt>
                <c:pt idx="1845">
                  <c:v>1443.56</c:v>
                </c:pt>
                <c:pt idx="1846">
                  <c:v>1458.09</c:v>
                </c:pt>
                <c:pt idx="1847">
                  <c:v>1449.37</c:v>
                </c:pt>
                <c:pt idx="1848">
                  <c:v>1437.84</c:v>
                </c:pt>
                <c:pt idx="1849">
                  <c:v>1429.41</c:v>
                </c:pt>
                <c:pt idx="1850">
                  <c:v>1436.19</c:v>
                </c:pt>
                <c:pt idx="1851">
                  <c:v>1436.81</c:v>
                </c:pt>
                <c:pt idx="1852">
                  <c:v>1444.14</c:v>
                </c:pt>
                <c:pt idx="1853">
                  <c:v>1446.19</c:v>
                </c:pt>
                <c:pt idx="1854">
                  <c:v>1444.39</c:v>
                </c:pt>
                <c:pt idx="1855">
                  <c:v>1448.93</c:v>
                </c:pt>
                <c:pt idx="1856">
                  <c:v>1444.09</c:v>
                </c:pt>
                <c:pt idx="1857">
                  <c:v>1439.48</c:v>
                </c:pt>
                <c:pt idx="1858">
                  <c:v>1442.83</c:v>
                </c:pt>
                <c:pt idx="1859">
                  <c:v>1441.81</c:v>
                </c:pt>
                <c:pt idx="1860">
                  <c:v>1445.06</c:v>
                </c:pt>
                <c:pt idx="1861">
                  <c:v>1456.53</c:v>
                </c:pt>
                <c:pt idx="1862">
                  <c:v>1451.37</c:v>
                </c:pt>
                <c:pt idx="1863">
                  <c:v>1450.26</c:v>
                </c:pt>
                <c:pt idx="1864">
                  <c:v>1450.45</c:v>
                </c:pt>
                <c:pt idx="1865">
                  <c:v>1446.91</c:v>
                </c:pt>
                <c:pt idx="1866">
                  <c:v>1450.43</c:v>
                </c:pt>
                <c:pt idx="1867">
                  <c:v>1456.73</c:v>
                </c:pt>
                <c:pt idx="1868">
                  <c:v>1456.39</c:v>
                </c:pt>
                <c:pt idx="1869">
                  <c:v>1464.77</c:v>
                </c:pt>
                <c:pt idx="1870">
                  <c:v>1450.82</c:v>
                </c:pt>
                <c:pt idx="1871">
                  <c:v>1436.7</c:v>
                </c:pt>
                <c:pt idx="1872">
                  <c:v>1435.57</c:v>
                </c:pt>
                <c:pt idx="1873">
                  <c:v>1435.12</c:v>
                </c:pt>
                <c:pt idx="1874">
                  <c:v>1437.72</c:v>
                </c:pt>
                <c:pt idx="1875">
                  <c:v>1449.22</c:v>
                </c:pt>
                <c:pt idx="1876">
                  <c:v>1458.71</c:v>
                </c:pt>
                <c:pt idx="1877">
                  <c:v>1462.9</c:v>
                </c:pt>
                <c:pt idx="1878">
                  <c:v>1475.15</c:v>
                </c:pt>
                <c:pt idx="1879">
                  <c:v>1480.52</c:v>
                </c:pt>
                <c:pt idx="1880">
                  <c:v>1481.32</c:v>
                </c:pt>
                <c:pt idx="1881">
                  <c:v>1470.32</c:v>
                </c:pt>
                <c:pt idx="1882">
                  <c:v>1467.37</c:v>
                </c:pt>
                <c:pt idx="1883">
                  <c:v>1474.7</c:v>
                </c:pt>
                <c:pt idx="1884">
                  <c:v>1490.01</c:v>
                </c:pt>
                <c:pt idx="1885" formatCode="###,###.00">
                  <c:v>1492.09</c:v>
                </c:pt>
                <c:pt idx="1886" formatCode="###,###.00">
                  <c:v>1487.8</c:v>
                </c:pt>
                <c:pt idx="1887" formatCode="###,###.00">
                  <c:v>1487.54</c:v>
                </c:pt>
                <c:pt idx="1888" formatCode="###,###.00">
                  <c:v>1479.95</c:v>
                </c:pt>
                <c:pt idx="1889" formatCode="###,###.00">
                  <c:v>1468.63</c:v>
                </c:pt>
                <c:pt idx="1890" formatCode="###,###.00">
                  <c:v>1471.31</c:v>
                </c:pt>
                <c:pt idx="1891" formatCode="###,###.00">
                  <c:v>1475.84</c:v>
                </c:pt>
                <c:pt idx="1892" formatCode="###,###.00">
                  <c:v>1475.84</c:v>
                </c:pt>
                <c:pt idx="1893" formatCode="###,###.00">
                  <c:v>1475.84</c:v>
                </c:pt>
                <c:pt idx="1894" formatCode="###,###.00">
                  <c:v>1473.63</c:v>
                </c:pt>
                <c:pt idx="1895" formatCode="###,###.00">
                  <c:v>1479.75</c:v>
                </c:pt>
                <c:pt idx="1896" formatCode="###,###.00">
                  <c:v>1486.79</c:v>
                </c:pt>
                <c:pt idx="1897" formatCode="###,###.00">
                  <c:v>1481.37</c:v>
                </c:pt>
                <c:pt idx="1898" formatCode="###,###.00">
                  <c:v>1478.09</c:v>
                </c:pt>
                <c:pt idx="1899" formatCode="###,###.00">
                  <c:v>1481.05</c:v>
                </c:pt>
                <c:pt idx="1900" formatCode="###,###.00">
                  <c:v>1477.95</c:v>
                </c:pt>
                <c:pt idx="1901" formatCode="###,###.00">
                  <c:v>1476.47</c:v>
                </c:pt>
                <c:pt idx="1902" formatCode="###,###.00">
                  <c:v>1469.79</c:v>
                </c:pt>
                <c:pt idx="1903" formatCode="###,###.00">
                  <c:v>1470.32</c:v>
                </c:pt>
                <c:pt idx="1904" formatCode="###,###.00">
                  <c:v>1463.54</c:v>
                </c:pt>
                <c:pt idx="1905" formatCode="###,###.00">
                  <c:v>1463.07</c:v>
                </c:pt>
                <c:pt idx="1906" formatCode="###,###.00">
                  <c:v>1462.44</c:v>
                </c:pt>
                <c:pt idx="1907" formatCode="###,###.00">
                  <c:v>1452.91</c:v>
                </c:pt>
                <c:pt idx="1908" formatCode="###,###.00">
                  <c:v>1468.3</c:v>
                </c:pt>
                <c:pt idx="1909" formatCode="###,###.00">
                  <c:v>1470.69</c:v>
                </c:pt>
                <c:pt idx="1910" formatCode="###,###.00">
                  <c:v>1496.87</c:v>
                </c:pt>
                <c:pt idx="1911" formatCode="###,###.00">
                  <c:v>1495.48</c:v>
                </c:pt>
                <c:pt idx="1912" formatCode="###,###.00">
                  <c:v>1486.49</c:v>
                </c:pt>
                <c:pt idx="1913" formatCode="###,###.00">
                  <c:v>1483.9</c:v>
                </c:pt>
                <c:pt idx="1914" formatCode="###,###.00">
                  <c:v>1485.27</c:v>
                </c:pt>
                <c:pt idx="1915" formatCode="#,##0.00">
                  <c:v>1481.24</c:v>
                </c:pt>
                <c:pt idx="1916" formatCode="#,##0.00">
                  <c:v>1477.41</c:v>
                </c:pt>
                <c:pt idx="1917" formatCode="#,##0.00">
                  <c:v>1475.17</c:v>
                </c:pt>
                <c:pt idx="1918" formatCode="#,##0.00">
                  <c:v>1475.67</c:v>
                </c:pt>
                <c:pt idx="1919" formatCode="#,##0.00">
                  <c:v>1477.89</c:v>
                </c:pt>
                <c:pt idx="1920" formatCode="#,##0.00">
                  <c:v>1471.16</c:v>
                </c:pt>
                <c:pt idx="1921" formatCode="#,##0.00">
                  <c:v>1482.27</c:v>
                </c:pt>
                <c:pt idx="1922" formatCode="#,##0.00">
                  <c:v>1494.17</c:v>
                </c:pt>
                <c:pt idx="1923" formatCode="#,##0.00">
                  <c:v>1501.38</c:v>
                </c:pt>
                <c:pt idx="1924" formatCode="#,##0.00">
                  <c:v>1505.23</c:v>
                </c:pt>
                <c:pt idx="1925" formatCode="#,##0.00">
                  <c:v>1507.42</c:v>
                </c:pt>
                <c:pt idx="1926" formatCode="#,##0.00">
                  <c:v>1503.45</c:v>
                </c:pt>
                <c:pt idx="1927" formatCode="#,##0.00">
                  <c:v>1497.54</c:v>
                </c:pt>
                <c:pt idx="1928" formatCode="#,##0.00">
                  <c:v>1505.09</c:v>
                </c:pt>
                <c:pt idx="1929" formatCode="#,##0.00">
                  <c:v>1493.78</c:v>
                </c:pt>
                <c:pt idx="1930" formatCode="#,##0.00">
                  <c:v>1491.96</c:v>
                </c:pt>
                <c:pt idx="1931" formatCode="#,##0.00">
                  <c:v>1491.48</c:v>
                </c:pt>
                <c:pt idx="1932" formatCode="#,##0.00">
                  <c:v>1492.96</c:v>
                </c:pt>
                <c:pt idx="1933" formatCode="#,##0.00">
                  <c:v>1496.87</c:v>
                </c:pt>
                <c:pt idx="1934" formatCode="#,##0.00">
                  <c:v>1495.48</c:v>
                </c:pt>
                <c:pt idx="1935" formatCode="#,##0.00">
                  <c:v>1486.49</c:v>
                </c:pt>
                <c:pt idx="1936" formatCode="#,##0.00">
                  <c:v>1483.9</c:v>
                </c:pt>
                <c:pt idx="1937" formatCode="#,##0.00">
                  <c:v>1486.15</c:v>
                </c:pt>
                <c:pt idx="1938" formatCode="#,##0.00">
                  <c:v>1482.8</c:v>
                </c:pt>
                <c:pt idx="1939" formatCode="#,##0.00">
                  <c:v>1481.21</c:v>
                </c:pt>
                <c:pt idx="1940" formatCode="#,##0.00">
                  <c:v>1487.26</c:v>
                </c:pt>
                <c:pt idx="1941" formatCode="#,##0.00">
                  <c:v>1486.62</c:v>
                </c:pt>
                <c:pt idx="1942" formatCode="#,##0.00">
                  <c:v>1487.52</c:v>
                </c:pt>
                <c:pt idx="1943" formatCode="#,##0.00">
                  <c:v>1487.54</c:v>
                </c:pt>
                <c:pt idx="1944" formatCode="#,##0.00">
                  <c:v>1487.92</c:v>
                </c:pt>
                <c:pt idx="1945" formatCode="#,##0.00">
                  <c:v>1484.12</c:v>
                </c:pt>
                <c:pt idx="1946" formatCode="#,##0.00">
                  <c:v>1486.71</c:v>
                </c:pt>
                <c:pt idx="1947" formatCode="#,##0.00">
                  <c:v>1484.47</c:v>
                </c:pt>
                <c:pt idx="1948" formatCode="#,##0.00">
                  <c:v>1491.47</c:v>
                </c:pt>
                <c:pt idx="1949" formatCode="#,##0.00">
                  <c:v>1484.05</c:v>
                </c:pt>
                <c:pt idx="1950" formatCode="#,##0.00">
                  <c:v>1486.06</c:v>
                </c:pt>
                <c:pt idx="1951" formatCode="#,##0.00">
                  <c:v>1483.7</c:v>
                </c:pt>
                <c:pt idx="1952" formatCode="#,##0.00">
                  <c:v>1484.69</c:v>
                </c:pt>
                <c:pt idx="1953" formatCode="#,##0.00">
                  <c:v>1486.35</c:v>
                </c:pt>
                <c:pt idx="1954" formatCode="#,##0.00">
                  <c:v>1480.99</c:v>
                </c:pt>
                <c:pt idx="1955" formatCode="#,##0.00">
                  <c:v>1478.76</c:v>
                </c:pt>
                <c:pt idx="1956" formatCode="#,##0.00">
                  <c:v>1469.15</c:v>
                </c:pt>
                <c:pt idx="1957" formatCode="#,##0.00">
                  <c:v>1464.99</c:v>
                </c:pt>
                <c:pt idx="1958" formatCode="###,###.00">
                  <c:v>1460.36</c:v>
                </c:pt>
                <c:pt idx="1959" formatCode="###,###.00">
                  <c:v>1460.35</c:v>
                </c:pt>
                <c:pt idx="1960" formatCode="###,###.00">
                  <c:v>1469.71</c:v>
                </c:pt>
                <c:pt idx="1961" formatCode="###,###.00">
                  <c:v>1471.17</c:v>
                </c:pt>
                <c:pt idx="1962" formatCode="###,###.00">
                  <c:v>1445.07</c:v>
                </c:pt>
                <c:pt idx="1963" formatCode="#,##0.00">
                  <c:v>1424.58</c:v>
                </c:pt>
                <c:pt idx="1964" formatCode="#,##0.00">
                  <c:v>1439.81</c:v>
                </c:pt>
                <c:pt idx="1965" formatCode="#,##0.00">
                  <c:v>1425.88</c:v>
                </c:pt>
                <c:pt idx="1966" formatCode="#,##0.00">
                  <c:v>1418.58</c:v>
                </c:pt>
                <c:pt idx="1967" formatCode="#,##0.00">
                  <c:v>1418.58</c:v>
                </c:pt>
                <c:pt idx="1968" formatCode="#,##0.00">
                  <c:v>1418.58</c:v>
                </c:pt>
                <c:pt idx="1969" formatCode="#,##0.00">
                  <c:v>1418.58</c:v>
                </c:pt>
                <c:pt idx="1970" formatCode="#,##0.00">
                  <c:v>1435.12</c:v>
                </c:pt>
                <c:pt idx="1971" formatCode="#,##0.00">
                  <c:v>1434.78</c:v>
                </c:pt>
                <c:pt idx="1972" formatCode="#,##0.00">
                  <c:v>1440.38</c:v>
                </c:pt>
                <c:pt idx="1973" formatCode="#,##0.00">
                  <c:v>1434.36</c:v>
                </c:pt>
                <c:pt idx="1974" formatCode="#,##0.00">
                  <c:v>1425.18</c:v>
                </c:pt>
                <c:pt idx="1975" formatCode="#,##0.00">
                  <c:v>1430.64</c:v>
                </c:pt>
                <c:pt idx="1976" formatCode="#,##0.00">
                  <c:v>1436.59</c:v>
                </c:pt>
                <c:pt idx="1977" formatCode="#,##0.00">
                  <c:v>1443.55</c:v>
                </c:pt>
                <c:pt idx="1978" formatCode="#,##0.00">
                  <c:v>1446.28</c:v>
                </c:pt>
                <c:pt idx="1979" formatCode="#,##0.00">
                  <c:v>1448.48</c:v>
                </c:pt>
                <c:pt idx="1980" formatCode="#,##0.00">
                  <c:v>1451.49</c:v>
                </c:pt>
                <c:pt idx="1981" formatCode="#,##0.00">
                  <c:v>1450.92</c:v>
                </c:pt>
                <c:pt idx="1982" formatCode="#,##0.00">
                  <c:v>1449.66</c:v>
                </c:pt>
                <c:pt idx="1983" formatCode="#,##0.00">
                  <c:v>1449.66</c:v>
                </c:pt>
                <c:pt idx="1984" formatCode="#,##0.00">
                  <c:v>1446.35</c:v>
                </c:pt>
                <c:pt idx="1985" formatCode="#,##0.00">
                  <c:v>1446.91</c:v>
                </c:pt>
                <c:pt idx="1986" formatCode="#,##0.00">
                  <c:v>1449.52</c:v>
                </c:pt>
                <c:pt idx="1987" formatCode="#,##0.00">
                  <c:v>1445.23</c:v>
                </c:pt>
                <c:pt idx="1988" formatCode="#,##0.00">
                  <c:v>1449.85</c:v>
                </c:pt>
                <c:pt idx="1989" formatCode="#,##0.00">
                  <c:v>1446.11</c:v>
                </c:pt>
                <c:pt idx="1990" formatCode="#,##0.00">
                  <c:v>1447.47</c:v>
                </c:pt>
                <c:pt idx="1991" formatCode="#,##0.00">
                  <c:v>1446.21</c:v>
                </c:pt>
                <c:pt idx="1992" formatCode="#,##0.00">
                  <c:v>1449.35</c:v>
                </c:pt>
                <c:pt idx="1993" formatCode="#,##0.00">
                  <c:v>1470.12</c:v>
                </c:pt>
                <c:pt idx="1994" formatCode="#,##0.00">
                  <c:v>1470.1</c:v>
                </c:pt>
                <c:pt idx="1995" formatCode="#,##0.00">
                  <c:v>1472.75</c:v>
                </c:pt>
                <c:pt idx="1996" formatCode="#,##0.00">
                  <c:v>1475.39</c:v>
                </c:pt>
                <c:pt idx="1997" formatCode="#,##0.00">
                  <c:v>1465.02</c:v>
                </c:pt>
                <c:pt idx="1998" formatCode="#,##0.00">
                  <c:v>1474.59</c:v>
                </c:pt>
                <c:pt idx="1999" formatCode="#,##0.00">
                  <c:v>1475.94</c:v>
                </c:pt>
                <c:pt idx="2000" formatCode="#,##0.00">
                  <c:v>1481.49</c:v>
                </c:pt>
                <c:pt idx="2001" formatCode="#,##0.00">
                  <c:v>1488.32</c:v>
                </c:pt>
                <c:pt idx="2002" formatCode="#,##0.00">
                  <c:v>1493.93</c:v>
                </c:pt>
                <c:pt idx="2003" formatCode="#,##0.00">
                  <c:v>1493.5</c:v>
                </c:pt>
                <c:pt idx="2004" formatCode="#,##0.00">
                  <c:v>1493.5</c:v>
                </c:pt>
                <c:pt idx="2005" formatCode="#,##0.00">
                  <c:v>1505</c:v>
                </c:pt>
                <c:pt idx="2006" formatCode="#,##0.00">
                  <c:v>1505</c:v>
                </c:pt>
                <c:pt idx="2007" formatCode="#,##0.00">
                  <c:v>1513.65</c:v>
                </c:pt>
                <c:pt idx="2008" formatCode="#,##0.00">
                  <c:v>1513.65</c:v>
                </c:pt>
                <c:pt idx="2009" formatCode="#,##0.00">
                  <c:v>1516.68</c:v>
                </c:pt>
                <c:pt idx="2010" formatCode="#,##0.00">
                  <c:v>1516.68</c:v>
                </c:pt>
                <c:pt idx="2011" formatCode="#,##0.00">
                  <c:v>1515.84</c:v>
                </c:pt>
                <c:pt idx="2012" formatCode="#,##0.00">
                  <c:v>1531.68</c:v>
                </c:pt>
                <c:pt idx="2013" formatCode="#,##0.00">
                  <c:v>1545.57</c:v>
                </c:pt>
                <c:pt idx="2014" formatCode="#,##0.00">
                  <c:v>1547.31</c:v>
                </c:pt>
                <c:pt idx="2015" formatCode="#,##0.00">
                  <c:v>1537.7</c:v>
                </c:pt>
                <c:pt idx="2016" formatCode="#,##0.00">
                  <c:v>1523.33</c:v>
                </c:pt>
                <c:pt idx="2017" formatCode="#,##0.00">
                  <c:v>1521.41</c:v>
                </c:pt>
                <c:pt idx="2018" formatCode="#,##0.00">
                  <c:v>1513.76</c:v>
                </c:pt>
                <c:pt idx="2019" formatCode="#,##0.00">
                  <c:v>1539.1</c:v>
                </c:pt>
                <c:pt idx="2020" formatCode="###,###.00">
                  <c:v>1543.54</c:v>
                </c:pt>
                <c:pt idx="2021" formatCode="###,###.00">
                  <c:v>1548.07</c:v>
                </c:pt>
                <c:pt idx="2022" formatCode="###,###.00">
                  <c:v>1551.04</c:v>
                </c:pt>
                <c:pt idx="2023" formatCode="###,###.00">
                  <c:v>1557.86</c:v>
                </c:pt>
              </c:numCache>
            </c:numRef>
          </c:val>
          <c:smooth val="0"/>
          <c:extLst>
            <c:ext xmlns:c16="http://schemas.microsoft.com/office/drawing/2014/chart" uri="{C3380CC4-5D6E-409C-BE32-E72D297353CC}">
              <c16:uniqueId val="{00000001-18C5-4B5B-98DD-B52E57254B41}"/>
            </c:ext>
          </c:extLst>
        </c:ser>
        <c:dLbls>
          <c:showLegendKey val="0"/>
          <c:showVal val="0"/>
          <c:showCatName val="0"/>
          <c:showSerName val="0"/>
          <c:showPercent val="0"/>
          <c:showBubbleSize val="0"/>
        </c:dLbls>
        <c:smooth val="0"/>
        <c:axId val="436490296"/>
        <c:axId val="436490688"/>
      </c:lineChart>
      <c:dateAx>
        <c:axId val="436490296"/>
        <c:scaling>
          <c:orientation val="minMax"/>
          <c:max val="43122"/>
          <c:min val="42026"/>
        </c:scaling>
        <c:delete val="0"/>
        <c:axPos val="b"/>
        <c:numFmt formatCode="[$-C0A]mmm\-yy;@" sourceLinked="0"/>
        <c:majorTickMark val="out"/>
        <c:minorTickMark val="none"/>
        <c:tickLblPos val="nextTo"/>
        <c:txPr>
          <a:bodyPr rot="-5400000" vert="horz"/>
          <a:lstStyle/>
          <a:p>
            <a:pPr>
              <a:defRPr sz="1000">
                <a:latin typeface="Tahoma" panose="020B0604030504040204" pitchFamily="34" charset="0"/>
                <a:ea typeface="Tahoma" panose="020B0604030504040204" pitchFamily="34" charset="0"/>
                <a:cs typeface="Tahoma" panose="020B0604030504040204" pitchFamily="34" charset="0"/>
              </a:defRPr>
            </a:pPr>
            <a:endParaRPr lang="es-CO"/>
          </a:p>
        </c:txPr>
        <c:crossAx val="436490688"/>
        <c:crosses val="autoZero"/>
        <c:auto val="1"/>
        <c:lblOffset val="100"/>
        <c:baseTimeUnit val="days"/>
        <c:majorUnit val="3"/>
        <c:majorTimeUnit val="months"/>
      </c:dateAx>
      <c:valAx>
        <c:axId val="436490688"/>
        <c:scaling>
          <c:orientation val="minMax"/>
          <c:max val="1700"/>
          <c:min val="1000"/>
        </c:scaling>
        <c:delete val="0"/>
        <c:axPos val="l"/>
        <c:title>
          <c:tx>
            <c:rich>
              <a:bodyPr rot="-5400000" vert="horz"/>
              <a:lstStyle/>
              <a:p>
                <a:pPr>
                  <a:defRPr/>
                </a:pPr>
                <a:r>
                  <a:rPr lang="es-CO" dirty="0"/>
                  <a:t>Índice</a:t>
                </a:r>
              </a:p>
            </c:rich>
          </c:tx>
          <c:overlay val="0"/>
        </c:title>
        <c:numFmt formatCode="#,##0" sourceLinked="0"/>
        <c:majorTickMark val="out"/>
        <c:minorTickMark val="none"/>
        <c:tickLblPos val="nextTo"/>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s-CO"/>
          </a:p>
        </c:txPr>
        <c:crossAx val="436490296"/>
        <c:crosses val="autoZero"/>
        <c:crossBetween val="between"/>
        <c:majorUnit val="100"/>
        <c:minorUnit val="20"/>
      </c:valAx>
    </c:plotArea>
    <c:plotVisOnly val="1"/>
    <c:dispBlanksAs val="gap"/>
    <c:showDLblsOverMax val="0"/>
  </c:chart>
  <c:txPr>
    <a:bodyPr/>
    <a:lstStyle/>
    <a:p>
      <a:pPr>
        <a:defRPr sz="1000">
          <a:latin typeface="helvetica" panose="020B0604020202020204" pitchFamily="34" charset="0"/>
          <a:cs typeface="helvetica" panose="020B0604020202020204" pitchFamily="34" charset="0"/>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es-CO" sz="1400" noProof="0">
                <a:solidFill>
                  <a:schemeClr val="tx1"/>
                </a:solidFill>
              </a:defRPr>
            </a:pPr>
            <a:r>
              <a:rPr lang="es-CO" sz="1400" b="1" i="0" baseline="0" noProof="0" dirty="0">
                <a:effectLst/>
              </a:rPr>
              <a:t>Tasa de Cambio COP/USD</a:t>
            </a:r>
            <a:endParaRPr lang="es-CO" sz="1400" noProof="0" dirty="0">
              <a:effectLst/>
            </a:endParaRPr>
          </a:p>
        </c:rich>
      </c:tx>
      <c:layout>
        <c:manualLayout>
          <c:xMode val="edge"/>
          <c:yMode val="edge"/>
          <c:x val="0.2271280725942412"/>
          <c:y val="1.9709728107335886E-2"/>
        </c:manualLayout>
      </c:layout>
      <c:overlay val="0"/>
    </c:title>
    <c:autoTitleDeleted val="0"/>
    <c:plotArea>
      <c:layout>
        <c:manualLayout>
          <c:layoutTarget val="inner"/>
          <c:xMode val="edge"/>
          <c:yMode val="edge"/>
          <c:x val="0.18532068986879621"/>
          <c:y val="4.7733793936648165E-2"/>
          <c:w val="0.76208064598054626"/>
          <c:h val="0.70140729414429726"/>
        </c:manualLayout>
      </c:layout>
      <c:lineChart>
        <c:grouping val="standard"/>
        <c:varyColors val="0"/>
        <c:ser>
          <c:idx val="0"/>
          <c:order val="0"/>
          <c:tx>
            <c:strRef>
              <c:f>Hoja1!$B$2</c:f>
              <c:strCache>
                <c:ptCount val="1"/>
                <c:pt idx="0">
                  <c:v>2082.46</c:v>
                </c:pt>
              </c:strCache>
            </c:strRef>
          </c:tx>
          <c:marker>
            <c:symbol val="none"/>
          </c:marker>
          <c:dLbls>
            <c:dLbl>
              <c:idx val="3037"/>
              <c:layout>
                <c:manualLayout>
                  <c:x val="0.10029805431454782"/>
                  <c:y val="-9.774565747878447E-2"/>
                </c:manualLayout>
              </c:layout>
              <c:tx>
                <c:rich>
                  <a:bodyPr/>
                  <a:lstStyle/>
                  <a:p>
                    <a:pPr>
                      <a:defRPr b="1">
                        <a:solidFill>
                          <a:schemeClr val="accent1"/>
                        </a:solidFill>
                      </a:defRPr>
                    </a:pPr>
                    <a:r>
                      <a:rPr lang="en-US" sz="900" dirty="0">
                        <a:latin typeface="Tahoma" panose="020B0604030504040204" pitchFamily="34" charset="0"/>
                        <a:ea typeface="Tahoma" panose="020B0604030504040204" pitchFamily="34" charset="0"/>
                        <a:cs typeface="Tahoma" panose="020B0604030504040204" pitchFamily="34" charset="0"/>
                      </a:rPr>
                      <a:t>2.836,8</a:t>
                    </a:r>
                  </a:p>
                </c:rich>
              </c:tx>
              <c:numFmt formatCode="#,##0.0" sourceLinked="0"/>
              <c:spPr/>
              <c:showLegendKey val="0"/>
              <c:showVal val="1"/>
              <c:showCatName val="0"/>
              <c:showSerName val="0"/>
              <c:showPercent val="0"/>
              <c:showBubbleSize val="0"/>
              <c:extLst>
                <c:ext xmlns:c15="http://schemas.microsoft.com/office/drawing/2012/chart" uri="{CE6537A1-D6FC-4f65-9D91-7224C49458BB}">
                  <c15:layout>
                    <c:manualLayout>
                      <c:w val="0.16021603246269539"/>
                      <c:h val="0.14667200353214274"/>
                    </c:manualLayout>
                  </c15:layout>
                </c:ext>
                <c:ext xmlns:c16="http://schemas.microsoft.com/office/drawing/2014/chart" uri="{C3380CC4-5D6E-409C-BE32-E72D297353CC}">
                  <c16:uniqueId val="{00000000-62F7-47F2-B20C-CA75C7FFB9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Hoja1!$A$2:$A$3336</c:f>
              <c:numCache>
                <c:formatCode>m/d/yyyy</c:formatCode>
                <c:ptCount val="3335"/>
                <c:pt idx="0">
                  <c:v>39703</c:v>
                </c:pt>
                <c:pt idx="1">
                  <c:v>39704</c:v>
                </c:pt>
                <c:pt idx="2">
                  <c:v>39705</c:v>
                </c:pt>
                <c:pt idx="3">
                  <c:v>39706</c:v>
                </c:pt>
                <c:pt idx="4">
                  <c:v>39707</c:v>
                </c:pt>
                <c:pt idx="5">
                  <c:v>39708</c:v>
                </c:pt>
                <c:pt idx="6">
                  <c:v>39709</c:v>
                </c:pt>
                <c:pt idx="7">
                  <c:v>39710</c:v>
                </c:pt>
                <c:pt idx="8">
                  <c:v>39711</c:v>
                </c:pt>
                <c:pt idx="9">
                  <c:v>39712</c:v>
                </c:pt>
                <c:pt idx="10">
                  <c:v>39713</c:v>
                </c:pt>
                <c:pt idx="11">
                  <c:v>39714</c:v>
                </c:pt>
                <c:pt idx="12">
                  <c:v>39715</c:v>
                </c:pt>
                <c:pt idx="13">
                  <c:v>39716</c:v>
                </c:pt>
                <c:pt idx="14">
                  <c:v>39717</c:v>
                </c:pt>
                <c:pt idx="15">
                  <c:v>39718</c:v>
                </c:pt>
                <c:pt idx="16">
                  <c:v>39719</c:v>
                </c:pt>
                <c:pt idx="17">
                  <c:v>39720</c:v>
                </c:pt>
                <c:pt idx="18">
                  <c:v>39721</c:v>
                </c:pt>
                <c:pt idx="19">
                  <c:v>39722</c:v>
                </c:pt>
                <c:pt idx="20">
                  <c:v>39723</c:v>
                </c:pt>
                <c:pt idx="21">
                  <c:v>39724</c:v>
                </c:pt>
                <c:pt idx="22">
                  <c:v>39725</c:v>
                </c:pt>
                <c:pt idx="23">
                  <c:v>39726</c:v>
                </c:pt>
                <c:pt idx="24">
                  <c:v>39727</c:v>
                </c:pt>
                <c:pt idx="25">
                  <c:v>39728</c:v>
                </c:pt>
                <c:pt idx="26">
                  <c:v>39729</c:v>
                </c:pt>
                <c:pt idx="27">
                  <c:v>39730</c:v>
                </c:pt>
                <c:pt idx="28">
                  <c:v>39731</c:v>
                </c:pt>
                <c:pt idx="29">
                  <c:v>39732</c:v>
                </c:pt>
                <c:pt idx="30">
                  <c:v>39733</c:v>
                </c:pt>
                <c:pt idx="31">
                  <c:v>39734</c:v>
                </c:pt>
                <c:pt idx="32">
                  <c:v>39735</c:v>
                </c:pt>
                <c:pt idx="33">
                  <c:v>39736</c:v>
                </c:pt>
                <c:pt idx="34">
                  <c:v>39737</c:v>
                </c:pt>
                <c:pt idx="35">
                  <c:v>39738</c:v>
                </c:pt>
                <c:pt idx="36">
                  <c:v>39739</c:v>
                </c:pt>
                <c:pt idx="37">
                  <c:v>39740</c:v>
                </c:pt>
                <c:pt idx="38">
                  <c:v>39741</c:v>
                </c:pt>
                <c:pt idx="39">
                  <c:v>39742</c:v>
                </c:pt>
                <c:pt idx="40">
                  <c:v>39743</c:v>
                </c:pt>
                <c:pt idx="41">
                  <c:v>39744</c:v>
                </c:pt>
                <c:pt idx="42">
                  <c:v>39745</c:v>
                </c:pt>
                <c:pt idx="43">
                  <c:v>39746</c:v>
                </c:pt>
                <c:pt idx="44">
                  <c:v>39747</c:v>
                </c:pt>
                <c:pt idx="45">
                  <c:v>39748</c:v>
                </c:pt>
                <c:pt idx="46">
                  <c:v>39749</c:v>
                </c:pt>
                <c:pt idx="47">
                  <c:v>39750</c:v>
                </c:pt>
                <c:pt idx="48">
                  <c:v>39751</c:v>
                </c:pt>
                <c:pt idx="49">
                  <c:v>39752</c:v>
                </c:pt>
                <c:pt idx="50">
                  <c:v>39753</c:v>
                </c:pt>
                <c:pt idx="51">
                  <c:v>39754</c:v>
                </c:pt>
                <c:pt idx="52">
                  <c:v>39755</c:v>
                </c:pt>
                <c:pt idx="53">
                  <c:v>39756</c:v>
                </c:pt>
                <c:pt idx="54">
                  <c:v>39757</c:v>
                </c:pt>
                <c:pt idx="55">
                  <c:v>39758</c:v>
                </c:pt>
                <c:pt idx="56">
                  <c:v>39759</c:v>
                </c:pt>
                <c:pt idx="57">
                  <c:v>39760</c:v>
                </c:pt>
                <c:pt idx="58">
                  <c:v>39761</c:v>
                </c:pt>
                <c:pt idx="59">
                  <c:v>39762</c:v>
                </c:pt>
                <c:pt idx="60">
                  <c:v>39763</c:v>
                </c:pt>
                <c:pt idx="61">
                  <c:v>39764</c:v>
                </c:pt>
                <c:pt idx="62">
                  <c:v>39765</c:v>
                </c:pt>
                <c:pt idx="63">
                  <c:v>39766</c:v>
                </c:pt>
                <c:pt idx="64">
                  <c:v>39767</c:v>
                </c:pt>
                <c:pt idx="65">
                  <c:v>39768</c:v>
                </c:pt>
                <c:pt idx="66">
                  <c:v>39769</c:v>
                </c:pt>
                <c:pt idx="67">
                  <c:v>39770</c:v>
                </c:pt>
                <c:pt idx="68">
                  <c:v>39771</c:v>
                </c:pt>
                <c:pt idx="69">
                  <c:v>39772</c:v>
                </c:pt>
                <c:pt idx="70">
                  <c:v>39773</c:v>
                </c:pt>
                <c:pt idx="71">
                  <c:v>39774</c:v>
                </c:pt>
                <c:pt idx="72">
                  <c:v>39775</c:v>
                </c:pt>
                <c:pt idx="73">
                  <c:v>39776</c:v>
                </c:pt>
                <c:pt idx="74">
                  <c:v>39777</c:v>
                </c:pt>
                <c:pt idx="75">
                  <c:v>39778</c:v>
                </c:pt>
                <c:pt idx="76">
                  <c:v>39779</c:v>
                </c:pt>
                <c:pt idx="77">
                  <c:v>39780</c:v>
                </c:pt>
                <c:pt idx="78">
                  <c:v>39781</c:v>
                </c:pt>
                <c:pt idx="79">
                  <c:v>39782</c:v>
                </c:pt>
                <c:pt idx="80">
                  <c:v>39783</c:v>
                </c:pt>
                <c:pt idx="81">
                  <c:v>39784</c:v>
                </c:pt>
                <c:pt idx="82">
                  <c:v>39785</c:v>
                </c:pt>
                <c:pt idx="83">
                  <c:v>39786</c:v>
                </c:pt>
                <c:pt idx="84">
                  <c:v>39787</c:v>
                </c:pt>
                <c:pt idx="85">
                  <c:v>39788</c:v>
                </c:pt>
                <c:pt idx="86">
                  <c:v>39789</c:v>
                </c:pt>
                <c:pt idx="87">
                  <c:v>39790</c:v>
                </c:pt>
                <c:pt idx="88">
                  <c:v>39791</c:v>
                </c:pt>
                <c:pt idx="89">
                  <c:v>39792</c:v>
                </c:pt>
                <c:pt idx="90">
                  <c:v>39793</c:v>
                </c:pt>
                <c:pt idx="91">
                  <c:v>39794</c:v>
                </c:pt>
                <c:pt idx="92">
                  <c:v>39795</c:v>
                </c:pt>
                <c:pt idx="93">
                  <c:v>39796</c:v>
                </c:pt>
                <c:pt idx="94">
                  <c:v>39797</c:v>
                </c:pt>
                <c:pt idx="95">
                  <c:v>39798</c:v>
                </c:pt>
                <c:pt idx="96">
                  <c:v>39799</c:v>
                </c:pt>
                <c:pt idx="97">
                  <c:v>39800</c:v>
                </c:pt>
                <c:pt idx="98">
                  <c:v>39801</c:v>
                </c:pt>
                <c:pt idx="99">
                  <c:v>39802</c:v>
                </c:pt>
                <c:pt idx="100">
                  <c:v>39803</c:v>
                </c:pt>
                <c:pt idx="101">
                  <c:v>39804</c:v>
                </c:pt>
                <c:pt idx="102">
                  <c:v>39805</c:v>
                </c:pt>
                <c:pt idx="103">
                  <c:v>39806</c:v>
                </c:pt>
                <c:pt idx="104">
                  <c:v>39807</c:v>
                </c:pt>
                <c:pt idx="105">
                  <c:v>39808</c:v>
                </c:pt>
                <c:pt idx="106">
                  <c:v>39809</c:v>
                </c:pt>
                <c:pt idx="107">
                  <c:v>39810</c:v>
                </c:pt>
                <c:pt idx="108">
                  <c:v>39811</c:v>
                </c:pt>
                <c:pt idx="109">
                  <c:v>39812</c:v>
                </c:pt>
                <c:pt idx="110">
                  <c:v>39813</c:v>
                </c:pt>
                <c:pt idx="111">
                  <c:v>39814</c:v>
                </c:pt>
                <c:pt idx="112">
                  <c:v>39815</c:v>
                </c:pt>
                <c:pt idx="113">
                  <c:v>39816</c:v>
                </c:pt>
                <c:pt idx="114">
                  <c:v>39817</c:v>
                </c:pt>
                <c:pt idx="115">
                  <c:v>39818</c:v>
                </c:pt>
                <c:pt idx="116">
                  <c:v>39819</c:v>
                </c:pt>
                <c:pt idx="117">
                  <c:v>39820</c:v>
                </c:pt>
                <c:pt idx="118">
                  <c:v>39821</c:v>
                </c:pt>
                <c:pt idx="119">
                  <c:v>39822</c:v>
                </c:pt>
                <c:pt idx="120">
                  <c:v>39823</c:v>
                </c:pt>
                <c:pt idx="121">
                  <c:v>39824</c:v>
                </c:pt>
                <c:pt idx="122">
                  <c:v>39825</c:v>
                </c:pt>
                <c:pt idx="123">
                  <c:v>39826</c:v>
                </c:pt>
                <c:pt idx="124">
                  <c:v>39827</c:v>
                </c:pt>
                <c:pt idx="125">
                  <c:v>39828</c:v>
                </c:pt>
                <c:pt idx="126">
                  <c:v>39829</c:v>
                </c:pt>
                <c:pt idx="127">
                  <c:v>39830</c:v>
                </c:pt>
                <c:pt idx="128">
                  <c:v>39831</c:v>
                </c:pt>
                <c:pt idx="129">
                  <c:v>39832</c:v>
                </c:pt>
                <c:pt idx="130">
                  <c:v>39833</c:v>
                </c:pt>
                <c:pt idx="131">
                  <c:v>39834</c:v>
                </c:pt>
                <c:pt idx="132">
                  <c:v>39835</c:v>
                </c:pt>
                <c:pt idx="133">
                  <c:v>39836</c:v>
                </c:pt>
                <c:pt idx="134">
                  <c:v>39837</c:v>
                </c:pt>
                <c:pt idx="135">
                  <c:v>39838</c:v>
                </c:pt>
                <c:pt idx="136">
                  <c:v>39839</c:v>
                </c:pt>
                <c:pt idx="137">
                  <c:v>39840</c:v>
                </c:pt>
                <c:pt idx="138">
                  <c:v>39841</c:v>
                </c:pt>
                <c:pt idx="139">
                  <c:v>39842</c:v>
                </c:pt>
                <c:pt idx="140">
                  <c:v>39843</c:v>
                </c:pt>
                <c:pt idx="141">
                  <c:v>39844</c:v>
                </c:pt>
                <c:pt idx="142">
                  <c:v>39845</c:v>
                </c:pt>
                <c:pt idx="143">
                  <c:v>39846</c:v>
                </c:pt>
                <c:pt idx="144">
                  <c:v>39847</c:v>
                </c:pt>
                <c:pt idx="145">
                  <c:v>39848</c:v>
                </c:pt>
                <c:pt idx="146">
                  <c:v>39849</c:v>
                </c:pt>
                <c:pt idx="147">
                  <c:v>39850</c:v>
                </c:pt>
                <c:pt idx="148">
                  <c:v>39851</c:v>
                </c:pt>
                <c:pt idx="149">
                  <c:v>39852</c:v>
                </c:pt>
                <c:pt idx="150">
                  <c:v>39853</c:v>
                </c:pt>
                <c:pt idx="151">
                  <c:v>39854</c:v>
                </c:pt>
                <c:pt idx="152">
                  <c:v>39855</c:v>
                </c:pt>
                <c:pt idx="153">
                  <c:v>39856</c:v>
                </c:pt>
                <c:pt idx="154">
                  <c:v>39857</c:v>
                </c:pt>
                <c:pt idx="155">
                  <c:v>39858</c:v>
                </c:pt>
                <c:pt idx="156">
                  <c:v>39859</c:v>
                </c:pt>
                <c:pt idx="157">
                  <c:v>39860</c:v>
                </c:pt>
                <c:pt idx="158">
                  <c:v>39861</c:v>
                </c:pt>
                <c:pt idx="159">
                  <c:v>39862</c:v>
                </c:pt>
                <c:pt idx="160">
                  <c:v>39863</c:v>
                </c:pt>
                <c:pt idx="161">
                  <c:v>39864</c:v>
                </c:pt>
                <c:pt idx="162">
                  <c:v>39865</c:v>
                </c:pt>
                <c:pt idx="163">
                  <c:v>39866</c:v>
                </c:pt>
                <c:pt idx="164">
                  <c:v>39867</c:v>
                </c:pt>
                <c:pt idx="165">
                  <c:v>39868</c:v>
                </c:pt>
                <c:pt idx="166">
                  <c:v>39869</c:v>
                </c:pt>
                <c:pt idx="167">
                  <c:v>39870</c:v>
                </c:pt>
                <c:pt idx="168">
                  <c:v>39871</c:v>
                </c:pt>
                <c:pt idx="169">
                  <c:v>39872</c:v>
                </c:pt>
                <c:pt idx="170">
                  <c:v>39873</c:v>
                </c:pt>
                <c:pt idx="171">
                  <c:v>39874</c:v>
                </c:pt>
                <c:pt idx="172">
                  <c:v>39875</c:v>
                </c:pt>
                <c:pt idx="173">
                  <c:v>39876</c:v>
                </c:pt>
                <c:pt idx="174">
                  <c:v>39877</c:v>
                </c:pt>
                <c:pt idx="175">
                  <c:v>39878</c:v>
                </c:pt>
                <c:pt idx="176">
                  <c:v>39879</c:v>
                </c:pt>
                <c:pt idx="177">
                  <c:v>39880</c:v>
                </c:pt>
                <c:pt idx="178">
                  <c:v>39881</c:v>
                </c:pt>
                <c:pt idx="179">
                  <c:v>39882</c:v>
                </c:pt>
                <c:pt idx="180">
                  <c:v>39883</c:v>
                </c:pt>
                <c:pt idx="181">
                  <c:v>39884</c:v>
                </c:pt>
                <c:pt idx="182">
                  <c:v>39885</c:v>
                </c:pt>
                <c:pt idx="183">
                  <c:v>39886</c:v>
                </c:pt>
                <c:pt idx="184">
                  <c:v>39887</c:v>
                </c:pt>
                <c:pt idx="185">
                  <c:v>39888</c:v>
                </c:pt>
                <c:pt idx="186">
                  <c:v>39889</c:v>
                </c:pt>
                <c:pt idx="187">
                  <c:v>39890</c:v>
                </c:pt>
                <c:pt idx="188">
                  <c:v>39891</c:v>
                </c:pt>
                <c:pt idx="189">
                  <c:v>39892</c:v>
                </c:pt>
                <c:pt idx="190">
                  <c:v>39893</c:v>
                </c:pt>
                <c:pt idx="191">
                  <c:v>39894</c:v>
                </c:pt>
                <c:pt idx="192">
                  <c:v>39895</c:v>
                </c:pt>
                <c:pt idx="193">
                  <c:v>39896</c:v>
                </c:pt>
                <c:pt idx="194">
                  <c:v>39897</c:v>
                </c:pt>
                <c:pt idx="195">
                  <c:v>39898</c:v>
                </c:pt>
                <c:pt idx="196">
                  <c:v>39899</c:v>
                </c:pt>
                <c:pt idx="197">
                  <c:v>39900</c:v>
                </c:pt>
                <c:pt idx="198">
                  <c:v>39901</c:v>
                </c:pt>
                <c:pt idx="199">
                  <c:v>39902</c:v>
                </c:pt>
                <c:pt idx="200">
                  <c:v>39903</c:v>
                </c:pt>
                <c:pt idx="201">
                  <c:v>39904</c:v>
                </c:pt>
                <c:pt idx="202">
                  <c:v>39905</c:v>
                </c:pt>
                <c:pt idx="203">
                  <c:v>39906</c:v>
                </c:pt>
                <c:pt idx="204">
                  <c:v>39907</c:v>
                </c:pt>
                <c:pt idx="205">
                  <c:v>39908</c:v>
                </c:pt>
                <c:pt idx="206">
                  <c:v>39909</c:v>
                </c:pt>
                <c:pt idx="207">
                  <c:v>39910</c:v>
                </c:pt>
                <c:pt idx="208">
                  <c:v>39911</c:v>
                </c:pt>
                <c:pt idx="209">
                  <c:v>39912</c:v>
                </c:pt>
                <c:pt idx="210">
                  <c:v>39913</c:v>
                </c:pt>
                <c:pt idx="211">
                  <c:v>39914</c:v>
                </c:pt>
                <c:pt idx="212">
                  <c:v>39915</c:v>
                </c:pt>
                <c:pt idx="213">
                  <c:v>39916</c:v>
                </c:pt>
                <c:pt idx="214">
                  <c:v>39917</c:v>
                </c:pt>
                <c:pt idx="215">
                  <c:v>39918</c:v>
                </c:pt>
                <c:pt idx="216">
                  <c:v>39919</c:v>
                </c:pt>
                <c:pt idx="217">
                  <c:v>39920</c:v>
                </c:pt>
                <c:pt idx="218">
                  <c:v>39921</c:v>
                </c:pt>
                <c:pt idx="219">
                  <c:v>39922</c:v>
                </c:pt>
                <c:pt idx="220">
                  <c:v>39923</c:v>
                </c:pt>
                <c:pt idx="221">
                  <c:v>39924</c:v>
                </c:pt>
                <c:pt idx="222">
                  <c:v>39925</c:v>
                </c:pt>
                <c:pt idx="223">
                  <c:v>39926</c:v>
                </c:pt>
                <c:pt idx="224">
                  <c:v>39927</c:v>
                </c:pt>
                <c:pt idx="225">
                  <c:v>39928</c:v>
                </c:pt>
                <c:pt idx="226">
                  <c:v>39929</c:v>
                </c:pt>
                <c:pt idx="227">
                  <c:v>39930</c:v>
                </c:pt>
                <c:pt idx="228">
                  <c:v>39931</c:v>
                </c:pt>
                <c:pt idx="229">
                  <c:v>39932</c:v>
                </c:pt>
                <c:pt idx="230">
                  <c:v>39933</c:v>
                </c:pt>
                <c:pt idx="231">
                  <c:v>39934</c:v>
                </c:pt>
                <c:pt idx="232">
                  <c:v>39935</c:v>
                </c:pt>
                <c:pt idx="233">
                  <c:v>39936</c:v>
                </c:pt>
                <c:pt idx="234">
                  <c:v>39937</c:v>
                </c:pt>
                <c:pt idx="235">
                  <c:v>39938</c:v>
                </c:pt>
                <c:pt idx="236">
                  <c:v>39939</c:v>
                </c:pt>
                <c:pt idx="237">
                  <c:v>39940</c:v>
                </c:pt>
                <c:pt idx="238">
                  <c:v>39941</c:v>
                </c:pt>
                <c:pt idx="239">
                  <c:v>39942</c:v>
                </c:pt>
                <c:pt idx="240">
                  <c:v>39943</c:v>
                </c:pt>
                <c:pt idx="241">
                  <c:v>39944</c:v>
                </c:pt>
                <c:pt idx="242">
                  <c:v>39945</c:v>
                </c:pt>
                <c:pt idx="243">
                  <c:v>39946</c:v>
                </c:pt>
                <c:pt idx="244">
                  <c:v>39947</c:v>
                </c:pt>
                <c:pt idx="245">
                  <c:v>39948</c:v>
                </c:pt>
                <c:pt idx="246">
                  <c:v>39949</c:v>
                </c:pt>
                <c:pt idx="247">
                  <c:v>39950</c:v>
                </c:pt>
                <c:pt idx="248">
                  <c:v>39951</c:v>
                </c:pt>
                <c:pt idx="249">
                  <c:v>39952</c:v>
                </c:pt>
                <c:pt idx="250">
                  <c:v>39953</c:v>
                </c:pt>
                <c:pt idx="251">
                  <c:v>39954</c:v>
                </c:pt>
                <c:pt idx="252">
                  <c:v>39955</c:v>
                </c:pt>
                <c:pt idx="253">
                  <c:v>39956</c:v>
                </c:pt>
                <c:pt idx="254">
                  <c:v>39957</c:v>
                </c:pt>
                <c:pt idx="255">
                  <c:v>39958</c:v>
                </c:pt>
                <c:pt idx="256">
                  <c:v>39959</c:v>
                </c:pt>
                <c:pt idx="257">
                  <c:v>39960</c:v>
                </c:pt>
                <c:pt idx="258">
                  <c:v>39961</c:v>
                </c:pt>
                <c:pt idx="259">
                  <c:v>39962</c:v>
                </c:pt>
                <c:pt idx="260">
                  <c:v>39963</c:v>
                </c:pt>
                <c:pt idx="261">
                  <c:v>39964</c:v>
                </c:pt>
                <c:pt idx="262">
                  <c:v>39965</c:v>
                </c:pt>
                <c:pt idx="263">
                  <c:v>39966</c:v>
                </c:pt>
                <c:pt idx="264">
                  <c:v>39967</c:v>
                </c:pt>
                <c:pt idx="265">
                  <c:v>39968</c:v>
                </c:pt>
                <c:pt idx="266">
                  <c:v>39969</c:v>
                </c:pt>
                <c:pt idx="267">
                  <c:v>39970</c:v>
                </c:pt>
                <c:pt idx="268">
                  <c:v>39971</c:v>
                </c:pt>
                <c:pt idx="269">
                  <c:v>39972</c:v>
                </c:pt>
                <c:pt idx="270">
                  <c:v>39973</c:v>
                </c:pt>
                <c:pt idx="271">
                  <c:v>39974</c:v>
                </c:pt>
                <c:pt idx="272">
                  <c:v>39975</c:v>
                </c:pt>
                <c:pt idx="273">
                  <c:v>39976</c:v>
                </c:pt>
                <c:pt idx="274">
                  <c:v>39977</c:v>
                </c:pt>
                <c:pt idx="275">
                  <c:v>39978</c:v>
                </c:pt>
                <c:pt idx="276">
                  <c:v>39979</c:v>
                </c:pt>
                <c:pt idx="277">
                  <c:v>39980</c:v>
                </c:pt>
                <c:pt idx="278">
                  <c:v>39981</c:v>
                </c:pt>
                <c:pt idx="279">
                  <c:v>39982</c:v>
                </c:pt>
                <c:pt idx="280">
                  <c:v>39983</c:v>
                </c:pt>
                <c:pt idx="281">
                  <c:v>39984</c:v>
                </c:pt>
                <c:pt idx="282">
                  <c:v>39985</c:v>
                </c:pt>
                <c:pt idx="283">
                  <c:v>39986</c:v>
                </c:pt>
                <c:pt idx="284">
                  <c:v>39987</c:v>
                </c:pt>
                <c:pt idx="285">
                  <c:v>39988</c:v>
                </c:pt>
                <c:pt idx="286">
                  <c:v>39989</c:v>
                </c:pt>
                <c:pt idx="287">
                  <c:v>39990</c:v>
                </c:pt>
                <c:pt idx="288">
                  <c:v>39991</c:v>
                </c:pt>
                <c:pt idx="289">
                  <c:v>39992</c:v>
                </c:pt>
                <c:pt idx="290">
                  <c:v>39993</c:v>
                </c:pt>
                <c:pt idx="291">
                  <c:v>39994</c:v>
                </c:pt>
                <c:pt idx="292">
                  <c:v>39995</c:v>
                </c:pt>
                <c:pt idx="293">
                  <c:v>39996</c:v>
                </c:pt>
                <c:pt idx="294">
                  <c:v>39997</c:v>
                </c:pt>
                <c:pt idx="295">
                  <c:v>39998</c:v>
                </c:pt>
                <c:pt idx="296">
                  <c:v>39999</c:v>
                </c:pt>
                <c:pt idx="297">
                  <c:v>40000</c:v>
                </c:pt>
                <c:pt idx="298">
                  <c:v>40001</c:v>
                </c:pt>
                <c:pt idx="299">
                  <c:v>40002</c:v>
                </c:pt>
                <c:pt idx="300">
                  <c:v>40003</c:v>
                </c:pt>
                <c:pt idx="301">
                  <c:v>40004</c:v>
                </c:pt>
                <c:pt idx="302">
                  <c:v>40005</c:v>
                </c:pt>
                <c:pt idx="303">
                  <c:v>40006</c:v>
                </c:pt>
                <c:pt idx="304">
                  <c:v>40007</c:v>
                </c:pt>
                <c:pt idx="305">
                  <c:v>40008</c:v>
                </c:pt>
                <c:pt idx="306">
                  <c:v>40009</c:v>
                </c:pt>
                <c:pt idx="307">
                  <c:v>40010</c:v>
                </c:pt>
                <c:pt idx="308">
                  <c:v>40011</c:v>
                </c:pt>
                <c:pt idx="309">
                  <c:v>40012</c:v>
                </c:pt>
                <c:pt idx="310">
                  <c:v>40013</c:v>
                </c:pt>
                <c:pt idx="311">
                  <c:v>40014</c:v>
                </c:pt>
                <c:pt idx="312">
                  <c:v>40015</c:v>
                </c:pt>
                <c:pt idx="313">
                  <c:v>40016</c:v>
                </c:pt>
                <c:pt idx="314">
                  <c:v>40017</c:v>
                </c:pt>
                <c:pt idx="315">
                  <c:v>40018</c:v>
                </c:pt>
                <c:pt idx="316">
                  <c:v>40019</c:v>
                </c:pt>
                <c:pt idx="317">
                  <c:v>40020</c:v>
                </c:pt>
                <c:pt idx="318">
                  <c:v>40021</c:v>
                </c:pt>
                <c:pt idx="319">
                  <c:v>40022</c:v>
                </c:pt>
                <c:pt idx="320">
                  <c:v>40023</c:v>
                </c:pt>
                <c:pt idx="321">
                  <c:v>40024</c:v>
                </c:pt>
                <c:pt idx="322">
                  <c:v>40025</c:v>
                </c:pt>
                <c:pt idx="323">
                  <c:v>40026</c:v>
                </c:pt>
                <c:pt idx="324">
                  <c:v>40027</c:v>
                </c:pt>
                <c:pt idx="325">
                  <c:v>40028</c:v>
                </c:pt>
                <c:pt idx="326">
                  <c:v>40029</c:v>
                </c:pt>
                <c:pt idx="327">
                  <c:v>40030</c:v>
                </c:pt>
                <c:pt idx="328">
                  <c:v>40031</c:v>
                </c:pt>
                <c:pt idx="329">
                  <c:v>40032</c:v>
                </c:pt>
                <c:pt idx="330">
                  <c:v>40033</c:v>
                </c:pt>
                <c:pt idx="331">
                  <c:v>40034</c:v>
                </c:pt>
                <c:pt idx="332">
                  <c:v>40035</c:v>
                </c:pt>
                <c:pt idx="333">
                  <c:v>40036</c:v>
                </c:pt>
                <c:pt idx="334">
                  <c:v>40037</c:v>
                </c:pt>
                <c:pt idx="335">
                  <c:v>40038</c:v>
                </c:pt>
                <c:pt idx="336">
                  <c:v>40039</c:v>
                </c:pt>
                <c:pt idx="337">
                  <c:v>40040</c:v>
                </c:pt>
                <c:pt idx="338">
                  <c:v>40041</c:v>
                </c:pt>
                <c:pt idx="339">
                  <c:v>40042</c:v>
                </c:pt>
                <c:pt idx="340">
                  <c:v>40043</c:v>
                </c:pt>
                <c:pt idx="341">
                  <c:v>40044</c:v>
                </c:pt>
                <c:pt idx="342">
                  <c:v>40045</c:v>
                </c:pt>
                <c:pt idx="343">
                  <c:v>40046</c:v>
                </c:pt>
                <c:pt idx="344">
                  <c:v>40047</c:v>
                </c:pt>
                <c:pt idx="345">
                  <c:v>40048</c:v>
                </c:pt>
                <c:pt idx="346">
                  <c:v>40049</c:v>
                </c:pt>
                <c:pt idx="347">
                  <c:v>40050</c:v>
                </c:pt>
                <c:pt idx="348">
                  <c:v>40051</c:v>
                </c:pt>
                <c:pt idx="349">
                  <c:v>40052</c:v>
                </c:pt>
                <c:pt idx="350">
                  <c:v>40053</c:v>
                </c:pt>
                <c:pt idx="351">
                  <c:v>40054</c:v>
                </c:pt>
                <c:pt idx="352">
                  <c:v>40055</c:v>
                </c:pt>
                <c:pt idx="353">
                  <c:v>40056</c:v>
                </c:pt>
                <c:pt idx="354">
                  <c:v>40057</c:v>
                </c:pt>
                <c:pt idx="355">
                  <c:v>40058</c:v>
                </c:pt>
                <c:pt idx="356">
                  <c:v>40059</c:v>
                </c:pt>
                <c:pt idx="357">
                  <c:v>40060</c:v>
                </c:pt>
                <c:pt idx="358">
                  <c:v>40061</c:v>
                </c:pt>
                <c:pt idx="359">
                  <c:v>40062</c:v>
                </c:pt>
                <c:pt idx="360">
                  <c:v>40063</c:v>
                </c:pt>
                <c:pt idx="361">
                  <c:v>40064</c:v>
                </c:pt>
                <c:pt idx="362">
                  <c:v>40065</c:v>
                </c:pt>
                <c:pt idx="363">
                  <c:v>40066</c:v>
                </c:pt>
                <c:pt idx="364">
                  <c:v>40067</c:v>
                </c:pt>
                <c:pt idx="365">
                  <c:v>40068</c:v>
                </c:pt>
                <c:pt idx="366">
                  <c:v>40069</c:v>
                </c:pt>
                <c:pt idx="367">
                  <c:v>40070</c:v>
                </c:pt>
                <c:pt idx="368">
                  <c:v>40071</c:v>
                </c:pt>
                <c:pt idx="369">
                  <c:v>40072</c:v>
                </c:pt>
                <c:pt idx="370">
                  <c:v>40073</c:v>
                </c:pt>
                <c:pt idx="371">
                  <c:v>40074</c:v>
                </c:pt>
                <c:pt idx="372">
                  <c:v>40075</c:v>
                </c:pt>
                <c:pt idx="373">
                  <c:v>40076</c:v>
                </c:pt>
                <c:pt idx="374">
                  <c:v>40077</c:v>
                </c:pt>
                <c:pt idx="375">
                  <c:v>40078</c:v>
                </c:pt>
                <c:pt idx="376">
                  <c:v>40079</c:v>
                </c:pt>
                <c:pt idx="377">
                  <c:v>40080</c:v>
                </c:pt>
                <c:pt idx="378">
                  <c:v>40081</c:v>
                </c:pt>
                <c:pt idx="379">
                  <c:v>40082</c:v>
                </c:pt>
                <c:pt idx="380">
                  <c:v>40083</c:v>
                </c:pt>
                <c:pt idx="381">
                  <c:v>40084</c:v>
                </c:pt>
                <c:pt idx="382">
                  <c:v>40085</c:v>
                </c:pt>
                <c:pt idx="383">
                  <c:v>40086</c:v>
                </c:pt>
                <c:pt idx="384">
                  <c:v>40087</c:v>
                </c:pt>
                <c:pt idx="385">
                  <c:v>40088</c:v>
                </c:pt>
                <c:pt idx="386">
                  <c:v>40089</c:v>
                </c:pt>
                <c:pt idx="387">
                  <c:v>40090</c:v>
                </c:pt>
                <c:pt idx="388">
                  <c:v>40091</c:v>
                </c:pt>
                <c:pt idx="389">
                  <c:v>40092</c:v>
                </c:pt>
                <c:pt idx="390">
                  <c:v>40093</c:v>
                </c:pt>
                <c:pt idx="391">
                  <c:v>40094</c:v>
                </c:pt>
                <c:pt idx="392">
                  <c:v>40095</c:v>
                </c:pt>
                <c:pt idx="393">
                  <c:v>40096</c:v>
                </c:pt>
                <c:pt idx="394">
                  <c:v>40097</c:v>
                </c:pt>
                <c:pt idx="395">
                  <c:v>40098</c:v>
                </c:pt>
                <c:pt idx="396">
                  <c:v>40099</c:v>
                </c:pt>
                <c:pt idx="397">
                  <c:v>40100</c:v>
                </c:pt>
                <c:pt idx="398">
                  <c:v>40101</c:v>
                </c:pt>
                <c:pt idx="399">
                  <c:v>40102</c:v>
                </c:pt>
                <c:pt idx="400">
                  <c:v>40103</c:v>
                </c:pt>
                <c:pt idx="401">
                  <c:v>40104</c:v>
                </c:pt>
                <c:pt idx="402">
                  <c:v>40105</c:v>
                </c:pt>
                <c:pt idx="403">
                  <c:v>40106</c:v>
                </c:pt>
                <c:pt idx="404">
                  <c:v>40107</c:v>
                </c:pt>
                <c:pt idx="405">
                  <c:v>40108</c:v>
                </c:pt>
                <c:pt idx="406">
                  <c:v>40109</c:v>
                </c:pt>
                <c:pt idx="407">
                  <c:v>40110</c:v>
                </c:pt>
                <c:pt idx="408">
                  <c:v>40111</c:v>
                </c:pt>
                <c:pt idx="409">
                  <c:v>40112</c:v>
                </c:pt>
                <c:pt idx="410">
                  <c:v>40113</c:v>
                </c:pt>
                <c:pt idx="411">
                  <c:v>40114</c:v>
                </c:pt>
                <c:pt idx="412">
                  <c:v>40115</c:v>
                </c:pt>
                <c:pt idx="413">
                  <c:v>40116</c:v>
                </c:pt>
                <c:pt idx="414">
                  <c:v>40117</c:v>
                </c:pt>
                <c:pt idx="415">
                  <c:v>40118</c:v>
                </c:pt>
                <c:pt idx="416">
                  <c:v>40119</c:v>
                </c:pt>
                <c:pt idx="417">
                  <c:v>40120</c:v>
                </c:pt>
                <c:pt idx="418">
                  <c:v>40121</c:v>
                </c:pt>
                <c:pt idx="419">
                  <c:v>40122</c:v>
                </c:pt>
                <c:pt idx="420">
                  <c:v>40123</c:v>
                </c:pt>
                <c:pt idx="421">
                  <c:v>40124</c:v>
                </c:pt>
                <c:pt idx="422">
                  <c:v>40125</c:v>
                </c:pt>
                <c:pt idx="423">
                  <c:v>40126</c:v>
                </c:pt>
                <c:pt idx="424">
                  <c:v>40127</c:v>
                </c:pt>
                <c:pt idx="425">
                  <c:v>40128</c:v>
                </c:pt>
                <c:pt idx="426">
                  <c:v>40129</c:v>
                </c:pt>
                <c:pt idx="427">
                  <c:v>40130</c:v>
                </c:pt>
                <c:pt idx="428">
                  <c:v>40131</c:v>
                </c:pt>
                <c:pt idx="429">
                  <c:v>40132</c:v>
                </c:pt>
                <c:pt idx="430">
                  <c:v>40133</c:v>
                </c:pt>
                <c:pt idx="431">
                  <c:v>40134</c:v>
                </c:pt>
                <c:pt idx="432">
                  <c:v>40135</c:v>
                </c:pt>
                <c:pt idx="433">
                  <c:v>40136</c:v>
                </c:pt>
                <c:pt idx="434">
                  <c:v>40137</c:v>
                </c:pt>
                <c:pt idx="435">
                  <c:v>40138</c:v>
                </c:pt>
                <c:pt idx="436">
                  <c:v>40139</c:v>
                </c:pt>
                <c:pt idx="437">
                  <c:v>40140</c:v>
                </c:pt>
                <c:pt idx="438">
                  <c:v>40141</c:v>
                </c:pt>
                <c:pt idx="439">
                  <c:v>40142</c:v>
                </c:pt>
                <c:pt idx="440">
                  <c:v>40143</c:v>
                </c:pt>
                <c:pt idx="441">
                  <c:v>40144</c:v>
                </c:pt>
                <c:pt idx="442">
                  <c:v>40145</c:v>
                </c:pt>
                <c:pt idx="443">
                  <c:v>40146</c:v>
                </c:pt>
                <c:pt idx="444">
                  <c:v>40147</c:v>
                </c:pt>
                <c:pt idx="445">
                  <c:v>40148</c:v>
                </c:pt>
                <c:pt idx="446">
                  <c:v>40149</c:v>
                </c:pt>
                <c:pt idx="447">
                  <c:v>40150</c:v>
                </c:pt>
                <c:pt idx="448">
                  <c:v>40151</c:v>
                </c:pt>
                <c:pt idx="449">
                  <c:v>40152</c:v>
                </c:pt>
                <c:pt idx="450">
                  <c:v>40153</c:v>
                </c:pt>
                <c:pt idx="451">
                  <c:v>40154</c:v>
                </c:pt>
                <c:pt idx="452">
                  <c:v>40155</c:v>
                </c:pt>
                <c:pt idx="453">
                  <c:v>40156</c:v>
                </c:pt>
                <c:pt idx="454">
                  <c:v>40157</c:v>
                </c:pt>
                <c:pt idx="455">
                  <c:v>40158</c:v>
                </c:pt>
                <c:pt idx="456">
                  <c:v>40159</c:v>
                </c:pt>
                <c:pt idx="457">
                  <c:v>40160</c:v>
                </c:pt>
                <c:pt idx="458">
                  <c:v>40161</c:v>
                </c:pt>
                <c:pt idx="459">
                  <c:v>40162</c:v>
                </c:pt>
                <c:pt idx="460">
                  <c:v>40163</c:v>
                </c:pt>
                <c:pt idx="461">
                  <c:v>40164</c:v>
                </c:pt>
                <c:pt idx="462">
                  <c:v>40165</c:v>
                </c:pt>
                <c:pt idx="463">
                  <c:v>40166</c:v>
                </c:pt>
                <c:pt idx="464">
                  <c:v>40167</c:v>
                </c:pt>
                <c:pt idx="465">
                  <c:v>40168</c:v>
                </c:pt>
                <c:pt idx="466">
                  <c:v>40169</c:v>
                </c:pt>
                <c:pt idx="467">
                  <c:v>40170</c:v>
                </c:pt>
                <c:pt idx="468">
                  <c:v>40171</c:v>
                </c:pt>
                <c:pt idx="469">
                  <c:v>40172</c:v>
                </c:pt>
                <c:pt idx="470">
                  <c:v>40173</c:v>
                </c:pt>
                <c:pt idx="471">
                  <c:v>40174</c:v>
                </c:pt>
                <c:pt idx="472">
                  <c:v>40175</c:v>
                </c:pt>
                <c:pt idx="473">
                  <c:v>40176</c:v>
                </c:pt>
                <c:pt idx="474">
                  <c:v>40177</c:v>
                </c:pt>
                <c:pt idx="475">
                  <c:v>40178</c:v>
                </c:pt>
                <c:pt idx="476">
                  <c:v>40179</c:v>
                </c:pt>
                <c:pt idx="477">
                  <c:v>40180</c:v>
                </c:pt>
                <c:pt idx="478">
                  <c:v>40181</c:v>
                </c:pt>
                <c:pt idx="479">
                  <c:v>40182</c:v>
                </c:pt>
                <c:pt idx="480">
                  <c:v>40183</c:v>
                </c:pt>
                <c:pt idx="481">
                  <c:v>40184</c:v>
                </c:pt>
                <c:pt idx="482">
                  <c:v>40185</c:v>
                </c:pt>
                <c:pt idx="483">
                  <c:v>40186</c:v>
                </c:pt>
                <c:pt idx="484">
                  <c:v>40187</c:v>
                </c:pt>
                <c:pt idx="485">
                  <c:v>40188</c:v>
                </c:pt>
                <c:pt idx="486">
                  <c:v>40189</c:v>
                </c:pt>
                <c:pt idx="487">
                  <c:v>40190</c:v>
                </c:pt>
                <c:pt idx="488">
                  <c:v>40191</c:v>
                </c:pt>
                <c:pt idx="489">
                  <c:v>40192</c:v>
                </c:pt>
                <c:pt idx="490">
                  <c:v>40193</c:v>
                </c:pt>
                <c:pt idx="491">
                  <c:v>40194</c:v>
                </c:pt>
                <c:pt idx="492">
                  <c:v>40195</c:v>
                </c:pt>
                <c:pt idx="493">
                  <c:v>40196</c:v>
                </c:pt>
                <c:pt idx="494">
                  <c:v>40197</c:v>
                </c:pt>
                <c:pt idx="495">
                  <c:v>40198</c:v>
                </c:pt>
                <c:pt idx="496">
                  <c:v>40199</c:v>
                </c:pt>
                <c:pt idx="497">
                  <c:v>40200</c:v>
                </c:pt>
                <c:pt idx="498">
                  <c:v>40201</c:v>
                </c:pt>
                <c:pt idx="499">
                  <c:v>40202</c:v>
                </c:pt>
                <c:pt idx="500">
                  <c:v>40203</c:v>
                </c:pt>
                <c:pt idx="501">
                  <c:v>40204</c:v>
                </c:pt>
                <c:pt idx="502">
                  <c:v>40205</c:v>
                </c:pt>
                <c:pt idx="503">
                  <c:v>40206</c:v>
                </c:pt>
                <c:pt idx="504">
                  <c:v>40207</c:v>
                </c:pt>
                <c:pt idx="505">
                  <c:v>40208</c:v>
                </c:pt>
                <c:pt idx="506">
                  <c:v>40209</c:v>
                </c:pt>
                <c:pt idx="507">
                  <c:v>40210</c:v>
                </c:pt>
                <c:pt idx="508">
                  <c:v>40211</c:v>
                </c:pt>
                <c:pt idx="509">
                  <c:v>40212</c:v>
                </c:pt>
                <c:pt idx="510">
                  <c:v>40213</c:v>
                </c:pt>
                <c:pt idx="511">
                  <c:v>40214</c:v>
                </c:pt>
                <c:pt idx="512">
                  <c:v>40215</c:v>
                </c:pt>
                <c:pt idx="513">
                  <c:v>40216</c:v>
                </c:pt>
                <c:pt idx="514">
                  <c:v>40217</c:v>
                </c:pt>
                <c:pt idx="515">
                  <c:v>40218</c:v>
                </c:pt>
                <c:pt idx="516">
                  <c:v>40219</c:v>
                </c:pt>
                <c:pt idx="517">
                  <c:v>40220</c:v>
                </c:pt>
                <c:pt idx="518">
                  <c:v>40221</c:v>
                </c:pt>
                <c:pt idx="519">
                  <c:v>40222</c:v>
                </c:pt>
                <c:pt idx="520">
                  <c:v>40223</c:v>
                </c:pt>
                <c:pt idx="521">
                  <c:v>40224</c:v>
                </c:pt>
                <c:pt idx="522">
                  <c:v>40225</c:v>
                </c:pt>
                <c:pt idx="523">
                  <c:v>40226</c:v>
                </c:pt>
                <c:pt idx="524">
                  <c:v>40227</c:v>
                </c:pt>
                <c:pt idx="525">
                  <c:v>40228</c:v>
                </c:pt>
                <c:pt idx="526">
                  <c:v>40229</c:v>
                </c:pt>
                <c:pt idx="527">
                  <c:v>40230</c:v>
                </c:pt>
                <c:pt idx="528">
                  <c:v>40231</c:v>
                </c:pt>
                <c:pt idx="529">
                  <c:v>40232</c:v>
                </c:pt>
                <c:pt idx="530">
                  <c:v>40233</c:v>
                </c:pt>
                <c:pt idx="531">
                  <c:v>40234</c:v>
                </c:pt>
                <c:pt idx="532">
                  <c:v>40235</c:v>
                </c:pt>
                <c:pt idx="533">
                  <c:v>40236</c:v>
                </c:pt>
                <c:pt idx="534">
                  <c:v>40237</c:v>
                </c:pt>
                <c:pt idx="535">
                  <c:v>40238</c:v>
                </c:pt>
                <c:pt idx="536">
                  <c:v>40239</c:v>
                </c:pt>
                <c:pt idx="537">
                  <c:v>40240</c:v>
                </c:pt>
                <c:pt idx="538">
                  <c:v>40241</c:v>
                </c:pt>
                <c:pt idx="539">
                  <c:v>40242</c:v>
                </c:pt>
                <c:pt idx="540">
                  <c:v>40243</c:v>
                </c:pt>
                <c:pt idx="541">
                  <c:v>40244</c:v>
                </c:pt>
                <c:pt idx="542">
                  <c:v>40245</c:v>
                </c:pt>
                <c:pt idx="543">
                  <c:v>40246</c:v>
                </c:pt>
                <c:pt idx="544">
                  <c:v>40247</c:v>
                </c:pt>
                <c:pt idx="545">
                  <c:v>40248</c:v>
                </c:pt>
                <c:pt idx="546">
                  <c:v>40249</c:v>
                </c:pt>
                <c:pt idx="547">
                  <c:v>40250</c:v>
                </c:pt>
                <c:pt idx="548">
                  <c:v>40251</c:v>
                </c:pt>
                <c:pt idx="549">
                  <c:v>40252</c:v>
                </c:pt>
                <c:pt idx="550">
                  <c:v>40253</c:v>
                </c:pt>
                <c:pt idx="551">
                  <c:v>40254</c:v>
                </c:pt>
                <c:pt idx="552">
                  <c:v>40255</c:v>
                </c:pt>
                <c:pt idx="553">
                  <c:v>40256</c:v>
                </c:pt>
                <c:pt idx="554">
                  <c:v>40257</c:v>
                </c:pt>
                <c:pt idx="555">
                  <c:v>40258</c:v>
                </c:pt>
                <c:pt idx="556">
                  <c:v>40259</c:v>
                </c:pt>
                <c:pt idx="557">
                  <c:v>40260</c:v>
                </c:pt>
                <c:pt idx="558">
                  <c:v>40261</c:v>
                </c:pt>
                <c:pt idx="559">
                  <c:v>40262</c:v>
                </c:pt>
                <c:pt idx="560">
                  <c:v>40263</c:v>
                </c:pt>
                <c:pt idx="561">
                  <c:v>40264</c:v>
                </c:pt>
                <c:pt idx="562">
                  <c:v>40265</c:v>
                </c:pt>
                <c:pt idx="563">
                  <c:v>40266</c:v>
                </c:pt>
                <c:pt idx="564">
                  <c:v>40267</c:v>
                </c:pt>
                <c:pt idx="565">
                  <c:v>40268</c:v>
                </c:pt>
                <c:pt idx="566">
                  <c:v>40269</c:v>
                </c:pt>
                <c:pt idx="567">
                  <c:v>40270</c:v>
                </c:pt>
                <c:pt idx="568">
                  <c:v>40271</c:v>
                </c:pt>
                <c:pt idx="569">
                  <c:v>40272</c:v>
                </c:pt>
                <c:pt idx="570">
                  <c:v>40273</c:v>
                </c:pt>
                <c:pt idx="571">
                  <c:v>40274</c:v>
                </c:pt>
                <c:pt idx="572">
                  <c:v>40275</c:v>
                </c:pt>
                <c:pt idx="573">
                  <c:v>40276</c:v>
                </c:pt>
                <c:pt idx="574">
                  <c:v>40277</c:v>
                </c:pt>
                <c:pt idx="575">
                  <c:v>40278</c:v>
                </c:pt>
                <c:pt idx="576">
                  <c:v>40279</c:v>
                </c:pt>
                <c:pt idx="577">
                  <c:v>40280</c:v>
                </c:pt>
                <c:pt idx="578">
                  <c:v>40281</c:v>
                </c:pt>
                <c:pt idx="579">
                  <c:v>40282</c:v>
                </c:pt>
                <c:pt idx="580">
                  <c:v>40283</c:v>
                </c:pt>
                <c:pt idx="581">
                  <c:v>40284</c:v>
                </c:pt>
                <c:pt idx="582">
                  <c:v>40285</c:v>
                </c:pt>
                <c:pt idx="583">
                  <c:v>40286</c:v>
                </c:pt>
                <c:pt idx="584">
                  <c:v>40287</c:v>
                </c:pt>
                <c:pt idx="585">
                  <c:v>40288</c:v>
                </c:pt>
                <c:pt idx="586">
                  <c:v>40289</c:v>
                </c:pt>
                <c:pt idx="587">
                  <c:v>40290</c:v>
                </c:pt>
                <c:pt idx="588">
                  <c:v>40291</c:v>
                </c:pt>
                <c:pt idx="589">
                  <c:v>40292</c:v>
                </c:pt>
                <c:pt idx="590">
                  <c:v>40293</c:v>
                </c:pt>
                <c:pt idx="591">
                  <c:v>40294</c:v>
                </c:pt>
                <c:pt idx="592">
                  <c:v>40295</c:v>
                </c:pt>
                <c:pt idx="593">
                  <c:v>40296</c:v>
                </c:pt>
                <c:pt idx="594">
                  <c:v>40297</c:v>
                </c:pt>
                <c:pt idx="595">
                  <c:v>40298</c:v>
                </c:pt>
                <c:pt idx="596">
                  <c:v>40299</c:v>
                </c:pt>
                <c:pt idx="597">
                  <c:v>40300</c:v>
                </c:pt>
                <c:pt idx="598">
                  <c:v>40301</c:v>
                </c:pt>
                <c:pt idx="599">
                  <c:v>40302</c:v>
                </c:pt>
                <c:pt idx="600">
                  <c:v>40303</c:v>
                </c:pt>
                <c:pt idx="601">
                  <c:v>40304</c:v>
                </c:pt>
                <c:pt idx="602">
                  <c:v>40305</c:v>
                </c:pt>
                <c:pt idx="603">
                  <c:v>40306</c:v>
                </c:pt>
                <c:pt idx="604">
                  <c:v>40307</c:v>
                </c:pt>
                <c:pt idx="605">
                  <c:v>40308</c:v>
                </c:pt>
                <c:pt idx="606">
                  <c:v>40309</c:v>
                </c:pt>
                <c:pt idx="607">
                  <c:v>40310</c:v>
                </c:pt>
                <c:pt idx="608">
                  <c:v>40311</c:v>
                </c:pt>
                <c:pt idx="609">
                  <c:v>40312</c:v>
                </c:pt>
                <c:pt idx="610">
                  <c:v>40313</c:v>
                </c:pt>
                <c:pt idx="611">
                  <c:v>40314</c:v>
                </c:pt>
                <c:pt idx="612">
                  <c:v>40315</c:v>
                </c:pt>
                <c:pt idx="613">
                  <c:v>40316</c:v>
                </c:pt>
                <c:pt idx="614">
                  <c:v>40317</c:v>
                </c:pt>
                <c:pt idx="615">
                  <c:v>40318</c:v>
                </c:pt>
                <c:pt idx="616">
                  <c:v>40319</c:v>
                </c:pt>
                <c:pt idx="617">
                  <c:v>40320</c:v>
                </c:pt>
                <c:pt idx="618">
                  <c:v>40321</c:v>
                </c:pt>
                <c:pt idx="619">
                  <c:v>40322</c:v>
                </c:pt>
                <c:pt idx="620">
                  <c:v>40323</c:v>
                </c:pt>
                <c:pt idx="621">
                  <c:v>40324</c:v>
                </c:pt>
                <c:pt idx="622">
                  <c:v>40325</c:v>
                </c:pt>
                <c:pt idx="623">
                  <c:v>40326</c:v>
                </c:pt>
                <c:pt idx="624">
                  <c:v>40327</c:v>
                </c:pt>
                <c:pt idx="625">
                  <c:v>40328</c:v>
                </c:pt>
                <c:pt idx="626">
                  <c:v>40329</c:v>
                </c:pt>
                <c:pt idx="627">
                  <c:v>40330</c:v>
                </c:pt>
                <c:pt idx="628">
                  <c:v>40331</c:v>
                </c:pt>
                <c:pt idx="629">
                  <c:v>40332</c:v>
                </c:pt>
                <c:pt idx="630">
                  <c:v>40333</c:v>
                </c:pt>
                <c:pt idx="631">
                  <c:v>40334</c:v>
                </c:pt>
                <c:pt idx="632">
                  <c:v>40335</c:v>
                </c:pt>
                <c:pt idx="633">
                  <c:v>40336</c:v>
                </c:pt>
                <c:pt idx="634">
                  <c:v>40337</c:v>
                </c:pt>
                <c:pt idx="635">
                  <c:v>40338</c:v>
                </c:pt>
                <c:pt idx="636">
                  <c:v>40339</c:v>
                </c:pt>
                <c:pt idx="637">
                  <c:v>40340</c:v>
                </c:pt>
                <c:pt idx="638">
                  <c:v>40341</c:v>
                </c:pt>
                <c:pt idx="639">
                  <c:v>40342</c:v>
                </c:pt>
                <c:pt idx="640">
                  <c:v>40343</c:v>
                </c:pt>
                <c:pt idx="641">
                  <c:v>40344</c:v>
                </c:pt>
                <c:pt idx="642">
                  <c:v>40345</c:v>
                </c:pt>
                <c:pt idx="643">
                  <c:v>40346</c:v>
                </c:pt>
                <c:pt idx="644">
                  <c:v>40347</c:v>
                </c:pt>
                <c:pt idx="645">
                  <c:v>40348</c:v>
                </c:pt>
                <c:pt idx="646">
                  <c:v>40349</c:v>
                </c:pt>
                <c:pt idx="647">
                  <c:v>40350</c:v>
                </c:pt>
                <c:pt idx="648">
                  <c:v>40351</c:v>
                </c:pt>
                <c:pt idx="649">
                  <c:v>40352</c:v>
                </c:pt>
                <c:pt idx="650">
                  <c:v>40353</c:v>
                </c:pt>
                <c:pt idx="651">
                  <c:v>40354</c:v>
                </c:pt>
                <c:pt idx="652">
                  <c:v>40355</c:v>
                </c:pt>
                <c:pt idx="653">
                  <c:v>40356</c:v>
                </c:pt>
                <c:pt idx="654">
                  <c:v>40357</c:v>
                </c:pt>
                <c:pt idx="655">
                  <c:v>40358</c:v>
                </c:pt>
                <c:pt idx="656">
                  <c:v>40359</c:v>
                </c:pt>
                <c:pt idx="657">
                  <c:v>40360</c:v>
                </c:pt>
                <c:pt idx="658">
                  <c:v>40361</c:v>
                </c:pt>
                <c:pt idx="659">
                  <c:v>40362</c:v>
                </c:pt>
                <c:pt idx="660">
                  <c:v>40363</c:v>
                </c:pt>
                <c:pt idx="661">
                  <c:v>40364</c:v>
                </c:pt>
                <c:pt idx="662">
                  <c:v>40365</c:v>
                </c:pt>
                <c:pt idx="663">
                  <c:v>40366</c:v>
                </c:pt>
                <c:pt idx="664">
                  <c:v>40367</c:v>
                </c:pt>
                <c:pt idx="665">
                  <c:v>40368</c:v>
                </c:pt>
                <c:pt idx="666">
                  <c:v>40369</c:v>
                </c:pt>
                <c:pt idx="667">
                  <c:v>40370</c:v>
                </c:pt>
                <c:pt idx="668">
                  <c:v>40371</c:v>
                </c:pt>
                <c:pt idx="669">
                  <c:v>40372</c:v>
                </c:pt>
                <c:pt idx="670">
                  <c:v>40373</c:v>
                </c:pt>
                <c:pt idx="671">
                  <c:v>40374</c:v>
                </c:pt>
                <c:pt idx="672">
                  <c:v>40375</c:v>
                </c:pt>
                <c:pt idx="673">
                  <c:v>40376</c:v>
                </c:pt>
                <c:pt idx="674">
                  <c:v>40377</c:v>
                </c:pt>
                <c:pt idx="675">
                  <c:v>40378</c:v>
                </c:pt>
                <c:pt idx="676">
                  <c:v>40379</c:v>
                </c:pt>
                <c:pt idx="677">
                  <c:v>40380</c:v>
                </c:pt>
                <c:pt idx="678">
                  <c:v>40381</c:v>
                </c:pt>
                <c:pt idx="679">
                  <c:v>40382</c:v>
                </c:pt>
                <c:pt idx="680">
                  <c:v>40383</c:v>
                </c:pt>
                <c:pt idx="681">
                  <c:v>40384</c:v>
                </c:pt>
                <c:pt idx="682">
                  <c:v>40385</c:v>
                </c:pt>
                <c:pt idx="683">
                  <c:v>40386</c:v>
                </c:pt>
                <c:pt idx="684">
                  <c:v>40387</c:v>
                </c:pt>
                <c:pt idx="685">
                  <c:v>40388</c:v>
                </c:pt>
                <c:pt idx="686">
                  <c:v>40389</c:v>
                </c:pt>
                <c:pt idx="687">
                  <c:v>40390</c:v>
                </c:pt>
                <c:pt idx="688">
                  <c:v>40391</c:v>
                </c:pt>
                <c:pt idx="689">
                  <c:v>40392</c:v>
                </c:pt>
                <c:pt idx="690">
                  <c:v>40393</c:v>
                </c:pt>
                <c:pt idx="691">
                  <c:v>40394</c:v>
                </c:pt>
                <c:pt idx="692">
                  <c:v>40395</c:v>
                </c:pt>
                <c:pt idx="693">
                  <c:v>40396</c:v>
                </c:pt>
                <c:pt idx="694">
                  <c:v>40397</c:v>
                </c:pt>
                <c:pt idx="695">
                  <c:v>40398</c:v>
                </c:pt>
                <c:pt idx="696">
                  <c:v>40399</c:v>
                </c:pt>
                <c:pt idx="697">
                  <c:v>40400</c:v>
                </c:pt>
                <c:pt idx="698">
                  <c:v>40401</c:v>
                </c:pt>
                <c:pt idx="699">
                  <c:v>40402</c:v>
                </c:pt>
                <c:pt idx="700">
                  <c:v>40403</c:v>
                </c:pt>
                <c:pt idx="701">
                  <c:v>40404</c:v>
                </c:pt>
                <c:pt idx="702">
                  <c:v>40405</c:v>
                </c:pt>
                <c:pt idx="703">
                  <c:v>40406</c:v>
                </c:pt>
                <c:pt idx="704">
                  <c:v>40407</c:v>
                </c:pt>
                <c:pt idx="705">
                  <c:v>40408</c:v>
                </c:pt>
                <c:pt idx="706">
                  <c:v>40409</c:v>
                </c:pt>
                <c:pt idx="707">
                  <c:v>40410</c:v>
                </c:pt>
                <c:pt idx="708">
                  <c:v>40411</c:v>
                </c:pt>
                <c:pt idx="709">
                  <c:v>40412</c:v>
                </c:pt>
                <c:pt idx="710">
                  <c:v>40413</c:v>
                </c:pt>
                <c:pt idx="711">
                  <c:v>40414</c:v>
                </c:pt>
                <c:pt idx="712">
                  <c:v>40415</c:v>
                </c:pt>
                <c:pt idx="713">
                  <c:v>40416</c:v>
                </c:pt>
                <c:pt idx="714">
                  <c:v>40417</c:v>
                </c:pt>
                <c:pt idx="715">
                  <c:v>40418</c:v>
                </c:pt>
                <c:pt idx="716">
                  <c:v>40419</c:v>
                </c:pt>
                <c:pt idx="717">
                  <c:v>40420</c:v>
                </c:pt>
                <c:pt idx="718">
                  <c:v>40421</c:v>
                </c:pt>
                <c:pt idx="719">
                  <c:v>40422</c:v>
                </c:pt>
                <c:pt idx="720">
                  <c:v>40423</c:v>
                </c:pt>
                <c:pt idx="721">
                  <c:v>40424</c:v>
                </c:pt>
                <c:pt idx="722">
                  <c:v>40425</c:v>
                </c:pt>
                <c:pt idx="723">
                  <c:v>40426</c:v>
                </c:pt>
                <c:pt idx="724">
                  <c:v>40427</c:v>
                </c:pt>
                <c:pt idx="725">
                  <c:v>40428</c:v>
                </c:pt>
                <c:pt idx="726">
                  <c:v>40429</c:v>
                </c:pt>
                <c:pt idx="727">
                  <c:v>40430</c:v>
                </c:pt>
                <c:pt idx="728">
                  <c:v>40431</c:v>
                </c:pt>
                <c:pt idx="729">
                  <c:v>40432</c:v>
                </c:pt>
                <c:pt idx="730">
                  <c:v>40433</c:v>
                </c:pt>
                <c:pt idx="731">
                  <c:v>40434</c:v>
                </c:pt>
                <c:pt idx="732">
                  <c:v>40435</c:v>
                </c:pt>
                <c:pt idx="733">
                  <c:v>40436</c:v>
                </c:pt>
                <c:pt idx="734">
                  <c:v>40437</c:v>
                </c:pt>
                <c:pt idx="735">
                  <c:v>40438</c:v>
                </c:pt>
                <c:pt idx="736">
                  <c:v>40439</c:v>
                </c:pt>
                <c:pt idx="737">
                  <c:v>40440</c:v>
                </c:pt>
                <c:pt idx="738">
                  <c:v>40441</c:v>
                </c:pt>
                <c:pt idx="739">
                  <c:v>40442</c:v>
                </c:pt>
                <c:pt idx="740">
                  <c:v>40443</c:v>
                </c:pt>
                <c:pt idx="741">
                  <c:v>40444</c:v>
                </c:pt>
                <c:pt idx="742">
                  <c:v>40445</c:v>
                </c:pt>
                <c:pt idx="743">
                  <c:v>40446</c:v>
                </c:pt>
                <c:pt idx="744">
                  <c:v>40447</c:v>
                </c:pt>
                <c:pt idx="745">
                  <c:v>40448</c:v>
                </c:pt>
                <c:pt idx="746">
                  <c:v>40449</c:v>
                </c:pt>
                <c:pt idx="747">
                  <c:v>40450</c:v>
                </c:pt>
                <c:pt idx="748">
                  <c:v>40451</c:v>
                </c:pt>
                <c:pt idx="749">
                  <c:v>40452</c:v>
                </c:pt>
                <c:pt idx="750">
                  <c:v>40453</c:v>
                </c:pt>
                <c:pt idx="751">
                  <c:v>40454</c:v>
                </c:pt>
                <c:pt idx="752">
                  <c:v>40455</c:v>
                </c:pt>
                <c:pt idx="753">
                  <c:v>40456</c:v>
                </c:pt>
                <c:pt idx="754">
                  <c:v>40457</c:v>
                </c:pt>
                <c:pt idx="755">
                  <c:v>40458</c:v>
                </c:pt>
                <c:pt idx="756">
                  <c:v>40459</c:v>
                </c:pt>
                <c:pt idx="757">
                  <c:v>40460</c:v>
                </c:pt>
                <c:pt idx="758">
                  <c:v>40461</c:v>
                </c:pt>
                <c:pt idx="759">
                  <c:v>40462</c:v>
                </c:pt>
                <c:pt idx="760">
                  <c:v>40463</c:v>
                </c:pt>
                <c:pt idx="761">
                  <c:v>40464</c:v>
                </c:pt>
                <c:pt idx="762">
                  <c:v>40465</c:v>
                </c:pt>
                <c:pt idx="763">
                  <c:v>40466</c:v>
                </c:pt>
                <c:pt idx="764">
                  <c:v>40467</c:v>
                </c:pt>
                <c:pt idx="765">
                  <c:v>40468</c:v>
                </c:pt>
                <c:pt idx="766">
                  <c:v>40469</c:v>
                </c:pt>
                <c:pt idx="767">
                  <c:v>40470</c:v>
                </c:pt>
                <c:pt idx="768">
                  <c:v>40471</c:v>
                </c:pt>
                <c:pt idx="769">
                  <c:v>40472</c:v>
                </c:pt>
                <c:pt idx="770">
                  <c:v>40473</c:v>
                </c:pt>
                <c:pt idx="771">
                  <c:v>40474</c:v>
                </c:pt>
                <c:pt idx="772">
                  <c:v>40475</c:v>
                </c:pt>
                <c:pt idx="773">
                  <c:v>40476</c:v>
                </c:pt>
                <c:pt idx="774">
                  <c:v>40477</c:v>
                </c:pt>
                <c:pt idx="775">
                  <c:v>40478</c:v>
                </c:pt>
                <c:pt idx="776">
                  <c:v>40479</c:v>
                </c:pt>
                <c:pt idx="777">
                  <c:v>40480</c:v>
                </c:pt>
                <c:pt idx="778">
                  <c:v>40481</c:v>
                </c:pt>
                <c:pt idx="779">
                  <c:v>40482</c:v>
                </c:pt>
                <c:pt idx="780">
                  <c:v>40483</c:v>
                </c:pt>
                <c:pt idx="781">
                  <c:v>40484</c:v>
                </c:pt>
                <c:pt idx="782">
                  <c:v>40485</c:v>
                </c:pt>
                <c:pt idx="783">
                  <c:v>40486</c:v>
                </c:pt>
                <c:pt idx="784">
                  <c:v>40487</c:v>
                </c:pt>
                <c:pt idx="785">
                  <c:v>40488</c:v>
                </c:pt>
                <c:pt idx="786">
                  <c:v>40489</c:v>
                </c:pt>
                <c:pt idx="787">
                  <c:v>40490</c:v>
                </c:pt>
                <c:pt idx="788">
                  <c:v>40491</c:v>
                </c:pt>
                <c:pt idx="789">
                  <c:v>40492</c:v>
                </c:pt>
                <c:pt idx="790">
                  <c:v>40493</c:v>
                </c:pt>
                <c:pt idx="791">
                  <c:v>40494</c:v>
                </c:pt>
                <c:pt idx="792">
                  <c:v>40495</c:v>
                </c:pt>
                <c:pt idx="793">
                  <c:v>40496</c:v>
                </c:pt>
                <c:pt idx="794">
                  <c:v>40497</c:v>
                </c:pt>
                <c:pt idx="795">
                  <c:v>40498</c:v>
                </c:pt>
                <c:pt idx="796">
                  <c:v>40499</c:v>
                </c:pt>
                <c:pt idx="797">
                  <c:v>40500</c:v>
                </c:pt>
                <c:pt idx="798">
                  <c:v>40501</c:v>
                </c:pt>
                <c:pt idx="799">
                  <c:v>40502</c:v>
                </c:pt>
                <c:pt idx="800">
                  <c:v>40503</c:v>
                </c:pt>
                <c:pt idx="801">
                  <c:v>40504</c:v>
                </c:pt>
                <c:pt idx="802">
                  <c:v>40505</c:v>
                </c:pt>
                <c:pt idx="803">
                  <c:v>40506</c:v>
                </c:pt>
                <c:pt idx="804">
                  <c:v>40507</c:v>
                </c:pt>
                <c:pt idx="805">
                  <c:v>40508</c:v>
                </c:pt>
                <c:pt idx="806">
                  <c:v>40509</c:v>
                </c:pt>
                <c:pt idx="807">
                  <c:v>40510</c:v>
                </c:pt>
                <c:pt idx="808">
                  <c:v>40511</c:v>
                </c:pt>
                <c:pt idx="809">
                  <c:v>40512</c:v>
                </c:pt>
                <c:pt idx="810">
                  <c:v>40513</c:v>
                </c:pt>
                <c:pt idx="811">
                  <c:v>40514</c:v>
                </c:pt>
                <c:pt idx="812">
                  <c:v>40515</c:v>
                </c:pt>
                <c:pt idx="813">
                  <c:v>40516</c:v>
                </c:pt>
                <c:pt idx="814">
                  <c:v>40517</c:v>
                </c:pt>
                <c:pt idx="815">
                  <c:v>40518</c:v>
                </c:pt>
                <c:pt idx="816">
                  <c:v>40519</c:v>
                </c:pt>
                <c:pt idx="817">
                  <c:v>40520</c:v>
                </c:pt>
                <c:pt idx="818">
                  <c:v>40521</c:v>
                </c:pt>
                <c:pt idx="819">
                  <c:v>40522</c:v>
                </c:pt>
                <c:pt idx="820">
                  <c:v>40523</c:v>
                </c:pt>
                <c:pt idx="821">
                  <c:v>40524</c:v>
                </c:pt>
                <c:pt idx="822">
                  <c:v>40525</c:v>
                </c:pt>
                <c:pt idx="823">
                  <c:v>40526</c:v>
                </c:pt>
                <c:pt idx="824">
                  <c:v>40527</c:v>
                </c:pt>
                <c:pt idx="825">
                  <c:v>40528</c:v>
                </c:pt>
                <c:pt idx="826">
                  <c:v>40529</c:v>
                </c:pt>
                <c:pt idx="827">
                  <c:v>40530</c:v>
                </c:pt>
                <c:pt idx="828">
                  <c:v>40531</c:v>
                </c:pt>
                <c:pt idx="829">
                  <c:v>40532</c:v>
                </c:pt>
                <c:pt idx="830">
                  <c:v>40533</c:v>
                </c:pt>
                <c:pt idx="831">
                  <c:v>40534</c:v>
                </c:pt>
                <c:pt idx="832">
                  <c:v>40535</c:v>
                </c:pt>
                <c:pt idx="833">
                  <c:v>40536</c:v>
                </c:pt>
                <c:pt idx="834">
                  <c:v>40537</c:v>
                </c:pt>
                <c:pt idx="835">
                  <c:v>40538</c:v>
                </c:pt>
                <c:pt idx="836">
                  <c:v>40539</c:v>
                </c:pt>
                <c:pt idx="837">
                  <c:v>40540</c:v>
                </c:pt>
                <c:pt idx="838">
                  <c:v>40541</c:v>
                </c:pt>
                <c:pt idx="839">
                  <c:v>40542</c:v>
                </c:pt>
                <c:pt idx="840">
                  <c:v>40543</c:v>
                </c:pt>
                <c:pt idx="841">
                  <c:v>40544</c:v>
                </c:pt>
                <c:pt idx="842">
                  <c:v>40545</c:v>
                </c:pt>
                <c:pt idx="843">
                  <c:v>40546</c:v>
                </c:pt>
                <c:pt idx="844">
                  <c:v>40547</c:v>
                </c:pt>
                <c:pt idx="845">
                  <c:v>40548</c:v>
                </c:pt>
                <c:pt idx="846">
                  <c:v>40549</c:v>
                </c:pt>
                <c:pt idx="847">
                  <c:v>40550</c:v>
                </c:pt>
                <c:pt idx="848">
                  <c:v>40551</c:v>
                </c:pt>
                <c:pt idx="849">
                  <c:v>40552</c:v>
                </c:pt>
                <c:pt idx="850">
                  <c:v>40553</c:v>
                </c:pt>
                <c:pt idx="851">
                  <c:v>40554</c:v>
                </c:pt>
                <c:pt idx="852">
                  <c:v>40555</c:v>
                </c:pt>
                <c:pt idx="853">
                  <c:v>40556</c:v>
                </c:pt>
                <c:pt idx="854">
                  <c:v>40557</c:v>
                </c:pt>
                <c:pt idx="855">
                  <c:v>40558</c:v>
                </c:pt>
                <c:pt idx="856">
                  <c:v>40559</c:v>
                </c:pt>
                <c:pt idx="857">
                  <c:v>40560</c:v>
                </c:pt>
                <c:pt idx="858">
                  <c:v>40561</c:v>
                </c:pt>
                <c:pt idx="859">
                  <c:v>40562</c:v>
                </c:pt>
                <c:pt idx="860">
                  <c:v>40563</c:v>
                </c:pt>
                <c:pt idx="861">
                  <c:v>40564</c:v>
                </c:pt>
                <c:pt idx="862">
                  <c:v>40565</c:v>
                </c:pt>
                <c:pt idx="863">
                  <c:v>40566</c:v>
                </c:pt>
                <c:pt idx="864">
                  <c:v>40567</c:v>
                </c:pt>
                <c:pt idx="865">
                  <c:v>40568</c:v>
                </c:pt>
                <c:pt idx="866">
                  <c:v>40569</c:v>
                </c:pt>
                <c:pt idx="867">
                  <c:v>40570</c:v>
                </c:pt>
                <c:pt idx="868">
                  <c:v>40571</c:v>
                </c:pt>
                <c:pt idx="869">
                  <c:v>40572</c:v>
                </c:pt>
                <c:pt idx="870">
                  <c:v>40573</c:v>
                </c:pt>
                <c:pt idx="871">
                  <c:v>40574</c:v>
                </c:pt>
                <c:pt idx="872">
                  <c:v>40575</c:v>
                </c:pt>
                <c:pt idx="873">
                  <c:v>40576</c:v>
                </c:pt>
                <c:pt idx="874">
                  <c:v>40577</c:v>
                </c:pt>
                <c:pt idx="875">
                  <c:v>40578</c:v>
                </c:pt>
                <c:pt idx="876">
                  <c:v>40579</c:v>
                </c:pt>
                <c:pt idx="877">
                  <c:v>40580</c:v>
                </c:pt>
                <c:pt idx="878">
                  <c:v>40581</c:v>
                </c:pt>
                <c:pt idx="879">
                  <c:v>40582</c:v>
                </c:pt>
                <c:pt idx="880">
                  <c:v>40583</c:v>
                </c:pt>
                <c:pt idx="881">
                  <c:v>40584</c:v>
                </c:pt>
                <c:pt idx="882">
                  <c:v>40585</c:v>
                </c:pt>
                <c:pt idx="883">
                  <c:v>40586</c:v>
                </c:pt>
                <c:pt idx="884">
                  <c:v>40587</c:v>
                </c:pt>
                <c:pt idx="885">
                  <c:v>40588</c:v>
                </c:pt>
                <c:pt idx="886">
                  <c:v>40589</c:v>
                </c:pt>
                <c:pt idx="887">
                  <c:v>40590</c:v>
                </c:pt>
                <c:pt idx="888">
                  <c:v>40591</c:v>
                </c:pt>
                <c:pt idx="889">
                  <c:v>40592</c:v>
                </c:pt>
                <c:pt idx="890">
                  <c:v>40593</c:v>
                </c:pt>
                <c:pt idx="891">
                  <c:v>40594</c:v>
                </c:pt>
                <c:pt idx="892">
                  <c:v>40595</c:v>
                </c:pt>
                <c:pt idx="893">
                  <c:v>40596</c:v>
                </c:pt>
                <c:pt idx="894">
                  <c:v>40597</c:v>
                </c:pt>
                <c:pt idx="895">
                  <c:v>40598</c:v>
                </c:pt>
                <c:pt idx="896">
                  <c:v>40599</c:v>
                </c:pt>
                <c:pt idx="897">
                  <c:v>40600</c:v>
                </c:pt>
                <c:pt idx="898">
                  <c:v>40601</c:v>
                </c:pt>
                <c:pt idx="899">
                  <c:v>40602</c:v>
                </c:pt>
                <c:pt idx="900">
                  <c:v>40603</c:v>
                </c:pt>
                <c:pt idx="901">
                  <c:v>40604</c:v>
                </c:pt>
                <c:pt idx="902">
                  <c:v>40605</c:v>
                </c:pt>
                <c:pt idx="903">
                  <c:v>40606</c:v>
                </c:pt>
                <c:pt idx="904">
                  <c:v>40607</c:v>
                </c:pt>
                <c:pt idx="905">
                  <c:v>40608</c:v>
                </c:pt>
                <c:pt idx="906">
                  <c:v>40609</c:v>
                </c:pt>
                <c:pt idx="907">
                  <c:v>40610</c:v>
                </c:pt>
                <c:pt idx="908">
                  <c:v>40611</c:v>
                </c:pt>
                <c:pt idx="909">
                  <c:v>40612</c:v>
                </c:pt>
                <c:pt idx="910">
                  <c:v>40613</c:v>
                </c:pt>
                <c:pt idx="911">
                  <c:v>40614</c:v>
                </c:pt>
                <c:pt idx="912">
                  <c:v>40615</c:v>
                </c:pt>
                <c:pt idx="913">
                  <c:v>40616</c:v>
                </c:pt>
                <c:pt idx="914">
                  <c:v>40617</c:v>
                </c:pt>
                <c:pt idx="915">
                  <c:v>40618</c:v>
                </c:pt>
                <c:pt idx="916">
                  <c:v>40619</c:v>
                </c:pt>
                <c:pt idx="917">
                  <c:v>40620</c:v>
                </c:pt>
                <c:pt idx="918">
                  <c:v>40621</c:v>
                </c:pt>
                <c:pt idx="919">
                  <c:v>40622</c:v>
                </c:pt>
                <c:pt idx="920">
                  <c:v>40623</c:v>
                </c:pt>
                <c:pt idx="921">
                  <c:v>40624</c:v>
                </c:pt>
                <c:pt idx="922">
                  <c:v>40625</c:v>
                </c:pt>
                <c:pt idx="923">
                  <c:v>40626</c:v>
                </c:pt>
                <c:pt idx="924">
                  <c:v>40627</c:v>
                </c:pt>
                <c:pt idx="925">
                  <c:v>40628</c:v>
                </c:pt>
                <c:pt idx="926">
                  <c:v>40629</c:v>
                </c:pt>
                <c:pt idx="927">
                  <c:v>40630</c:v>
                </c:pt>
                <c:pt idx="928">
                  <c:v>40631</c:v>
                </c:pt>
                <c:pt idx="929">
                  <c:v>40632</c:v>
                </c:pt>
                <c:pt idx="930">
                  <c:v>40633</c:v>
                </c:pt>
                <c:pt idx="931">
                  <c:v>40634</c:v>
                </c:pt>
                <c:pt idx="932">
                  <c:v>40635</c:v>
                </c:pt>
                <c:pt idx="933">
                  <c:v>40636</c:v>
                </c:pt>
                <c:pt idx="934">
                  <c:v>40637</c:v>
                </c:pt>
                <c:pt idx="935">
                  <c:v>40638</c:v>
                </c:pt>
                <c:pt idx="936">
                  <c:v>40639</c:v>
                </c:pt>
                <c:pt idx="937">
                  <c:v>40640</c:v>
                </c:pt>
                <c:pt idx="938">
                  <c:v>40641</c:v>
                </c:pt>
                <c:pt idx="939">
                  <c:v>40642</c:v>
                </c:pt>
                <c:pt idx="940">
                  <c:v>40643</c:v>
                </c:pt>
                <c:pt idx="941">
                  <c:v>40644</c:v>
                </c:pt>
                <c:pt idx="942">
                  <c:v>40645</c:v>
                </c:pt>
                <c:pt idx="943">
                  <c:v>40646</c:v>
                </c:pt>
                <c:pt idx="944">
                  <c:v>40647</c:v>
                </c:pt>
                <c:pt idx="945">
                  <c:v>40648</c:v>
                </c:pt>
                <c:pt idx="946">
                  <c:v>40649</c:v>
                </c:pt>
                <c:pt idx="947">
                  <c:v>40650</c:v>
                </c:pt>
                <c:pt idx="948">
                  <c:v>40651</c:v>
                </c:pt>
                <c:pt idx="949">
                  <c:v>40652</c:v>
                </c:pt>
                <c:pt idx="950">
                  <c:v>40653</c:v>
                </c:pt>
                <c:pt idx="951">
                  <c:v>40654</c:v>
                </c:pt>
                <c:pt idx="952">
                  <c:v>40655</c:v>
                </c:pt>
                <c:pt idx="953">
                  <c:v>40656</c:v>
                </c:pt>
                <c:pt idx="954">
                  <c:v>40657</c:v>
                </c:pt>
                <c:pt idx="955">
                  <c:v>40658</c:v>
                </c:pt>
                <c:pt idx="956">
                  <c:v>40659</c:v>
                </c:pt>
                <c:pt idx="957">
                  <c:v>40660</c:v>
                </c:pt>
                <c:pt idx="958">
                  <c:v>40661</c:v>
                </c:pt>
                <c:pt idx="959">
                  <c:v>40662</c:v>
                </c:pt>
                <c:pt idx="960">
                  <c:v>40663</c:v>
                </c:pt>
                <c:pt idx="961">
                  <c:v>40664</c:v>
                </c:pt>
                <c:pt idx="962">
                  <c:v>40665</c:v>
                </c:pt>
                <c:pt idx="963">
                  <c:v>40666</c:v>
                </c:pt>
                <c:pt idx="964">
                  <c:v>40667</c:v>
                </c:pt>
                <c:pt idx="965">
                  <c:v>40668</c:v>
                </c:pt>
                <c:pt idx="966">
                  <c:v>40669</c:v>
                </c:pt>
                <c:pt idx="967">
                  <c:v>40670</c:v>
                </c:pt>
                <c:pt idx="968">
                  <c:v>40671</c:v>
                </c:pt>
                <c:pt idx="969">
                  <c:v>40672</c:v>
                </c:pt>
                <c:pt idx="970">
                  <c:v>40673</c:v>
                </c:pt>
                <c:pt idx="971">
                  <c:v>40674</c:v>
                </c:pt>
                <c:pt idx="972">
                  <c:v>40675</c:v>
                </c:pt>
                <c:pt idx="973">
                  <c:v>40676</c:v>
                </c:pt>
                <c:pt idx="974">
                  <c:v>40677</c:v>
                </c:pt>
                <c:pt idx="975">
                  <c:v>40678</c:v>
                </c:pt>
                <c:pt idx="976">
                  <c:v>40679</c:v>
                </c:pt>
                <c:pt idx="977">
                  <c:v>40680</c:v>
                </c:pt>
                <c:pt idx="978">
                  <c:v>40681</c:v>
                </c:pt>
                <c:pt idx="979">
                  <c:v>40682</c:v>
                </c:pt>
                <c:pt idx="980">
                  <c:v>40683</c:v>
                </c:pt>
                <c:pt idx="981">
                  <c:v>40684</c:v>
                </c:pt>
                <c:pt idx="982">
                  <c:v>40685</c:v>
                </c:pt>
                <c:pt idx="983">
                  <c:v>40686</c:v>
                </c:pt>
                <c:pt idx="984">
                  <c:v>40687</c:v>
                </c:pt>
                <c:pt idx="985">
                  <c:v>40688</c:v>
                </c:pt>
                <c:pt idx="986">
                  <c:v>40689</c:v>
                </c:pt>
                <c:pt idx="987">
                  <c:v>40690</c:v>
                </c:pt>
                <c:pt idx="988">
                  <c:v>40691</c:v>
                </c:pt>
                <c:pt idx="989">
                  <c:v>40692</c:v>
                </c:pt>
                <c:pt idx="990">
                  <c:v>40693</c:v>
                </c:pt>
                <c:pt idx="991">
                  <c:v>40694</c:v>
                </c:pt>
                <c:pt idx="992">
                  <c:v>40695</c:v>
                </c:pt>
                <c:pt idx="993">
                  <c:v>40696</c:v>
                </c:pt>
                <c:pt idx="994">
                  <c:v>40697</c:v>
                </c:pt>
                <c:pt idx="995">
                  <c:v>40698</c:v>
                </c:pt>
                <c:pt idx="996">
                  <c:v>40699</c:v>
                </c:pt>
                <c:pt idx="997">
                  <c:v>40700</c:v>
                </c:pt>
                <c:pt idx="998">
                  <c:v>40701</c:v>
                </c:pt>
                <c:pt idx="999">
                  <c:v>40702</c:v>
                </c:pt>
                <c:pt idx="1000">
                  <c:v>40703</c:v>
                </c:pt>
                <c:pt idx="1001">
                  <c:v>40704</c:v>
                </c:pt>
                <c:pt idx="1002">
                  <c:v>40705</c:v>
                </c:pt>
                <c:pt idx="1003">
                  <c:v>40706</c:v>
                </c:pt>
                <c:pt idx="1004">
                  <c:v>40707</c:v>
                </c:pt>
                <c:pt idx="1005">
                  <c:v>40708</c:v>
                </c:pt>
                <c:pt idx="1006">
                  <c:v>40709</c:v>
                </c:pt>
                <c:pt idx="1007">
                  <c:v>40710</c:v>
                </c:pt>
                <c:pt idx="1008">
                  <c:v>40711</c:v>
                </c:pt>
                <c:pt idx="1009">
                  <c:v>40712</c:v>
                </c:pt>
                <c:pt idx="1010">
                  <c:v>40713</c:v>
                </c:pt>
                <c:pt idx="1011">
                  <c:v>40714</c:v>
                </c:pt>
                <c:pt idx="1012">
                  <c:v>40715</c:v>
                </c:pt>
                <c:pt idx="1013">
                  <c:v>40716</c:v>
                </c:pt>
                <c:pt idx="1014">
                  <c:v>40717</c:v>
                </c:pt>
                <c:pt idx="1015">
                  <c:v>40718</c:v>
                </c:pt>
                <c:pt idx="1016">
                  <c:v>40719</c:v>
                </c:pt>
                <c:pt idx="1017">
                  <c:v>40720</c:v>
                </c:pt>
                <c:pt idx="1018">
                  <c:v>40721</c:v>
                </c:pt>
                <c:pt idx="1019">
                  <c:v>40722</c:v>
                </c:pt>
                <c:pt idx="1020">
                  <c:v>40723</c:v>
                </c:pt>
                <c:pt idx="1021">
                  <c:v>40724</c:v>
                </c:pt>
                <c:pt idx="1022">
                  <c:v>40725</c:v>
                </c:pt>
                <c:pt idx="1023">
                  <c:v>40726</c:v>
                </c:pt>
                <c:pt idx="1024">
                  <c:v>40727</c:v>
                </c:pt>
                <c:pt idx="1025">
                  <c:v>40728</c:v>
                </c:pt>
                <c:pt idx="1026">
                  <c:v>40729</c:v>
                </c:pt>
                <c:pt idx="1027">
                  <c:v>40730</c:v>
                </c:pt>
                <c:pt idx="1028">
                  <c:v>40731</c:v>
                </c:pt>
                <c:pt idx="1029">
                  <c:v>40732</c:v>
                </c:pt>
                <c:pt idx="1030">
                  <c:v>40733</c:v>
                </c:pt>
                <c:pt idx="1031">
                  <c:v>40734</c:v>
                </c:pt>
                <c:pt idx="1032">
                  <c:v>40735</c:v>
                </c:pt>
                <c:pt idx="1033">
                  <c:v>40736</c:v>
                </c:pt>
                <c:pt idx="1034">
                  <c:v>40737</c:v>
                </c:pt>
                <c:pt idx="1035">
                  <c:v>40738</c:v>
                </c:pt>
                <c:pt idx="1036">
                  <c:v>40739</c:v>
                </c:pt>
                <c:pt idx="1037">
                  <c:v>40740</c:v>
                </c:pt>
                <c:pt idx="1038">
                  <c:v>40741</c:v>
                </c:pt>
                <c:pt idx="1039">
                  <c:v>40742</c:v>
                </c:pt>
                <c:pt idx="1040">
                  <c:v>40743</c:v>
                </c:pt>
                <c:pt idx="1041">
                  <c:v>40744</c:v>
                </c:pt>
                <c:pt idx="1042">
                  <c:v>40745</c:v>
                </c:pt>
                <c:pt idx="1043">
                  <c:v>40746</c:v>
                </c:pt>
                <c:pt idx="1044">
                  <c:v>40747</c:v>
                </c:pt>
                <c:pt idx="1045">
                  <c:v>40748</c:v>
                </c:pt>
                <c:pt idx="1046">
                  <c:v>40749</c:v>
                </c:pt>
                <c:pt idx="1047">
                  <c:v>40750</c:v>
                </c:pt>
                <c:pt idx="1048">
                  <c:v>40751</c:v>
                </c:pt>
                <c:pt idx="1049">
                  <c:v>40752</c:v>
                </c:pt>
                <c:pt idx="1050">
                  <c:v>40753</c:v>
                </c:pt>
                <c:pt idx="1051">
                  <c:v>40754</c:v>
                </c:pt>
                <c:pt idx="1052">
                  <c:v>40755</c:v>
                </c:pt>
                <c:pt idx="1053">
                  <c:v>40756</c:v>
                </c:pt>
                <c:pt idx="1054">
                  <c:v>40757</c:v>
                </c:pt>
                <c:pt idx="1055">
                  <c:v>40758</c:v>
                </c:pt>
                <c:pt idx="1056">
                  <c:v>40759</c:v>
                </c:pt>
                <c:pt idx="1057">
                  <c:v>40760</c:v>
                </c:pt>
                <c:pt idx="1058">
                  <c:v>40761</c:v>
                </c:pt>
                <c:pt idx="1059">
                  <c:v>40762</c:v>
                </c:pt>
                <c:pt idx="1060">
                  <c:v>40763</c:v>
                </c:pt>
                <c:pt idx="1061">
                  <c:v>40764</c:v>
                </c:pt>
                <c:pt idx="1062">
                  <c:v>40765</c:v>
                </c:pt>
                <c:pt idx="1063">
                  <c:v>40766</c:v>
                </c:pt>
                <c:pt idx="1064">
                  <c:v>40767</c:v>
                </c:pt>
                <c:pt idx="1065">
                  <c:v>40768</c:v>
                </c:pt>
                <c:pt idx="1066">
                  <c:v>40769</c:v>
                </c:pt>
                <c:pt idx="1067">
                  <c:v>40770</c:v>
                </c:pt>
                <c:pt idx="1068">
                  <c:v>40771</c:v>
                </c:pt>
                <c:pt idx="1069">
                  <c:v>40772</c:v>
                </c:pt>
                <c:pt idx="1070">
                  <c:v>40773</c:v>
                </c:pt>
                <c:pt idx="1071">
                  <c:v>40774</c:v>
                </c:pt>
                <c:pt idx="1072">
                  <c:v>40775</c:v>
                </c:pt>
                <c:pt idx="1073">
                  <c:v>40776</c:v>
                </c:pt>
                <c:pt idx="1074">
                  <c:v>40777</c:v>
                </c:pt>
                <c:pt idx="1075">
                  <c:v>40778</c:v>
                </c:pt>
                <c:pt idx="1076">
                  <c:v>40779</c:v>
                </c:pt>
                <c:pt idx="1077">
                  <c:v>40780</c:v>
                </c:pt>
                <c:pt idx="1078">
                  <c:v>40781</c:v>
                </c:pt>
                <c:pt idx="1079">
                  <c:v>40782</c:v>
                </c:pt>
                <c:pt idx="1080">
                  <c:v>40783</c:v>
                </c:pt>
                <c:pt idx="1081">
                  <c:v>40784</c:v>
                </c:pt>
                <c:pt idx="1082">
                  <c:v>40785</c:v>
                </c:pt>
                <c:pt idx="1083">
                  <c:v>40786</c:v>
                </c:pt>
                <c:pt idx="1084">
                  <c:v>40787</c:v>
                </c:pt>
                <c:pt idx="1085">
                  <c:v>40788</c:v>
                </c:pt>
                <c:pt idx="1086">
                  <c:v>40789</c:v>
                </c:pt>
                <c:pt idx="1087">
                  <c:v>40790</c:v>
                </c:pt>
                <c:pt idx="1088">
                  <c:v>40791</c:v>
                </c:pt>
                <c:pt idx="1089">
                  <c:v>40792</c:v>
                </c:pt>
                <c:pt idx="1090">
                  <c:v>40793</c:v>
                </c:pt>
                <c:pt idx="1091">
                  <c:v>40794</c:v>
                </c:pt>
                <c:pt idx="1092">
                  <c:v>40795</c:v>
                </c:pt>
                <c:pt idx="1093">
                  <c:v>40796</c:v>
                </c:pt>
                <c:pt idx="1094">
                  <c:v>40797</c:v>
                </c:pt>
                <c:pt idx="1095">
                  <c:v>40798</c:v>
                </c:pt>
                <c:pt idx="1096">
                  <c:v>40799</c:v>
                </c:pt>
                <c:pt idx="1097">
                  <c:v>40800</c:v>
                </c:pt>
                <c:pt idx="1098">
                  <c:v>40801</c:v>
                </c:pt>
                <c:pt idx="1099">
                  <c:v>40802</c:v>
                </c:pt>
                <c:pt idx="1100">
                  <c:v>40803</c:v>
                </c:pt>
                <c:pt idx="1101">
                  <c:v>40804</c:v>
                </c:pt>
                <c:pt idx="1102">
                  <c:v>40805</c:v>
                </c:pt>
                <c:pt idx="1103">
                  <c:v>40806</c:v>
                </c:pt>
                <c:pt idx="1104">
                  <c:v>40807</c:v>
                </c:pt>
                <c:pt idx="1105">
                  <c:v>40808</c:v>
                </c:pt>
                <c:pt idx="1106">
                  <c:v>40809</c:v>
                </c:pt>
                <c:pt idx="1107">
                  <c:v>40810</c:v>
                </c:pt>
                <c:pt idx="1108">
                  <c:v>40811</c:v>
                </c:pt>
                <c:pt idx="1109">
                  <c:v>40812</c:v>
                </c:pt>
                <c:pt idx="1110">
                  <c:v>40813</c:v>
                </c:pt>
                <c:pt idx="1111">
                  <c:v>40814</c:v>
                </c:pt>
                <c:pt idx="1112">
                  <c:v>40815</c:v>
                </c:pt>
                <c:pt idx="1113">
                  <c:v>40816</c:v>
                </c:pt>
                <c:pt idx="1114">
                  <c:v>40817</c:v>
                </c:pt>
                <c:pt idx="1115">
                  <c:v>40818</c:v>
                </c:pt>
                <c:pt idx="1116">
                  <c:v>40819</c:v>
                </c:pt>
                <c:pt idx="1117">
                  <c:v>40820</c:v>
                </c:pt>
                <c:pt idx="1118">
                  <c:v>40821</c:v>
                </c:pt>
                <c:pt idx="1119">
                  <c:v>40822</c:v>
                </c:pt>
                <c:pt idx="1120">
                  <c:v>40823</c:v>
                </c:pt>
                <c:pt idx="1121">
                  <c:v>40824</c:v>
                </c:pt>
                <c:pt idx="1122">
                  <c:v>40825</c:v>
                </c:pt>
                <c:pt idx="1123">
                  <c:v>40826</c:v>
                </c:pt>
                <c:pt idx="1124">
                  <c:v>40827</c:v>
                </c:pt>
                <c:pt idx="1125">
                  <c:v>40828</c:v>
                </c:pt>
                <c:pt idx="1126">
                  <c:v>40829</c:v>
                </c:pt>
                <c:pt idx="1127">
                  <c:v>40830</c:v>
                </c:pt>
                <c:pt idx="1128">
                  <c:v>40831</c:v>
                </c:pt>
                <c:pt idx="1129">
                  <c:v>40832</c:v>
                </c:pt>
                <c:pt idx="1130">
                  <c:v>40833</c:v>
                </c:pt>
                <c:pt idx="1131">
                  <c:v>40834</c:v>
                </c:pt>
                <c:pt idx="1132">
                  <c:v>40835</c:v>
                </c:pt>
                <c:pt idx="1133">
                  <c:v>40836</c:v>
                </c:pt>
                <c:pt idx="1134">
                  <c:v>40837</c:v>
                </c:pt>
                <c:pt idx="1135">
                  <c:v>40838</c:v>
                </c:pt>
                <c:pt idx="1136">
                  <c:v>40839</c:v>
                </c:pt>
                <c:pt idx="1137">
                  <c:v>40840</c:v>
                </c:pt>
                <c:pt idx="1138">
                  <c:v>40841</c:v>
                </c:pt>
                <c:pt idx="1139">
                  <c:v>40842</c:v>
                </c:pt>
                <c:pt idx="1140">
                  <c:v>40843</c:v>
                </c:pt>
                <c:pt idx="1141">
                  <c:v>40844</c:v>
                </c:pt>
                <c:pt idx="1142">
                  <c:v>40845</c:v>
                </c:pt>
                <c:pt idx="1143">
                  <c:v>40846</c:v>
                </c:pt>
                <c:pt idx="1144">
                  <c:v>40847</c:v>
                </c:pt>
                <c:pt idx="1145">
                  <c:v>40848</c:v>
                </c:pt>
                <c:pt idx="1146">
                  <c:v>40849</c:v>
                </c:pt>
                <c:pt idx="1147">
                  <c:v>40850</c:v>
                </c:pt>
                <c:pt idx="1148">
                  <c:v>40851</c:v>
                </c:pt>
                <c:pt idx="1149">
                  <c:v>40852</c:v>
                </c:pt>
                <c:pt idx="1150">
                  <c:v>40853</c:v>
                </c:pt>
                <c:pt idx="1151">
                  <c:v>40854</c:v>
                </c:pt>
                <c:pt idx="1152">
                  <c:v>40855</c:v>
                </c:pt>
                <c:pt idx="1153">
                  <c:v>40856</c:v>
                </c:pt>
                <c:pt idx="1154">
                  <c:v>40857</c:v>
                </c:pt>
                <c:pt idx="1155">
                  <c:v>40858</c:v>
                </c:pt>
                <c:pt idx="1156">
                  <c:v>40859</c:v>
                </c:pt>
                <c:pt idx="1157">
                  <c:v>40860</c:v>
                </c:pt>
                <c:pt idx="1158">
                  <c:v>40861</c:v>
                </c:pt>
                <c:pt idx="1159">
                  <c:v>40862</c:v>
                </c:pt>
                <c:pt idx="1160">
                  <c:v>40863</c:v>
                </c:pt>
                <c:pt idx="1161">
                  <c:v>40864</c:v>
                </c:pt>
                <c:pt idx="1162">
                  <c:v>40865</c:v>
                </c:pt>
                <c:pt idx="1163">
                  <c:v>40866</c:v>
                </c:pt>
                <c:pt idx="1164">
                  <c:v>40867</c:v>
                </c:pt>
                <c:pt idx="1165">
                  <c:v>40868</c:v>
                </c:pt>
                <c:pt idx="1166">
                  <c:v>40869</c:v>
                </c:pt>
                <c:pt idx="1167">
                  <c:v>40870</c:v>
                </c:pt>
                <c:pt idx="1168">
                  <c:v>40871</c:v>
                </c:pt>
                <c:pt idx="1169">
                  <c:v>40872</c:v>
                </c:pt>
                <c:pt idx="1170">
                  <c:v>40873</c:v>
                </c:pt>
                <c:pt idx="1171">
                  <c:v>40874</c:v>
                </c:pt>
                <c:pt idx="1172">
                  <c:v>40875</c:v>
                </c:pt>
                <c:pt idx="1173">
                  <c:v>40876</c:v>
                </c:pt>
                <c:pt idx="1174">
                  <c:v>40877</c:v>
                </c:pt>
                <c:pt idx="1175">
                  <c:v>40878</c:v>
                </c:pt>
                <c:pt idx="1176">
                  <c:v>40879</c:v>
                </c:pt>
                <c:pt idx="1177">
                  <c:v>40880</c:v>
                </c:pt>
                <c:pt idx="1178">
                  <c:v>40881</c:v>
                </c:pt>
                <c:pt idx="1179">
                  <c:v>40882</c:v>
                </c:pt>
                <c:pt idx="1180">
                  <c:v>40883</c:v>
                </c:pt>
                <c:pt idx="1181">
                  <c:v>40884</c:v>
                </c:pt>
                <c:pt idx="1182">
                  <c:v>40885</c:v>
                </c:pt>
                <c:pt idx="1183">
                  <c:v>40886</c:v>
                </c:pt>
                <c:pt idx="1184">
                  <c:v>40887</c:v>
                </c:pt>
                <c:pt idx="1185">
                  <c:v>40888</c:v>
                </c:pt>
                <c:pt idx="1186">
                  <c:v>40889</c:v>
                </c:pt>
                <c:pt idx="1187">
                  <c:v>40890</c:v>
                </c:pt>
                <c:pt idx="1188">
                  <c:v>40891</c:v>
                </c:pt>
                <c:pt idx="1189">
                  <c:v>40892</c:v>
                </c:pt>
                <c:pt idx="1190">
                  <c:v>40893</c:v>
                </c:pt>
                <c:pt idx="1191">
                  <c:v>40894</c:v>
                </c:pt>
                <c:pt idx="1192">
                  <c:v>40895</c:v>
                </c:pt>
                <c:pt idx="1193">
                  <c:v>40896</c:v>
                </c:pt>
                <c:pt idx="1194">
                  <c:v>40897</c:v>
                </c:pt>
                <c:pt idx="1195">
                  <c:v>40898</c:v>
                </c:pt>
                <c:pt idx="1196">
                  <c:v>40899</c:v>
                </c:pt>
                <c:pt idx="1197">
                  <c:v>40900</c:v>
                </c:pt>
                <c:pt idx="1198">
                  <c:v>40901</c:v>
                </c:pt>
                <c:pt idx="1199">
                  <c:v>40902</c:v>
                </c:pt>
                <c:pt idx="1200">
                  <c:v>40903</c:v>
                </c:pt>
                <c:pt idx="1201">
                  <c:v>40904</c:v>
                </c:pt>
                <c:pt idx="1202">
                  <c:v>40905</c:v>
                </c:pt>
                <c:pt idx="1203">
                  <c:v>40906</c:v>
                </c:pt>
                <c:pt idx="1204">
                  <c:v>40907</c:v>
                </c:pt>
                <c:pt idx="1205">
                  <c:v>40908</c:v>
                </c:pt>
                <c:pt idx="1206">
                  <c:v>40909</c:v>
                </c:pt>
                <c:pt idx="1207">
                  <c:v>40910</c:v>
                </c:pt>
                <c:pt idx="1208">
                  <c:v>40911</c:v>
                </c:pt>
                <c:pt idx="1209">
                  <c:v>40912</c:v>
                </c:pt>
                <c:pt idx="1210">
                  <c:v>40913</c:v>
                </c:pt>
                <c:pt idx="1211">
                  <c:v>40914</c:v>
                </c:pt>
                <c:pt idx="1212">
                  <c:v>40915</c:v>
                </c:pt>
                <c:pt idx="1213">
                  <c:v>40916</c:v>
                </c:pt>
                <c:pt idx="1214">
                  <c:v>40917</c:v>
                </c:pt>
                <c:pt idx="1215">
                  <c:v>40918</c:v>
                </c:pt>
                <c:pt idx="1216">
                  <c:v>40919</c:v>
                </c:pt>
                <c:pt idx="1217">
                  <c:v>40920</c:v>
                </c:pt>
                <c:pt idx="1218">
                  <c:v>40921</c:v>
                </c:pt>
                <c:pt idx="1219">
                  <c:v>40922</c:v>
                </c:pt>
                <c:pt idx="1220">
                  <c:v>40923</c:v>
                </c:pt>
                <c:pt idx="1221">
                  <c:v>40924</c:v>
                </c:pt>
                <c:pt idx="1222">
                  <c:v>40925</c:v>
                </c:pt>
                <c:pt idx="1223">
                  <c:v>40926</c:v>
                </c:pt>
                <c:pt idx="1224">
                  <c:v>40927</c:v>
                </c:pt>
                <c:pt idx="1225">
                  <c:v>40928</c:v>
                </c:pt>
                <c:pt idx="1226">
                  <c:v>40929</c:v>
                </c:pt>
                <c:pt idx="1227">
                  <c:v>40930</c:v>
                </c:pt>
                <c:pt idx="1228">
                  <c:v>40931</c:v>
                </c:pt>
                <c:pt idx="1229">
                  <c:v>40932</c:v>
                </c:pt>
                <c:pt idx="1230">
                  <c:v>40933</c:v>
                </c:pt>
                <c:pt idx="1231">
                  <c:v>40934</c:v>
                </c:pt>
                <c:pt idx="1232">
                  <c:v>40935</c:v>
                </c:pt>
                <c:pt idx="1233">
                  <c:v>40936</c:v>
                </c:pt>
                <c:pt idx="1234">
                  <c:v>40937</c:v>
                </c:pt>
                <c:pt idx="1235">
                  <c:v>40938</c:v>
                </c:pt>
                <c:pt idx="1236">
                  <c:v>40939</c:v>
                </c:pt>
                <c:pt idx="1237">
                  <c:v>40940</c:v>
                </c:pt>
                <c:pt idx="1238">
                  <c:v>40941</c:v>
                </c:pt>
                <c:pt idx="1239">
                  <c:v>40942</c:v>
                </c:pt>
                <c:pt idx="1240">
                  <c:v>40943</c:v>
                </c:pt>
                <c:pt idx="1241">
                  <c:v>40944</c:v>
                </c:pt>
                <c:pt idx="1242">
                  <c:v>40945</c:v>
                </c:pt>
                <c:pt idx="1243">
                  <c:v>40946</c:v>
                </c:pt>
                <c:pt idx="1244">
                  <c:v>40947</c:v>
                </c:pt>
                <c:pt idx="1245">
                  <c:v>40948</c:v>
                </c:pt>
                <c:pt idx="1246">
                  <c:v>40949</c:v>
                </c:pt>
                <c:pt idx="1247">
                  <c:v>40950</c:v>
                </c:pt>
                <c:pt idx="1248">
                  <c:v>40951</c:v>
                </c:pt>
                <c:pt idx="1249">
                  <c:v>40952</c:v>
                </c:pt>
                <c:pt idx="1250">
                  <c:v>40953</c:v>
                </c:pt>
                <c:pt idx="1251">
                  <c:v>40954</c:v>
                </c:pt>
                <c:pt idx="1252">
                  <c:v>40955</c:v>
                </c:pt>
                <c:pt idx="1253">
                  <c:v>40956</c:v>
                </c:pt>
                <c:pt idx="1254">
                  <c:v>40957</c:v>
                </c:pt>
                <c:pt idx="1255">
                  <c:v>40958</c:v>
                </c:pt>
                <c:pt idx="1256">
                  <c:v>40959</c:v>
                </c:pt>
                <c:pt idx="1257">
                  <c:v>40960</c:v>
                </c:pt>
                <c:pt idx="1258">
                  <c:v>40961</c:v>
                </c:pt>
                <c:pt idx="1259">
                  <c:v>40962</c:v>
                </c:pt>
                <c:pt idx="1260">
                  <c:v>40963</c:v>
                </c:pt>
                <c:pt idx="1261">
                  <c:v>40964</c:v>
                </c:pt>
                <c:pt idx="1262">
                  <c:v>40965</c:v>
                </c:pt>
                <c:pt idx="1263">
                  <c:v>40966</c:v>
                </c:pt>
                <c:pt idx="1264">
                  <c:v>40967</c:v>
                </c:pt>
                <c:pt idx="1265">
                  <c:v>40968</c:v>
                </c:pt>
                <c:pt idx="1266">
                  <c:v>40969</c:v>
                </c:pt>
                <c:pt idx="1267">
                  <c:v>40970</c:v>
                </c:pt>
                <c:pt idx="1268">
                  <c:v>40971</c:v>
                </c:pt>
                <c:pt idx="1269">
                  <c:v>40972</c:v>
                </c:pt>
                <c:pt idx="1270">
                  <c:v>40973</c:v>
                </c:pt>
                <c:pt idx="1271">
                  <c:v>40974</c:v>
                </c:pt>
                <c:pt idx="1272">
                  <c:v>40975</c:v>
                </c:pt>
                <c:pt idx="1273">
                  <c:v>40976</c:v>
                </c:pt>
                <c:pt idx="1274">
                  <c:v>40977</c:v>
                </c:pt>
                <c:pt idx="1275">
                  <c:v>40978</c:v>
                </c:pt>
                <c:pt idx="1276">
                  <c:v>40979</c:v>
                </c:pt>
                <c:pt idx="1277">
                  <c:v>40980</c:v>
                </c:pt>
                <c:pt idx="1278">
                  <c:v>40981</c:v>
                </c:pt>
                <c:pt idx="1279">
                  <c:v>40982</c:v>
                </c:pt>
                <c:pt idx="1280">
                  <c:v>40983</c:v>
                </c:pt>
                <c:pt idx="1281">
                  <c:v>40984</c:v>
                </c:pt>
                <c:pt idx="1282">
                  <c:v>40985</c:v>
                </c:pt>
                <c:pt idx="1283">
                  <c:v>40986</c:v>
                </c:pt>
                <c:pt idx="1284">
                  <c:v>40987</c:v>
                </c:pt>
                <c:pt idx="1285">
                  <c:v>40988</c:v>
                </c:pt>
                <c:pt idx="1286">
                  <c:v>40989</c:v>
                </c:pt>
                <c:pt idx="1287">
                  <c:v>40990</c:v>
                </c:pt>
                <c:pt idx="1288">
                  <c:v>40991</c:v>
                </c:pt>
                <c:pt idx="1289">
                  <c:v>40992</c:v>
                </c:pt>
                <c:pt idx="1290">
                  <c:v>40993</c:v>
                </c:pt>
                <c:pt idx="1291">
                  <c:v>40994</c:v>
                </c:pt>
                <c:pt idx="1292">
                  <c:v>40995</c:v>
                </c:pt>
                <c:pt idx="1293">
                  <c:v>40996</c:v>
                </c:pt>
                <c:pt idx="1294">
                  <c:v>40997</c:v>
                </c:pt>
                <c:pt idx="1295">
                  <c:v>40998</c:v>
                </c:pt>
                <c:pt idx="1296">
                  <c:v>40999</c:v>
                </c:pt>
                <c:pt idx="1297">
                  <c:v>41000</c:v>
                </c:pt>
                <c:pt idx="1298">
                  <c:v>41001</c:v>
                </c:pt>
                <c:pt idx="1299">
                  <c:v>41002</c:v>
                </c:pt>
                <c:pt idx="1300">
                  <c:v>41003</c:v>
                </c:pt>
                <c:pt idx="1301">
                  <c:v>41004</c:v>
                </c:pt>
                <c:pt idx="1302">
                  <c:v>41005</c:v>
                </c:pt>
                <c:pt idx="1303">
                  <c:v>41006</c:v>
                </c:pt>
                <c:pt idx="1304">
                  <c:v>41007</c:v>
                </c:pt>
                <c:pt idx="1305">
                  <c:v>41008</c:v>
                </c:pt>
                <c:pt idx="1306">
                  <c:v>41009</c:v>
                </c:pt>
                <c:pt idx="1307">
                  <c:v>41010</c:v>
                </c:pt>
                <c:pt idx="1308">
                  <c:v>41011</c:v>
                </c:pt>
                <c:pt idx="1309">
                  <c:v>41012</c:v>
                </c:pt>
                <c:pt idx="1310">
                  <c:v>41013</c:v>
                </c:pt>
                <c:pt idx="1311">
                  <c:v>41014</c:v>
                </c:pt>
                <c:pt idx="1312">
                  <c:v>41015</c:v>
                </c:pt>
                <c:pt idx="1313">
                  <c:v>41016</c:v>
                </c:pt>
                <c:pt idx="1314">
                  <c:v>41017</c:v>
                </c:pt>
                <c:pt idx="1315">
                  <c:v>41018</c:v>
                </c:pt>
                <c:pt idx="1316">
                  <c:v>41019</c:v>
                </c:pt>
                <c:pt idx="1317">
                  <c:v>41020</c:v>
                </c:pt>
                <c:pt idx="1318">
                  <c:v>41021</c:v>
                </c:pt>
                <c:pt idx="1319">
                  <c:v>41022</c:v>
                </c:pt>
                <c:pt idx="1320">
                  <c:v>41023</c:v>
                </c:pt>
                <c:pt idx="1321">
                  <c:v>41024</c:v>
                </c:pt>
                <c:pt idx="1322">
                  <c:v>41025</c:v>
                </c:pt>
                <c:pt idx="1323">
                  <c:v>41026</c:v>
                </c:pt>
                <c:pt idx="1324">
                  <c:v>41027</c:v>
                </c:pt>
                <c:pt idx="1325">
                  <c:v>41028</c:v>
                </c:pt>
                <c:pt idx="1326">
                  <c:v>41029</c:v>
                </c:pt>
                <c:pt idx="1327">
                  <c:v>41030</c:v>
                </c:pt>
                <c:pt idx="1328">
                  <c:v>41031</c:v>
                </c:pt>
                <c:pt idx="1329">
                  <c:v>41032</c:v>
                </c:pt>
                <c:pt idx="1330">
                  <c:v>41033</c:v>
                </c:pt>
                <c:pt idx="1331">
                  <c:v>41034</c:v>
                </c:pt>
                <c:pt idx="1332">
                  <c:v>41035</c:v>
                </c:pt>
                <c:pt idx="1333">
                  <c:v>41036</c:v>
                </c:pt>
                <c:pt idx="1334">
                  <c:v>41037</c:v>
                </c:pt>
                <c:pt idx="1335">
                  <c:v>41038</c:v>
                </c:pt>
                <c:pt idx="1336">
                  <c:v>41039</c:v>
                </c:pt>
                <c:pt idx="1337">
                  <c:v>41040</c:v>
                </c:pt>
                <c:pt idx="1338">
                  <c:v>41041</c:v>
                </c:pt>
                <c:pt idx="1339">
                  <c:v>41042</c:v>
                </c:pt>
                <c:pt idx="1340">
                  <c:v>41043</c:v>
                </c:pt>
                <c:pt idx="1341">
                  <c:v>41044</c:v>
                </c:pt>
                <c:pt idx="1342">
                  <c:v>41045</c:v>
                </c:pt>
                <c:pt idx="1343">
                  <c:v>41046</c:v>
                </c:pt>
                <c:pt idx="1344">
                  <c:v>41047</c:v>
                </c:pt>
                <c:pt idx="1345">
                  <c:v>41048</c:v>
                </c:pt>
                <c:pt idx="1346">
                  <c:v>41049</c:v>
                </c:pt>
                <c:pt idx="1347">
                  <c:v>41050</c:v>
                </c:pt>
                <c:pt idx="1348">
                  <c:v>41051</c:v>
                </c:pt>
                <c:pt idx="1349">
                  <c:v>41052</c:v>
                </c:pt>
                <c:pt idx="1350">
                  <c:v>41053</c:v>
                </c:pt>
                <c:pt idx="1351">
                  <c:v>41054</c:v>
                </c:pt>
                <c:pt idx="1352">
                  <c:v>41055</c:v>
                </c:pt>
                <c:pt idx="1353">
                  <c:v>41056</c:v>
                </c:pt>
                <c:pt idx="1354">
                  <c:v>41057</c:v>
                </c:pt>
                <c:pt idx="1355">
                  <c:v>41058</c:v>
                </c:pt>
                <c:pt idx="1356">
                  <c:v>41059</c:v>
                </c:pt>
                <c:pt idx="1357">
                  <c:v>41060</c:v>
                </c:pt>
                <c:pt idx="1358">
                  <c:v>41061</c:v>
                </c:pt>
                <c:pt idx="1359">
                  <c:v>41062</c:v>
                </c:pt>
                <c:pt idx="1360">
                  <c:v>41063</c:v>
                </c:pt>
                <c:pt idx="1361">
                  <c:v>41064</c:v>
                </c:pt>
                <c:pt idx="1362">
                  <c:v>41065</c:v>
                </c:pt>
                <c:pt idx="1363">
                  <c:v>41066</c:v>
                </c:pt>
                <c:pt idx="1364">
                  <c:v>41067</c:v>
                </c:pt>
                <c:pt idx="1365">
                  <c:v>41068</c:v>
                </c:pt>
                <c:pt idx="1366">
                  <c:v>41069</c:v>
                </c:pt>
                <c:pt idx="1367">
                  <c:v>41070</c:v>
                </c:pt>
                <c:pt idx="1368">
                  <c:v>41071</c:v>
                </c:pt>
                <c:pt idx="1369">
                  <c:v>41072</c:v>
                </c:pt>
                <c:pt idx="1370">
                  <c:v>41073</c:v>
                </c:pt>
                <c:pt idx="1371">
                  <c:v>41074</c:v>
                </c:pt>
                <c:pt idx="1372">
                  <c:v>41075</c:v>
                </c:pt>
                <c:pt idx="1373">
                  <c:v>41076</c:v>
                </c:pt>
                <c:pt idx="1374">
                  <c:v>41077</c:v>
                </c:pt>
                <c:pt idx="1375">
                  <c:v>41078</c:v>
                </c:pt>
                <c:pt idx="1376">
                  <c:v>41079</c:v>
                </c:pt>
                <c:pt idx="1377">
                  <c:v>41080</c:v>
                </c:pt>
                <c:pt idx="1378">
                  <c:v>41081</c:v>
                </c:pt>
                <c:pt idx="1379">
                  <c:v>41082</c:v>
                </c:pt>
                <c:pt idx="1380">
                  <c:v>41083</c:v>
                </c:pt>
                <c:pt idx="1381">
                  <c:v>41084</c:v>
                </c:pt>
                <c:pt idx="1382">
                  <c:v>41085</c:v>
                </c:pt>
                <c:pt idx="1383">
                  <c:v>41086</c:v>
                </c:pt>
                <c:pt idx="1384">
                  <c:v>41087</c:v>
                </c:pt>
                <c:pt idx="1385">
                  <c:v>41088</c:v>
                </c:pt>
                <c:pt idx="1386">
                  <c:v>41089</c:v>
                </c:pt>
                <c:pt idx="1387">
                  <c:v>41090</c:v>
                </c:pt>
                <c:pt idx="1388">
                  <c:v>41091</c:v>
                </c:pt>
                <c:pt idx="1389">
                  <c:v>41092</c:v>
                </c:pt>
                <c:pt idx="1390">
                  <c:v>41093</c:v>
                </c:pt>
                <c:pt idx="1391">
                  <c:v>41094</c:v>
                </c:pt>
                <c:pt idx="1392">
                  <c:v>41095</c:v>
                </c:pt>
                <c:pt idx="1393">
                  <c:v>41096</c:v>
                </c:pt>
                <c:pt idx="1394">
                  <c:v>41097</c:v>
                </c:pt>
                <c:pt idx="1395">
                  <c:v>41098</c:v>
                </c:pt>
                <c:pt idx="1396">
                  <c:v>41099</c:v>
                </c:pt>
                <c:pt idx="1397">
                  <c:v>41100</c:v>
                </c:pt>
                <c:pt idx="1398">
                  <c:v>41101</c:v>
                </c:pt>
                <c:pt idx="1399">
                  <c:v>41102</c:v>
                </c:pt>
                <c:pt idx="1400">
                  <c:v>41103</c:v>
                </c:pt>
                <c:pt idx="1401">
                  <c:v>41104</c:v>
                </c:pt>
                <c:pt idx="1402">
                  <c:v>41105</c:v>
                </c:pt>
                <c:pt idx="1403">
                  <c:v>41106</c:v>
                </c:pt>
                <c:pt idx="1404">
                  <c:v>41107</c:v>
                </c:pt>
                <c:pt idx="1405">
                  <c:v>41108</c:v>
                </c:pt>
                <c:pt idx="1406">
                  <c:v>41109</c:v>
                </c:pt>
                <c:pt idx="1407">
                  <c:v>41110</c:v>
                </c:pt>
                <c:pt idx="1408">
                  <c:v>41111</c:v>
                </c:pt>
                <c:pt idx="1409">
                  <c:v>41112</c:v>
                </c:pt>
                <c:pt idx="1410">
                  <c:v>41113</c:v>
                </c:pt>
                <c:pt idx="1411">
                  <c:v>41114</c:v>
                </c:pt>
                <c:pt idx="1412">
                  <c:v>41115</c:v>
                </c:pt>
                <c:pt idx="1413">
                  <c:v>41116</c:v>
                </c:pt>
                <c:pt idx="1414">
                  <c:v>41117</c:v>
                </c:pt>
                <c:pt idx="1415">
                  <c:v>41118</c:v>
                </c:pt>
                <c:pt idx="1416">
                  <c:v>41119</c:v>
                </c:pt>
                <c:pt idx="1417">
                  <c:v>41120</c:v>
                </c:pt>
                <c:pt idx="1418">
                  <c:v>41121</c:v>
                </c:pt>
                <c:pt idx="1419">
                  <c:v>41122</c:v>
                </c:pt>
                <c:pt idx="1420">
                  <c:v>41123</c:v>
                </c:pt>
                <c:pt idx="1421">
                  <c:v>41124</c:v>
                </c:pt>
                <c:pt idx="1422">
                  <c:v>41125</c:v>
                </c:pt>
                <c:pt idx="1423">
                  <c:v>41126</c:v>
                </c:pt>
                <c:pt idx="1424">
                  <c:v>41127</c:v>
                </c:pt>
                <c:pt idx="1425">
                  <c:v>41128</c:v>
                </c:pt>
                <c:pt idx="1426">
                  <c:v>41129</c:v>
                </c:pt>
                <c:pt idx="1427">
                  <c:v>41130</c:v>
                </c:pt>
                <c:pt idx="1428">
                  <c:v>41131</c:v>
                </c:pt>
                <c:pt idx="1429">
                  <c:v>41132</c:v>
                </c:pt>
                <c:pt idx="1430">
                  <c:v>41133</c:v>
                </c:pt>
                <c:pt idx="1431">
                  <c:v>41134</c:v>
                </c:pt>
                <c:pt idx="1432">
                  <c:v>41135</c:v>
                </c:pt>
                <c:pt idx="1433">
                  <c:v>41136</c:v>
                </c:pt>
                <c:pt idx="1434">
                  <c:v>41137</c:v>
                </c:pt>
                <c:pt idx="1435">
                  <c:v>41138</c:v>
                </c:pt>
                <c:pt idx="1436">
                  <c:v>41139</c:v>
                </c:pt>
                <c:pt idx="1437">
                  <c:v>41140</c:v>
                </c:pt>
                <c:pt idx="1438">
                  <c:v>41141</c:v>
                </c:pt>
                <c:pt idx="1439">
                  <c:v>41142</c:v>
                </c:pt>
                <c:pt idx="1440">
                  <c:v>41143</c:v>
                </c:pt>
                <c:pt idx="1441">
                  <c:v>41144</c:v>
                </c:pt>
                <c:pt idx="1442">
                  <c:v>41145</c:v>
                </c:pt>
                <c:pt idx="1443">
                  <c:v>41146</c:v>
                </c:pt>
                <c:pt idx="1444">
                  <c:v>41147</c:v>
                </c:pt>
                <c:pt idx="1445">
                  <c:v>41148</c:v>
                </c:pt>
                <c:pt idx="1446">
                  <c:v>41149</c:v>
                </c:pt>
                <c:pt idx="1447">
                  <c:v>41150</c:v>
                </c:pt>
                <c:pt idx="1448">
                  <c:v>41151</c:v>
                </c:pt>
                <c:pt idx="1449">
                  <c:v>41152</c:v>
                </c:pt>
                <c:pt idx="1450">
                  <c:v>41153</c:v>
                </c:pt>
                <c:pt idx="1451">
                  <c:v>41154</c:v>
                </c:pt>
                <c:pt idx="1452">
                  <c:v>41155</c:v>
                </c:pt>
                <c:pt idx="1453">
                  <c:v>41156</c:v>
                </c:pt>
                <c:pt idx="1454">
                  <c:v>41157</c:v>
                </c:pt>
                <c:pt idx="1455">
                  <c:v>41158</c:v>
                </c:pt>
                <c:pt idx="1456">
                  <c:v>41159</c:v>
                </c:pt>
                <c:pt idx="1457">
                  <c:v>41160</c:v>
                </c:pt>
                <c:pt idx="1458">
                  <c:v>41161</c:v>
                </c:pt>
                <c:pt idx="1459">
                  <c:v>41162</c:v>
                </c:pt>
                <c:pt idx="1460">
                  <c:v>41163</c:v>
                </c:pt>
                <c:pt idx="1461">
                  <c:v>41164</c:v>
                </c:pt>
                <c:pt idx="1462">
                  <c:v>41165</c:v>
                </c:pt>
                <c:pt idx="1463">
                  <c:v>41166</c:v>
                </c:pt>
                <c:pt idx="1464">
                  <c:v>41167</c:v>
                </c:pt>
                <c:pt idx="1465">
                  <c:v>41168</c:v>
                </c:pt>
                <c:pt idx="1466">
                  <c:v>41169</c:v>
                </c:pt>
                <c:pt idx="1467">
                  <c:v>41170</c:v>
                </c:pt>
                <c:pt idx="1468">
                  <c:v>41171</c:v>
                </c:pt>
                <c:pt idx="1469">
                  <c:v>41172</c:v>
                </c:pt>
                <c:pt idx="1470">
                  <c:v>41173</c:v>
                </c:pt>
                <c:pt idx="1471">
                  <c:v>41174</c:v>
                </c:pt>
                <c:pt idx="1472">
                  <c:v>41175</c:v>
                </c:pt>
                <c:pt idx="1473">
                  <c:v>41176</c:v>
                </c:pt>
                <c:pt idx="1474">
                  <c:v>41177</c:v>
                </c:pt>
                <c:pt idx="1475">
                  <c:v>41178</c:v>
                </c:pt>
                <c:pt idx="1476">
                  <c:v>41179</c:v>
                </c:pt>
                <c:pt idx="1477">
                  <c:v>41180</c:v>
                </c:pt>
                <c:pt idx="1478">
                  <c:v>41181</c:v>
                </c:pt>
                <c:pt idx="1479">
                  <c:v>41182</c:v>
                </c:pt>
                <c:pt idx="1480">
                  <c:v>41183</c:v>
                </c:pt>
                <c:pt idx="1481">
                  <c:v>41184</c:v>
                </c:pt>
                <c:pt idx="1482">
                  <c:v>41185</c:v>
                </c:pt>
                <c:pt idx="1483">
                  <c:v>41186</c:v>
                </c:pt>
                <c:pt idx="1484">
                  <c:v>41187</c:v>
                </c:pt>
                <c:pt idx="1485">
                  <c:v>41188</c:v>
                </c:pt>
                <c:pt idx="1486">
                  <c:v>41189</c:v>
                </c:pt>
                <c:pt idx="1487">
                  <c:v>41190</c:v>
                </c:pt>
                <c:pt idx="1488">
                  <c:v>41191</c:v>
                </c:pt>
                <c:pt idx="1489">
                  <c:v>41192</c:v>
                </c:pt>
                <c:pt idx="1490">
                  <c:v>41193</c:v>
                </c:pt>
                <c:pt idx="1491">
                  <c:v>41194</c:v>
                </c:pt>
                <c:pt idx="1492">
                  <c:v>41195</c:v>
                </c:pt>
                <c:pt idx="1493">
                  <c:v>41196</c:v>
                </c:pt>
                <c:pt idx="1494">
                  <c:v>41197</c:v>
                </c:pt>
                <c:pt idx="1495">
                  <c:v>41198</c:v>
                </c:pt>
                <c:pt idx="1496">
                  <c:v>41199</c:v>
                </c:pt>
                <c:pt idx="1497">
                  <c:v>41200</c:v>
                </c:pt>
                <c:pt idx="1498">
                  <c:v>41201</c:v>
                </c:pt>
                <c:pt idx="1499">
                  <c:v>41202</c:v>
                </c:pt>
                <c:pt idx="1500">
                  <c:v>41203</c:v>
                </c:pt>
                <c:pt idx="1501">
                  <c:v>41204</c:v>
                </c:pt>
                <c:pt idx="1502">
                  <c:v>41205</c:v>
                </c:pt>
                <c:pt idx="1503">
                  <c:v>41206</c:v>
                </c:pt>
                <c:pt idx="1504">
                  <c:v>41207</c:v>
                </c:pt>
                <c:pt idx="1505">
                  <c:v>41208</c:v>
                </c:pt>
                <c:pt idx="1506">
                  <c:v>41209</c:v>
                </c:pt>
                <c:pt idx="1507">
                  <c:v>41210</c:v>
                </c:pt>
                <c:pt idx="1508">
                  <c:v>41211</c:v>
                </c:pt>
                <c:pt idx="1509">
                  <c:v>41212</c:v>
                </c:pt>
                <c:pt idx="1510">
                  <c:v>41213</c:v>
                </c:pt>
                <c:pt idx="1511">
                  <c:v>41214</c:v>
                </c:pt>
                <c:pt idx="1512">
                  <c:v>41215</c:v>
                </c:pt>
                <c:pt idx="1513">
                  <c:v>41216</c:v>
                </c:pt>
                <c:pt idx="1514">
                  <c:v>41217</c:v>
                </c:pt>
                <c:pt idx="1515">
                  <c:v>41218</c:v>
                </c:pt>
                <c:pt idx="1516">
                  <c:v>41219</c:v>
                </c:pt>
                <c:pt idx="1517">
                  <c:v>41220</c:v>
                </c:pt>
                <c:pt idx="1518">
                  <c:v>41221</c:v>
                </c:pt>
                <c:pt idx="1519">
                  <c:v>41222</c:v>
                </c:pt>
                <c:pt idx="1520">
                  <c:v>41223</c:v>
                </c:pt>
                <c:pt idx="1521">
                  <c:v>41224</c:v>
                </c:pt>
                <c:pt idx="1522">
                  <c:v>41225</c:v>
                </c:pt>
                <c:pt idx="1523">
                  <c:v>41226</c:v>
                </c:pt>
                <c:pt idx="1524">
                  <c:v>41227</c:v>
                </c:pt>
                <c:pt idx="1525">
                  <c:v>41228</c:v>
                </c:pt>
                <c:pt idx="1526">
                  <c:v>41229</c:v>
                </c:pt>
                <c:pt idx="1527">
                  <c:v>41230</c:v>
                </c:pt>
                <c:pt idx="1528">
                  <c:v>41231</c:v>
                </c:pt>
                <c:pt idx="1529">
                  <c:v>41232</c:v>
                </c:pt>
                <c:pt idx="1530">
                  <c:v>41233</c:v>
                </c:pt>
                <c:pt idx="1531">
                  <c:v>41234</c:v>
                </c:pt>
                <c:pt idx="1532">
                  <c:v>41235</c:v>
                </c:pt>
                <c:pt idx="1533">
                  <c:v>41236</c:v>
                </c:pt>
                <c:pt idx="1534">
                  <c:v>41237</c:v>
                </c:pt>
                <c:pt idx="1535">
                  <c:v>41238</c:v>
                </c:pt>
                <c:pt idx="1536">
                  <c:v>41239</c:v>
                </c:pt>
                <c:pt idx="1537">
                  <c:v>41240</c:v>
                </c:pt>
                <c:pt idx="1538">
                  <c:v>41241</c:v>
                </c:pt>
                <c:pt idx="1539">
                  <c:v>41242</c:v>
                </c:pt>
                <c:pt idx="1540">
                  <c:v>41243</c:v>
                </c:pt>
                <c:pt idx="1541">
                  <c:v>41244</c:v>
                </c:pt>
                <c:pt idx="1542">
                  <c:v>41245</c:v>
                </c:pt>
                <c:pt idx="1543">
                  <c:v>41246</c:v>
                </c:pt>
                <c:pt idx="1544">
                  <c:v>41247</c:v>
                </c:pt>
                <c:pt idx="1545">
                  <c:v>41248</c:v>
                </c:pt>
                <c:pt idx="1546">
                  <c:v>41249</c:v>
                </c:pt>
                <c:pt idx="1547">
                  <c:v>41250</c:v>
                </c:pt>
                <c:pt idx="1548">
                  <c:v>41251</c:v>
                </c:pt>
                <c:pt idx="1549">
                  <c:v>41252</c:v>
                </c:pt>
                <c:pt idx="1550">
                  <c:v>41253</c:v>
                </c:pt>
                <c:pt idx="1551">
                  <c:v>41254</c:v>
                </c:pt>
                <c:pt idx="1552">
                  <c:v>41255</c:v>
                </c:pt>
                <c:pt idx="1553">
                  <c:v>41256</c:v>
                </c:pt>
                <c:pt idx="1554">
                  <c:v>41257</c:v>
                </c:pt>
                <c:pt idx="1555">
                  <c:v>41258</c:v>
                </c:pt>
                <c:pt idx="1556">
                  <c:v>41259</c:v>
                </c:pt>
                <c:pt idx="1557">
                  <c:v>41260</c:v>
                </c:pt>
                <c:pt idx="1558">
                  <c:v>41261</c:v>
                </c:pt>
                <c:pt idx="1559">
                  <c:v>41262</c:v>
                </c:pt>
                <c:pt idx="1560">
                  <c:v>41263</c:v>
                </c:pt>
                <c:pt idx="1561">
                  <c:v>41264</c:v>
                </c:pt>
                <c:pt idx="1562">
                  <c:v>41265</c:v>
                </c:pt>
                <c:pt idx="1563">
                  <c:v>41266</c:v>
                </c:pt>
                <c:pt idx="1564">
                  <c:v>41267</c:v>
                </c:pt>
                <c:pt idx="1565">
                  <c:v>41268</c:v>
                </c:pt>
                <c:pt idx="1566">
                  <c:v>41269</c:v>
                </c:pt>
                <c:pt idx="1567">
                  <c:v>41270</c:v>
                </c:pt>
                <c:pt idx="1568">
                  <c:v>41271</c:v>
                </c:pt>
                <c:pt idx="1569">
                  <c:v>41272</c:v>
                </c:pt>
                <c:pt idx="1570">
                  <c:v>41273</c:v>
                </c:pt>
                <c:pt idx="1571">
                  <c:v>41274</c:v>
                </c:pt>
                <c:pt idx="1572">
                  <c:v>41275</c:v>
                </c:pt>
                <c:pt idx="1573">
                  <c:v>41276</c:v>
                </c:pt>
                <c:pt idx="1574">
                  <c:v>41277</c:v>
                </c:pt>
                <c:pt idx="1575">
                  <c:v>41278</c:v>
                </c:pt>
                <c:pt idx="1576">
                  <c:v>41279</c:v>
                </c:pt>
                <c:pt idx="1577">
                  <c:v>41280</c:v>
                </c:pt>
                <c:pt idx="1578">
                  <c:v>41281</c:v>
                </c:pt>
                <c:pt idx="1579">
                  <c:v>41282</c:v>
                </c:pt>
                <c:pt idx="1580">
                  <c:v>41283</c:v>
                </c:pt>
                <c:pt idx="1581">
                  <c:v>41284</c:v>
                </c:pt>
                <c:pt idx="1582">
                  <c:v>41285</c:v>
                </c:pt>
                <c:pt idx="1583">
                  <c:v>41286</c:v>
                </c:pt>
                <c:pt idx="1584">
                  <c:v>41287</c:v>
                </c:pt>
                <c:pt idx="1585">
                  <c:v>41288</c:v>
                </c:pt>
                <c:pt idx="1586">
                  <c:v>41289</c:v>
                </c:pt>
                <c:pt idx="1587">
                  <c:v>41290</c:v>
                </c:pt>
                <c:pt idx="1588">
                  <c:v>41291</c:v>
                </c:pt>
                <c:pt idx="1589">
                  <c:v>41292</c:v>
                </c:pt>
                <c:pt idx="1590">
                  <c:v>41293</c:v>
                </c:pt>
                <c:pt idx="1591">
                  <c:v>41294</c:v>
                </c:pt>
                <c:pt idx="1592">
                  <c:v>41295</c:v>
                </c:pt>
                <c:pt idx="1593">
                  <c:v>41296</c:v>
                </c:pt>
                <c:pt idx="1594">
                  <c:v>41297</c:v>
                </c:pt>
                <c:pt idx="1595">
                  <c:v>41298</c:v>
                </c:pt>
                <c:pt idx="1596">
                  <c:v>41299</c:v>
                </c:pt>
                <c:pt idx="1597">
                  <c:v>41300</c:v>
                </c:pt>
                <c:pt idx="1598">
                  <c:v>41301</c:v>
                </c:pt>
                <c:pt idx="1599">
                  <c:v>41302</c:v>
                </c:pt>
                <c:pt idx="1600">
                  <c:v>41303</c:v>
                </c:pt>
                <c:pt idx="1601">
                  <c:v>41304</c:v>
                </c:pt>
                <c:pt idx="1602">
                  <c:v>41305</c:v>
                </c:pt>
                <c:pt idx="1603">
                  <c:v>41306</c:v>
                </c:pt>
                <c:pt idx="1604">
                  <c:v>41307</c:v>
                </c:pt>
                <c:pt idx="1605">
                  <c:v>41308</c:v>
                </c:pt>
                <c:pt idx="1606">
                  <c:v>41309</c:v>
                </c:pt>
                <c:pt idx="1607">
                  <c:v>41310</c:v>
                </c:pt>
                <c:pt idx="1608">
                  <c:v>41311</c:v>
                </c:pt>
                <c:pt idx="1609">
                  <c:v>41312</c:v>
                </c:pt>
                <c:pt idx="1610">
                  <c:v>41313</c:v>
                </c:pt>
                <c:pt idx="1611">
                  <c:v>41314</c:v>
                </c:pt>
                <c:pt idx="1612">
                  <c:v>41315</c:v>
                </c:pt>
                <c:pt idx="1613">
                  <c:v>41316</c:v>
                </c:pt>
                <c:pt idx="1614">
                  <c:v>41317</c:v>
                </c:pt>
                <c:pt idx="1615">
                  <c:v>41318</c:v>
                </c:pt>
                <c:pt idx="1616">
                  <c:v>41319</c:v>
                </c:pt>
                <c:pt idx="1617">
                  <c:v>41320</c:v>
                </c:pt>
                <c:pt idx="1618">
                  <c:v>41321</c:v>
                </c:pt>
                <c:pt idx="1619">
                  <c:v>41322</c:v>
                </c:pt>
                <c:pt idx="1620">
                  <c:v>41323</c:v>
                </c:pt>
                <c:pt idx="1621">
                  <c:v>41324</c:v>
                </c:pt>
                <c:pt idx="1622">
                  <c:v>41325</c:v>
                </c:pt>
                <c:pt idx="1623">
                  <c:v>41326</c:v>
                </c:pt>
                <c:pt idx="1624">
                  <c:v>41327</c:v>
                </c:pt>
                <c:pt idx="1625">
                  <c:v>41328</c:v>
                </c:pt>
                <c:pt idx="1626">
                  <c:v>41329</c:v>
                </c:pt>
                <c:pt idx="1627">
                  <c:v>41330</c:v>
                </c:pt>
                <c:pt idx="1628">
                  <c:v>41331</c:v>
                </c:pt>
                <c:pt idx="1629">
                  <c:v>41332</c:v>
                </c:pt>
                <c:pt idx="1630">
                  <c:v>41333</c:v>
                </c:pt>
                <c:pt idx="1631">
                  <c:v>41334</c:v>
                </c:pt>
                <c:pt idx="1632">
                  <c:v>41335</c:v>
                </c:pt>
                <c:pt idx="1633">
                  <c:v>41336</c:v>
                </c:pt>
                <c:pt idx="1634">
                  <c:v>41337</c:v>
                </c:pt>
                <c:pt idx="1635">
                  <c:v>41338</c:v>
                </c:pt>
                <c:pt idx="1636">
                  <c:v>41339</c:v>
                </c:pt>
                <c:pt idx="1637">
                  <c:v>41340</c:v>
                </c:pt>
                <c:pt idx="1638">
                  <c:v>41341</c:v>
                </c:pt>
                <c:pt idx="1639">
                  <c:v>41342</c:v>
                </c:pt>
                <c:pt idx="1640">
                  <c:v>41343</c:v>
                </c:pt>
                <c:pt idx="1641">
                  <c:v>41344</c:v>
                </c:pt>
                <c:pt idx="1642">
                  <c:v>41345</c:v>
                </c:pt>
                <c:pt idx="1643">
                  <c:v>41346</c:v>
                </c:pt>
                <c:pt idx="1644">
                  <c:v>41347</c:v>
                </c:pt>
                <c:pt idx="1645">
                  <c:v>41348</c:v>
                </c:pt>
                <c:pt idx="1646">
                  <c:v>41349</c:v>
                </c:pt>
                <c:pt idx="1647">
                  <c:v>41350</c:v>
                </c:pt>
                <c:pt idx="1648">
                  <c:v>41351</c:v>
                </c:pt>
                <c:pt idx="1649">
                  <c:v>41352</c:v>
                </c:pt>
                <c:pt idx="1650">
                  <c:v>41353</c:v>
                </c:pt>
                <c:pt idx="1651">
                  <c:v>41354</c:v>
                </c:pt>
                <c:pt idx="1652">
                  <c:v>41355</c:v>
                </c:pt>
                <c:pt idx="1653">
                  <c:v>41356</c:v>
                </c:pt>
                <c:pt idx="1654">
                  <c:v>41357</c:v>
                </c:pt>
                <c:pt idx="1655">
                  <c:v>41358</c:v>
                </c:pt>
                <c:pt idx="1656">
                  <c:v>41359</c:v>
                </c:pt>
                <c:pt idx="1657">
                  <c:v>41360</c:v>
                </c:pt>
                <c:pt idx="1658">
                  <c:v>41361</c:v>
                </c:pt>
                <c:pt idx="1659">
                  <c:v>41362</c:v>
                </c:pt>
                <c:pt idx="1660">
                  <c:v>41363</c:v>
                </c:pt>
                <c:pt idx="1661">
                  <c:v>41364</c:v>
                </c:pt>
                <c:pt idx="1662">
                  <c:v>41365</c:v>
                </c:pt>
                <c:pt idx="1663">
                  <c:v>41366</c:v>
                </c:pt>
                <c:pt idx="1664">
                  <c:v>41367</c:v>
                </c:pt>
                <c:pt idx="1665">
                  <c:v>41368</c:v>
                </c:pt>
                <c:pt idx="1666">
                  <c:v>41369</c:v>
                </c:pt>
                <c:pt idx="1667">
                  <c:v>41370</c:v>
                </c:pt>
                <c:pt idx="1668">
                  <c:v>41371</c:v>
                </c:pt>
                <c:pt idx="1669">
                  <c:v>41372</c:v>
                </c:pt>
                <c:pt idx="1670">
                  <c:v>41373</c:v>
                </c:pt>
                <c:pt idx="1671">
                  <c:v>41374</c:v>
                </c:pt>
                <c:pt idx="1672">
                  <c:v>41375</c:v>
                </c:pt>
                <c:pt idx="1673">
                  <c:v>41376</c:v>
                </c:pt>
                <c:pt idx="1674">
                  <c:v>41377</c:v>
                </c:pt>
                <c:pt idx="1675">
                  <c:v>41378</c:v>
                </c:pt>
                <c:pt idx="1676">
                  <c:v>41379</c:v>
                </c:pt>
                <c:pt idx="1677">
                  <c:v>41380</c:v>
                </c:pt>
                <c:pt idx="1678">
                  <c:v>41381</c:v>
                </c:pt>
                <c:pt idx="1679">
                  <c:v>41382</c:v>
                </c:pt>
                <c:pt idx="1680">
                  <c:v>41383</c:v>
                </c:pt>
                <c:pt idx="1681">
                  <c:v>41384</c:v>
                </c:pt>
                <c:pt idx="1682">
                  <c:v>41385</c:v>
                </c:pt>
                <c:pt idx="1683">
                  <c:v>41386</c:v>
                </c:pt>
                <c:pt idx="1684">
                  <c:v>41387</c:v>
                </c:pt>
                <c:pt idx="1685">
                  <c:v>41388</c:v>
                </c:pt>
                <c:pt idx="1686">
                  <c:v>41389</c:v>
                </c:pt>
                <c:pt idx="1687">
                  <c:v>41390</c:v>
                </c:pt>
                <c:pt idx="1688">
                  <c:v>41391</c:v>
                </c:pt>
                <c:pt idx="1689">
                  <c:v>41392</c:v>
                </c:pt>
                <c:pt idx="1690">
                  <c:v>41393</c:v>
                </c:pt>
                <c:pt idx="1691">
                  <c:v>41394</c:v>
                </c:pt>
                <c:pt idx="1692">
                  <c:v>41395</c:v>
                </c:pt>
                <c:pt idx="1693">
                  <c:v>41396</c:v>
                </c:pt>
                <c:pt idx="1694">
                  <c:v>41397</c:v>
                </c:pt>
                <c:pt idx="1695">
                  <c:v>41398</c:v>
                </c:pt>
                <c:pt idx="1696">
                  <c:v>41399</c:v>
                </c:pt>
                <c:pt idx="1697">
                  <c:v>41400</c:v>
                </c:pt>
                <c:pt idx="1698">
                  <c:v>41401</c:v>
                </c:pt>
                <c:pt idx="1699">
                  <c:v>41402</c:v>
                </c:pt>
                <c:pt idx="1700">
                  <c:v>41403</c:v>
                </c:pt>
                <c:pt idx="1701">
                  <c:v>41404</c:v>
                </c:pt>
                <c:pt idx="1702">
                  <c:v>41405</c:v>
                </c:pt>
                <c:pt idx="1703">
                  <c:v>41406</c:v>
                </c:pt>
                <c:pt idx="1704">
                  <c:v>41407</c:v>
                </c:pt>
                <c:pt idx="1705">
                  <c:v>41408</c:v>
                </c:pt>
                <c:pt idx="1706">
                  <c:v>41409</c:v>
                </c:pt>
                <c:pt idx="1707">
                  <c:v>41410</c:v>
                </c:pt>
                <c:pt idx="1708">
                  <c:v>41411</c:v>
                </c:pt>
                <c:pt idx="1709">
                  <c:v>41412</c:v>
                </c:pt>
                <c:pt idx="1710">
                  <c:v>41413</c:v>
                </c:pt>
                <c:pt idx="1711">
                  <c:v>41414</c:v>
                </c:pt>
                <c:pt idx="1712">
                  <c:v>41415</c:v>
                </c:pt>
                <c:pt idx="1713">
                  <c:v>41416</c:v>
                </c:pt>
                <c:pt idx="1714">
                  <c:v>41417</c:v>
                </c:pt>
                <c:pt idx="1715">
                  <c:v>41418</c:v>
                </c:pt>
                <c:pt idx="1716">
                  <c:v>41419</c:v>
                </c:pt>
                <c:pt idx="1717">
                  <c:v>41420</c:v>
                </c:pt>
                <c:pt idx="1718">
                  <c:v>41421</c:v>
                </c:pt>
                <c:pt idx="1719">
                  <c:v>41422</c:v>
                </c:pt>
                <c:pt idx="1720">
                  <c:v>41423</c:v>
                </c:pt>
                <c:pt idx="1721">
                  <c:v>41424</c:v>
                </c:pt>
                <c:pt idx="1722">
                  <c:v>41425</c:v>
                </c:pt>
                <c:pt idx="1723">
                  <c:v>41426</c:v>
                </c:pt>
                <c:pt idx="1724">
                  <c:v>41427</c:v>
                </c:pt>
                <c:pt idx="1725">
                  <c:v>41428</c:v>
                </c:pt>
                <c:pt idx="1726">
                  <c:v>41429</c:v>
                </c:pt>
                <c:pt idx="1727">
                  <c:v>41430</c:v>
                </c:pt>
                <c:pt idx="1728">
                  <c:v>41431</c:v>
                </c:pt>
                <c:pt idx="1729">
                  <c:v>41432</c:v>
                </c:pt>
                <c:pt idx="1730">
                  <c:v>41433</c:v>
                </c:pt>
                <c:pt idx="1731">
                  <c:v>41434</c:v>
                </c:pt>
                <c:pt idx="1732">
                  <c:v>41435</c:v>
                </c:pt>
                <c:pt idx="1733">
                  <c:v>41436</c:v>
                </c:pt>
                <c:pt idx="1734">
                  <c:v>41437</c:v>
                </c:pt>
                <c:pt idx="1735">
                  <c:v>41438</c:v>
                </c:pt>
                <c:pt idx="1736">
                  <c:v>41439</c:v>
                </c:pt>
                <c:pt idx="1737">
                  <c:v>41440</c:v>
                </c:pt>
                <c:pt idx="1738">
                  <c:v>41441</c:v>
                </c:pt>
                <c:pt idx="1739">
                  <c:v>41442</c:v>
                </c:pt>
                <c:pt idx="1740">
                  <c:v>41443</c:v>
                </c:pt>
                <c:pt idx="1741">
                  <c:v>41444</c:v>
                </c:pt>
                <c:pt idx="1742">
                  <c:v>41445</c:v>
                </c:pt>
                <c:pt idx="1743">
                  <c:v>41446</c:v>
                </c:pt>
                <c:pt idx="1744">
                  <c:v>41447</c:v>
                </c:pt>
                <c:pt idx="1745">
                  <c:v>41448</c:v>
                </c:pt>
                <c:pt idx="1746">
                  <c:v>41449</c:v>
                </c:pt>
                <c:pt idx="1747">
                  <c:v>41450</c:v>
                </c:pt>
                <c:pt idx="1748">
                  <c:v>41451</c:v>
                </c:pt>
                <c:pt idx="1749">
                  <c:v>41452</c:v>
                </c:pt>
                <c:pt idx="1750">
                  <c:v>41453</c:v>
                </c:pt>
                <c:pt idx="1751">
                  <c:v>41454</c:v>
                </c:pt>
                <c:pt idx="1752">
                  <c:v>41455</c:v>
                </c:pt>
                <c:pt idx="1753">
                  <c:v>41456</c:v>
                </c:pt>
                <c:pt idx="1754">
                  <c:v>41457</c:v>
                </c:pt>
                <c:pt idx="1755">
                  <c:v>41458</c:v>
                </c:pt>
                <c:pt idx="1756">
                  <c:v>41459</c:v>
                </c:pt>
                <c:pt idx="1757">
                  <c:v>41460</c:v>
                </c:pt>
                <c:pt idx="1758">
                  <c:v>41461</c:v>
                </c:pt>
                <c:pt idx="1759">
                  <c:v>41462</c:v>
                </c:pt>
                <c:pt idx="1760">
                  <c:v>41463</c:v>
                </c:pt>
                <c:pt idx="1761">
                  <c:v>41464</c:v>
                </c:pt>
                <c:pt idx="1762">
                  <c:v>41465</c:v>
                </c:pt>
                <c:pt idx="1763">
                  <c:v>41466</c:v>
                </c:pt>
                <c:pt idx="1764">
                  <c:v>41467</c:v>
                </c:pt>
                <c:pt idx="1765">
                  <c:v>41468</c:v>
                </c:pt>
                <c:pt idx="1766">
                  <c:v>41469</c:v>
                </c:pt>
                <c:pt idx="1767">
                  <c:v>41470</c:v>
                </c:pt>
                <c:pt idx="1768">
                  <c:v>41471</c:v>
                </c:pt>
                <c:pt idx="1769">
                  <c:v>41472</c:v>
                </c:pt>
                <c:pt idx="1770">
                  <c:v>41473</c:v>
                </c:pt>
                <c:pt idx="1771">
                  <c:v>41474</c:v>
                </c:pt>
                <c:pt idx="1772">
                  <c:v>41475</c:v>
                </c:pt>
                <c:pt idx="1773">
                  <c:v>41476</c:v>
                </c:pt>
                <c:pt idx="1774">
                  <c:v>41477</c:v>
                </c:pt>
                <c:pt idx="1775">
                  <c:v>41478</c:v>
                </c:pt>
                <c:pt idx="1776">
                  <c:v>41479</c:v>
                </c:pt>
                <c:pt idx="1777">
                  <c:v>41480</c:v>
                </c:pt>
                <c:pt idx="1778">
                  <c:v>41481</c:v>
                </c:pt>
                <c:pt idx="1779">
                  <c:v>41482</c:v>
                </c:pt>
                <c:pt idx="1780">
                  <c:v>41483</c:v>
                </c:pt>
                <c:pt idx="1781">
                  <c:v>41484</c:v>
                </c:pt>
                <c:pt idx="1782">
                  <c:v>41485</c:v>
                </c:pt>
                <c:pt idx="1783">
                  <c:v>41486</c:v>
                </c:pt>
                <c:pt idx="1784">
                  <c:v>41487</c:v>
                </c:pt>
                <c:pt idx="1785">
                  <c:v>41488</c:v>
                </c:pt>
                <c:pt idx="1786">
                  <c:v>41489</c:v>
                </c:pt>
                <c:pt idx="1787">
                  <c:v>41490</c:v>
                </c:pt>
                <c:pt idx="1788">
                  <c:v>41491</c:v>
                </c:pt>
                <c:pt idx="1789">
                  <c:v>41492</c:v>
                </c:pt>
                <c:pt idx="1790">
                  <c:v>41493</c:v>
                </c:pt>
                <c:pt idx="1791">
                  <c:v>41494</c:v>
                </c:pt>
                <c:pt idx="1792">
                  <c:v>41495</c:v>
                </c:pt>
                <c:pt idx="1793">
                  <c:v>41496</c:v>
                </c:pt>
                <c:pt idx="1794">
                  <c:v>41497</c:v>
                </c:pt>
                <c:pt idx="1795">
                  <c:v>41498</c:v>
                </c:pt>
                <c:pt idx="1796">
                  <c:v>41499</c:v>
                </c:pt>
                <c:pt idx="1797">
                  <c:v>41500</c:v>
                </c:pt>
                <c:pt idx="1798">
                  <c:v>41501</c:v>
                </c:pt>
                <c:pt idx="1799">
                  <c:v>41502</c:v>
                </c:pt>
                <c:pt idx="1800">
                  <c:v>41503</c:v>
                </c:pt>
                <c:pt idx="1801">
                  <c:v>41504</c:v>
                </c:pt>
                <c:pt idx="1802">
                  <c:v>41505</c:v>
                </c:pt>
                <c:pt idx="1803">
                  <c:v>41506</c:v>
                </c:pt>
                <c:pt idx="1804">
                  <c:v>41507</c:v>
                </c:pt>
                <c:pt idx="1805">
                  <c:v>41508</c:v>
                </c:pt>
                <c:pt idx="1806">
                  <c:v>41509</c:v>
                </c:pt>
                <c:pt idx="1807">
                  <c:v>41510</c:v>
                </c:pt>
                <c:pt idx="1808">
                  <c:v>41511</c:v>
                </c:pt>
                <c:pt idx="1809">
                  <c:v>41512</c:v>
                </c:pt>
                <c:pt idx="1810">
                  <c:v>41513</c:v>
                </c:pt>
                <c:pt idx="1811">
                  <c:v>41514</c:v>
                </c:pt>
                <c:pt idx="1812">
                  <c:v>41515</c:v>
                </c:pt>
                <c:pt idx="1813">
                  <c:v>41516</c:v>
                </c:pt>
                <c:pt idx="1814">
                  <c:v>41517</c:v>
                </c:pt>
                <c:pt idx="1815">
                  <c:v>41518</c:v>
                </c:pt>
                <c:pt idx="1816">
                  <c:v>41519</c:v>
                </c:pt>
                <c:pt idx="1817">
                  <c:v>41520</c:v>
                </c:pt>
                <c:pt idx="1818">
                  <c:v>41521</c:v>
                </c:pt>
                <c:pt idx="1819">
                  <c:v>41522</c:v>
                </c:pt>
                <c:pt idx="1820">
                  <c:v>41523</c:v>
                </c:pt>
                <c:pt idx="1821">
                  <c:v>41524</c:v>
                </c:pt>
                <c:pt idx="1822">
                  <c:v>41525</c:v>
                </c:pt>
                <c:pt idx="1823">
                  <c:v>41526</c:v>
                </c:pt>
                <c:pt idx="1824">
                  <c:v>41527</c:v>
                </c:pt>
                <c:pt idx="1825">
                  <c:v>41528</c:v>
                </c:pt>
                <c:pt idx="1826">
                  <c:v>41529</c:v>
                </c:pt>
                <c:pt idx="1827">
                  <c:v>41530</c:v>
                </c:pt>
                <c:pt idx="1828">
                  <c:v>41533</c:v>
                </c:pt>
                <c:pt idx="1829">
                  <c:v>41534</c:v>
                </c:pt>
                <c:pt idx="1830">
                  <c:v>41535</c:v>
                </c:pt>
                <c:pt idx="1831">
                  <c:v>41536</c:v>
                </c:pt>
                <c:pt idx="1832">
                  <c:v>41537</c:v>
                </c:pt>
                <c:pt idx="1833">
                  <c:v>41540</c:v>
                </c:pt>
                <c:pt idx="1834">
                  <c:v>41540</c:v>
                </c:pt>
                <c:pt idx="1835">
                  <c:v>41541</c:v>
                </c:pt>
                <c:pt idx="1836">
                  <c:v>41542</c:v>
                </c:pt>
                <c:pt idx="1837">
                  <c:v>41543</c:v>
                </c:pt>
                <c:pt idx="1838">
                  <c:v>41544</c:v>
                </c:pt>
                <c:pt idx="1839">
                  <c:v>41547</c:v>
                </c:pt>
                <c:pt idx="1840">
                  <c:v>41548</c:v>
                </c:pt>
                <c:pt idx="1841">
                  <c:v>41549</c:v>
                </c:pt>
                <c:pt idx="1842">
                  <c:v>41550</c:v>
                </c:pt>
                <c:pt idx="1843">
                  <c:v>41551</c:v>
                </c:pt>
                <c:pt idx="1844">
                  <c:v>41552</c:v>
                </c:pt>
                <c:pt idx="1845">
                  <c:v>41553</c:v>
                </c:pt>
                <c:pt idx="1846">
                  <c:v>41554</c:v>
                </c:pt>
                <c:pt idx="1847">
                  <c:v>41555</c:v>
                </c:pt>
                <c:pt idx="1848">
                  <c:v>41556</c:v>
                </c:pt>
                <c:pt idx="1849">
                  <c:v>41557</c:v>
                </c:pt>
                <c:pt idx="1850">
                  <c:v>41558</c:v>
                </c:pt>
                <c:pt idx="1851">
                  <c:v>41562</c:v>
                </c:pt>
                <c:pt idx="1852">
                  <c:v>41563</c:v>
                </c:pt>
                <c:pt idx="1853">
                  <c:v>41564</c:v>
                </c:pt>
                <c:pt idx="1854">
                  <c:v>41565</c:v>
                </c:pt>
                <c:pt idx="1855">
                  <c:v>41566</c:v>
                </c:pt>
                <c:pt idx="1856">
                  <c:v>41569</c:v>
                </c:pt>
                <c:pt idx="1857">
                  <c:v>41570</c:v>
                </c:pt>
                <c:pt idx="1858">
                  <c:v>41571</c:v>
                </c:pt>
                <c:pt idx="1859">
                  <c:v>41572</c:v>
                </c:pt>
                <c:pt idx="1860">
                  <c:v>41573</c:v>
                </c:pt>
                <c:pt idx="1861">
                  <c:v>41576</c:v>
                </c:pt>
                <c:pt idx="1862">
                  <c:v>41577</c:v>
                </c:pt>
                <c:pt idx="1863">
                  <c:v>41578</c:v>
                </c:pt>
                <c:pt idx="1864">
                  <c:v>41579</c:v>
                </c:pt>
                <c:pt idx="1865">
                  <c:v>41580</c:v>
                </c:pt>
                <c:pt idx="1866">
                  <c:v>41583</c:v>
                </c:pt>
                <c:pt idx="1867">
                  <c:v>41584</c:v>
                </c:pt>
                <c:pt idx="1868">
                  <c:v>41585</c:v>
                </c:pt>
                <c:pt idx="1869">
                  <c:v>41586</c:v>
                </c:pt>
                <c:pt idx="1870">
                  <c:v>41587</c:v>
                </c:pt>
                <c:pt idx="1871">
                  <c:v>41591</c:v>
                </c:pt>
                <c:pt idx="1872">
                  <c:v>41592</c:v>
                </c:pt>
                <c:pt idx="1873">
                  <c:v>41593</c:v>
                </c:pt>
                <c:pt idx="1874">
                  <c:v>41594</c:v>
                </c:pt>
                <c:pt idx="1875">
                  <c:v>41625</c:v>
                </c:pt>
                <c:pt idx="1876">
                  <c:v>41626</c:v>
                </c:pt>
                <c:pt idx="1877">
                  <c:v>41627</c:v>
                </c:pt>
                <c:pt idx="1878">
                  <c:v>41628</c:v>
                </c:pt>
                <c:pt idx="1879">
                  <c:v>41629</c:v>
                </c:pt>
                <c:pt idx="1880">
                  <c:v>41630</c:v>
                </c:pt>
                <c:pt idx="1881">
                  <c:v>41631</c:v>
                </c:pt>
                <c:pt idx="1882">
                  <c:v>41632</c:v>
                </c:pt>
                <c:pt idx="1883">
                  <c:v>41633</c:v>
                </c:pt>
                <c:pt idx="1884">
                  <c:v>41634</c:v>
                </c:pt>
                <c:pt idx="1885">
                  <c:v>41635</c:v>
                </c:pt>
                <c:pt idx="1886">
                  <c:v>41636</c:v>
                </c:pt>
                <c:pt idx="1887">
                  <c:v>41637</c:v>
                </c:pt>
                <c:pt idx="1888">
                  <c:v>41638</c:v>
                </c:pt>
                <c:pt idx="1889">
                  <c:v>41639</c:v>
                </c:pt>
                <c:pt idx="1890">
                  <c:v>41640</c:v>
                </c:pt>
                <c:pt idx="1891">
                  <c:v>41641</c:v>
                </c:pt>
                <c:pt idx="1892">
                  <c:v>41642</c:v>
                </c:pt>
                <c:pt idx="1893">
                  <c:v>41643</c:v>
                </c:pt>
                <c:pt idx="1894">
                  <c:v>41644</c:v>
                </c:pt>
                <c:pt idx="1895">
                  <c:v>41645</c:v>
                </c:pt>
                <c:pt idx="1896">
                  <c:v>41646</c:v>
                </c:pt>
                <c:pt idx="1897">
                  <c:v>41647</c:v>
                </c:pt>
                <c:pt idx="1898">
                  <c:v>41648</c:v>
                </c:pt>
                <c:pt idx="1899">
                  <c:v>41649</c:v>
                </c:pt>
                <c:pt idx="1900">
                  <c:v>41650</c:v>
                </c:pt>
                <c:pt idx="1901">
                  <c:v>41651</c:v>
                </c:pt>
                <c:pt idx="1902">
                  <c:v>41652</c:v>
                </c:pt>
                <c:pt idx="1903">
                  <c:v>41652</c:v>
                </c:pt>
                <c:pt idx="1904">
                  <c:v>41653</c:v>
                </c:pt>
                <c:pt idx="1905">
                  <c:v>41654</c:v>
                </c:pt>
                <c:pt idx="1906">
                  <c:v>41655</c:v>
                </c:pt>
                <c:pt idx="1907">
                  <c:v>41656</c:v>
                </c:pt>
                <c:pt idx="1908">
                  <c:v>41659</c:v>
                </c:pt>
                <c:pt idx="1909">
                  <c:v>41660</c:v>
                </c:pt>
                <c:pt idx="1910">
                  <c:v>41661</c:v>
                </c:pt>
                <c:pt idx="1911">
                  <c:v>41662</c:v>
                </c:pt>
                <c:pt idx="1912">
                  <c:v>41663</c:v>
                </c:pt>
                <c:pt idx="1913">
                  <c:v>41666</c:v>
                </c:pt>
                <c:pt idx="1914">
                  <c:v>41667</c:v>
                </c:pt>
                <c:pt idx="1915">
                  <c:v>41668</c:v>
                </c:pt>
                <c:pt idx="1916">
                  <c:v>41669</c:v>
                </c:pt>
                <c:pt idx="1917">
                  <c:v>41670</c:v>
                </c:pt>
                <c:pt idx="1918">
                  <c:v>41670</c:v>
                </c:pt>
                <c:pt idx="1919">
                  <c:v>41673</c:v>
                </c:pt>
                <c:pt idx="1920">
                  <c:v>41674</c:v>
                </c:pt>
                <c:pt idx="1921">
                  <c:v>41675</c:v>
                </c:pt>
                <c:pt idx="1922">
                  <c:v>41676</c:v>
                </c:pt>
                <c:pt idx="1923">
                  <c:v>41677</c:v>
                </c:pt>
                <c:pt idx="1924">
                  <c:v>41680</c:v>
                </c:pt>
                <c:pt idx="1925">
                  <c:v>41681</c:v>
                </c:pt>
                <c:pt idx="1926">
                  <c:v>41682</c:v>
                </c:pt>
                <c:pt idx="1927">
                  <c:v>41683</c:v>
                </c:pt>
                <c:pt idx="1928">
                  <c:v>41684</c:v>
                </c:pt>
                <c:pt idx="1929">
                  <c:v>41685</c:v>
                </c:pt>
                <c:pt idx="1930">
                  <c:v>41686</c:v>
                </c:pt>
                <c:pt idx="1931">
                  <c:v>41687</c:v>
                </c:pt>
                <c:pt idx="1932">
                  <c:v>41688</c:v>
                </c:pt>
                <c:pt idx="1933">
                  <c:v>41689</c:v>
                </c:pt>
                <c:pt idx="1934">
                  <c:v>41690</c:v>
                </c:pt>
                <c:pt idx="1935">
                  <c:v>41694</c:v>
                </c:pt>
                <c:pt idx="1936">
                  <c:v>41695</c:v>
                </c:pt>
                <c:pt idx="1937">
                  <c:v>41696</c:v>
                </c:pt>
                <c:pt idx="1938">
                  <c:v>41697</c:v>
                </c:pt>
                <c:pt idx="1939">
                  <c:v>41698</c:v>
                </c:pt>
                <c:pt idx="1940">
                  <c:v>41701</c:v>
                </c:pt>
                <c:pt idx="1941">
                  <c:v>41702</c:v>
                </c:pt>
                <c:pt idx="1942">
                  <c:v>41703</c:v>
                </c:pt>
                <c:pt idx="1943">
                  <c:v>41704</c:v>
                </c:pt>
                <c:pt idx="1944">
                  <c:v>41705</c:v>
                </c:pt>
                <c:pt idx="1945">
                  <c:v>41708</c:v>
                </c:pt>
                <c:pt idx="1946">
                  <c:v>41709</c:v>
                </c:pt>
                <c:pt idx="1947">
                  <c:v>41710</c:v>
                </c:pt>
                <c:pt idx="1948">
                  <c:v>41711</c:v>
                </c:pt>
                <c:pt idx="1949">
                  <c:v>41712</c:v>
                </c:pt>
                <c:pt idx="1950">
                  <c:v>41715</c:v>
                </c:pt>
                <c:pt idx="1951">
                  <c:v>41716</c:v>
                </c:pt>
                <c:pt idx="1952">
                  <c:v>41717</c:v>
                </c:pt>
                <c:pt idx="1953">
                  <c:v>41718</c:v>
                </c:pt>
                <c:pt idx="1954">
                  <c:v>41719</c:v>
                </c:pt>
                <c:pt idx="1955">
                  <c:v>41723</c:v>
                </c:pt>
                <c:pt idx="1956">
                  <c:v>41724</c:v>
                </c:pt>
                <c:pt idx="1957">
                  <c:v>41725</c:v>
                </c:pt>
                <c:pt idx="1958">
                  <c:v>41726</c:v>
                </c:pt>
                <c:pt idx="1959">
                  <c:v>41729</c:v>
                </c:pt>
                <c:pt idx="1960">
                  <c:v>41730</c:v>
                </c:pt>
                <c:pt idx="1961">
                  <c:v>41731</c:v>
                </c:pt>
                <c:pt idx="1962">
                  <c:v>41732</c:v>
                </c:pt>
                <c:pt idx="1963">
                  <c:v>41733</c:v>
                </c:pt>
                <c:pt idx="1964">
                  <c:v>41736</c:v>
                </c:pt>
                <c:pt idx="1965">
                  <c:v>41737</c:v>
                </c:pt>
                <c:pt idx="1966">
                  <c:v>41738</c:v>
                </c:pt>
                <c:pt idx="1967">
                  <c:v>41739</c:v>
                </c:pt>
                <c:pt idx="1968">
                  <c:v>41740</c:v>
                </c:pt>
                <c:pt idx="1969">
                  <c:v>41743</c:v>
                </c:pt>
                <c:pt idx="1970">
                  <c:v>41744</c:v>
                </c:pt>
                <c:pt idx="1971">
                  <c:v>41745</c:v>
                </c:pt>
                <c:pt idx="1972">
                  <c:v>41746</c:v>
                </c:pt>
                <c:pt idx="1973">
                  <c:v>41747</c:v>
                </c:pt>
                <c:pt idx="1974">
                  <c:v>41748</c:v>
                </c:pt>
                <c:pt idx="1975">
                  <c:v>41749</c:v>
                </c:pt>
                <c:pt idx="1976">
                  <c:v>41750</c:v>
                </c:pt>
                <c:pt idx="1977">
                  <c:v>41751</c:v>
                </c:pt>
                <c:pt idx="1978">
                  <c:v>41752</c:v>
                </c:pt>
                <c:pt idx="1979">
                  <c:v>41753</c:v>
                </c:pt>
                <c:pt idx="1980">
                  <c:v>41754</c:v>
                </c:pt>
                <c:pt idx="1981">
                  <c:v>41755</c:v>
                </c:pt>
                <c:pt idx="1982">
                  <c:v>41756</c:v>
                </c:pt>
                <c:pt idx="1983">
                  <c:v>41757</c:v>
                </c:pt>
                <c:pt idx="1984">
                  <c:v>41758</c:v>
                </c:pt>
                <c:pt idx="1985">
                  <c:v>41759</c:v>
                </c:pt>
                <c:pt idx="1986">
                  <c:v>41760</c:v>
                </c:pt>
                <c:pt idx="1987">
                  <c:v>41761</c:v>
                </c:pt>
                <c:pt idx="1988">
                  <c:v>41762</c:v>
                </c:pt>
                <c:pt idx="1989">
                  <c:v>41763</c:v>
                </c:pt>
                <c:pt idx="1990">
                  <c:v>41764</c:v>
                </c:pt>
                <c:pt idx="1991">
                  <c:v>41765</c:v>
                </c:pt>
                <c:pt idx="1992">
                  <c:v>41766</c:v>
                </c:pt>
                <c:pt idx="1993">
                  <c:v>41767</c:v>
                </c:pt>
                <c:pt idx="1994">
                  <c:v>41768</c:v>
                </c:pt>
                <c:pt idx="1995">
                  <c:v>41769</c:v>
                </c:pt>
                <c:pt idx="1996">
                  <c:v>41770</c:v>
                </c:pt>
                <c:pt idx="1997">
                  <c:v>41771</c:v>
                </c:pt>
                <c:pt idx="1998">
                  <c:v>41772</c:v>
                </c:pt>
                <c:pt idx="1999">
                  <c:v>41773</c:v>
                </c:pt>
                <c:pt idx="2000">
                  <c:v>41774</c:v>
                </c:pt>
                <c:pt idx="2001">
                  <c:v>41775</c:v>
                </c:pt>
                <c:pt idx="2002">
                  <c:v>41776</c:v>
                </c:pt>
                <c:pt idx="2003">
                  <c:v>41777</c:v>
                </c:pt>
                <c:pt idx="2004">
                  <c:v>41778</c:v>
                </c:pt>
                <c:pt idx="2005">
                  <c:v>41779</c:v>
                </c:pt>
                <c:pt idx="2006">
                  <c:v>41780</c:v>
                </c:pt>
                <c:pt idx="2007">
                  <c:v>41781</c:v>
                </c:pt>
                <c:pt idx="2008">
                  <c:v>41782</c:v>
                </c:pt>
                <c:pt idx="2009">
                  <c:v>41783</c:v>
                </c:pt>
                <c:pt idx="2010">
                  <c:v>41784</c:v>
                </c:pt>
                <c:pt idx="2011">
                  <c:v>41785</c:v>
                </c:pt>
                <c:pt idx="2012">
                  <c:v>41786</c:v>
                </c:pt>
                <c:pt idx="2013">
                  <c:v>41787</c:v>
                </c:pt>
                <c:pt idx="2014">
                  <c:v>41788</c:v>
                </c:pt>
                <c:pt idx="2015">
                  <c:v>41789</c:v>
                </c:pt>
                <c:pt idx="2016">
                  <c:v>41790</c:v>
                </c:pt>
                <c:pt idx="2017">
                  <c:v>41791</c:v>
                </c:pt>
                <c:pt idx="2018">
                  <c:v>41792</c:v>
                </c:pt>
                <c:pt idx="2019">
                  <c:v>41793</c:v>
                </c:pt>
                <c:pt idx="2020">
                  <c:v>41794</c:v>
                </c:pt>
                <c:pt idx="2021">
                  <c:v>41795</c:v>
                </c:pt>
                <c:pt idx="2022">
                  <c:v>41796</c:v>
                </c:pt>
                <c:pt idx="2023">
                  <c:v>41797</c:v>
                </c:pt>
                <c:pt idx="2024">
                  <c:v>41798</c:v>
                </c:pt>
                <c:pt idx="2025">
                  <c:v>41799</c:v>
                </c:pt>
                <c:pt idx="2026">
                  <c:v>41800</c:v>
                </c:pt>
                <c:pt idx="2027">
                  <c:v>41801</c:v>
                </c:pt>
                <c:pt idx="2028">
                  <c:v>41802</c:v>
                </c:pt>
                <c:pt idx="2029">
                  <c:v>41803</c:v>
                </c:pt>
                <c:pt idx="2030">
                  <c:v>41804</c:v>
                </c:pt>
                <c:pt idx="2031">
                  <c:v>41805</c:v>
                </c:pt>
                <c:pt idx="2032">
                  <c:v>41806</c:v>
                </c:pt>
                <c:pt idx="2033">
                  <c:v>41807</c:v>
                </c:pt>
                <c:pt idx="2034">
                  <c:v>41808</c:v>
                </c:pt>
                <c:pt idx="2035">
                  <c:v>41809</c:v>
                </c:pt>
                <c:pt idx="2036">
                  <c:v>41810</c:v>
                </c:pt>
                <c:pt idx="2037">
                  <c:v>41811</c:v>
                </c:pt>
                <c:pt idx="2038">
                  <c:v>41812</c:v>
                </c:pt>
                <c:pt idx="2039">
                  <c:v>41813</c:v>
                </c:pt>
                <c:pt idx="2040">
                  <c:v>41814</c:v>
                </c:pt>
                <c:pt idx="2041">
                  <c:v>41815</c:v>
                </c:pt>
                <c:pt idx="2042">
                  <c:v>41816</c:v>
                </c:pt>
                <c:pt idx="2043">
                  <c:v>41817</c:v>
                </c:pt>
                <c:pt idx="2044">
                  <c:v>41818</c:v>
                </c:pt>
                <c:pt idx="2045">
                  <c:v>41819</c:v>
                </c:pt>
                <c:pt idx="2046">
                  <c:v>41820</c:v>
                </c:pt>
                <c:pt idx="2047">
                  <c:v>41821</c:v>
                </c:pt>
                <c:pt idx="2048">
                  <c:v>41822</c:v>
                </c:pt>
                <c:pt idx="2049">
                  <c:v>41823</c:v>
                </c:pt>
                <c:pt idx="2050">
                  <c:v>41824</c:v>
                </c:pt>
                <c:pt idx="2051">
                  <c:v>41825</c:v>
                </c:pt>
                <c:pt idx="2052">
                  <c:v>41826</c:v>
                </c:pt>
                <c:pt idx="2053">
                  <c:v>41827</c:v>
                </c:pt>
                <c:pt idx="2054">
                  <c:v>41828</c:v>
                </c:pt>
                <c:pt idx="2055">
                  <c:v>41829</c:v>
                </c:pt>
                <c:pt idx="2056">
                  <c:v>41830</c:v>
                </c:pt>
                <c:pt idx="2057">
                  <c:v>41831</c:v>
                </c:pt>
                <c:pt idx="2058">
                  <c:v>41832</c:v>
                </c:pt>
                <c:pt idx="2059">
                  <c:v>41833</c:v>
                </c:pt>
                <c:pt idx="2060">
                  <c:v>41834</c:v>
                </c:pt>
                <c:pt idx="2061">
                  <c:v>41835</c:v>
                </c:pt>
                <c:pt idx="2062">
                  <c:v>41836</c:v>
                </c:pt>
                <c:pt idx="2063">
                  <c:v>41837</c:v>
                </c:pt>
                <c:pt idx="2064">
                  <c:v>41838</c:v>
                </c:pt>
                <c:pt idx="2065">
                  <c:v>41839</c:v>
                </c:pt>
                <c:pt idx="2066">
                  <c:v>41840</c:v>
                </c:pt>
                <c:pt idx="2067">
                  <c:v>41841</c:v>
                </c:pt>
                <c:pt idx="2068">
                  <c:v>41842</c:v>
                </c:pt>
                <c:pt idx="2069">
                  <c:v>41843</c:v>
                </c:pt>
                <c:pt idx="2070">
                  <c:v>41844</c:v>
                </c:pt>
                <c:pt idx="2071">
                  <c:v>41845</c:v>
                </c:pt>
                <c:pt idx="2072">
                  <c:v>41846</c:v>
                </c:pt>
                <c:pt idx="2073">
                  <c:v>41847</c:v>
                </c:pt>
                <c:pt idx="2074">
                  <c:v>41848</c:v>
                </c:pt>
                <c:pt idx="2075">
                  <c:v>41849</c:v>
                </c:pt>
                <c:pt idx="2076">
                  <c:v>41850</c:v>
                </c:pt>
                <c:pt idx="2077">
                  <c:v>41851</c:v>
                </c:pt>
                <c:pt idx="2078">
                  <c:v>41852</c:v>
                </c:pt>
                <c:pt idx="2079">
                  <c:v>41853</c:v>
                </c:pt>
                <c:pt idx="2080">
                  <c:v>41854</c:v>
                </c:pt>
                <c:pt idx="2081">
                  <c:v>41855</c:v>
                </c:pt>
                <c:pt idx="2082">
                  <c:v>41856</c:v>
                </c:pt>
                <c:pt idx="2083">
                  <c:v>41857</c:v>
                </c:pt>
                <c:pt idx="2084">
                  <c:v>41858</c:v>
                </c:pt>
                <c:pt idx="2085">
                  <c:v>41859</c:v>
                </c:pt>
                <c:pt idx="2086">
                  <c:v>41860</c:v>
                </c:pt>
                <c:pt idx="2087">
                  <c:v>41861</c:v>
                </c:pt>
                <c:pt idx="2088">
                  <c:v>41862</c:v>
                </c:pt>
                <c:pt idx="2089">
                  <c:v>41863</c:v>
                </c:pt>
                <c:pt idx="2090">
                  <c:v>41864</c:v>
                </c:pt>
                <c:pt idx="2091">
                  <c:v>41865</c:v>
                </c:pt>
                <c:pt idx="2092">
                  <c:v>41866</c:v>
                </c:pt>
                <c:pt idx="2093">
                  <c:v>41867</c:v>
                </c:pt>
                <c:pt idx="2094">
                  <c:v>41868</c:v>
                </c:pt>
                <c:pt idx="2095">
                  <c:v>41869</c:v>
                </c:pt>
                <c:pt idx="2096">
                  <c:v>41870</c:v>
                </c:pt>
                <c:pt idx="2097">
                  <c:v>41871</c:v>
                </c:pt>
                <c:pt idx="2098">
                  <c:v>41872</c:v>
                </c:pt>
                <c:pt idx="2099">
                  <c:v>41873</c:v>
                </c:pt>
                <c:pt idx="2100">
                  <c:v>41874</c:v>
                </c:pt>
                <c:pt idx="2101">
                  <c:v>41875</c:v>
                </c:pt>
                <c:pt idx="2102">
                  <c:v>41876</c:v>
                </c:pt>
                <c:pt idx="2103">
                  <c:v>41877</c:v>
                </c:pt>
                <c:pt idx="2104">
                  <c:v>41878</c:v>
                </c:pt>
                <c:pt idx="2105">
                  <c:v>41879</c:v>
                </c:pt>
                <c:pt idx="2106">
                  <c:v>41880</c:v>
                </c:pt>
                <c:pt idx="2107">
                  <c:v>41881</c:v>
                </c:pt>
                <c:pt idx="2108">
                  <c:v>41882</c:v>
                </c:pt>
                <c:pt idx="2109">
                  <c:v>41883</c:v>
                </c:pt>
                <c:pt idx="2110">
                  <c:v>41884</c:v>
                </c:pt>
                <c:pt idx="2111">
                  <c:v>41885</c:v>
                </c:pt>
                <c:pt idx="2112">
                  <c:v>41886</c:v>
                </c:pt>
                <c:pt idx="2113">
                  <c:v>41887</c:v>
                </c:pt>
                <c:pt idx="2114">
                  <c:v>41888</c:v>
                </c:pt>
                <c:pt idx="2115">
                  <c:v>41889</c:v>
                </c:pt>
                <c:pt idx="2116">
                  <c:v>41890</c:v>
                </c:pt>
                <c:pt idx="2117">
                  <c:v>41891</c:v>
                </c:pt>
                <c:pt idx="2118">
                  <c:v>41892</c:v>
                </c:pt>
                <c:pt idx="2119">
                  <c:v>41893</c:v>
                </c:pt>
                <c:pt idx="2120">
                  <c:v>41894</c:v>
                </c:pt>
                <c:pt idx="2121">
                  <c:v>41895</c:v>
                </c:pt>
                <c:pt idx="2122">
                  <c:v>41896</c:v>
                </c:pt>
                <c:pt idx="2123">
                  <c:v>41897</c:v>
                </c:pt>
                <c:pt idx="2124">
                  <c:v>41898</c:v>
                </c:pt>
                <c:pt idx="2125">
                  <c:v>41899</c:v>
                </c:pt>
                <c:pt idx="2126">
                  <c:v>41900</c:v>
                </c:pt>
                <c:pt idx="2127">
                  <c:v>41901</c:v>
                </c:pt>
                <c:pt idx="2128">
                  <c:v>41902</c:v>
                </c:pt>
                <c:pt idx="2129">
                  <c:v>41903</c:v>
                </c:pt>
                <c:pt idx="2130">
                  <c:v>41904</c:v>
                </c:pt>
                <c:pt idx="2131">
                  <c:v>41905</c:v>
                </c:pt>
                <c:pt idx="2132">
                  <c:v>41906</c:v>
                </c:pt>
                <c:pt idx="2133">
                  <c:v>41907</c:v>
                </c:pt>
                <c:pt idx="2134">
                  <c:v>41908</c:v>
                </c:pt>
                <c:pt idx="2135">
                  <c:v>41909</c:v>
                </c:pt>
                <c:pt idx="2136">
                  <c:v>41910</c:v>
                </c:pt>
                <c:pt idx="2137">
                  <c:v>41911</c:v>
                </c:pt>
                <c:pt idx="2138">
                  <c:v>41912</c:v>
                </c:pt>
                <c:pt idx="2139">
                  <c:v>41913</c:v>
                </c:pt>
                <c:pt idx="2140">
                  <c:v>41914</c:v>
                </c:pt>
                <c:pt idx="2141">
                  <c:v>41915</c:v>
                </c:pt>
                <c:pt idx="2142">
                  <c:v>41916</c:v>
                </c:pt>
                <c:pt idx="2143">
                  <c:v>41917</c:v>
                </c:pt>
                <c:pt idx="2144">
                  <c:v>41918</c:v>
                </c:pt>
                <c:pt idx="2145">
                  <c:v>41919</c:v>
                </c:pt>
                <c:pt idx="2146">
                  <c:v>41919</c:v>
                </c:pt>
                <c:pt idx="2147">
                  <c:v>41920</c:v>
                </c:pt>
                <c:pt idx="2148">
                  <c:v>41921</c:v>
                </c:pt>
                <c:pt idx="2149">
                  <c:v>41922</c:v>
                </c:pt>
                <c:pt idx="2150">
                  <c:v>41923</c:v>
                </c:pt>
                <c:pt idx="2151">
                  <c:v>41924</c:v>
                </c:pt>
                <c:pt idx="2152">
                  <c:v>41925</c:v>
                </c:pt>
                <c:pt idx="2153">
                  <c:v>41926</c:v>
                </c:pt>
                <c:pt idx="2154">
                  <c:v>41927</c:v>
                </c:pt>
                <c:pt idx="2155">
                  <c:v>41928</c:v>
                </c:pt>
                <c:pt idx="2156">
                  <c:v>41929</c:v>
                </c:pt>
                <c:pt idx="2157">
                  <c:v>41930</c:v>
                </c:pt>
                <c:pt idx="2158">
                  <c:v>41931</c:v>
                </c:pt>
                <c:pt idx="2159">
                  <c:v>41932</c:v>
                </c:pt>
                <c:pt idx="2160">
                  <c:v>41933</c:v>
                </c:pt>
                <c:pt idx="2161">
                  <c:v>41934</c:v>
                </c:pt>
                <c:pt idx="2162">
                  <c:v>41935</c:v>
                </c:pt>
                <c:pt idx="2163">
                  <c:v>41936</c:v>
                </c:pt>
                <c:pt idx="2164">
                  <c:v>41937</c:v>
                </c:pt>
                <c:pt idx="2165">
                  <c:v>41938</c:v>
                </c:pt>
                <c:pt idx="2166">
                  <c:v>41939</c:v>
                </c:pt>
                <c:pt idx="2167">
                  <c:v>41940</c:v>
                </c:pt>
                <c:pt idx="2168">
                  <c:v>41941</c:v>
                </c:pt>
                <c:pt idx="2169">
                  <c:v>41942</c:v>
                </c:pt>
                <c:pt idx="2170">
                  <c:v>41943</c:v>
                </c:pt>
                <c:pt idx="2171">
                  <c:v>41944</c:v>
                </c:pt>
                <c:pt idx="2172">
                  <c:v>41945</c:v>
                </c:pt>
                <c:pt idx="2173">
                  <c:v>41946</c:v>
                </c:pt>
                <c:pt idx="2174">
                  <c:v>41947</c:v>
                </c:pt>
                <c:pt idx="2175">
                  <c:v>41948</c:v>
                </c:pt>
                <c:pt idx="2176">
                  <c:v>41949</c:v>
                </c:pt>
                <c:pt idx="2177">
                  <c:v>41950</c:v>
                </c:pt>
                <c:pt idx="2178">
                  <c:v>41951</c:v>
                </c:pt>
                <c:pt idx="2179">
                  <c:v>41952</c:v>
                </c:pt>
                <c:pt idx="2180">
                  <c:v>41953</c:v>
                </c:pt>
                <c:pt idx="2181">
                  <c:v>41954</c:v>
                </c:pt>
                <c:pt idx="2182">
                  <c:v>41955</c:v>
                </c:pt>
                <c:pt idx="2183">
                  <c:v>41956</c:v>
                </c:pt>
                <c:pt idx="2184">
                  <c:v>41957</c:v>
                </c:pt>
                <c:pt idx="2185">
                  <c:v>41958</c:v>
                </c:pt>
                <c:pt idx="2186">
                  <c:v>41959</c:v>
                </c:pt>
                <c:pt idx="2187">
                  <c:v>41960</c:v>
                </c:pt>
                <c:pt idx="2188">
                  <c:v>41961</c:v>
                </c:pt>
                <c:pt idx="2189">
                  <c:v>41962</c:v>
                </c:pt>
                <c:pt idx="2190">
                  <c:v>41963</c:v>
                </c:pt>
                <c:pt idx="2191">
                  <c:v>41964</c:v>
                </c:pt>
                <c:pt idx="2192">
                  <c:v>41965</c:v>
                </c:pt>
                <c:pt idx="2193">
                  <c:v>41966</c:v>
                </c:pt>
                <c:pt idx="2194">
                  <c:v>41967</c:v>
                </c:pt>
                <c:pt idx="2195">
                  <c:v>41968</c:v>
                </c:pt>
                <c:pt idx="2196">
                  <c:v>41969</c:v>
                </c:pt>
                <c:pt idx="2197">
                  <c:v>41970</c:v>
                </c:pt>
                <c:pt idx="2198">
                  <c:v>41971</c:v>
                </c:pt>
                <c:pt idx="2199">
                  <c:v>41972</c:v>
                </c:pt>
                <c:pt idx="2200">
                  <c:v>41973</c:v>
                </c:pt>
                <c:pt idx="2201">
                  <c:v>41974</c:v>
                </c:pt>
                <c:pt idx="2202">
                  <c:v>41975</c:v>
                </c:pt>
                <c:pt idx="2203">
                  <c:v>41976</c:v>
                </c:pt>
                <c:pt idx="2204">
                  <c:v>41977</c:v>
                </c:pt>
                <c:pt idx="2205">
                  <c:v>41978</c:v>
                </c:pt>
                <c:pt idx="2206">
                  <c:v>41979</c:v>
                </c:pt>
                <c:pt idx="2207">
                  <c:v>41980</c:v>
                </c:pt>
                <c:pt idx="2208">
                  <c:v>41981</c:v>
                </c:pt>
                <c:pt idx="2209">
                  <c:v>41982</c:v>
                </c:pt>
                <c:pt idx="2210">
                  <c:v>41983</c:v>
                </c:pt>
                <c:pt idx="2211">
                  <c:v>41984</c:v>
                </c:pt>
                <c:pt idx="2212">
                  <c:v>41985</c:v>
                </c:pt>
                <c:pt idx="2213">
                  <c:v>41986</c:v>
                </c:pt>
                <c:pt idx="2214">
                  <c:v>41987</c:v>
                </c:pt>
                <c:pt idx="2215">
                  <c:v>41988</c:v>
                </c:pt>
                <c:pt idx="2216">
                  <c:v>41989</c:v>
                </c:pt>
                <c:pt idx="2217">
                  <c:v>41990</c:v>
                </c:pt>
                <c:pt idx="2218">
                  <c:v>41991</c:v>
                </c:pt>
                <c:pt idx="2219">
                  <c:v>41992</c:v>
                </c:pt>
                <c:pt idx="2220">
                  <c:v>41993</c:v>
                </c:pt>
                <c:pt idx="2221">
                  <c:v>41994</c:v>
                </c:pt>
                <c:pt idx="2222">
                  <c:v>41995</c:v>
                </c:pt>
                <c:pt idx="2223">
                  <c:v>41996</c:v>
                </c:pt>
                <c:pt idx="2224">
                  <c:v>41997</c:v>
                </c:pt>
                <c:pt idx="2225">
                  <c:v>41998</c:v>
                </c:pt>
                <c:pt idx="2226">
                  <c:v>41999</c:v>
                </c:pt>
                <c:pt idx="2227">
                  <c:v>42000</c:v>
                </c:pt>
                <c:pt idx="2228">
                  <c:v>42001</c:v>
                </c:pt>
                <c:pt idx="2229">
                  <c:v>42002</c:v>
                </c:pt>
                <c:pt idx="2230">
                  <c:v>42003</c:v>
                </c:pt>
                <c:pt idx="2231">
                  <c:v>42004</c:v>
                </c:pt>
                <c:pt idx="2232">
                  <c:v>42005</c:v>
                </c:pt>
                <c:pt idx="2233">
                  <c:v>42006</c:v>
                </c:pt>
                <c:pt idx="2234">
                  <c:v>42007</c:v>
                </c:pt>
                <c:pt idx="2235">
                  <c:v>42008</c:v>
                </c:pt>
                <c:pt idx="2236">
                  <c:v>42009</c:v>
                </c:pt>
                <c:pt idx="2237">
                  <c:v>42010</c:v>
                </c:pt>
                <c:pt idx="2238">
                  <c:v>42011</c:v>
                </c:pt>
                <c:pt idx="2239">
                  <c:v>42012</c:v>
                </c:pt>
                <c:pt idx="2240">
                  <c:v>42013</c:v>
                </c:pt>
                <c:pt idx="2241">
                  <c:v>42014</c:v>
                </c:pt>
                <c:pt idx="2242">
                  <c:v>42015</c:v>
                </c:pt>
                <c:pt idx="2243">
                  <c:v>42016</c:v>
                </c:pt>
                <c:pt idx="2244">
                  <c:v>42017</c:v>
                </c:pt>
                <c:pt idx="2245">
                  <c:v>42018</c:v>
                </c:pt>
                <c:pt idx="2246">
                  <c:v>42019</c:v>
                </c:pt>
                <c:pt idx="2247">
                  <c:v>42020</c:v>
                </c:pt>
                <c:pt idx="2248">
                  <c:v>42021</c:v>
                </c:pt>
                <c:pt idx="2249">
                  <c:v>42022</c:v>
                </c:pt>
                <c:pt idx="2250">
                  <c:v>42023</c:v>
                </c:pt>
                <c:pt idx="2251">
                  <c:v>42024</c:v>
                </c:pt>
                <c:pt idx="2252">
                  <c:v>42025</c:v>
                </c:pt>
                <c:pt idx="2253">
                  <c:v>42026</c:v>
                </c:pt>
                <c:pt idx="2254">
                  <c:v>42027</c:v>
                </c:pt>
                <c:pt idx="2255">
                  <c:v>42028</c:v>
                </c:pt>
                <c:pt idx="2256">
                  <c:v>42029</c:v>
                </c:pt>
                <c:pt idx="2257">
                  <c:v>42030</c:v>
                </c:pt>
                <c:pt idx="2258">
                  <c:v>42031</c:v>
                </c:pt>
                <c:pt idx="2259">
                  <c:v>42031</c:v>
                </c:pt>
                <c:pt idx="2260">
                  <c:v>42032</c:v>
                </c:pt>
                <c:pt idx="2261">
                  <c:v>42033</c:v>
                </c:pt>
                <c:pt idx="2262">
                  <c:v>42034</c:v>
                </c:pt>
                <c:pt idx="2263">
                  <c:v>42035</c:v>
                </c:pt>
                <c:pt idx="2264">
                  <c:v>42036</c:v>
                </c:pt>
                <c:pt idx="2265">
                  <c:v>42037</c:v>
                </c:pt>
                <c:pt idx="2266">
                  <c:v>42038</c:v>
                </c:pt>
                <c:pt idx="2267">
                  <c:v>42039</c:v>
                </c:pt>
                <c:pt idx="2268">
                  <c:v>42040</c:v>
                </c:pt>
                <c:pt idx="2269">
                  <c:v>42041</c:v>
                </c:pt>
                <c:pt idx="2270">
                  <c:v>42042</c:v>
                </c:pt>
                <c:pt idx="2271">
                  <c:v>42043</c:v>
                </c:pt>
                <c:pt idx="2272">
                  <c:v>42044</c:v>
                </c:pt>
                <c:pt idx="2273">
                  <c:v>42045</c:v>
                </c:pt>
                <c:pt idx="2274">
                  <c:v>42046</c:v>
                </c:pt>
                <c:pt idx="2275">
                  <c:v>42047</c:v>
                </c:pt>
                <c:pt idx="2276">
                  <c:v>42048</c:v>
                </c:pt>
                <c:pt idx="2277">
                  <c:v>42049</c:v>
                </c:pt>
                <c:pt idx="2278">
                  <c:v>42050</c:v>
                </c:pt>
                <c:pt idx="2279">
                  <c:v>42051</c:v>
                </c:pt>
                <c:pt idx="2280">
                  <c:v>42052</c:v>
                </c:pt>
                <c:pt idx="2281">
                  <c:v>42053</c:v>
                </c:pt>
                <c:pt idx="2282">
                  <c:v>42054</c:v>
                </c:pt>
                <c:pt idx="2283">
                  <c:v>42055</c:v>
                </c:pt>
                <c:pt idx="2284">
                  <c:v>42056</c:v>
                </c:pt>
                <c:pt idx="2285">
                  <c:v>42057</c:v>
                </c:pt>
                <c:pt idx="2286">
                  <c:v>42058</c:v>
                </c:pt>
                <c:pt idx="2287">
                  <c:v>42059</c:v>
                </c:pt>
                <c:pt idx="2288">
                  <c:v>42060</c:v>
                </c:pt>
                <c:pt idx="2289">
                  <c:v>42061</c:v>
                </c:pt>
                <c:pt idx="2290">
                  <c:v>42062</c:v>
                </c:pt>
                <c:pt idx="2291">
                  <c:v>42063</c:v>
                </c:pt>
                <c:pt idx="2292">
                  <c:v>42064</c:v>
                </c:pt>
                <c:pt idx="2293">
                  <c:v>42065</c:v>
                </c:pt>
                <c:pt idx="2294">
                  <c:v>42066</c:v>
                </c:pt>
                <c:pt idx="2295">
                  <c:v>42067</c:v>
                </c:pt>
                <c:pt idx="2296">
                  <c:v>42068</c:v>
                </c:pt>
                <c:pt idx="2297">
                  <c:v>42069</c:v>
                </c:pt>
                <c:pt idx="2298">
                  <c:v>42070</c:v>
                </c:pt>
                <c:pt idx="2299">
                  <c:v>42071</c:v>
                </c:pt>
                <c:pt idx="2300">
                  <c:v>42072</c:v>
                </c:pt>
                <c:pt idx="2301">
                  <c:v>42073</c:v>
                </c:pt>
                <c:pt idx="2302">
                  <c:v>42074</c:v>
                </c:pt>
                <c:pt idx="2303">
                  <c:v>42075</c:v>
                </c:pt>
                <c:pt idx="2304">
                  <c:v>42076</c:v>
                </c:pt>
                <c:pt idx="2305">
                  <c:v>42077</c:v>
                </c:pt>
                <c:pt idx="2306">
                  <c:v>42078</c:v>
                </c:pt>
                <c:pt idx="2307">
                  <c:v>42079</c:v>
                </c:pt>
                <c:pt idx="2308">
                  <c:v>42080</c:v>
                </c:pt>
                <c:pt idx="2309">
                  <c:v>42081</c:v>
                </c:pt>
                <c:pt idx="2310">
                  <c:v>42082</c:v>
                </c:pt>
                <c:pt idx="2311">
                  <c:v>42083</c:v>
                </c:pt>
                <c:pt idx="2312">
                  <c:v>42084</c:v>
                </c:pt>
                <c:pt idx="2313">
                  <c:v>42085</c:v>
                </c:pt>
                <c:pt idx="2314">
                  <c:v>42086</c:v>
                </c:pt>
                <c:pt idx="2315">
                  <c:v>42087</c:v>
                </c:pt>
                <c:pt idx="2316">
                  <c:v>42088</c:v>
                </c:pt>
                <c:pt idx="2317">
                  <c:v>42089</c:v>
                </c:pt>
                <c:pt idx="2318">
                  <c:v>42090</c:v>
                </c:pt>
                <c:pt idx="2319">
                  <c:v>42091</c:v>
                </c:pt>
                <c:pt idx="2320">
                  <c:v>42092</c:v>
                </c:pt>
                <c:pt idx="2321">
                  <c:v>42093</c:v>
                </c:pt>
                <c:pt idx="2322">
                  <c:v>42094</c:v>
                </c:pt>
                <c:pt idx="2323">
                  <c:v>42095</c:v>
                </c:pt>
                <c:pt idx="2324">
                  <c:v>42096</c:v>
                </c:pt>
                <c:pt idx="2325">
                  <c:v>42097</c:v>
                </c:pt>
                <c:pt idx="2326">
                  <c:v>42098</c:v>
                </c:pt>
                <c:pt idx="2327">
                  <c:v>42099</c:v>
                </c:pt>
                <c:pt idx="2328">
                  <c:v>42100</c:v>
                </c:pt>
                <c:pt idx="2329">
                  <c:v>42101</c:v>
                </c:pt>
                <c:pt idx="2330">
                  <c:v>42102</c:v>
                </c:pt>
                <c:pt idx="2331">
                  <c:v>42103</c:v>
                </c:pt>
                <c:pt idx="2332">
                  <c:v>42104</c:v>
                </c:pt>
                <c:pt idx="2333">
                  <c:v>42105</c:v>
                </c:pt>
                <c:pt idx="2334">
                  <c:v>42106</c:v>
                </c:pt>
                <c:pt idx="2335">
                  <c:v>42107</c:v>
                </c:pt>
                <c:pt idx="2336">
                  <c:v>42108</c:v>
                </c:pt>
                <c:pt idx="2337">
                  <c:v>42109</c:v>
                </c:pt>
                <c:pt idx="2338">
                  <c:v>42110</c:v>
                </c:pt>
                <c:pt idx="2339">
                  <c:v>42111</c:v>
                </c:pt>
                <c:pt idx="2340">
                  <c:v>42112</c:v>
                </c:pt>
                <c:pt idx="2341">
                  <c:v>42113</c:v>
                </c:pt>
                <c:pt idx="2342">
                  <c:v>42114</c:v>
                </c:pt>
                <c:pt idx="2343">
                  <c:v>42115</c:v>
                </c:pt>
                <c:pt idx="2344">
                  <c:v>42116</c:v>
                </c:pt>
                <c:pt idx="2345">
                  <c:v>42117</c:v>
                </c:pt>
                <c:pt idx="2346">
                  <c:v>42118</c:v>
                </c:pt>
                <c:pt idx="2347">
                  <c:v>42119</c:v>
                </c:pt>
                <c:pt idx="2348">
                  <c:v>42120</c:v>
                </c:pt>
                <c:pt idx="2349">
                  <c:v>42121</c:v>
                </c:pt>
                <c:pt idx="2350">
                  <c:v>42122</c:v>
                </c:pt>
                <c:pt idx="2351">
                  <c:v>42123</c:v>
                </c:pt>
                <c:pt idx="2352">
                  <c:v>42124</c:v>
                </c:pt>
                <c:pt idx="2353">
                  <c:v>42125</c:v>
                </c:pt>
                <c:pt idx="2354">
                  <c:v>42126</c:v>
                </c:pt>
                <c:pt idx="2355">
                  <c:v>42127</c:v>
                </c:pt>
                <c:pt idx="2356">
                  <c:v>42128</c:v>
                </c:pt>
                <c:pt idx="2357">
                  <c:v>42129</c:v>
                </c:pt>
                <c:pt idx="2358">
                  <c:v>42130</c:v>
                </c:pt>
                <c:pt idx="2359">
                  <c:v>42131</c:v>
                </c:pt>
                <c:pt idx="2360">
                  <c:v>42132</c:v>
                </c:pt>
                <c:pt idx="2361">
                  <c:v>42133</c:v>
                </c:pt>
                <c:pt idx="2362">
                  <c:v>42134</c:v>
                </c:pt>
                <c:pt idx="2363">
                  <c:v>42135</c:v>
                </c:pt>
                <c:pt idx="2364">
                  <c:v>42136</c:v>
                </c:pt>
                <c:pt idx="2365">
                  <c:v>42137</c:v>
                </c:pt>
                <c:pt idx="2366">
                  <c:v>42138</c:v>
                </c:pt>
                <c:pt idx="2367">
                  <c:v>42139</c:v>
                </c:pt>
                <c:pt idx="2368">
                  <c:v>42140</c:v>
                </c:pt>
                <c:pt idx="2369">
                  <c:v>42141</c:v>
                </c:pt>
                <c:pt idx="2370">
                  <c:v>42142</c:v>
                </c:pt>
                <c:pt idx="2371">
                  <c:v>42143</c:v>
                </c:pt>
                <c:pt idx="2372">
                  <c:v>42144</c:v>
                </c:pt>
                <c:pt idx="2373">
                  <c:v>42145</c:v>
                </c:pt>
                <c:pt idx="2374">
                  <c:v>42146</c:v>
                </c:pt>
                <c:pt idx="2375">
                  <c:v>42147</c:v>
                </c:pt>
                <c:pt idx="2376">
                  <c:v>42148</c:v>
                </c:pt>
                <c:pt idx="2377">
                  <c:v>42149</c:v>
                </c:pt>
                <c:pt idx="2378">
                  <c:v>42150</c:v>
                </c:pt>
                <c:pt idx="2379">
                  <c:v>42151</c:v>
                </c:pt>
                <c:pt idx="2380">
                  <c:v>42152</c:v>
                </c:pt>
                <c:pt idx="2381">
                  <c:v>42153</c:v>
                </c:pt>
                <c:pt idx="2382">
                  <c:v>42154</c:v>
                </c:pt>
                <c:pt idx="2383">
                  <c:v>42155</c:v>
                </c:pt>
                <c:pt idx="2384">
                  <c:v>42156</c:v>
                </c:pt>
                <c:pt idx="2385">
                  <c:v>42157</c:v>
                </c:pt>
                <c:pt idx="2386">
                  <c:v>42158</c:v>
                </c:pt>
                <c:pt idx="2387">
                  <c:v>42159</c:v>
                </c:pt>
                <c:pt idx="2388">
                  <c:v>42160</c:v>
                </c:pt>
                <c:pt idx="2389">
                  <c:v>42161</c:v>
                </c:pt>
                <c:pt idx="2390">
                  <c:v>42162</c:v>
                </c:pt>
                <c:pt idx="2391">
                  <c:v>42163</c:v>
                </c:pt>
                <c:pt idx="2392">
                  <c:v>42164</c:v>
                </c:pt>
                <c:pt idx="2393">
                  <c:v>42165</c:v>
                </c:pt>
                <c:pt idx="2394">
                  <c:v>42166</c:v>
                </c:pt>
                <c:pt idx="2395">
                  <c:v>42167</c:v>
                </c:pt>
                <c:pt idx="2396">
                  <c:v>42168</c:v>
                </c:pt>
                <c:pt idx="2397">
                  <c:v>42169</c:v>
                </c:pt>
                <c:pt idx="2398">
                  <c:v>42170</c:v>
                </c:pt>
                <c:pt idx="2399">
                  <c:v>42171</c:v>
                </c:pt>
                <c:pt idx="2400">
                  <c:v>42172</c:v>
                </c:pt>
                <c:pt idx="2401">
                  <c:v>42173</c:v>
                </c:pt>
                <c:pt idx="2402">
                  <c:v>42174</c:v>
                </c:pt>
                <c:pt idx="2403">
                  <c:v>42175</c:v>
                </c:pt>
                <c:pt idx="2404">
                  <c:v>42176</c:v>
                </c:pt>
                <c:pt idx="2405">
                  <c:v>42177</c:v>
                </c:pt>
                <c:pt idx="2406">
                  <c:v>42178</c:v>
                </c:pt>
                <c:pt idx="2407">
                  <c:v>42179</c:v>
                </c:pt>
                <c:pt idx="2408">
                  <c:v>42180</c:v>
                </c:pt>
                <c:pt idx="2409">
                  <c:v>42181</c:v>
                </c:pt>
                <c:pt idx="2410">
                  <c:v>42182</c:v>
                </c:pt>
                <c:pt idx="2411">
                  <c:v>42183</c:v>
                </c:pt>
                <c:pt idx="2412">
                  <c:v>42184</c:v>
                </c:pt>
                <c:pt idx="2413">
                  <c:v>42185</c:v>
                </c:pt>
                <c:pt idx="2414">
                  <c:v>42186</c:v>
                </c:pt>
                <c:pt idx="2415">
                  <c:v>42187</c:v>
                </c:pt>
                <c:pt idx="2416">
                  <c:v>42188</c:v>
                </c:pt>
                <c:pt idx="2417">
                  <c:v>42189</c:v>
                </c:pt>
                <c:pt idx="2418">
                  <c:v>42190</c:v>
                </c:pt>
                <c:pt idx="2419">
                  <c:v>42191</c:v>
                </c:pt>
                <c:pt idx="2420">
                  <c:v>42192</c:v>
                </c:pt>
                <c:pt idx="2421">
                  <c:v>42193</c:v>
                </c:pt>
                <c:pt idx="2422">
                  <c:v>42194</c:v>
                </c:pt>
                <c:pt idx="2423">
                  <c:v>42195</c:v>
                </c:pt>
                <c:pt idx="2424">
                  <c:v>42196</c:v>
                </c:pt>
                <c:pt idx="2425">
                  <c:v>42197</c:v>
                </c:pt>
                <c:pt idx="2426">
                  <c:v>42198</c:v>
                </c:pt>
                <c:pt idx="2427">
                  <c:v>42199</c:v>
                </c:pt>
                <c:pt idx="2428">
                  <c:v>42200</c:v>
                </c:pt>
                <c:pt idx="2429">
                  <c:v>42201</c:v>
                </c:pt>
                <c:pt idx="2430">
                  <c:v>42202</c:v>
                </c:pt>
                <c:pt idx="2431">
                  <c:v>42203</c:v>
                </c:pt>
                <c:pt idx="2432">
                  <c:v>42204</c:v>
                </c:pt>
                <c:pt idx="2433">
                  <c:v>42205</c:v>
                </c:pt>
                <c:pt idx="2434">
                  <c:v>42206</c:v>
                </c:pt>
                <c:pt idx="2435">
                  <c:v>42207</c:v>
                </c:pt>
                <c:pt idx="2436">
                  <c:v>42208</c:v>
                </c:pt>
                <c:pt idx="2437">
                  <c:v>42209</c:v>
                </c:pt>
                <c:pt idx="2438">
                  <c:v>42210</c:v>
                </c:pt>
                <c:pt idx="2439">
                  <c:v>42211</c:v>
                </c:pt>
                <c:pt idx="2440">
                  <c:v>42212</c:v>
                </c:pt>
                <c:pt idx="2441">
                  <c:v>42213</c:v>
                </c:pt>
                <c:pt idx="2442">
                  <c:v>42214</c:v>
                </c:pt>
                <c:pt idx="2443">
                  <c:v>42215</c:v>
                </c:pt>
                <c:pt idx="2444">
                  <c:v>42216</c:v>
                </c:pt>
                <c:pt idx="2445">
                  <c:v>42217</c:v>
                </c:pt>
                <c:pt idx="2446">
                  <c:v>42218</c:v>
                </c:pt>
                <c:pt idx="2447">
                  <c:v>42219</c:v>
                </c:pt>
                <c:pt idx="2448">
                  <c:v>42220</c:v>
                </c:pt>
                <c:pt idx="2449">
                  <c:v>42221</c:v>
                </c:pt>
                <c:pt idx="2450">
                  <c:v>42222</c:v>
                </c:pt>
                <c:pt idx="2451">
                  <c:v>42223</c:v>
                </c:pt>
                <c:pt idx="2452">
                  <c:v>42224</c:v>
                </c:pt>
                <c:pt idx="2453">
                  <c:v>42225</c:v>
                </c:pt>
                <c:pt idx="2454">
                  <c:v>42226</c:v>
                </c:pt>
                <c:pt idx="2455">
                  <c:v>42227</c:v>
                </c:pt>
                <c:pt idx="2456">
                  <c:v>42228</c:v>
                </c:pt>
                <c:pt idx="2457">
                  <c:v>42229</c:v>
                </c:pt>
                <c:pt idx="2458">
                  <c:v>42230</c:v>
                </c:pt>
                <c:pt idx="2459">
                  <c:v>42231</c:v>
                </c:pt>
                <c:pt idx="2460">
                  <c:v>42232</c:v>
                </c:pt>
                <c:pt idx="2461">
                  <c:v>42233</c:v>
                </c:pt>
                <c:pt idx="2462">
                  <c:v>42234</c:v>
                </c:pt>
                <c:pt idx="2463">
                  <c:v>42235</c:v>
                </c:pt>
                <c:pt idx="2464">
                  <c:v>42236</c:v>
                </c:pt>
                <c:pt idx="2465">
                  <c:v>42237</c:v>
                </c:pt>
                <c:pt idx="2466">
                  <c:v>42238</c:v>
                </c:pt>
                <c:pt idx="2467">
                  <c:v>42239</c:v>
                </c:pt>
                <c:pt idx="2468">
                  <c:v>42240</c:v>
                </c:pt>
                <c:pt idx="2469">
                  <c:v>42241</c:v>
                </c:pt>
                <c:pt idx="2470">
                  <c:v>42242</c:v>
                </c:pt>
                <c:pt idx="2471">
                  <c:v>42243</c:v>
                </c:pt>
                <c:pt idx="2472">
                  <c:v>42244</c:v>
                </c:pt>
                <c:pt idx="2473">
                  <c:v>42245</c:v>
                </c:pt>
                <c:pt idx="2474">
                  <c:v>42246</c:v>
                </c:pt>
                <c:pt idx="2475">
                  <c:v>42247</c:v>
                </c:pt>
                <c:pt idx="2476">
                  <c:v>42248</c:v>
                </c:pt>
                <c:pt idx="2477">
                  <c:v>42249</c:v>
                </c:pt>
                <c:pt idx="2478">
                  <c:v>42250</c:v>
                </c:pt>
                <c:pt idx="2479">
                  <c:v>42251</c:v>
                </c:pt>
                <c:pt idx="2480">
                  <c:v>42252</c:v>
                </c:pt>
                <c:pt idx="2481">
                  <c:v>42253</c:v>
                </c:pt>
                <c:pt idx="2482">
                  <c:v>42254</c:v>
                </c:pt>
                <c:pt idx="2483">
                  <c:v>42255</c:v>
                </c:pt>
                <c:pt idx="2484">
                  <c:v>42256</c:v>
                </c:pt>
                <c:pt idx="2485">
                  <c:v>42257</c:v>
                </c:pt>
                <c:pt idx="2486">
                  <c:v>42258</c:v>
                </c:pt>
                <c:pt idx="2487">
                  <c:v>42259</c:v>
                </c:pt>
                <c:pt idx="2488">
                  <c:v>42260</c:v>
                </c:pt>
                <c:pt idx="2489">
                  <c:v>42261</c:v>
                </c:pt>
                <c:pt idx="2490">
                  <c:v>42262</c:v>
                </c:pt>
                <c:pt idx="2491">
                  <c:v>42263</c:v>
                </c:pt>
                <c:pt idx="2492">
                  <c:v>42264</c:v>
                </c:pt>
                <c:pt idx="2493">
                  <c:v>42265</c:v>
                </c:pt>
                <c:pt idx="2494">
                  <c:v>42266</c:v>
                </c:pt>
                <c:pt idx="2495">
                  <c:v>42267</c:v>
                </c:pt>
                <c:pt idx="2496">
                  <c:v>42268</c:v>
                </c:pt>
                <c:pt idx="2497">
                  <c:v>42269</c:v>
                </c:pt>
                <c:pt idx="2498">
                  <c:v>42270</c:v>
                </c:pt>
                <c:pt idx="2499">
                  <c:v>42271</c:v>
                </c:pt>
                <c:pt idx="2500">
                  <c:v>42272</c:v>
                </c:pt>
                <c:pt idx="2501">
                  <c:v>42273</c:v>
                </c:pt>
                <c:pt idx="2502">
                  <c:v>42274</c:v>
                </c:pt>
                <c:pt idx="2503">
                  <c:v>42275</c:v>
                </c:pt>
                <c:pt idx="2504">
                  <c:v>42276</c:v>
                </c:pt>
                <c:pt idx="2505">
                  <c:v>42277</c:v>
                </c:pt>
                <c:pt idx="2506">
                  <c:v>42278</c:v>
                </c:pt>
                <c:pt idx="2507">
                  <c:v>42279</c:v>
                </c:pt>
                <c:pt idx="2508">
                  <c:v>42280</c:v>
                </c:pt>
                <c:pt idx="2509">
                  <c:v>42281</c:v>
                </c:pt>
                <c:pt idx="2510">
                  <c:v>42282</c:v>
                </c:pt>
                <c:pt idx="2511">
                  <c:v>42283</c:v>
                </c:pt>
                <c:pt idx="2512">
                  <c:v>42284</c:v>
                </c:pt>
                <c:pt idx="2513">
                  <c:v>42285</c:v>
                </c:pt>
                <c:pt idx="2514">
                  <c:v>42286</c:v>
                </c:pt>
                <c:pt idx="2515">
                  <c:v>42287</c:v>
                </c:pt>
                <c:pt idx="2516">
                  <c:v>42288</c:v>
                </c:pt>
                <c:pt idx="2517">
                  <c:v>42289</c:v>
                </c:pt>
                <c:pt idx="2518">
                  <c:v>42290</c:v>
                </c:pt>
                <c:pt idx="2519">
                  <c:v>42291</c:v>
                </c:pt>
                <c:pt idx="2520">
                  <c:v>42292</c:v>
                </c:pt>
                <c:pt idx="2521">
                  <c:v>42293</c:v>
                </c:pt>
                <c:pt idx="2522">
                  <c:v>42294</c:v>
                </c:pt>
                <c:pt idx="2523">
                  <c:v>42295</c:v>
                </c:pt>
                <c:pt idx="2524">
                  <c:v>42296</c:v>
                </c:pt>
                <c:pt idx="2525">
                  <c:v>42297</c:v>
                </c:pt>
                <c:pt idx="2526">
                  <c:v>42298</c:v>
                </c:pt>
                <c:pt idx="2527">
                  <c:v>42299</c:v>
                </c:pt>
                <c:pt idx="2528">
                  <c:v>42300</c:v>
                </c:pt>
                <c:pt idx="2529">
                  <c:v>42301</c:v>
                </c:pt>
                <c:pt idx="2530">
                  <c:v>42302</c:v>
                </c:pt>
                <c:pt idx="2531">
                  <c:v>42303</c:v>
                </c:pt>
                <c:pt idx="2532">
                  <c:v>42304</c:v>
                </c:pt>
                <c:pt idx="2533">
                  <c:v>42305</c:v>
                </c:pt>
                <c:pt idx="2534">
                  <c:v>42306</c:v>
                </c:pt>
                <c:pt idx="2535">
                  <c:v>42307</c:v>
                </c:pt>
                <c:pt idx="2536">
                  <c:v>42308</c:v>
                </c:pt>
                <c:pt idx="2537">
                  <c:v>42309</c:v>
                </c:pt>
                <c:pt idx="2538">
                  <c:v>42310</c:v>
                </c:pt>
                <c:pt idx="2539">
                  <c:v>42311</c:v>
                </c:pt>
                <c:pt idx="2540">
                  <c:v>42312</c:v>
                </c:pt>
                <c:pt idx="2541">
                  <c:v>42313</c:v>
                </c:pt>
                <c:pt idx="2542">
                  <c:v>42314</c:v>
                </c:pt>
                <c:pt idx="2543">
                  <c:v>42315</c:v>
                </c:pt>
                <c:pt idx="2544">
                  <c:v>42316</c:v>
                </c:pt>
                <c:pt idx="2545">
                  <c:v>42317</c:v>
                </c:pt>
                <c:pt idx="2546">
                  <c:v>42318</c:v>
                </c:pt>
                <c:pt idx="2547">
                  <c:v>42319</c:v>
                </c:pt>
                <c:pt idx="2548">
                  <c:v>42320</c:v>
                </c:pt>
                <c:pt idx="2549">
                  <c:v>42321</c:v>
                </c:pt>
                <c:pt idx="2550">
                  <c:v>42322</c:v>
                </c:pt>
                <c:pt idx="2551">
                  <c:v>42323</c:v>
                </c:pt>
                <c:pt idx="2552">
                  <c:v>42324</c:v>
                </c:pt>
                <c:pt idx="2553">
                  <c:v>42325</c:v>
                </c:pt>
                <c:pt idx="2554">
                  <c:v>42326</c:v>
                </c:pt>
                <c:pt idx="2555">
                  <c:v>42327</c:v>
                </c:pt>
                <c:pt idx="2556">
                  <c:v>42328</c:v>
                </c:pt>
                <c:pt idx="2557">
                  <c:v>42329</c:v>
                </c:pt>
                <c:pt idx="2558">
                  <c:v>42330</c:v>
                </c:pt>
                <c:pt idx="2559">
                  <c:v>42331</c:v>
                </c:pt>
                <c:pt idx="2560">
                  <c:v>42332</c:v>
                </c:pt>
                <c:pt idx="2561">
                  <c:v>42333</c:v>
                </c:pt>
                <c:pt idx="2562">
                  <c:v>42334</c:v>
                </c:pt>
                <c:pt idx="2563">
                  <c:v>42335</c:v>
                </c:pt>
                <c:pt idx="2564">
                  <c:v>42336</c:v>
                </c:pt>
                <c:pt idx="2565">
                  <c:v>42337</c:v>
                </c:pt>
                <c:pt idx="2566">
                  <c:v>42338</c:v>
                </c:pt>
                <c:pt idx="2567">
                  <c:v>42339</c:v>
                </c:pt>
                <c:pt idx="2568">
                  <c:v>42340</c:v>
                </c:pt>
                <c:pt idx="2569">
                  <c:v>42341</c:v>
                </c:pt>
                <c:pt idx="2570">
                  <c:v>42342</c:v>
                </c:pt>
                <c:pt idx="2571">
                  <c:v>42343</c:v>
                </c:pt>
                <c:pt idx="2572">
                  <c:v>42344</c:v>
                </c:pt>
                <c:pt idx="2573">
                  <c:v>42345</c:v>
                </c:pt>
                <c:pt idx="2574">
                  <c:v>42346</c:v>
                </c:pt>
                <c:pt idx="2575">
                  <c:v>42347</c:v>
                </c:pt>
                <c:pt idx="2576">
                  <c:v>42348</c:v>
                </c:pt>
                <c:pt idx="2577">
                  <c:v>42349</c:v>
                </c:pt>
                <c:pt idx="2578">
                  <c:v>42350</c:v>
                </c:pt>
                <c:pt idx="2579">
                  <c:v>42351</c:v>
                </c:pt>
                <c:pt idx="2580">
                  <c:v>42352</c:v>
                </c:pt>
                <c:pt idx="2581">
                  <c:v>42353</c:v>
                </c:pt>
                <c:pt idx="2582">
                  <c:v>42354</c:v>
                </c:pt>
                <c:pt idx="2583">
                  <c:v>42355</c:v>
                </c:pt>
                <c:pt idx="2584">
                  <c:v>42356</c:v>
                </c:pt>
                <c:pt idx="2585">
                  <c:v>42357</c:v>
                </c:pt>
                <c:pt idx="2586">
                  <c:v>42358</c:v>
                </c:pt>
                <c:pt idx="2587">
                  <c:v>42359</c:v>
                </c:pt>
                <c:pt idx="2588">
                  <c:v>42360</c:v>
                </c:pt>
                <c:pt idx="2589">
                  <c:v>42361</c:v>
                </c:pt>
                <c:pt idx="2590">
                  <c:v>42362</c:v>
                </c:pt>
                <c:pt idx="2591">
                  <c:v>42363</c:v>
                </c:pt>
                <c:pt idx="2592">
                  <c:v>42364</c:v>
                </c:pt>
                <c:pt idx="2593">
                  <c:v>42365</c:v>
                </c:pt>
                <c:pt idx="2594">
                  <c:v>42366</c:v>
                </c:pt>
                <c:pt idx="2595">
                  <c:v>42367</c:v>
                </c:pt>
                <c:pt idx="2596">
                  <c:v>42368</c:v>
                </c:pt>
                <c:pt idx="2597">
                  <c:v>42369</c:v>
                </c:pt>
                <c:pt idx="2598">
                  <c:v>42370</c:v>
                </c:pt>
                <c:pt idx="2599">
                  <c:v>42371</c:v>
                </c:pt>
                <c:pt idx="2600">
                  <c:v>42372</c:v>
                </c:pt>
                <c:pt idx="2601">
                  <c:v>42373</c:v>
                </c:pt>
                <c:pt idx="2602">
                  <c:v>42374</c:v>
                </c:pt>
                <c:pt idx="2603">
                  <c:v>42375</c:v>
                </c:pt>
                <c:pt idx="2604">
                  <c:v>42376</c:v>
                </c:pt>
                <c:pt idx="2605">
                  <c:v>42377</c:v>
                </c:pt>
                <c:pt idx="2606">
                  <c:v>42378</c:v>
                </c:pt>
                <c:pt idx="2607">
                  <c:v>42379</c:v>
                </c:pt>
                <c:pt idx="2608">
                  <c:v>42380</c:v>
                </c:pt>
                <c:pt idx="2609">
                  <c:v>42381</c:v>
                </c:pt>
                <c:pt idx="2610">
                  <c:v>42382</c:v>
                </c:pt>
                <c:pt idx="2611">
                  <c:v>42383</c:v>
                </c:pt>
                <c:pt idx="2612">
                  <c:v>42384</c:v>
                </c:pt>
                <c:pt idx="2613">
                  <c:v>42385</c:v>
                </c:pt>
                <c:pt idx="2614">
                  <c:v>42386</c:v>
                </c:pt>
                <c:pt idx="2615">
                  <c:v>42387</c:v>
                </c:pt>
                <c:pt idx="2616">
                  <c:v>42388</c:v>
                </c:pt>
                <c:pt idx="2617">
                  <c:v>42389</c:v>
                </c:pt>
                <c:pt idx="2618">
                  <c:v>42390</c:v>
                </c:pt>
                <c:pt idx="2619">
                  <c:v>42391</c:v>
                </c:pt>
                <c:pt idx="2620">
                  <c:v>42392</c:v>
                </c:pt>
                <c:pt idx="2621">
                  <c:v>42393</c:v>
                </c:pt>
                <c:pt idx="2622">
                  <c:v>42394</c:v>
                </c:pt>
                <c:pt idx="2623">
                  <c:v>42395</c:v>
                </c:pt>
                <c:pt idx="2624">
                  <c:v>42396</c:v>
                </c:pt>
                <c:pt idx="2625">
                  <c:v>42397</c:v>
                </c:pt>
                <c:pt idx="2626">
                  <c:v>42398</c:v>
                </c:pt>
                <c:pt idx="2627">
                  <c:v>42399</c:v>
                </c:pt>
                <c:pt idx="2628">
                  <c:v>42400</c:v>
                </c:pt>
                <c:pt idx="2629">
                  <c:v>42401</c:v>
                </c:pt>
                <c:pt idx="2630">
                  <c:v>42402</c:v>
                </c:pt>
                <c:pt idx="2631">
                  <c:v>42403</c:v>
                </c:pt>
                <c:pt idx="2632">
                  <c:v>42404</c:v>
                </c:pt>
                <c:pt idx="2633">
                  <c:v>42405</c:v>
                </c:pt>
                <c:pt idx="2634">
                  <c:v>42406</c:v>
                </c:pt>
                <c:pt idx="2635">
                  <c:v>42407</c:v>
                </c:pt>
                <c:pt idx="2636">
                  <c:v>42408</c:v>
                </c:pt>
                <c:pt idx="2637">
                  <c:v>42409</c:v>
                </c:pt>
                <c:pt idx="2638">
                  <c:v>42410</c:v>
                </c:pt>
                <c:pt idx="2639">
                  <c:v>42411</c:v>
                </c:pt>
                <c:pt idx="2640">
                  <c:v>42412</c:v>
                </c:pt>
                <c:pt idx="2641">
                  <c:v>42413</c:v>
                </c:pt>
                <c:pt idx="2642">
                  <c:v>42414</c:v>
                </c:pt>
                <c:pt idx="2643">
                  <c:v>42415</c:v>
                </c:pt>
                <c:pt idx="2644">
                  <c:v>42416</c:v>
                </c:pt>
                <c:pt idx="2645">
                  <c:v>42417</c:v>
                </c:pt>
                <c:pt idx="2646">
                  <c:v>42418</c:v>
                </c:pt>
                <c:pt idx="2647">
                  <c:v>42419</c:v>
                </c:pt>
                <c:pt idx="2648">
                  <c:v>42420</c:v>
                </c:pt>
                <c:pt idx="2649">
                  <c:v>42421</c:v>
                </c:pt>
                <c:pt idx="2650">
                  <c:v>42422</c:v>
                </c:pt>
                <c:pt idx="2651">
                  <c:v>42423</c:v>
                </c:pt>
                <c:pt idx="2652">
                  <c:v>42424</c:v>
                </c:pt>
                <c:pt idx="2653">
                  <c:v>42425</c:v>
                </c:pt>
                <c:pt idx="2654">
                  <c:v>42426</c:v>
                </c:pt>
                <c:pt idx="2655">
                  <c:v>42427</c:v>
                </c:pt>
                <c:pt idx="2656">
                  <c:v>42428</c:v>
                </c:pt>
                <c:pt idx="2657">
                  <c:v>42429</c:v>
                </c:pt>
                <c:pt idx="2658">
                  <c:v>42430</c:v>
                </c:pt>
                <c:pt idx="2659">
                  <c:v>42431</c:v>
                </c:pt>
                <c:pt idx="2660">
                  <c:v>42432</c:v>
                </c:pt>
                <c:pt idx="2661">
                  <c:v>42433</c:v>
                </c:pt>
                <c:pt idx="2662">
                  <c:v>42434</c:v>
                </c:pt>
                <c:pt idx="2663">
                  <c:v>42435</c:v>
                </c:pt>
                <c:pt idx="2664">
                  <c:v>42436</c:v>
                </c:pt>
                <c:pt idx="2665">
                  <c:v>42437</c:v>
                </c:pt>
                <c:pt idx="2666">
                  <c:v>42438</c:v>
                </c:pt>
                <c:pt idx="2667">
                  <c:v>42439</c:v>
                </c:pt>
                <c:pt idx="2668">
                  <c:v>42440</c:v>
                </c:pt>
                <c:pt idx="2669">
                  <c:v>42441</c:v>
                </c:pt>
                <c:pt idx="2670">
                  <c:v>42442</c:v>
                </c:pt>
                <c:pt idx="2671">
                  <c:v>42443</c:v>
                </c:pt>
                <c:pt idx="2672">
                  <c:v>42444</c:v>
                </c:pt>
                <c:pt idx="2673">
                  <c:v>42445</c:v>
                </c:pt>
                <c:pt idx="2674">
                  <c:v>42446</c:v>
                </c:pt>
                <c:pt idx="2675">
                  <c:v>42447</c:v>
                </c:pt>
                <c:pt idx="2676">
                  <c:v>42448</c:v>
                </c:pt>
                <c:pt idx="2677">
                  <c:v>42449</c:v>
                </c:pt>
                <c:pt idx="2678">
                  <c:v>42450</c:v>
                </c:pt>
                <c:pt idx="2679">
                  <c:v>42451</c:v>
                </c:pt>
                <c:pt idx="2680">
                  <c:v>42452</c:v>
                </c:pt>
                <c:pt idx="2681">
                  <c:v>42453</c:v>
                </c:pt>
                <c:pt idx="2682">
                  <c:v>42454</c:v>
                </c:pt>
                <c:pt idx="2683">
                  <c:v>42455</c:v>
                </c:pt>
                <c:pt idx="2684">
                  <c:v>42456</c:v>
                </c:pt>
                <c:pt idx="2685">
                  <c:v>42457</c:v>
                </c:pt>
                <c:pt idx="2686">
                  <c:v>42458</c:v>
                </c:pt>
                <c:pt idx="2687">
                  <c:v>42459</c:v>
                </c:pt>
                <c:pt idx="2688">
                  <c:v>42460</c:v>
                </c:pt>
                <c:pt idx="2689">
                  <c:v>42461</c:v>
                </c:pt>
                <c:pt idx="2690">
                  <c:v>42462</c:v>
                </c:pt>
                <c:pt idx="2691">
                  <c:v>42463</c:v>
                </c:pt>
                <c:pt idx="2692">
                  <c:v>42464</c:v>
                </c:pt>
                <c:pt idx="2693">
                  <c:v>42465</c:v>
                </c:pt>
                <c:pt idx="2694">
                  <c:v>42466</c:v>
                </c:pt>
                <c:pt idx="2695">
                  <c:v>42467</c:v>
                </c:pt>
                <c:pt idx="2696">
                  <c:v>42468</c:v>
                </c:pt>
                <c:pt idx="2697">
                  <c:v>42469</c:v>
                </c:pt>
                <c:pt idx="2698">
                  <c:v>42470</c:v>
                </c:pt>
                <c:pt idx="2699">
                  <c:v>42471</c:v>
                </c:pt>
                <c:pt idx="2700">
                  <c:v>42472</c:v>
                </c:pt>
                <c:pt idx="2701">
                  <c:v>42473</c:v>
                </c:pt>
                <c:pt idx="2702">
                  <c:v>42474</c:v>
                </c:pt>
                <c:pt idx="2703">
                  <c:v>42475</c:v>
                </c:pt>
                <c:pt idx="2704">
                  <c:v>42476</c:v>
                </c:pt>
                <c:pt idx="2705">
                  <c:v>42477</c:v>
                </c:pt>
                <c:pt idx="2706">
                  <c:v>42478</c:v>
                </c:pt>
                <c:pt idx="2707">
                  <c:v>42479</c:v>
                </c:pt>
                <c:pt idx="2708">
                  <c:v>42480</c:v>
                </c:pt>
                <c:pt idx="2709">
                  <c:v>42481</c:v>
                </c:pt>
                <c:pt idx="2710">
                  <c:v>42482</c:v>
                </c:pt>
                <c:pt idx="2711">
                  <c:v>42483</c:v>
                </c:pt>
                <c:pt idx="2712">
                  <c:v>42484</c:v>
                </c:pt>
                <c:pt idx="2713">
                  <c:v>42485</c:v>
                </c:pt>
                <c:pt idx="2714">
                  <c:v>42486</c:v>
                </c:pt>
                <c:pt idx="2715">
                  <c:v>42487</c:v>
                </c:pt>
                <c:pt idx="2716">
                  <c:v>42488</c:v>
                </c:pt>
                <c:pt idx="2717">
                  <c:v>42489</c:v>
                </c:pt>
                <c:pt idx="2718">
                  <c:v>42490</c:v>
                </c:pt>
                <c:pt idx="2719">
                  <c:v>42491</c:v>
                </c:pt>
                <c:pt idx="2720">
                  <c:v>42492</c:v>
                </c:pt>
                <c:pt idx="2721">
                  <c:v>42493</c:v>
                </c:pt>
                <c:pt idx="2722">
                  <c:v>42494</c:v>
                </c:pt>
                <c:pt idx="2723">
                  <c:v>42495</c:v>
                </c:pt>
                <c:pt idx="2724">
                  <c:v>42496</c:v>
                </c:pt>
                <c:pt idx="2725">
                  <c:v>42497</c:v>
                </c:pt>
                <c:pt idx="2726">
                  <c:v>42498</c:v>
                </c:pt>
                <c:pt idx="2727">
                  <c:v>42499</c:v>
                </c:pt>
                <c:pt idx="2728">
                  <c:v>42500</c:v>
                </c:pt>
                <c:pt idx="2729">
                  <c:v>42501</c:v>
                </c:pt>
                <c:pt idx="2730">
                  <c:v>42502</c:v>
                </c:pt>
                <c:pt idx="2731">
                  <c:v>42503</c:v>
                </c:pt>
                <c:pt idx="2732">
                  <c:v>42504</c:v>
                </c:pt>
                <c:pt idx="2733">
                  <c:v>42505</c:v>
                </c:pt>
                <c:pt idx="2734">
                  <c:v>42506</c:v>
                </c:pt>
                <c:pt idx="2735">
                  <c:v>42507</c:v>
                </c:pt>
                <c:pt idx="2736">
                  <c:v>42508</c:v>
                </c:pt>
                <c:pt idx="2737">
                  <c:v>42509</c:v>
                </c:pt>
                <c:pt idx="2738">
                  <c:v>42510</c:v>
                </c:pt>
                <c:pt idx="2739">
                  <c:v>42511</c:v>
                </c:pt>
                <c:pt idx="2740">
                  <c:v>42512</c:v>
                </c:pt>
                <c:pt idx="2741">
                  <c:v>42513</c:v>
                </c:pt>
                <c:pt idx="2742">
                  <c:v>42514</c:v>
                </c:pt>
                <c:pt idx="2743">
                  <c:v>42515</c:v>
                </c:pt>
                <c:pt idx="2744">
                  <c:v>42516</c:v>
                </c:pt>
                <c:pt idx="2745">
                  <c:v>42517</c:v>
                </c:pt>
                <c:pt idx="2746">
                  <c:v>42518</c:v>
                </c:pt>
                <c:pt idx="2747">
                  <c:v>42519</c:v>
                </c:pt>
                <c:pt idx="2748">
                  <c:v>42520</c:v>
                </c:pt>
                <c:pt idx="2749">
                  <c:v>42521</c:v>
                </c:pt>
                <c:pt idx="2750">
                  <c:v>42522</c:v>
                </c:pt>
                <c:pt idx="2751">
                  <c:v>42523</c:v>
                </c:pt>
                <c:pt idx="2752">
                  <c:v>42524</c:v>
                </c:pt>
                <c:pt idx="2753">
                  <c:v>42525</c:v>
                </c:pt>
                <c:pt idx="2754">
                  <c:v>42526</c:v>
                </c:pt>
                <c:pt idx="2755">
                  <c:v>42527</c:v>
                </c:pt>
                <c:pt idx="2756">
                  <c:v>42528</c:v>
                </c:pt>
                <c:pt idx="2757">
                  <c:v>42529</c:v>
                </c:pt>
                <c:pt idx="2758">
                  <c:v>42530</c:v>
                </c:pt>
                <c:pt idx="2759">
                  <c:v>42531</c:v>
                </c:pt>
                <c:pt idx="2760">
                  <c:v>42532</c:v>
                </c:pt>
                <c:pt idx="2761">
                  <c:v>42533</c:v>
                </c:pt>
                <c:pt idx="2762">
                  <c:v>42534</c:v>
                </c:pt>
                <c:pt idx="2763">
                  <c:v>42535</c:v>
                </c:pt>
                <c:pt idx="2764">
                  <c:v>42536</c:v>
                </c:pt>
                <c:pt idx="2765">
                  <c:v>42537</c:v>
                </c:pt>
                <c:pt idx="2766">
                  <c:v>42538</c:v>
                </c:pt>
                <c:pt idx="2767">
                  <c:v>42539</c:v>
                </c:pt>
                <c:pt idx="2768">
                  <c:v>42540</c:v>
                </c:pt>
                <c:pt idx="2769">
                  <c:v>42541</c:v>
                </c:pt>
                <c:pt idx="2770">
                  <c:v>42542</c:v>
                </c:pt>
                <c:pt idx="2771">
                  <c:v>42543</c:v>
                </c:pt>
                <c:pt idx="2772">
                  <c:v>42544</c:v>
                </c:pt>
                <c:pt idx="2773">
                  <c:v>42545</c:v>
                </c:pt>
                <c:pt idx="2774">
                  <c:v>42546</c:v>
                </c:pt>
                <c:pt idx="2775">
                  <c:v>42547</c:v>
                </c:pt>
                <c:pt idx="2776">
                  <c:v>42548</c:v>
                </c:pt>
                <c:pt idx="2777">
                  <c:v>42549</c:v>
                </c:pt>
                <c:pt idx="2778">
                  <c:v>42550</c:v>
                </c:pt>
                <c:pt idx="2779">
                  <c:v>42551</c:v>
                </c:pt>
                <c:pt idx="2780">
                  <c:v>42552</c:v>
                </c:pt>
                <c:pt idx="2781">
                  <c:v>42553</c:v>
                </c:pt>
                <c:pt idx="2782">
                  <c:v>42554</c:v>
                </c:pt>
                <c:pt idx="2783">
                  <c:v>42555</c:v>
                </c:pt>
                <c:pt idx="2784">
                  <c:v>42556</c:v>
                </c:pt>
                <c:pt idx="2785">
                  <c:v>42557</c:v>
                </c:pt>
                <c:pt idx="2786">
                  <c:v>42558</c:v>
                </c:pt>
                <c:pt idx="2787">
                  <c:v>42559</c:v>
                </c:pt>
                <c:pt idx="2788">
                  <c:v>42560</c:v>
                </c:pt>
                <c:pt idx="2789">
                  <c:v>42561</c:v>
                </c:pt>
                <c:pt idx="2790">
                  <c:v>42562</c:v>
                </c:pt>
                <c:pt idx="2791">
                  <c:v>42563</c:v>
                </c:pt>
                <c:pt idx="2792">
                  <c:v>42564</c:v>
                </c:pt>
                <c:pt idx="2793">
                  <c:v>42565</c:v>
                </c:pt>
                <c:pt idx="2794">
                  <c:v>42566</c:v>
                </c:pt>
                <c:pt idx="2795">
                  <c:v>42567</c:v>
                </c:pt>
                <c:pt idx="2796">
                  <c:v>42568</c:v>
                </c:pt>
                <c:pt idx="2797">
                  <c:v>42569</c:v>
                </c:pt>
                <c:pt idx="2798">
                  <c:v>42570</c:v>
                </c:pt>
                <c:pt idx="2799">
                  <c:v>42571</c:v>
                </c:pt>
                <c:pt idx="2800">
                  <c:v>42572</c:v>
                </c:pt>
                <c:pt idx="2801">
                  <c:v>42573</c:v>
                </c:pt>
                <c:pt idx="2802">
                  <c:v>42574</c:v>
                </c:pt>
                <c:pt idx="2803">
                  <c:v>42575</c:v>
                </c:pt>
                <c:pt idx="2804">
                  <c:v>42576</c:v>
                </c:pt>
                <c:pt idx="2805">
                  <c:v>42577</c:v>
                </c:pt>
                <c:pt idx="2806">
                  <c:v>42578</c:v>
                </c:pt>
                <c:pt idx="2807">
                  <c:v>42579</c:v>
                </c:pt>
                <c:pt idx="2808">
                  <c:v>42580</c:v>
                </c:pt>
                <c:pt idx="2809">
                  <c:v>42581</c:v>
                </c:pt>
                <c:pt idx="2810">
                  <c:v>42582</c:v>
                </c:pt>
                <c:pt idx="2811">
                  <c:v>42583</c:v>
                </c:pt>
                <c:pt idx="2812">
                  <c:v>42584</c:v>
                </c:pt>
                <c:pt idx="2813">
                  <c:v>42585</c:v>
                </c:pt>
                <c:pt idx="2814">
                  <c:v>42586</c:v>
                </c:pt>
                <c:pt idx="2815">
                  <c:v>42587</c:v>
                </c:pt>
                <c:pt idx="2816">
                  <c:v>42588</c:v>
                </c:pt>
                <c:pt idx="2817">
                  <c:v>42589</c:v>
                </c:pt>
                <c:pt idx="2818">
                  <c:v>42590</c:v>
                </c:pt>
                <c:pt idx="2819">
                  <c:v>42591</c:v>
                </c:pt>
                <c:pt idx="2820">
                  <c:v>42592</c:v>
                </c:pt>
                <c:pt idx="2821">
                  <c:v>42593</c:v>
                </c:pt>
                <c:pt idx="2822">
                  <c:v>42594</c:v>
                </c:pt>
                <c:pt idx="2823">
                  <c:v>42595</c:v>
                </c:pt>
                <c:pt idx="2824">
                  <c:v>42596</c:v>
                </c:pt>
                <c:pt idx="2825">
                  <c:v>42597</c:v>
                </c:pt>
                <c:pt idx="2826">
                  <c:v>42598</c:v>
                </c:pt>
                <c:pt idx="2827">
                  <c:v>42599</c:v>
                </c:pt>
                <c:pt idx="2828">
                  <c:v>42600</c:v>
                </c:pt>
                <c:pt idx="2829">
                  <c:v>42601</c:v>
                </c:pt>
                <c:pt idx="2830">
                  <c:v>42602</c:v>
                </c:pt>
                <c:pt idx="2831">
                  <c:v>42603</c:v>
                </c:pt>
                <c:pt idx="2832">
                  <c:v>42604</c:v>
                </c:pt>
                <c:pt idx="2833">
                  <c:v>42605</c:v>
                </c:pt>
                <c:pt idx="2834">
                  <c:v>42606</c:v>
                </c:pt>
                <c:pt idx="2835">
                  <c:v>42607</c:v>
                </c:pt>
                <c:pt idx="2836">
                  <c:v>42608</c:v>
                </c:pt>
                <c:pt idx="2837">
                  <c:v>42609</c:v>
                </c:pt>
                <c:pt idx="2838">
                  <c:v>42610</c:v>
                </c:pt>
                <c:pt idx="2839">
                  <c:v>42611</c:v>
                </c:pt>
                <c:pt idx="2840">
                  <c:v>42612</c:v>
                </c:pt>
                <c:pt idx="2841">
                  <c:v>42613</c:v>
                </c:pt>
                <c:pt idx="2842">
                  <c:v>42614</c:v>
                </c:pt>
                <c:pt idx="2843">
                  <c:v>42615</c:v>
                </c:pt>
                <c:pt idx="2844">
                  <c:v>42616</c:v>
                </c:pt>
                <c:pt idx="2845">
                  <c:v>42617</c:v>
                </c:pt>
                <c:pt idx="2846">
                  <c:v>42618</c:v>
                </c:pt>
                <c:pt idx="2847">
                  <c:v>42619</c:v>
                </c:pt>
                <c:pt idx="2848">
                  <c:v>42620</c:v>
                </c:pt>
                <c:pt idx="2849">
                  <c:v>42621</c:v>
                </c:pt>
                <c:pt idx="2850">
                  <c:v>42622</c:v>
                </c:pt>
                <c:pt idx="2851">
                  <c:v>42623</c:v>
                </c:pt>
                <c:pt idx="2852">
                  <c:v>42624</c:v>
                </c:pt>
                <c:pt idx="2853">
                  <c:v>42625</c:v>
                </c:pt>
                <c:pt idx="2854">
                  <c:v>42626</c:v>
                </c:pt>
                <c:pt idx="2855">
                  <c:v>42627</c:v>
                </c:pt>
                <c:pt idx="2856">
                  <c:v>42628</c:v>
                </c:pt>
                <c:pt idx="2857">
                  <c:v>42629</c:v>
                </c:pt>
                <c:pt idx="2858">
                  <c:v>42630</c:v>
                </c:pt>
                <c:pt idx="2859">
                  <c:v>42631</c:v>
                </c:pt>
                <c:pt idx="2860">
                  <c:v>42632</c:v>
                </c:pt>
                <c:pt idx="2861">
                  <c:v>42633</c:v>
                </c:pt>
                <c:pt idx="2862">
                  <c:v>42634</c:v>
                </c:pt>
                <c:pt idx="2863">
                  <c:v>42635</c:v>
                </c:pt>
                <c:pt idx="2864">
                  <c:v>42636</c:v>
                </c:pt>
                <c:pt idx="2865">
                  <c:v>42637</c:v>
                </c:pt>
                <c:pt idx="2866">
                  <c:v>42638</c:v>
                </c:pt>
                <c:pt idx="2867">
                  <c:v>42639</c:v>
                </c:pt>
                <c:pt idx="2868">
                  <c:v>42640</c:v>
                </c:pt>
                <c:pt idx="2869">
                  <c:v>42641</c:v>
                </c:pt>
                <c:pt idx="2870">
                  <c:v>42642</c:v>
                </c:pt>
                <c:pt idx="2871">
                  <c:v>42643</c:v>
                </c:pt>
                <c:pt idx="2872">
                  <c:v>42644</c:v>
                </c:pt>
                <c:pt idx="2873">
                  <c:v>42645</c:v>
                </c:pt>
                <c:pt idx="2874">
                  <c:v>42646</c:v>
                </c:pt>
                <c:pt idx="2875">
                  <c:v>42647</c:v>
                </c:pt>
                <c:pt idx="2876">
                  <c:v>42648</c:v>
                </c:pt>
                <c:pt idx="2877">
                  <c:v>42649</c:v>
                </c:pt>
                <c:pt idx="2878">
                  <c:v>42650</c:v>
                </c:pt>
                <c:pt idx="2879">
                  <c:v>42651</c:v>
                </c:pt>
                <c:pt idx="2880">
                  <c:v>42652</c:v>
                </c:pt>
                <c:pt idx="2881">
                  <c:v>42653</c:v>
                </c:pt>
                <c:pt idx="2882">
                  <c:v>42654</c:v>
                </c:pt>
                <c:pt idx="2883">
                  <c:v>42655</c:v>
                </c:pt>
                <c:pt idx="2884">
                  <c:v>42656</c:v>
                </c:pt>
                <c:pt idx="2885">
                  <c:v>42657</c:v>
                </c:pt>
                <c:pt idx="2886">
                  <c:v>42658</c:v>
                </c:pt>
                <c:pt idx="2887">
                  <c:v>42659</c:v>
                </c:pt>
                <c:pt idx="2888">
                  <c:v>42660</c:v>
                </c:pt>
                <c:pt idx="2889">
                  <c:v>42661</c:v>
                </c:pt>
                <c:pt idx="2890">
                  <c:v>42662</c:v>
                </c:pt>
                <c:pt idx="2891">
                  <c:v>42663</c:v>
                </c:pt>
                <c:pt idx="2892">
                  <c:v>42664</c:v>
                </c:pt>
                <c:pt idx="2893">
                  <c:v>42665</c:v>
                </c:pt>
                <c:pt idx="2894">
                  <c:v>42666</c:v>
                </c:pt>
                <c:pt idx="2895">
                  <c:v>42667</c:v>
                </c:pt>
                <c:pt idx="2896">
                  <c:v>42668</c:v>
                </c:pt>
                <c:pt idx="2897">
                  <c:v>42669</c:v>
                </c:pt>
                <c:pt idx="2898">
                  <c:v>42670</c:v>
                </c:pt>
                <c:pt idx="2899">
                  <c:v>42671</c:v>
                </c:pt>
                <c:pt idx="2900">
                  <c:v>42672</c:v>
                </c:pt>
                <c:pt idx="2901">
                  <c:v>42673</c:v>
                </c:pt>
                <c:pt idx="2902">
                  <c:v>42674</c:v>
                </c:pt>
                <c:pt idx="2903">
                  <c:v>42675</c:v>
                </c:pt>
                <c:pt idx="2904">
                  <c:v>42676</c:v>
                </c:pt>
                <c:pt idx="2905">
                  <c:v>42677</c:v>
                </c:pt>
                <c:pt idx="2906">
                  <c:v>42678</c:v>
                </c:pt>
                <c:pt idx="2907">
                  <c:v>42679</c:v>
                </c:pt>
                <c:pt idx="2908">
                  <c:v>42680</c:v>
                </c:pt>
                <c:pt idx="2909">
                  <c:v>42681</c:v>
                </c:pt>
                <c:pt idx="2910">
                  <c:v>42682</c:v>
                </c:pt>
                <c:pt idx="2911">
                  <c:v>42683</c:v>
                </c:pt>
                <c:pt idx="2912">
                  <c:v>42684</c:v>
                </c:pt>
                <c:pt idx="2913">
                  <c:v>42685</c:v>
                </c:pt>
                <c:pt idx="2914">
                  <c:v>42686</c:v>
                </c:pt>
                <c:pt idx="2915">
                  <c:v>42687</c:v>
                </c:pt>
                <c:pt idx="2916">
                  <c:v>42688</c:v>
                </c:pt>
                <c:pt idx="2917">
                  <c:v>42689</c:v>
                </c:pt>
                <c:pt idx="2918">
                  <c:v>42690</c:v>
                </c:pt>
                <c:pt idx="2919">
                  <c:v>42691</c:v>
                </c:pt>
                <c:pt idx="2920">
                  <c:v>42692</c:v>
                </c:pt>
                <c:pt idx="2921">
                  <c:v>42693</c:v>
                </c:pt>
                <c:pt idx="2922">
                  <c:v>42694</c:v>
                </c:pt>
                <c:pt idx="2923">
                  <c:v>42695</c:v>
                </c:pt>
                <c:pt idx="2924">
                  <c:v>42696</c:v>
                </c:pt>
                <c:pt idx="2925">
                  <c:v>42697</c:v>
                </c:pt>
                <c:pt idx="2926">
                  <c:v>42698</c:v>
                </c:pt>
                <c:pt idx="2927">
                  <c:v>42699</c:v>
                </c:pt>
                <c:pt idx="2928">
                  <c:v>42700</c:v>
                </c:pt>
                <c:pt idx="2929">
                  <c:v>42701</c:v>
                </c:pt>
                <c:pt idx="2930">
                  <c:v>42702</c:v>
                </c:pt>
                <c:pt idx="2931">
                  <c:v>42703</c:v>
                </c:pt>
                <c:pt idx="2932">
                  <c:v>42704</c:v>
                </c:pt>
                <c:pt idx="2933">
                  <c:v>42705</c:v>
                </c:pt>
                <c:pt idx="2934">
                  <c:v>42706</c:v>
                </c:pt>
                <c:pt idx="2935">
                  <c:v>42707</c:v>
                </c:pt>
                <c:pt idx="2936">
                  <c:v>42708</c:v>
                </c:pt>
                <c:pt idx="2937">
                  <c:v>42709</c:v>
                </c:pt>
                <c:pt idx="2938">
                  <c:v>42710</c:v>
                </c:pt>
                <c:pt idx="2939">
                  <c:v>42711</c:v>
                </c:pt>
                <c:pt idx="2940">
                  <c:v>42712</c:v>
                </c:pt>
                <c:pt idx="2941">
                  <c:v>42713</c:v>
                </c:pt>
                <c:pt idx="2942">
                  <c:v>42714</c:v>
                </c:pt>
                <c:pt idx="2943">
                  <c:v>42715</c:v>
                </c:pt>
                <c:pt idx="2944">
                  <c:v>42716</c:v>
                </c:pt>
                <c:pt idx="2945">
                  <c:v>42717</c:v>
                </c:pt>
                <c:pt idx="2946">
                  <c:v>42718</c:v>
                </c:pt>
                <c:pt idx="2947">
                  <c:v>42719</c:v>
                </c:pt>
                <c:pt idx="2948">
                  <c:v>42720</c:v>
                </c:pt>
                <c:pt idx="2949">
                  <c:v>42721</c:v>
                </c:pt>
                <c:pt idx="2950">
                  <c:v>42722</c:v>
                </c:pt>
                <c:pt idx="2951">
                  <c:v>42723</c:v>
                </c:pt>
                <c:pt idx="2952">
                  <c:v>42724</c:v>
                </c:pt>
                <c:pt idx="2953">
                  <c:v>42725</c:v>
                </c:pt>
                <c:pt idx="2954">
                  <c:v>42726</c:v>
                </c:pt>
                <c:pt idx="2955">
                  <c:v>42727</c:v>
                </c:pt>
                <c:pt idx="2956">
                  <c:v>42728</c:v>
                </c:pt>
                <c:pt idx="2957">
                  <c:v>42729</c:v>
                </c:pt>
                <c:pt idx="2958">
                  <c:v>42730</c:v>
                </c:pt>
                <c:pt idx="2959">
                  <c:v>42731</c:v>
                </c:pt>
                <c:pt idx="2960">
                  <c:v>42732</c:v>
                </c:pt>
                <c:pt idx="2961">
                  <c:v>42733</c:v>
                </c:pt>
                <c:pt idx="2962">
                  <c:v>42734</c:v>
                </c:pt>
                <c:pt idx="2963">
                  <c:v>42735</c:v>
                </c:pt>
                <c:pt idx="2964">
                  <c:v>42736</c:v>
                </c:pt>
                <c:pt idx="2965">
                  <c:v>42737</c:v>
                </c:pt>
                <c:pt idx="2966">
                  <c:v>42738</c:v>
                </c:pt>
                <c:pt idx="2967">
                  <c:v>42739</c:v>
                </c:pt>
                <c:pt idx="2968">
                  <c:v>42740</c:v>
                </c:pt>
                <c:pt idx="2969">
                  <c:v>42741</c:v>
                </c:pt>
                <c:pt idx="2970">
                  <c:v>42742</c:v>
                </c:pt>
                <c:pt idx="2971">
                  <c:v>42743</c:v>
                </c:pt>
                <c:pt idx="2972">
                  <c:v>42744</c:v>
                </c:pt>
                <c:pt idx="2973">
                  <c:v>42745</c:v>
                </c:pt>
                <c:pt idx="2974">
                  <c:v>42746</c:v>
                </c:pt>
                <c:pt idx="2975">
                  <c:v>42747</c:v>
                </c:pt>
                <c:pt idx="2976">
                  <c:v>42748</c:v>
                </c:pt>
                <c:pt idx="2977">
                  <c:v>42749</c:v>
                </c:pt>
                <c:pt idx="2978">
                  <c:v>42750</c:v>
                </c:pt>
                <c:pt idx="2979">
                  <c:v>42751</c:v>
                </c:pt>
                <c:pt idx="2980">
                  <c:v>42752</c:v>
                </c:pt>
                <c:pt idx="2981">
                  <c:v>42753</c:v>
                </c:pt>
                <c:pt idx="2982">
                  <c:v>42754</c:v>
                </c:pt>
                <c:pt idx="2983">
                  <c:v>42755</c:v>
                </c:pt>
                <c:pt idx="2984">
                  <c:v>42756</c:v>
                </c:pt>
                <c:pt idx="2985">
                  <c:v>42757</c:v>
                </c:pt>
                <c:pt idx="2986">
                  <c:v>42758</c:v>
                </c:pt>
                <c:pt idx="2987">
                  <c:v>42759</c:v>
                </c:pt>
                <c:pt idx="2988">
                  <c:v>42760</c:v>
                </c:pt>
                <c:pt idx="2989">
                  <c:v>42761</c:v>
                </c:pt>
                <c:pt idx="2990">
                  <c:v>42762</c:v>
                </c:pt>
                <c:pt idx="2991">
                  <c:v>42763</c:v>
                </c:pt>
                <c:pt idx="2992">
                  <c:v>42764</c:v>
                </c:pt>
                <c:pt idx="2993">
                  <c:v>42765</c:v>
                </c:pt>
                <c:pt idx="2994">
                  <c:v>42766</c:v>
                </c:pt>
                <c:pt idx="2995">
                  <c:v>42767</c:v>
                </c:pt>
                <c:pt idx="2996">
                  <c:v>42768</c:v>
                </c:pt>
                <c:pt idx="2997">
                  <c:v>42769</c:v>
                </c:pt>
                <c:pt idx="2998">
                  <c:v>42770</c:v>
                </c:pt>
                <c:pt idx="2999">
                  <c:v>42771</c:v>
                </c:pt>
                <c:pt idx="3000">
                  <c:v>42772</c:v>
                </c:pt>
                <c:pt idx="3001">
                  <c:v>42773</c:v>
                </c:pt>
                <c:pt idx="3002">
                  <c:v>42774</c:v>
                </c:pt>
                <c:pt idx="3003">
                  <c:v>42775</c:v>
                </c:pt>
                <c:pt idx="3004">
                  <c:v>42776</c:v>
                </c:pt>
                <c:pt idx="3005">
                  <c:v>42777</c:v>
                </c:pt>
                <c:pt idx="3006">
                  <c:v>42778</c:v>
                </c:pt>
                <c:pt idx="3007">
                  <c:v>42779</c:v>
                </c:pt>
                <c:pt idx="3008">
                  <c:v>42780</c:v>
                </c:pt>
                <c:pt idx="3009">
                  <c:v>42781</c:v>
                </c:pt>
                <c:pt idx="3010">
                  <c:v>42782</c:v>
                </c:pt>
                <c:pt idx="3011">
                  <c:v>42783</c:v>
                </c:pt>
                <c:pt idx="3012">
                  <c:v>42784</c:v>
                </c:pt>
                <c:pt idx="3013">
                  <c:v>42785</c:v>
                </c:pt>
                <c:pt idx="3014">
                  <c:v>42786</c:v>
                </c:pt>
                <c:pt idx="3015">
                  <c:v>42787</c:v>
                </c:pt>
                <c:pt idx="3016">
                  <c:v>42788</c:v>
                </c:pt>
                <c:pt idx="3017">
                  <c:v>42789</c:v>
                </c:pt>
                <c:pt idx="3018">
                  <c:v>42790</c:v>
                </c:pt>
                <c:pt idx="3019">
                  <c:v>42791</c:v>
                </c:pt>
                <c:pt idx="3020">
                  <c:v>42792</c:v>
                </c:pt>
                <c:pt idx="3021">
                  <c:v>42793</c:v>
                </c:pt>
                <c:pt idx="3022">
                  <c:v>42794</c:v>
                </c:pt>
                <c:pt idx="3023">
                  <c:v>42795</c:v>
                </c:pt>
                <c:pt idx="3024">
                  <c:v>42796</c:v>
                </c:pt>
                <c:pt idx="3025">
                  <c:v>42797</c:v>
                </c:pt>
                <c:pt idx="3026">
                  <c:v>42798</c:v>
                </c:pt>
                <c:pt idx="3027">
                  <c:v>42799</c:v>
                </c:pt>
                <c:pt idx="3028">
                  <c:v>42800</c:v>
                </c:pt>
                <c:pt idx="3029">
                  <c:v>42801</c:v>
                </c:pt>
                <c:pt idx="3030">
                  <c:v>42802</c:v>
                </c:pt>
                <c:pt idx="3031">
                  <c:v>42803</c:v>
                </c:pt>
                <c:pt idx="3032">
                  <c:v>42804</c:v>
                </c:pt>
                <c:pt idx="3033">
                  <c:v>42805</c:v>
                </c:pt>
                <c:pt idx="3034">
                  <c:v>42806</c:v>
                </c:pt>
                <c:pt idx="3035">
                  <c:v>42807</c:v>
                </c:pt>
                <c:pt idx="3036">
                  <c:v>42808</c:v>
                </c:pt>
                <c:pt idx="3037">
                  <c:v>42809</c:v>
                </c:pt>
                <c:pt idx="3038">
                  <c:v>42810</c:v>
                </c:pt>
                <c:pt idx="3039">
                  <c:v>42811</c:v>
                </c:pt>
                <c:pt idx="3040">
                  <c:v>42812</c:v>
                </c:pt>
                <c:pt idx="3041">
                  <c:v>42813</c:v>
                </c:pt>
                <c:pt idx="3042">
                  <c:v>42814</c:v>
                </c:pt>
                <c:pt idx="3043">
                  <c:v>42815</c:v>
                </c:pt>
                <c:pt idx="3044">
                  <c:v>42816</c:v>
                </c:pt>
                <c:pt idx="3045">
                  <c:v>42817</c:v>
                </c:pt>
                <c:pt idx="3046">
                  <c:v>42818</c:v>
                </c:pt>
                <c:pt idx="3047">
                  <c:v>42819</c:v>
                </c:pt>
                <c:pt idx="3048">
                  <c:v>42820</c:v>
                </c:pt>
                <c:pt idx="3049">
                  <c:v>42821</c:v>
                </c:pt>
                <c:pt idx="3050">
                  <c:v>42822</c:v>
                </c:pt>
                <c:pt idx="3051">
                  <c:v>42823</c:v>
                </c:pt>
                <c:pt idx="3052">
                  <c:v>42824</c:v>
                </c:pt>
                <c:pt idx="3053">
                  <c:v>42825</c:v>
                </c:pt>
                <c:pt idx="3054">
                  <c:v>42826</c:v>
                </c:pt>
                <c:pt idx="3055">
                  <c:v>42827</c:v>
                </c:pt>
                <c:pt idx="3056">
                  <c:v>42828</c:v>
                </c:pt>
                <c:pt idx="3057">
                  <c:v>42829</c:v>
                </c:pt>
                <c:pt idx="3058">
                  <c:v>42830</c:v>
                </c:pt>
                <c:pt idx="3059">
                  <c:v>42831</c:v>
                </c:pt>
                <c:pt idx="3060">
                  <c:v>42832</c:v>
                </c:pt>
                <c:pt idx="3061">
                  <c:v>42833</c:v>
                </c:pt>
                <c:pt idx="3062">
                  <c:v>42834</c:v>
                </c:pt>
                <c:pt idx="3063">
                  <c:v>42835</c:v>
                </c:pt>
                <c:pt idx="3064">
                  <c:v>42836</c:v>
                </c:pt>
                <c:pt idx="3065">
                  <c:v>42837</c:v>
                </c:pt>
                <c:pt idx="3066">
                  <c:v>42838</c:v>
                </c:pt>
                <c:pt idx="3067">
                  <c:v>42839</c:v>
                </c:pt>
                <c:pt idx="3068">
                  <c:v>42840</c:v>
                </c:pt>
                <c:pt idx="3069">
                  <c:v>42841</c:v>
                </c:pt>
                <c:pt idx="3070">
                  <c:v>42842</c:v>
                </c:pt>
                <c:pt idx="3071">
                  <c:v>42843</c:v>
                </c:pt>
                <c:pt idx="3072">
                  <c:v>42844</c:v>
                </c:pt>
                <c:pt idx="3073">
                  <c:v>42845</c:v>
                </c:pt>
                <c:pt idx="3074">
                  <c:v>42846</c:v>
                </c:pt>
                <c:pt idx="3075">
                  <c:v>42847</c:v>
                </c:pt>
                <c:pt idx="3076">
                  <c:v>42848</c:v>
                </c:pt>
                <c:pt idx="3077">
                  <c:v>42849</c:v>
                </c:pt>
                <c:pt idx="3078">
                  <c:v>42850</c:v>
                </c:pt>
                <c:pt idx="3079">
                  <c:v>42851</c:v>
                </c:pt>
                <c:pt idx="3080">
                  <c:v>42852</c:v>
                </c:pt>
                <c:pt idx="3081">
                  <c:v>42853</c:v>
                </c:pt>
                <c:pt idx="3082">
                  <c:v>42854</c:v>
                </c:pt>
                <c:pt idx="3083">
                  <c:v>42855</c:v>
                </c:pt>
                <c:pt idx="3084">
                  <c:v>42856</c:v>
                </c:pt>
                <c:pt idx="3085">
                  <c:v>42857</c:v>
                </c:pt>
                <c:pt idx="3086">
                  <c:v>42858</c:v>
                </c:pt>
                <c:pt idx="3087">
                  <c:v>42859</c:v>
                </c:pt>
                <c:pt idx="3088">
                  <c:v>42860</c:v>
                </c:pt>
                <c:pt idx="3089">
                  <c:v>42861</c:v>
                </c:pt>
                <c:pt idx="3090">
                  <c:v>42862</c:v>
                </c:pt>
                <c:pt idx="3091">
                  <c:v>42863</c:v>
                </c:pt>
                <c:pt idx="3092">
                  <c:v>42864</c:v>
                </c:pt>
                <c:pt idx="3093">
                  <c:v>42865</c:v>
                </c:pt>
                <c:pt idx="3094">
                  <c:v>42866</c:v>
                </c:pt>
                <c:pt idx="3095">
                  <c:v>42867</c:v>
                </c:pt>
                <c:pt idx="3096">
                  <c:v>42868</c:v>
                </c:pt>
                <c:pt idx="3097">
                  <c:v>42869</c:v>
                </c:pt>
                <c:pt idx="3098">
                  <c:v>42870</c:v>
                </c:pt>
                <c:pt idx="3099">
                  <c:v>42871</c:v>
                </c:pt>
                <c:pt idx="3100">
                  <c:v>42872</c:v>
                </c:pt>
                <c:pt idx="3101">
                  <c:v>42873</c:v>
                </c:pt>
                <c:pt idx="3102">
                  <c:v>42874</c:v>
                </c:pt>
                <c:pt idx="3103">
                  <c:v>42875</c:v>
                </c:pt>
                <c:pt idx="3104">
                  <c:v>42876</c:v>
                </c:pt>
                <c:pt idx="3105">
                  <c:v>42877</c:v>
                </c:pt>
                <c:pt idx="3106">
                  <c:v>42878</c:v>
                </c:pt>
                <c:pt idx="3107">
                  <c:v>42879</c:v>
                </c:pt>
                <c:pt idx="3108">
                  <c:v>42880</c:v>
                </c:pt>
                <c:pt idx="3109">
                  <c:v>42881</c:v>
                </c:pt>
                <c:pt idx="3110">
                  <c:v>42882</c:v>
                </c:pt>
                <c:pt idx="3111">
                  <c:v>42883</c:v>
                </c:pt>
                <c:pt idx="3112">
                  <c:v>42884</c:v>
                </c:pt>
                <c:pt idx="3113">
                  <c:v>42885</c:v>
                </c:pt>
                <c:pt idx="3114">
                  <c:v>42886</c:v>
                </c:pt>
                <c:pt idx="3115">
                  <c:v>42887</c:v>
                </c:pt>
                <c:pt idx="3116">
                  <c:v>42888</c:v>
                </c:pt>
                <c:pt idx="3117">
                  <c:v>42889</c:v>
                </c:pt>
                <c:pt idx="3118">
                  <c:v>42890</c:v>
                </c:pt>
                <c:pt idx="3119">
                  <c:v>42891</c:v>
                </c:pt>
                <c:pt idx="3120">
                  <c:v>42892</c:v>
                </c:pt>
                <c:pt idx="3121">
                  <c:v>42893</c:v>
                </c:pt>
                <c:pt idx="3122">
                  <c:v>42894</c:v>
                </c:pt>
                <c:pt idx="3123">
                  <c:v>42895</c:v>
                </c:pt>
                <c:pt idx="3124">
                  <c:v>42896</c:v>
                </c:pt>
                <c:pt idx="3125">
                  <c:v>42897</c:v>
                </c:pt>
                <c:pt idx="3126">
                  <c:v>42898</c:v>
                </c:pt>
                <c:pt idx="3127">
                  <c:v>42899</c:v>
                </c:pt>
                <c:pt idx="3128">
                  <c:v>42900</c:v>
                </c:pt>
                <c:pt idx="3129">
                  <c:v>42901</c:v>
                </c:pt>
                <c:pt idx="3130">
                  <c:v>42902</c:v>
                </c:pt>
                <c:pt idx="3131">
                  <c:v>42903</c:v>
                </c:pt>
                <c:pt idx="3132">
                  <c:v>42904</c:v>
                </c:pt>
                <c:pt idx="3133">
                  <c:v>42905</c:v>
                </c:pt>
                <c:pt idx="3134">
                  <c:v>42906</c:v>
                </c:pt>
                <c:pt idx="3135">
                  <c:v>42907</c:v>
                </c:pt>
                <c:pt idx="3136">
                  <c:v>42908</c:v>
                </c:pt>
                <c:pt idx="3137">
                  <c:v>42909</c:v>
                </c:pt>
                <c:pt idx="3138">
                  <c:v>42910</c:v>
                </c:pt>
                <c:pt idx="3139">
                  <c:v>42911</c:v>
                </c:pt>
                <c:pt idx="3140">
                  <c:v>42912</c:v>
                </c:pt>
                <c:pt idx="3141">
                  <c:v>42913</c:v>
                </c:pt>
                <c:pt idx="3142">
                  <c:v>42914</c:v>
                </c:pt>
                <c:pt idx="3143">
                  <c:v>42915</c:v>
                </c:pt>
                <c:pt idx="3144">
                  <c:v>42916</c:v>
                </c:pt>
                <c:pt idx="3145">
                  <c:v>42917</c:v>
                </c:pt>
                <c:pt idx="3146">
                  <c:v>42918</c:v>
                </c:pt>
                <c:pt idx="3147">
                  <c:v>42919</c:v>
                </c:pt>
                <c:pt idx="3148">
                  <c:v>42920</c:v>
                </c:pt>
                <c:pt idx="3149">
                  <c:v>42921</c:v>
                </c:pt>
                <c:pt idx="3150">
                  <c:v>42922</c:v>
                </c:pt>
                <c:pt idx="3151">
                  <c:v>42923</c:v>
                </c:pt>
                <c:pt idx="3152">
                  <c:v>42924</c:v>
                </c:pt>
                <c:pt idx="3153">
                  <c:v>42925</c:v>
                </c:pt>
                <c:pt idx="3154">
                  <c:v>42926</c:v>
                </c:pt>
                <c:pt idx="3155">
                  <c:v>42927</c:v>
                </c:pt>
                <c:pt idx="3156">
                  <c:v>42928</c:v>
                </c:pt>
                <c:pt idx="3157">
                  <c:v>42929</c:v>
                </c:pt>
                <c:pt idx="3158">
                  <c:v>42930</c:v>
                </c:pt>
                <c:pt idx="3159">
                  <c:v>42931</c:v>
                </c:pt>
                <c:pt idx="3160">
                  <c:v>42932</c:v>
                </c:pt>
                <c:pt idx="3161">
                  <c:v>42933</c:v>
                </c:pt>
                <c:pt idx="3162">
                  <c:v>42934</c:v>
                </c:pt>
                <c:pt idx="3163">
                  <c:v>42935</c:v>
                </c:pt>
                <c:pt idx="3164">
                  <c:v>42936</c:v>
                </c:pt>
                <c:pt idx="3165">
                  <c:v>42937</c:v>
                </c:pt>
                <c:pt idx="3166">
                  <c:v>42938</c:v>
                </c:pt>
                <c:pt idx="3167">
                  <c:v>42939</c:v>
                </c:pt>
                <c:pt idx="3168">
                  <c:v>42940</c:v>
                </c:pt>
                <c:pt idx="3169">
                  <c:v>42941</c:v>
                </c:pt>
                <c:pt idx="3170">
                  <c:v>42942</c:v>
                </c:pt>
                <c:pt idx="3171">
                  <c:v>42943</c:v>
                </c:pt>
                <c:pt idx="3172">
                  <c:v>42944</c:v>
                </c:pt>
                <c:pt idx="3173">
                  <c:v>42945</c:v>
                </c:pt>
                <c:pt idx="3174">
                  <c:v>42946</c:v>
                </c:pt>
                <c:pt idx="3175">
                  <c:v>42947</c:v>
                </c:pt>
                <c:pt idx="3176">
                  <c:v>42948</c:v>
                </c:pt>
                <c:pt idx="3177">
                  <c:v>42949</c:v>
                </c:pt>
                <c:pt idx="3178">
                  <c:v>42950</c:v>
                </c:pt>
                <c:pt idx="3179">
                  <c:v>42951</c:v>
                </c:pt>
                <c:pt idx="3180">
                  <c:v>42952</c:v>
                </c:pt>
                <c:pt idx="3181">
                  <c:v>42953</c:v>
                </c:pt>
                <c:pt idx="3182">
                  <c:v>42954</c:v>
                </c:pt>
                <c:pt idx="3183">
                  <c:v>42955</c:v>
                </c:pt>
                <c:pt idx="3184">
                  <c:v>42956</c:v>
                </c:pt>
                <c:pt idx="3185">
                  <c:v>42957</c:v>
                </c:pt>
                <c:pt idx="3186">
                  <c:v>42958</c:v>
                </c:pt>
                <c:pt idx="3187">
                  <c:v>42959</c:v>
                </c:pt>
                <c:pt idx="3188">
                  <c:v>42960</c:v>
                </c:pt>
                <c:pt idx="3189">
                  <c:v>42961</c:v>
                </c:pt>
                <c:pt idx="3190">
                  <c:v>42962</c:v>
                </c:pt>
                <c:pt idx="3191">
                  <c:v>42963</c:v>
                </c:pt>
                <c:pt idx="3192">
                  <c:v>42964</c:v>
                </c:pt>
                <c:pt idx="3193">
                  <c:v>42965</c:v>
                </c:pt>
                <c:pt idx="3194">
                  <c:v>42966</c:v>
                </c:pt>
                <c:pt idx="3195">
                  <c:v>42967</c:v>
                </c:pt>
                <c:pt idx="3196">
                  <c:v>42968</c:v>
                </c:pt>
                <c:pt idx="3197">
                  <c:v>42969</c:v>
                </c:pt>
                <c:pt idx="3198">
                  <c:v>42970</c:v>
                </c:pt>
                <c:pt idx="3199">
                  <c:v>42971</c:v>
                </c:pt>
                <c:pt idx="3200">
                  <c:v>42972</c:v>
                </c:pt>
                <c:pt idx="3201">
                  <c:v>42973</c:v>
                </c:pt>
                <c:pt idx="3202">
                  <c:v>42974</c:v>
                </c:pt>
                <c:pt idx="3203">
                  <c:v>42975</c:v>
                </c:pt>
                <c:pt idx="3204">
                  <c:v>42976</c:v>
                </c:pt>
                <c:pt idx="3205">
                  <c:v>42977</c:v>
                </c:pt>
                <c:pt idx="3206">
                  <c:v>42978</c:v>
                </c:pt>
                <c:pt idx="3207">
                  <c:v>42979</c:v>
                </c:pt>
                <c:pt idx="3208">
                  <c:v>42980</c:v>
                </c:pt>
                <c:pt idx="3209">
                  <c:v>42981</c:v>
                </c:pt>
                <c:pt idx="3210">
                  <c:v>42982</c:v>
                </c:pt>
                <c:pt idx="3211">
                  <c:v>42983</c:v>
                </c:pt>
                <c:pt idx="3212">
                  <c:v>42984</c:v>
                </c:pt>
                <c:pt idx="3213">
                  <c:v>42985</c:v>
                </c:pt>
                <c:pt idx="3214">
                  <c:v>42986</c:v>
                </c:pt>
                <c:pt idx="3215">
                  <c:v>42987</c:v>
                </c:pt>
                <c:pt idx="3216">
                  <c:v>42988</c:v>
                </c:pt>
                <c:pt idx="3217">
                  <c:v>42989</c:v>
                </c:pt>
                <c:pt idx="3218">
                  <c:v>42990</c:v>
                </c:pt>
                <c:pt idx="3219">
                  <c:v>42991</c:v>
                </c:pt>
                <c:pt idx="3220">
                  <c:v>42992</c:v>
                </c:pt>
                <c:pt idx="3221">
                  <c:v>42993</c:v>
                </c:pt>
                <c:pt idx="3222">
                  <c:v>42994</c:v>
                </c:pt>
                <c:pt idx="3223">
                  <c:v>42995</c:v>
                </c:pt>
                <c:pt idx="3224">
                  <c:v>42996</c:v>
                </c:pt>
                <c:pt idx="3225">
                  <c:v>42997</c:v>
                </c:pt>
                <c:pt idx="3226">
                  <c:v>42998</c:v>
                </c:pt>
                <c:pt idx="3227">
                  <c:v>42999</c:v>
                </c:pt>
                <c:pt idx="3228">
                  <c:v>43000</c:v>
                </c:pt>
                <c:pt idx="3229">
                  <c:v>43001</c:v>
                </c:pt>
                <c:pt idx="3230">
                  <c:v>43002</c:v>
                </c:pt>
                <c:pt idx="3231">
                  <c:v>43003</c:v>
                </c:pt>
                <c:pt idx="3232">
                  <c:v>43004</c:v>
                </c:pt>
                <c:pt idx="3233">
                  <c:v>43005</c:v>
                </c:pt>
                <c:pt idx="3234">
                  <c:v>43006</c:v>
                </c:pt>
                <c:pt idx="3235">
                  <c:v>43007</c:v>
                </c:pt>
                <c:pt idx="3236">
                  <c:v>43008</c:v>
                </c:pt>
                <c:pt idx="3237">
                  <c:v>43009</c:v>
                </c:pt>
                <c:pt idx="3238">
                  <c:v>43010</c:v>
                </c:pt>
                <c:pt idx="3239">
                  <c:v>43011</c:v>
                </c:pt>
                <c:pt idx="3240">
                  <c:v>43012</c:v>
                </c:pt>
                <c:pt idx="3241">
                  <c:v>43013</c:v>
                </c:pt>
                <c:pt idx="3242">
                  <c:v>43014</c:v>
                </c:pt>
                <c:pt idx="3243">
                  <c:v>43015</c:v>
                </c:pt>
                <c:pt idx="3244">
                  <c:v>43016</c:v>
                </c:pt>
                <c:pt idx="3245">
                  <c:v>43017</c:v>
                </c:pt>
                <c:pt idx="3246">
                  <c:v>43018</c:v>
                </c:pt>
                <c:pt idx="3247">
                  <c:v>43019</c:v>
                </c:pt>
                <c:pt idx="3248">
                  <c:v>43020</c:v>
                </c:pt>
                <c:pt idx="3249">
                  <c:v>43021</c:v>
                </c:pt>
                <c:pt idx="3250">
                  <c:v>43022</c:v>
                </c:pt>
                <c:pt idx="3251">
                  <c:v>43023</c:v>
                </c:pt>
                <c:pt idx="3252">
                  <c:v>43024</c:v>
                </c:pt>
                <c:pt idx="3253">
                  <c:v>43025</c:v>
                </c:pt>
                <c:pt idx="3254">
                  <c:v>43026</c:v>
                </c:pt>
                <c:pt idx="3255">
                  <c:v>43027</c:v>
                </c:pt>
                <c:pt idx="3256">
                  <c:v>43028</c:v>
                </c:pt>
                <c:pt idx="3257">
                  <c:v>43029</c:v>
                </c:pt>
                <c:pt idx="3258">
                  <c:v>43030</c:v>
                </c:pt>
                <c:pt idx="3259">
                  <c:v>43031</c:v>
                </c:pt>
                <c:pt idx="3260">
                  <c:v>43032</c:v>
                </c:pt>
                <c:pt idx="3261">
                  <c:v>43033</c:v>
                </c:pt>
                <c:pt idx="3262">
                  <c:v>43034</c:v>
                </c:pt>
                <c:pt idx="3263">
                  <c:v>43035</c:v>
                </c:pt>
                <c:pt idx="3264">
                  <c:v>43036</c:v>
                </c:pt>
                <c:pt idx="3265">
                  <c:v>43037</c:v>
                </c:pt>
                <c:pt idx="3266">
                  <c:v>43038</c:v>
                </c:pt>
                <c:pt idx="3267">
                  <c:v>43039</c:v>
                </c:pt>
                <c:pt idx="3268">
                  <c:v>43040</c:v>
                </c:pt>
                <c:pt idx="3269">
                  <c:v>43041</c:v>
                </c:pt>
                <c:pt idx="3270">
                  <c:v>43042</c:v>
                </c:pt>
                <c:pt idx="3271">
                  <c:v>43043</c:v>
                </c:pt>
                <c:pt idx="3272">
                  <c:v>43044</c:v>
                </c:pt>
                <c:pt idx="3273">
                  <c:v>43045</c:v>
                </c:pt>
                <c:pt idx="3274">
                  <c:v>43046</c:v>
                </c:pt>
                <c:pt idx="3275">
                  <c:v>43047</c:v>
                </c:pt>
                <c:pt idx="3276">
                  <c:v>43048</c:v>
                </c:pt>
                <c:pt idx="3277">
                  <c:v>43049</c:v>
                </c:pt>
                <c:pt idx="3278">
                  <c:v>43050</c:v>
                </c:pt>
                <c:pt idx="3279">
                  <c:v>43051</c:v>
                </c:pt>
                <c:pt idx="3280">
                  <c:v>43052</c:v>
                </c:pt>
                <c:pt idx="3281">
                  <c:v>43053</c:v>
                </c:pt>
                <c:pt idx="3282">
                  <c:v>43054</c:v>
                </c:pt>
                <c:pt idx="3283">
                  <c:v>43055</c:v>
                </c:pt>
                <c:pt idx="3284">
                  <c:v>43056</c:v>
                </c:pt>
                <c:pt idx="3285">
                  <c:v>43059</c:v>
                </c:pt>
                <c:pt idx="3286">
                  <c:v>43060</c:v>
                </c:pt>
                <c:pt idx="3287">
                  <c:v>43061</c:v>
                </c:pt>
                <c:pt idx="3288">
                  <c:v>43062</c:v>
                </c:pt>
                <c:pt idx="3289">
                  <c:v>43063</c:v>
                </c:pt>
                <c:pt idx="3290">
                  <c:v>43066</c:v>
                </c:pt>
                <c:pt idx="3291">
                  <c:v>43067</c:v>
                </c:pt>
                <c:pt idx="3292">
                  <c:v>43068</c:v>
                </c:pt>
                <c:pt idx="3293">
                  <c:v>43069</c:v>
                </c:pt>
                <c:pt idx="3294">
                  <c:v>43070</c:v>
                </c:pt>
                <c:pt idx="3295">
                  <c:v>43073</c:v>
                </c:pt>
                <c:pt idx="3296">
                  <c:v>43074</c:v>
                </c:pt>
                <c:pt idx="3297">
                  <c:v>43075</c:v>
                </c:pt>
                <c:pt idx="3298">
                  <c:v>43076</c:v>
                </c:pt>
                <c:pt idx="3299">
                  <c:v>43077</c:v>
                </c:pt>
                <c:pt idx="3300">
                  <c:v>43080</c:v>
                </c:pt>
                <c:pt idx="3301">
                  <c:v>43081</c:v>
                </c:pt>
                <c:pt idx="3302">
                  <c:v>43082</c:v>
                </c:pt>
                <c:pt idx="3303">
                  <c:v>43083</c:v>
                </c:pt>
                <c:pt idx="3304">
                  <c:v>43084</c:v>
                </c:pt>
                <c:pt idx="3305">
                  <c:v>43085</c:v>
                </c:pt>
                <c:pt idx="3306">
                  <c:v>43086</c:v>
                </c:pt>
                <c:pt idx="3307">
                  <c:v>43087</c:v>
                </c:pt>
                <c:pt idx="3308">
                  <c:v>43088</c:v>
                </c:pt>
                <c:pt idx="3309">
                  <c:v>43089</c:v>
                </c:pt>
                <c:pt idx="3310">
                  <c:v>43090</c:v>
                </c:pt>
                <c:pt idx="3311">
                  <c:v>43091</c:v>
                </c:pt>
                <c:pt idx="3312">
                  <c:v>43092</c:v>
                </c:pt>
                <c:pt idx="3313">
                  <c:v>43093</c:v>
                </c:pt>
                <c:pt idx="3314">
                  <c:v>43094</c:v>
                </c:pt>
                <c:pt idx="3315">
                  <c:v>43095</c:v>
                </c:pt>
                <c:pt idx="3316">
                  <c:v>43096</c:v>
                </c:pt>
                <c:pt idx="3317">
                  <c:v>43097</c:v>
                </c:pt>
                <c:pt idx="3318">
                  <c:v>43098</c:v>
                </c:pt>
                <c:pt idx="3319">
                  <c:v>43099</c:v>
                </c:pt>
                <c:pt idx="3320">
                  <c:v>43100</c:v>
                </c:pt>
                <c:pt idx="3321">
                  <c:v>43101</c:v>
                </c:pt>
                <c:pt idx="3322">
                  <c:v>43102</c:v>
                </c:pt>
                <c:pt idx="3323">
                  <c:v>43103</c:v>
                </c:pt>
                <c:pt idx="3324">
                  <c:v>43104</c:v>
                </c:pt>
                <c:pt idx="3325">
                  <c:v>43105</c:v>
                </c:pt>
                <c:pt idx="3326">
                  <c:v>43109</c:v>
                </c:pt>
                <c:pt idx="3327">
                  <c:v>43110</c:v>
                </c:pt>
                <c:pt idx="3328">
                  <c:v>43111</c:v>
                </c:pt>
                <c:pt idx="3329">
                  <c:v>43112</c:v>
                </c:pt>
                <c:pt idx="3330">
                  <c:v>43115</c:v>
                </c:pt>
                <c:pt idx="3331">
                  <c:v>43116</c:v>
                </c:pt>
                <c:pt idx="3332">
                  <c:v>43117</c:v>
                </c:pt>
                <c:pt idx="3333">
                  <c:v>43118</c:v>
                </c:pt>
                <c:pt idx="3334">
                  <c:v>43119</c:v>
                </c:pt>
              </c:numCache>
            </c:numRef>
          </c:cat>
          <c:val>
            <c:numRef>
              <c:f>Hoja1!$B$2:$B$3336</c:f>
              <c:numCache>
                <c:formatCode>General</c:formatCode>
                <c:ptCount val="3335"/>
                <c:pt idx="0">
                  <c:v>2082.46</c:v>
                </c:pt>
                <c:pt idx="1">
                  <c:v>2051.5500000000002</c:v>
                </c:pt>
                <c:pt idx="2">
                  <c:v>2051.5500000000002</c:v>
                </c:pt>
                <c:pt idx="3">
                  <c:v>2051.5500000000002</c:v>
                </c:pt>
                <c:pt idx="4">
                  <c:v>2071.29</c:v>
                </c:pt>
                <c:pt idx="5">
                  <c:v>2109.37</c:v>
                </c:pt>
                <c:pt idx="6">
                  <c:v>2139.14</c:v>
                </c:pt>
                <c:pt idx="7">
                  <c:v>2187.0100000000002</c:v>
                </c:pt>
                <c:pt idx="8">
                  <c:v>2067.4499999999998</c:v>
                </c:pt>
                <c:pt idx="9">
                  <c:v>2067.4499999999998</c:v>
                </c:pt>
                <c:pt idx="10">
                  <c:v>2067.4499999999998</c:v>
                </c:pt>
                <c:pt idx="11">
                  <c:v>2045.85</c:v>
                </c:pt>
                <c:pt idx="12">
                  <c:v>2077.59</c:v>
                </c:pt>
                <c:pt idx="13">
                  <c:v>2147.41</c:v>
                </c:pt>
                <c:pt idx="14">
                  <c:v>2118.31</c:v>
                </c:pt>
                <c:pt idx="15">
                  <c:v>2105.61</c:v>
                </c:pt>
                <c:pt idx="16">
                  <c:v>2105.61</c:v>
                </c:pt>
                <c:pt idx="17">
                  <c:v>2105.61</c:v>
                </c:pt>
                <c:pt idx="18">
                  <c:v>2174.62</c:v>
                </c:pt>
                <c:pt idx="19">
                  <c:v>2184.7600000000002</c:v>
                </c:pt>
                <c:pt idx="20">
                  <c:v>2166.0500000000002</c:v>
                </c:pt>
                <c:pt idx="21">
                  <c:v>2192.69</c:v>
                </c:pt>
                <c:pt idx="22">
                  <c:v>2160.08</c:v>
                </c:pt>
                <c:pt idx="23">
                  <c:v>2160.08</c:v>
                </c:pt>
                <c:pt idx="24">
                  <c:v>2160.08</c:v>
                </c:pt>
                <c:pt idx="25">
                  <c:v>2250.73</c:v>
                </c:pt>
                <c:pt idx="26">
                  <c:v>2261.96</c:v>
                </c:pt>
                <c:pt idx="27">
                  <c:v>2326.41</c:v>
                </c:pt>
                <c:pt idx="28">
                  <c:v>2254.2399999999998</c:v>
                </c:pt>
                <c:pt idx="29">
                  <c:v>2318.63</c:v>
                </c:pt>
                <c:pt idx="30">
                  <c:v>2318.63</c:v>
                </c:pt>
                <c:pt idx="31">
                  <c:v>2318.63</c:v>
                </c:pt>
                <c:pt idx="32">
                  <c:v>2318.63</c:v>
                </c:pt>
                <c:pt idx="33">
                  <c:v>2223.94</c:v>
                </c:pt>
                <c:pt idx="34">
                  <c:v>2316.54</c:v>
                </c:pt>
                <c:pt idx="35">
                  <c:v>2304.6799999999998</c:v>
                </c:pt>
                <c:pt idx="36">
                  <c:v>2271.98</c:v>
                </c:pt>
                <c:pt idx="37">
                  <c:v>2271.98</c:v>
                </c:pt>
                <c:pt idx="38">
                  <c:v>2271.98</c:v>
                </c:pt>
                <c:pt idx="39">
                  <c:v>2243.4899999999998</c:v>
                </c:pt>
                <c:pt idx="40">
                  <c:v>2296.3200000000002</c:v>
                </c:pt>
                <c:pt idx="41">
                  <c:v>2346.4699999999998</c:v>
                </c:pt>
                <c:pt idx="42">
                  <c:v>2361.0100000000002</c:v>
                </c:pt>
                <c:pt idx="43">
                  <c:v>2386.48</c:v>
                </c:pt>
                <c:pt idx="44">
                  <c:v>2386.48</c:v>
                </c:pt>
                <c:pt idx="45">
                  <c:v>2386.48</c:v>
                </c:pt>
                <c:pt idx="46">
                  <c:v>2379.2399999999998</c:v>
                </c:pt>
                <c:pt idx="47">
                  <c:v>2382.31</c:v>
                </c:pt>
                <c:pt idx="48">
                  <c:v>2374.1</c:v>
                </c:pt>
                <c:pt idx="49">
                  <c:v>2359.52</c:v>
                </c:pt>
                <c:pt idx="50">
                  <c:v>2392.2800000000002</c:v>
                </c:pt>
                <c:pt idx="51">
                  <c:v>2392.2800000000002</c:v>
                </c:pt>
                <c:pt idx="52">
                  <c:v>2392.2800000000002</c:v>
                </c:pt>
                <c:pt idx="53">
                  <c:v>2392.2800000000002</c:v>
                </c:pt>
                <c:pt idx="54">
                  <c:v>2351.56</c:v>
                </c:pt>
                <c:pt idx="55">
                  <c:v>2327.7800000000002</c:v>
                </c:pt>
                <c:pt idx="56">
                  <c:v>2342.65</c:v>
                </c:pt>
                <c:pt idx="57">
                  <c:v>2317.34</c:v>
                </c:pt>
                <c:pt idx="58">
                  <c:v>2317.34</c:v>
                </c:pt>
                <c:pt idx="59">
                  <c:v>2317.34</c:v>
                </c:pt>
                <c:pt idx="60">
                  <c:v>2281.2399999999998</c:v>
                </c:pt>
                <c:pt idx="61">
                  <c:v>2281.2399999999998</c:v>
                </c:pt>
                <c:pt idx="62">
                  <c:v>2335.02</c:v>
                </c:pt>
                <c:pt idx="63">
                  <c:v>2329.8200000000002</c:v>
                </c:pt>
                <c:pt idx="64">
                  <c:v>2308.65</c:v>
                </c:pt>
                <c:pt idx="65">
                  <c:v>2308.65</c:v>
                </c:pt>
                <c:pt idx="66">
                  <c:v>2308.65</c:v>
                </c:pt>
                <c:pt idx="67">
                  <c:v>2308.65</c:v>
                </c:pt>
                <c:pt idx="68">
                  <c:v>2329.9</c:v>
                </c:pt>
                <c:pt idx="69">
                  <c:v>2342.1799999999998</c:v>
                </c:pt>
                <c:pt idx="70">
                  <c:v>2359.2600000000002</c:v>
                </c:pt>
                <c:pt idx="71">
                  <c:v>2355.71</c:v>
                </c:pt>
                <c:pt idx="72">
                  <c:v>2355.71</c:v>
                </c:pt>
                <c:pt idx="73">
                  <c:v>2355.71</c:v>
                </c:pt>
                <c:pt idx="74">
                  <c:v>2314.7199999999998</c:v>
                </c:pt>
                <c:pt idx="75">
                  <c:v>2307.37</c:v>
                </c:pt>
                <c:pt idx="76">
                  <c:v>2324.1</c:v>
                </c:pt>
                <c:pt idx="77">
                  <c:v>2324.1</c:v>
                </c:pt>
                <c:pt idx="78">
                  <c:v>2318</c:v>
                </c:pt>
                <c:pt idx="79">
                  <c:v>2318</c:v>
                </c:pt>
                <c:pt idx="80">
                  <c:v>2318</c:v>
                </c:pt>
                <c:pt idx="81">
                  <c:v>2320.12</c:v>
                </c:pt>
                <c:pt idx="82">
                  <c:v>2315.35</c:v>
                </c:pt>
                <c:pt idx="83">
                  <c:v>2317.48</c:v>
                </c:pt>
                <c:pt idx="84">
                  <c:v>2323.2800000000002</c:v>
                </c:pt>
                <c:pt idx="85">
                  <c:v>2333.54</c:v>
                </c:pt>
                <c:pt idx="86">
                  <c:v>2333.54</c:v>
                </c:pt>
                <c:pt idx="87">
                  <c:v>2333.54</c:v>
                </c:pt>
                <c:pt idx="88">
                  <c:v>2333.54</c:v>
                </c:pt>
                <c:pt idx="89">
                  <c:v>2311.6999999999998</c:v>
                </c:pt>
                <c:pt idx="90">
                  <c:v>2302.9299999999998</c:v>
                </c:pt>
                <c:pt idx="91">
                  <c:v>2278.29</c:v>
                </c:pt>
                <c:pt idx="92">
                  <c:v>2273.2399999999998</c:v>
                </c:pt>
                <c:pt idx="93">
                  <c:v>2273.2399999999998</c:v>
                </c:pt>
                <c:pt idx="94">
                  <c:v>2273.2399999999998</c:v>
                </c:pt>
                <c:pt idx="95">
                  <c:v>2254.5</c:v>
                </c:pt>
                <c:pt idx="96">
                  <c:v>2223.3000000000002</c:v>
                </c:pt>
                <c:pt idx="97">
                  <c:v>2173.86</c:v>
                </c:pt>
                <c:pt idx="98">
                  <c:v>2163.14</c:v>
                </c:pt>
                <c:pt idx="99">
                  <c:v>2167.35</c:v>
                </c:pt>
                <c:pt idx="100">
                  <c:v>2167.35</c:v>
                </c:pt>
                <c:pt idx="101">
                  <c:v>2167.35</c:v>
                </c:pt>
                <c:pt idx="102">
                  <c:v>2169.83</c:v>
                </c:pt>
                <c:pt idx="103">
                  <c:v>2180.4899999999998</c:v>
                </c:pt>
                <c:pt idx="104">
                  <c:v>2198.09</c:v>
                </c:pt>
                <c:pt idx="105">
                  <c:v>2198.09</c:v>
                </c:pt>
                <c:pt idx="106">
                  <c:v>2204.9499999999998</c:v>
                </c:pt>
                <c:pt idx="107">
                  <c:v>2204.9499999999998</c:v>
                </c:pt>
                <c:pt idx="108">
                  <c:v>2204.9499999999998</c:v>
                </c:pt>
                <c:pt idx="109">
                  <c:v>2234</c:v>
                </c:pt>
                <c:pt idx="110">
                  <c:v>2243.59</c:v>
                </c:pt>
                <c:pt idx="111">
                  <c:v>2243.59</c:v>
                </c:pt>
                <c:pt idx="112">
                  <c:v>2243.59</c:v>
                </c:pt>
                <c:pt idx="113">
                  <c:v>2234.81</c:v>
                </c:pt>
                <c:pt idx="114">
                  <c:v>2234.81</c:v>
                </c:pt>
                <c:pt idx="115">
                  <c:v>2234.81</c:v>
                </c:pt>
                <c:pt idx="116">
                  <c:v>2227.2399999999998</c:v>
                </c:pt>
                <c:pt idx="117">
                  <c:v>2197.7199999999998</c:v>
                </c:pt>
                <c:pt idx="118">
                  <c:v>2214.13</c:v>
                </c:pt>
                <c:pt idx="119">
                  <c:v>2220.8200000000002</c:v>
                </c:pt>
                <c:pt idx="120">
                  <c:v>2216.23</c:v>
                </c:pt>
                <c:pt idx="121">
                  <c:v>2216.23</c:v>
                </c:pt>
                <c:pt idx="122">
                  <c:v>2216.23</c:v>
                </c:pt>
                <c:pt idx="123">
                  <c:v>2216.23</c:v>
                </c:pt>
                <c:pt idx="124">
                  <c:v>2226.87</c:v>
                </c:pt>
                <c:pt idx="125">
                  <c:v>2234.4</c:v>
                </c:pt>
                <c:pt idx="126">
                  <c:v>2249.64</c:v>
                </c:pt>
                <c:pt idx="127">
                  <c:v>2227.6799999999998</c:v>
                </c:pt>
                <c:pt idx="128">
                  <c:v>2227.6799999999998</c:v>
                </c:pt>
                <c:pt idx="129">
                  <c:v>2227.6799999999998</c:v>
                </c:pt>
                <c:pt idx="130">
                  <c:v>2227.6799999999998</c:v>
                </c:pt>
                <c:pt idx="131">
                  <c:v>2245.2800000000002</c:v>
                </c:pt>
                <c:pt idx="132">
                  <c:v>2245.9699999999998</c:v>
                </c:pt>
                <c:pt idx="133">
                  <c:v>2247.87</c:v>
                </c:pt>
                <c:pt idx="134">
                  <c:v>2280.77</c:v>
                </c:pt>
                <c:pt idx="135">
                  <c:v>2280.77</c:v>
                </c:pt>
                <c:pt idx="136">
                  <c:v>2280.77</c:v>
                </c:pt>
                <c:pt idx="137">
                  <c:v>2280.4299999999998</c:v>
                </c:pt>
                <c:pt idx="138">
                  <c:v>2310.83</c:v>
                </c:pt>
                <c:pt idx="139">
                  <c:v>2341.09</c:v>
                </c:pt>
                <c:pt idx="140">
                  <c:v>2386.58</c:v>
                </c:pt>
                <c:pt idx="141">
                  <c:v>2420.2600000000002</c:v>
                </c:pt>
                <c:pt idx="142">
                  <c:v>2420.2600000000002</c:v>
                </c:pt>
                <c:pt idx="143">
                  <c:v>2420.2600000000002</c:v>
                </c:pt>
                <c:pt idx="144">
                  <c:v>2450.7800000000002</c:v>
                </c:pt>
                <c:pt idx="145">
                  <c:v>2443.67</c:v>
                </c:pt>
                <c:pt idx="146">
                  <c:v>2469.02</c:v>
                </c:pt>
                <c:pt idx="147">
                  <c:v>2472.65</c:v>
                </c:pt>
                <c:pt idx="148">
                  <c:v>2449.4899999999998</c:v>
                </c:pt>
                <c:pt idx="149">
                  <c:v>2449.4899999999998</c:v>
                </c:pt>
                <c:pt idx="150">
                  <c:v>2449.4899999999998</c:v>
                </c:pt>
                <c:pt idx="151">
                  <c:v>2450.6</c:v>
                </c:pt>
                <c:pt idx="152">
                  <c:v>2494.0700000000002</c:v>
                </c:pt>
                <c:pt idx="153">
                  <c:v>2537.8200000000002</c:v>
                </c:pt>
                <c:pt idx="154">
                  <c:v>2520.06</c:v>
                </c:pt>
                <c:pt idx="155">
                  <c:v>2509.5</c:v>
                </c:pt>
                <c:pt idx="156">
                  <c:v>2509.5</c:v>
                </c:pt>
                <c:pt idx="157">
                  <c:v>2509.5</c:v>
                </c:pt>
                <c:pt idx="158">
                  <c:v>2509.5</c:v>
                </c:pt>
                <c:pt idx="159">
                  <c:v>2554.4</c:v>
                </c:pt>
                <c:pt idx="160">
                  <c:v>2558.14</c:v>
                </c:pt>
                <c:pt idx="161">
                  <c:v>2547.4</c:v>
                </c:pt>
                <c:pt idx="162">
                  <c:v>2588.31</c:v>
                </c:pt>
                <c:pt idx="163">
                  <c:v>2588.31</c:v>
                </c:pt>
                <c:pt idx="164">
                  <c:v>2588.31</c:v>
                </c:pt>
                <c:pt idx="165">
                  <c:v>2572.3000000000002</c:v>
                </c:pt>
                <c:pt idx="166">
                  <c:v>2596.37</c:v>
                </c:pt>
                <c:pt idx="167">
                  <c:v>2575.5</c:v>
                </c:pt>
                <c:pt idx="168">
                  <c:v>2555.0500000000002</c:v>
                </c:pt>
                <c:pt idx="169">
                  <c:v>2555.89</c:v>
                </c:pt>
                <c:pt idx="170">
                  <c:v>2555.89</c:v>
                </c:pt>
                <c:pt idx="171">
                  <c:v>2555.89</c:v>
                </c:pt>
                <c:pt idx="172">
                  <c:v>2590.9699999999998</c:v>
                </c:pt>
                <c:pt idx="173">
                  <c:v>2588.96</c:v>
                </c:pt>
                <c:pt idx="174">
                  <c:v>2589.48</c:v>
                </c:pt>
                <c:pt idx="175">
                  <c:v>2572.92</c:v>
                </c:pt>
                <c:pt idx="176">
                  <c:v>2548.5700000000002</c:v>
                </c:pt>
                <c:pt idx="177">
                  <c:v>2548.5700000000002</c:v>
                </c:pt>
                <c:pt idx="178">
                  <c:v>2548.5700000000002</c:v>
                </c:pt>
                <c:pt idx="179">
                  <c:v>2559.36</c:v>
                </c:pt>
                <c:pt idx="180">
                  <c:v>2525.06</c:v>
                </c:pt>
                <c:pt idx="181">
                  <c:v>2506.73</c:v>
                </c:pt>
                <c:pt idx="182">
                  <c:v>2481.2600000000002</c:v>
                </c:pt>
                <c:pt idx="183">
                  <c:v>2445.3000000000002</c:v>
                </c:pt>
                <c:pt idx="184">
                  <c:v>2445.3000000000002</c:v>
                </c:pt>
                <c:pt idx="185">
                  <c:v>2445.3000000000002</c:v>
                </c:pt>
                <c:pt idx="186">
                  <c:v>2390.96</c:v>
                </c:pt>
                <c:pt idx="187">
                  <c:v>2390.98</c:v>
                </c:pt>
                <c:pt idx="188">
                  <c:v>2383.15</c:v>
                </c:pt>
                <c:pt idx="189">
                  <c:v>2335.29</c:v>
                </c:pt>
                <c:pt idx="190">
                  <c:v>2340.83</c:v>
                </c:pt>
                <c:pt idx="191">
                  <c:v>2340.83</c:v>
                </c:pt>
                <c:pt idx="192">
                  <c:v>2340.83</c:v>
                </c:pt>
                <c:pt idx="193">
                  <c:v>2340.83</c:v>
                </c:pt>
                <c:pt idx="194">
                  <c:v>2353.21</c:v>
                </c:pt>
                <c:pt idx="195">
                  <c:v>2379.94</c:v>
                </c:pt>
                <c:pt idx="196">
                  <c:v>2435.81</c:v>
                </c:pt>
                <c:pt idx="197">
                  <c:v>2485.56</c:v>
                </c:pt>
                <c:pt idx="198">
                  <c:v>2485.56</c:v>
                </c:pt>
                <c:pt idx="199">
                  <c:v>2485.56</c:v>
                </c:pt>
                <c:pt idx="200">
                  <c:v>2561.21</c:v>
                </c:pt>
                <c:pt idx="201">
                  <c:v>2544.2399999999998</c:v>
                </c:pt>
                <c:pt idx="202">
                  <c:v>2534.9899999999998</c:v>
                </c:pt>
                <c:pt idx="203">
                  <c:v>2451.7199999999998</c:v>
                </c:pt>
                <c:pt idx="204">
                  <c:v>2422.71</c:v>
                </c:pt>
                <c:pt idx="205">
                  <c:v>2422.71</c:v>
                </c:pt>
                <c:pt idx="206">
                  <c:v>2422.71</c:v>
                </c:pt>
                <c:pt idx="207">
                  <c:v>2408.42</c:v>
                </c:pt>
                <c:pt idx="208">
                  <c:v>2416.63</c:v>
                </c:pt>
                <c:pt idx="209">
                  <c:v>2388.11</c:v>
                </c:pt>
                <c:pt idx="210">
                  <c:v>2388.11</c:v>
                </c:pt>
                <c:pt idx="211">
                  <c:v>2388.11</c:v>
                </c:pt>
                <c:pt idx="212">
                  <c:v>2388.11</c:v>
                </c:pt>
                <c:pt idx="213">
                  <c:v>2388.11</c:v>
                </c:pt>
                <c:pt idx="214">
                  <c:v>2392.2199999999998</c:v>
                </c:pt>
                <c:pt idx="215">
                  <c:v>2394.27</c:v>
                </c:pt>
                <c:pt idx="216">
                  <c:v>2380.69</c:v>
                </c:pt>
                <c:pt idx="217">
                  <c:v>2344.98</c:v>
                </c:pt>
                <c:pt idx="218">
                  <c:v>2343.34</c:v>
                </c:pt>
                <c:pt idx="219">
                  <c:v>2343.34</c:v>
                </c:pt>
                <c:pt idx="220">
                  <c:v>2343.34</c:v>
                </c:pt>
                <c:pt idx="221">
                  <c:v>2376.38</c:v>
                </c:pt>
                <c:pt idx="222">
                  <c:v>2338.6</c:v>
                </c:pt>
                <c:pt idx="223">
                  <c:v>2318.83</c:v>
                </c:pt>
                <c:pt idx="224">
                  <c:v>2300.7399999999998</c:v>
                </c:pt>
                <c:pt idx="225">
                  <c:v>2283.1999999999998</c:v>
                </c:pt>
                <c:pt idx="226">
                  <c:v>2283.1999999999998</c:v>
                </c:pt>
                <c:pt idx="227">
                  <c:v>2283.1999999999998</c:v>
                </c:pt>
                <c:pt idx="228">
                  <c:v>2325.02</c:v>
                </c:pt>
                <c:pt idx="229">
                  <c:v>2332.4699999999998</c:v>
                </c:pt>
                <c:pt idx="230">
                  <c:v>2289.73</c:v>
                </c:pt>
                <c:pt idx="231">
                  <c:v>2288.64</c:v>
                </c:pt>
                <c:pt idx="232">
                  <c:v>2288.64</c:v>
                </c:pt>
                <c:pt idx="233">
                  <c:v>2288.64</c:v>
                </c:pt>
                <c:pt idx="234">
                  <c:v>2288.64</c:v>
                </c:pt>
                <c:pt idx="235">
                  <c:v>2272.5500000000002</c:v>
                </c:pt>
                <c:pt idx="236">
                  <c:v>2256.9899999999998</c:v>
                </c:pt>
                <c:pt idx="237">
                  <c:v>2233.5</c:v>
                </c:pt>
                <c:pt idx="238">
                  <c:v>2208.98</c:v>
                </c:pt>
                <c:pt idx="239">
                  <c:v>2210.35</c:v>
                </c:pt>
                <c:pt idx="240">
                  <c:v>2210.35</c:v>
                </c:pt>
                <c:pt idx="241">
                  <c:v>2210.35</c:v>
                </c:pt>
                <c:pt idx="242">
                  <c:v>2220.92</c:v>
                </c:pt>
                <c:pt idx="243">
                  <c:v>2221.4</c:v>
                </c:pt>
                <c:pt idx="244">
                  <c:v>2257.36</c:v>
                </c:pt>
                <c:pt idx="245">
                  <c:v>2251.5300000000002</c:v>
                </c:pt>
                <c:pt idx="246">
                  <c:v>2252.8000000000002</c:v>
                </c:pt>
                <c:pt idx="247">
                  <c:v>2252.8000000000002</c:v>
                </c:pt>
                <c:pt idx="248">
                  <c:v>2252.8000000000002</c:v>
                </c:pt>
                <c:pt idx="249">
                  <c:v>2255.2199999999998</c:v>
                </c:pt>
                <c:pt idx="250">
                  <c:v>2221.27</c:v>
                </c:pt>
                <c:pt idx="251">
                  <c:v>2196.21</c:v>
                </c:pt>
                <c:pt idx="252">
                  <c:v>2206.6</c:v>
                </c:pt>
                <c:pt idx="253">
                  <c:v>2201.44</c:v>
                </c:pt>
                <c:pt idx="254">
                  <c:v>2201.44</c:v>
                </c:pt>
                <c:pt idx="255">
                  <c:v>2201.44</c:v>
                </c:pt>
                <c:pt idx="256">
                  <c:v>2201.44</c:v>
                </c:pt>
                <c:pt idx="257">
                  <c:v>2213.89</c:v>
                </c:pt>
                <c:pt idx="258">
                  <c:v>2208.89</c:v>
                </c:pt>
                <c:pt idx="259">
                  <c:v>2190.4499999999998</c:v>
                </c:pt>
                <c:pt idx="260">
                  <c:v>2140.66</c:v>
                </c:pt>
                <c:pt idx="261">
                  <c:v>2140.66</c:v>
                </c:pt>
                <c:pt idx="262">
                  <c:v>2140.66</c:v>
                </c:pt>
                <c:pt idx="263">
                  <c:v>2109.42</c:v>
                </c:pt>
                <c:pt idx="264">
                  <c:v>2077.02</c:v>
                </c:pt>
                <c:pt idx="265">
                  <c:v>2073.5500000000002</c:v>
                </c:pt>
                <c:pt idx="266">
                  <c:v>2072</c:v>
                </c:pt>
                <c:pt idx="267">
                  <c:v>2063.1</c:v>
                </c:pt>
                <c:pt idx="268">
                  <c:v>2063.1</c:v>
                </c:pt>
                <c:pt idx="269">
                  <c:v>2063.1</c:v>
                </c:pt>
                <c:pt idx="270">
                  <c:v>2091.1</c:v>
                </c:pt>
                <c:pt idx="271">
                  <c:v>2060.1799999999998</c:v>
                </c:pt>
                <c:pt idx="272">
                  <c:v>2042.19</c:v>
                </c:pt>
                <c:pt idx="273">
                  <c:v>2026.17</c:v>
                </c:pt>
                <c:pt idx="274">
                  <c:v>2015.4</c:v>
                </c:pt>
                <c:pt idx="275">
                  <c:v>2015.4</c:v>
                </c:pt>
                <c:pt idx="276">
                  <c:v>2015.4</c:v>
                </c:pt>
                <c:pt idx="277">
                  <c:v>2015.4</c:v>
                </c:pt>
                <c:pt idx="278">
                  <c:v>2014.91</c:v>
                </c:pt>
                <c:pt idx="279">
                  <c:v>2071.29</c:v>
                </c:pt>
                <c:pt idx="280">
                  <c:v>2074.7199999999998</c:v>
                </c:pt>
                <c:pt idx="281">
                  <c:v>2108.1999999999998</c:v>
                </c:pt>
                <c:pt idx="282">
                  <c:v>2108.1999999999998</c:v>
                </c:pt>
                <c:pt idx="283">
                  <c:v>2108.1999999999998</c:v>
                </c:pt>
                <c:pt idx="284">
                  <c:v>2108.1999999999998</c:v>
                </c:pt>
                <c:pt idx="285">
                  <c:v>2165</c:v>
                </c:pt>
                <c:pt idx="286">
                  <c:v>2158.7199999999998</c:v>
                </c:pt>
                <c:pt idx="287">
                  <c:v>2188.5</c:v>
                </c:pt>
                <c:pt idx="288">
                  <c:v>2158.67</c:v>
                </c:pt>
                <c:pt idx="289">
                  <c:v>2158.67</c:v>
                </c:pt>
                <c:pt idx="290">
                  <c:v>2158.67</c:v>
                </c:pt>
                <c:pt idx="291">
                  <c:v>2158.67</c:v>
                </c:pt>
                <c:pt idx="292">
                  <c:v>2145.21</c:v>
                </c:pt>
                <c:pt idx="293">
                  <c:v>2111.71</c:v>
                </c:pt>
                <c:pt idx="294">
                  <c:v>2096.23</c:v>
                </c:pt>
                <c:pt idx="295">
                  <c:v>2086.36</c:v>
                </c:pt>
                <c:pt idx="296">
                  <c:v>2086.36</c:v>
                </c:pt>
                <c:pt idx="297">
                  <c:v>2086.36</c:v>
                </c:pt>
                <c:pt idx="298">
                  <c:v>2109.08</c:v>
                </c:pt>
                <c:pt idx="299">
                  <c:v>2090.35</c:v>
                </c:pt>
                <c:pt idx="300">
                  <c:v>2108.1999999999998</c:v>
                </c:pt>
                <c:pt idx="301">
                  <c:v>2105.36</c:v>
                </c:pt>
                <c:pt idx="302">
                  <c:v>2116.9899999999998</c:v>
                </c:pt>
                <c:pt idx="303">
                  <c:v>2116.9899999999998</c:v>
                </c:pt>
                <c:pt idx="304">
                  <c:v>2116.9899999999998</c:v>
                </c:pt>
                <c:pt idx="305">
                  <c:v>2085.7399999999998</c:v>
                </c:pt>
                <c:pt idx="306">
                  <c:v>2054.19</c:v>
                </c:pt>
                <c:pt idx="307">
                  <c:v>2018.93</c:v>
                </c:pt>
                <c:pt idx="308">
                  <c:v>2025.71</c:v>
                </c:pt>
                <c:pt idx="309">
                  <c:v>2006.82</c:v>
                </c:pt>
                <c:pt idx="310">
                  <c:v>2006.82</c:v>
                </c:pt>
                <c:pt idx="311">
                  <c:v>2006.82</c:v>
                </c:pt>
                <c:pt idx="312">
                  <c:v>2006.82</c:v>
                </c:pt>
                <c:pt idx="313">
                  <c:v>1986.35</c:v>
                </c:pt>
                <c:pt idx="314">
                  <c:v>1975.05</c:v>
                </c:pt>
                <c:pt idx="315">
                  <c:v>1953.12</c:v>
                </c:pt>
                <c:pt idx="316">
                  <c:v>1970.11</c:v>
                </c:pt>
                <c:pt idx="317">
                  <c:v>1970.11</c:v>
                </c:pt>
                <c:pt idx="318">
                  <c:v>1970.11</c:v>
                </c:pt>
                <c:pt idx="319">
                  <c:v>1982.43</c:v>
                </c:pt>
                <c:pt idx="320">
                  <c:v>2013.82</c:v>
                </c:pt>
                <c:pt idx="321">
                  <c:v>2073.92</c:v>
                </c:pt>
                <c:pt idx="322">
                  <c:v>2043.37</c:v>
                </c:pt>
                <c:pt idx="323">
                  <c:v>2040.95</c:v>
                </c:pt>
                <c:pt idx="324">
                  <c:v>2040.95</c:v>
                </c:pt>
                <c:pt idx="325">
                  <c:v>2040.95</c:v>
                </c:pt>
                <c:pt idx="326">
                  <c:v>2008.96</c:v>
                </c:pt>
                <c:pt idx="327">
                  <c:v>1992.98</c:v>
                </c:pt>
                <c:pt idx="328">
                  <c:v>1987.84</c:v>
                </c:pt>
                <c:pt idx="329">
                  <c:v>1997.01</c:v>
                </c:pt>
                <c:pt idx="330">
                  <c:v>1997.01</c:v>
                </c:pt>
                <c:pt idx="331">
                  <c:v>1997.01</c:v>
                </c:pt>
                <c:pt idx="332">
                  <c:v>1997.01</c:v>
                </c:pt>
                <c:pt idx="333">
                  <c:v>2022.56</c:v>
                </c:pt>
                <c:pt idx="334">
                  <c:v>2050.4499999999998</c:v>
                </c:pt>
                <c:pt idx="335">
                  <c:v>2026.45</c:v>
                </c:pt>
                <c:pt idx="336">
                  <c:v>1999.98</c:v>
                </c:pt>
                <c:pt idx="337">
                  <c:v>2016.09</c:v>
                </c:pt>
                <c:pt idx="338">
                  <c:v>2016.09</c:v>
                </c:pt>
                <c:pt idx="339">
                  <c:v>2016.09</c:v>
                </c:pt>
                <c:pt idx="340">
                  <c:v>2016.09</c:v>
                </c:pt>
                <c:pt idx="341">
                  <c:v>2037.1</c:v>
                </c:pt>
                <c:pt idx="342">
                  <c:v>2041.91</c:v>
                </c:pt>
                <c:pt idx="343">
                  <c:v>2012.67</c:v>
                </c:pt>
                <c:pt idx="344">
                  <c:v>1997.31</c:v>
                </c:pt>
                <c:pt idx="345">
                  <c:v>1997.31</c:v>
                </c:pt>
                <c:pt idx="346">
                  <c:v>1997.31</c:v>
                </c:pt>
                <c:pt idx="347">
                  <c:v>1997.44</c:v>
                </c:pt>
                <c:pt idx="348">
                  <c:v>2007.2</c:v>
                </c:pt>
                <c:pt idx="349">
                  <c:v>2044.79</c:v>
                </c:pt>
                <c:pt idx="350">
                  <c:v>2043.65</c:v>
                </c:pt>
                <c:pt idx="351">
                  <c:v>2035</c:v>
                </c:pt>
                <c:pt idx="352">
                  <c:v>2035</c:v>
                </c:pt>
                <c:pt idx="353">
                  <c:v>2035</c:v>
                </c:pt>
                <c:pt idx="354">
                  <c:v>2057.81</c:v>
                </c:pt>
                <c:pt idx="355">
                  <c:v>2068.96</c:v>
                </c:pt>
                <c:pt idx="356">
                  <c:v>2065.73</c:v>
                </c:pt>
                <c:pt idx="357">
                  <c:v>2029.75</c:v>
                </c:pt>
                <c:pt idx="358">
                  <c:v>2018.72</c:v>
                </c:pt>
                <c:pt idx="359">
                  <c:v>2018.72</c:v>
                </c:pt>
                <c:pt idx="360">
                  <c:v>2018.72</c:v>
                </c:pt>
                <c:pt idx="361">
                  <c:v>2018.72</c:v>
                </c:pt>
                <c:pt idx="362">
                  <c:v>1994.44</c:v>
                </c:pt>
                <c:pt idx="363">
                  <c:v>1998.17</c:v>
                </c:pt>
                <c:pt idx="364">
                  <c:v>2008.95</c:v>
                </c:pt>
                <c:pt idx="365">
                  <c:v>1985.38</c:v>
                </c:pt>
                <c:pt idx="366">
                  <c:v>1985.38</c:v>
                </c:pt>
                <c:pt idx="367">
                  <c:v>1985.38</c:v>
                </c:pt>
                <c:pt idx="368">
                  <c:v>1998.99</c:v>
                </c:pt>
                <c:pt idx="369">
                  <c:v>1986.86</c:v>
                </c:pt>
                <c:pt idx="370">
                  <c:v>1960.76</c:v>
                </c:pt>
                <c:pt idx="371">
                  <c:v>1962.6</c:v>
                </c:pt>
                <c:pt idx="372">
                  <c:v>1951.38</c:v>
                </c:pt>
                <c:pt idx="373">
                  <c:v>1951.38</c:v>
                </c:pt>
                <c:pt idx="374">
                  <c:v>1951.38</c:v>
                </c:pt>
                <c:pt idx="375">
                  <c:v>1950.77</c:v>
                </c:pt>
                <c:pt idx="376">
                  <c:v>1914.47</c:v>
                </c:pt>
                <c:pt idx="377">
                  <c:v>1911.66</c:v>
                </c:pt>
                <c:pt idx="378">
                  <c:v>1922.5</c:v>
                </c:pt>
                <c:pt idx="379">
                  <c:v>1926.59</c:v>
                </c:pt>
                <c:pt idx="380">
                  <c:v>1926.59</c:v>
                </c:pt>
                <c:pt idx="381">
                  <c:v>1926.59</c:v>
                </c:pt>
                <c:pt idx="382">
                  <c:v>1921.64</c:v>
                </c:pt>
                <c:pt idx="383">
                  <c:v>1922</c:v>
                </c:pt>
                <c:pt idx="384">
                  <c:v>1925.49</c:v>
                </c:pt>
                <c:pt idx="385">
                  <c:v>1918.87</c:v>
                </c:pt>
                <c:pt idx="386">
                  <c:v>1919.75</c:v>
                </c:pt>
                <c:pt idx="387">
                  <c:v>1919.75</c:v>
                </c:pt>
                <c:pt idx="388">
                  <c:v>1919.75</c:v>
                </c:pt>
                <c:pt idx="389">
                  <c:v>1925.57</c:v>
                </c:pt>
                <c:pt idx="390">
                  <c:v>1906.59</c:v>
                </c:pt>
                <c:pt idx="391">
                  <c:v>1897.31</c:v>
                </c:pt>
                <c:pt idx="392">
                  <c:v>1870.96</c:v>
                </c:pt>
                <c:pt idx="393">
                  <c:v>1857.21</c:v>
                </c:pt>
                <c:pt idx="394">
                  <c:v>1857.21</c:v>
                </c:pt>
                <c:pt idx="395">
                  <c:v>1857.21</c:v>
                </c:pt>
                <c:pt idx="396">
                  <c:v>1857.21</c:v>
                </c:pt>
                <c:pt idx="397">
                  <c:v>1825.68</c:v>
                </c:pt>
                <c:pt idx="398">
                  <c:v>1830.38</c:v>
                </c:pt>
                <c:pt idx="399">
                  <c:v>1838.26</c:v>
                </c:pt>
                <c:pt idx="400">
                  <c:v>1843.81</c:v>
                </c:pt>
                <c:pt idx="401">
                  <c:v>1843.81</c:v>
                </c:pt>
                <c:pt idx="402">
                  <c:v>1843.81</c:v>
                </c:pt>
                <c:pt idx="403">
                  <c:v>1858.4</c:v>
                </c:pt>
                <c:pt idx="404">
                  <c:v>1913.98</c:v>
                </c:pt>
                <c:pt idx="405">
                  <c:v>1910.04</c:v>
                </c:pt>
                <c:pt idx="406">
                  <c:v>1914.89</c:v>
                </c:pt>
                <c:pt idx="407">
                  <c:v>1924.35</c:v>
                </c:pt>
                <c:pt idx="408">
                  <c:v>1924.35</c:v>
                </c:pt>
                <c:pt idx="409">
                  <c:v>1924.35</c:v>
                </c:pt>
                <c:pt idx="410">
                  <c:v>1932.81</c:v>
                </c:pt>
                <c:pt idx="411">
                  <c:v>1977.26</c:v>
                </c:pt>
                <c:pt idx="412">
                  <c:v>2006.18</c:v>
                </c:pt>
                <c:pt idx="413">
                  <c:v>2004.37</c:v>
                </c:pt>
                <c:pt idx="414">
                  <c:v>1993.8</c:v>
                </c:pt>
                <c:pt idx="415">
                  <c:v>1993.8</c:v>
                </c:pt>
                <c:pt idx="416">
                  <c:v>1993.8</c:v>
                </c:pt>
                <c:pt idx="417">
                  <c:v>1993.8</c:v>
                </c:pt>
                <c:pt idx="418">
                  <c:v>2008.72</c:v>
                </c:pt>
                <c:pt idx="419">
                  <c:v>1963.7</c:v>
                </c:pt>
                <c:pt idx="420">
                  <c:v>1958.24</c:v>
                </c:pt>
                <c:pt idx="421">
                  <c:v>1981.61</c:v>
                </c:pt>
                <c:pt idx="422">
                  <c:v>1981.61</c:v>
                </c:pt>
                <c:pt idx="423">
                  <c:v>1981.61</c:v>
                </c:pt>
                <c:pt idx="424">
                  <c:v>1968.45</c:v>
                </c:pt>
                <c:pt idx="425">
                  <c:v>1969.52</c:v>
                </c:pt>
                <c:pt idx="426">
                  <c:v>1969.52</c:v>
                </c:pt>
                <c:pt idx="427">
                  <c:v>1976.89</c:v>
                </c:pt>
                <c:pt idx="428">
                  <c:v>1971.27</c:v>
                </c:pt>
                <c:pt idx="429">
                  <c:v>1971.27</c:v>
                </c:pt>
                <c:pt idx="430">
                  <c:v>1971.27</c:v>
                </c:pt>
                <c:pt idx="431">
                  <c:v>1971.27</c:v>
                </c:pt>
                <c:pt idx="432">
                  <c:v>1966.22</c:v>
                </c:pt>
                <c:pt idx="433">
                  <c:v>1953.45</c:v>
                </c:pt>
                <c:pt idx="434">
                  <c:v>1962.33</c:v>
                </c:pt>
                <c:pt idx="435">
                  <c:v>1974.47</c:v>
                </c:pt>
                <c:pt idx="436">
                  <c:v>1974.47</c:v>
                </c:pt>
                <c:pt idx="437">
                  <c:v>1974.47</c:v>
                </c:pt>
                <c:pt idx="438">
                  <c:v>1964.92</c:v>
                </c:pt>
                <c:pt idx="439">
                  <c:v>1969.01</c:v>
                </c:pt>
                <c:pt idx="440">
                  <c:v>1974.14</c:v>
                </c:pt>
                <c:pt idx="441">
                  <c:v>1974.14</c:v>
                </c:pt>
                <c:pt idx="442">
                  <c:v>1997.47</c:v>
                </c:pt>
                <c:pt idx="443">
                  <c:v>1997.47</c:v>
                </c:pt>
                <c:pt idx="444">
                  <c:v>1997.47</c:v>
                </c:pt>
                <c:pt idx="445">
                  <c:v>1998.45</c:v>
                </c:pt>
                <c:pt idx="446">
                  <c:v>1990.29</c:v>
                </c:pt>
                <c:pt idx="447">
                  <c:v>1990.8</c:v>
                </c:pt>
                <c:pt idx="448">
                  <c:v>1989.94</c:v>
                </c:pt>
                <c:pt idx="449">
                  <c:v>2003.94</c:v>
                </c:pt>
                <c:pt idx="450">
                  <c:v>2003.94</c:v>
                </c:pt>
                <c:pt idx="451">
                  <c:v>2003.94</c:v>
                </c:pt>
                <c:pt idx="452">
                  <c:v>2009.45</c:v>
                </c:pt>
                <c:pt idx="453">
                  <c:v>2009.45</c:v>
                </c:pt>
                <c:pt idx="454">
                  <c:v>2016.73</c:v>
                </c:pt>
                <c:pt idx="455">
                  <c:v>2016.17</c:v>
                </c:pt>
                <c:pt idx="456">
                  <c:v>2000.54</c:v>
                </c:pt>
                <c:pt idx="457">
                  <c:v>2000.54</c:v>
                </c:pt>
                <c:pt idx="458">
                  <c:v>2000.54</c:v>
                </c:pt>
                <c:pt idx="459">
                  <c:v>1992.1</c:v>
                </c:pt>
                <c:pt idx="460">
                  <c:v>2001.86</c:v>
                </c:pt>
                <c:pt idx="461">
                  <c:v>2005.09</c:v>
                </c:pt>
                <c:pt idx="462">
                  <c:v>2015.74</c:v>
                </c:pt>
                <c:pt idx="463">
                  <c:v>2025.85</c:v>
                </c:pt>
                <c:pt idx="464">
                  <c:v>2025.85</c:v>
                </c:pt>
                <c:pt idx="465">
                  <c:v>2025.85</c:v>
                </c:pt>
                <c:pt idx="466">
                  <c:v>2030.17</c:v>
                </c:pt>
                <c:pt idx="467">
                  <c:v>2054.1</c:v>
                </c:pt>
                <c:pt idx="468">
                  <c:v>2045.07</c:v>
                </c:pt>
                <c:pt idx="469">
                  <c:v>2043.41</c:v>
                </c:pt>
                <c:pt idx="470">
                  <c:v>2043.41</c:v>
                </c:pt>
                <c:pt idx="471">
                  <c:v>2043.41</c:v>
                </c:pt>
                <c:pt idx="472">
                  <c:v>2043.41</c:v>
                </c:pt>
                <c:pt idx="473">
                  <c:v>2037.92</c:v>
                </c:pt>
                <c:pt idx="474">
                  <c:v>2046.2</c:v>
                </c:pt>
                <c:pt idx="475">
                  <c:v>2044.23</c:v>
                </c:pt>
                <c:pt idx="476">
                  <c:v>2044.23</c:v>
                </c:pt>
                <c:pt idx="477">
                  <c:v>2044.23</c:v>
                </c:pt>
                <c:pt idx="478">
                  <c:v>2044.23</c:v>
                </c:pt>
                <c:pt idx="479">
                  <c:v>2044.23</c:v>
                </c:pt>
                <c:pt idx="480">
                  <c:v>2021.21</c:v>
                </c:pt>
                <c:pt idx="481">
                  <c:v>1992.78</c:v>
                </c:pt>
                <c:pt idx="482">
                  <c:v>1971.32</c:v>
                </c:pt>
                <c:pt idx="483">
                  <c:v>1969.08</c:v>
                </c:pt>
                <c:pt idx="484">
                  <c:v>1968.24</c:v>
                </c:pt>
                <c:pt idx="485">
                  <c:v>1968.24</c:v>
                </c:pt>
                <c:pt idx="486">
                  <c:v>1968.24</c:v>
                </c:pt>
                <c:pt idx="487">
                  <c:v>1968.24</c:v>
                </c:pt>
                <c:pt idx="488">
                  <c:v>1959.43</c:v>
                </c:pt>
                <c:pt idx="489">
                  <c:v>1965.81</c:v>
                </c:pt>
                <c:pt idx="490">
                  <c:v>1974.13</c:v>
                </c:pt>
                <c:pt idx="491">
                  <c:v>1967.4</c:v>
                </c:pt>
                <c:pt idx="492">
                  <c:v>1967.4</c:v>
                </c:pt>
                <c:pt idx="493">
                  <c:v>1967.4</c:v>
                </c:pt>
                <c:pt idx="494">
                  <c:v>1967.4</c:v>
                </c:pt>
                <c:pt idx="495">
                  <c:v>1957.82</c:v>
                </c:pt>
                <c:pt idx="496">
                  <c:v>1964.18</c:v>
                </c:pt>
                <c:pt idx="497">
                  <c:v>1967.08</c:v>
                </c:pt>
                <c:pt idx="498">
                  <c:v>1981.96</c:v>
                </c:pt>
                <c:pt idx="499">
                  <c:v>1981.96</c:v>
                </c:pt>
                <c:pt idx="500">
                  <c:v>1981.96</c:v>
                </c:pt>
                <c:pt idx="501">
                  <c:v>1961.97</c:v>
                </c:pt>
                <c:pt idx="502">
                  <c:v>1972.22</c:v>
                </c:pt>
                <c:pt idx="503">
                  <c:v>1988.05</c:v>
                </c:pt>
                <c:pt idx="504">
                  <c:v>1991.21</c:v>
                </c:pt>
                <c:pt idx="505">
                  <c:v>1982.29</c:v>
                </c:pt>
                <c:pt idx="506">
                  <c:v>1982.29</c:v>
                </c:pt>
                <c:pt idx="507">
                  <c:v>1982.29</c:v>
                </c:pt>
                <c:pt idx="508">
                  <c:v>1972.6</c:v>
                </c:pt>
                <c:pt idx="509">
                  <c:v>1959.93</c:v>
                </c:pt>
                <c:pt idx="510">
                  <c:v>1966.02</c:v>
                </c:pt>
                <c:pt idx="511">
                  <c:v>1984.16</c:v>
                </c:pt>
                <c:pt idx="512">
                  <c:v>1997.13</c:v>
                </c:pt>
                <c:pt idx="513">
                  <c:v>1997.13</c:v>
                </c:pt>
                <c:pt idx="514">
                  <c:v>1997.13</c:v>
                </c:pt>
                <c:pt idx="515">
                  <c:v>2003.76</c:v>
                </c:pt>
                <c:pt idx="516">
                  <c:v>1981.4</c:v>
                </c:pt>
                <c:pt idx="517">
                  <c:v>1965.03</c:v>
                </c:pt>
                <c:pt idx="518">
                  <c:v>1943.6</c:v>
                </c:pt>
                <c:pt idx="519">
                  <c:v>1936.9</c:v>
                </c:pt>
                <c:pt idx="520">
                  <c:v>1936.9</c:v>
                </c:pt>
                <c:pt idx="521">
                  <c:v>1936.9</c:v>
                </c:pt>
                <c:pt idx="522">
                  <c:v>1936.9</c:v>
                </c:pt>
                <c:pt idx="523">
                  <c:v>1925.79</c:v>
                </c:pt>
                <c:pt idx="524">
                  <c:v>1928.79</c:v>
                </c:pt>
                <c:pt idx="525">
                  <c:v>1930.94</c:v>
                </c:pt>
                <c:pt idx="526">
                  <c:v>1928.86</c:v>
                </c:pt>
                <c:pt idx="527">
                  <c:v>1928.86</c:v>
                </c:pt>
                <c:pt idx="528">
                  <c:v>1928.86</c:v>
                </c:pt>
                <c:pt idx="529">
                  <c:v>1914.87</c:v>
                </c:pt>
                <c:pt idx="530">
                  <c:v>1924.75</c:v>
                </c:pt>
                <c:pt idx="531">
                  <c:v>1932.15</c:v>
                </c:pt>
                <c:pt idx="532">
                  <c:v>1941.98</c:v>
                </c:pt>
                <c:pt idx="533">
                  <c:v>1932.32</c:v>
                </c:pt>
                <c:pt idx="534">
                  <c:v>1932.32</c:v>
                </c:pt>
                <c:pt idx="535">
                  <c:v>1932.32</c:v>
                </c:pt>
                <c:pt idx="536">
                  <c:v>1913.86</c:v>
                </c:pt>
                <c:pt idx="537">
                  <c:v>1895.86</c:v>
                </c:pt>
                <c:pt idx="538">
                  <c:v>1916.41</c:v>
                </c:pt>
                <c:pt idx="539">
                  <c:v>1928.33</c:v>
                </c:pt>
                <c:pt idx="540">
                  <c:v>1902.31</c:v>
                </c:pt>
                <c:pt idx="541">
                  <c:v>1902.31</c:v>
                </c:pt>
                <c:pt idx="542">
                  <c:v>1902.31</c:v>
                </c:pt>
                <c:pt idx="543">
                  <c:v>1894.44</c:v>
                </c:pt>
                <c:pt idx="544">
                  <c:v>1894.3</c:v>
                </c:pt>
                <c:pt idx="545">
                  <c:v>1888.05</c:v>
                </c:pt>
                <c:pt idx="546">
                  <c:v>1894.79</c:v>
                </c:pt>
                <c:pt idx="547">
                  <c:v>1892.99</c:v>
                </c:pt>
                <c:pt idx="548">
                  <c:v>1892.99</c:v>
                </c:pt>
                <c:pt idx="549">
                  <c:v>1892.99</c:v>
                </c:pt>
                <c:pt idx="550">
                  <c:v>1899.75</c:v>
                </c:pt>
                <c:pt idx="551">
                  <c:v>1896.15</c:v>
                </c:pt>
                <c:pt idx="552">
                  <c:v>1893.42</c:v>
                </c:pt>
                <c:pt idx="553">
                  <c:v>1900.55</c:v>
                </c:pt>
                <c:pt idx="554">
                  <c:v>1907.06</c:v>
                </c:pt>
                <c:pt idx="555">
                  <c:v>1907.06</c:v>
                </c:pt>
                <c:pt idx="556">
                  <c:v>1907.06</c:v>
                </c:pt>
                <c:pt idx="557">
                  <c:v>1907.06</c:v>
                </c:pt>
                <c:pt idx="558">
                  <c:v>1907.06</c:v>
                </c:pt>
                <c:pt idx="559">
                  <c:v>1923.41</c:v>
                </c:pt>
                <c:pt idx="560">
                  <c:v>1922.91</c:v>
                </c:pt>
                <c:pt idx="561">
                  <c:v>1933.4</c:v>
                </c:pt>
                <c:pt idx="562">
                  <c:v>1933.4</c:v>
                </c:pt>
                <c:pt idx="563">
                  <c:v>1933.4</c:v>
                </c:pt>
                <c:pt idx="564">
                  <c:v>1934.21</c:v>
                </c:pt>
                <c:pt idx="565">
                  <c:v>1928.59</c:v>
                </c:pt>
                <c:pt idx="566">
                  <c:v>1921.88</c:v>
                </c:pt>
                <c:pt idx="567">
                  <c:v>1921.88</c:v>
                </c:pt>
                <c:pt idx="568">
                  <c:v>1921.88</c:v>
                </c:pt>
                <c:pt idx="569">
                  <c:v>1921.88</c:v>
                </c:pt>
                <c:pt idx="570">
                  <c:v>1921.88</c:v>
                </c:pt>
                <c:pt idx="571">
                  <c:v>1911.78</c:v>
                </c:pt>
                <c:pt idx="572">
                  <c:v>1911.07</c:v>
                </c:pt>
                <c:pt idx="573">
                  <c:v>1920.53</c:v>
                </c:pt>
                <c:pt idx="574">
                  <c:v>1931.91</c:v>
                </c:pt>
                <c:pt idx="575">
                  <c:v>1921.32</c:v>
                </c:pt>
                <c:pt idx="576">
                  <c:v>1921.32</c:v>
                </c:pt>
                <c:pt idx="577">
                  <c:v>1921.32</c:v>
                </c:pt>
                <c:pt idx="578">
                  <c:v>1926.16</c:v>
                </c:pt>
                <c:pt idx="579">
                  <c:v>1936.22</c:v>
                </c:pt>
                <c:pt idx="580">
                  <c:v>1938.24</c:v>
                </c:pt>
                <c:pt idx="581">
                  <c:v>1943.83</c:v>
                </c:pt>
                <c:pt idx="582">
                  <c:v>1942.21</c:v>
                </c:pt>
                <c:pt idx="583">
                  <c:v>1942.21</c:v>
                </c:pt>
                <c:pt idx="584">
                  <c:v>1942.21</c:v>
                </c:pt>
                <c:pt idx="585">
                  <c:v>1951.04</c:v>
                </c:pt>
                <c:pt idx="586">
                  <c:v>1947.69</c:v>
                </c:pt>
                <c:pt idx="587">
                  <c:v>1948.47</c:v>
                </c:pt>
                <c:pt idx="588">
                  <c:v>1955.84</c:v>
                </c:pt>
                <c:pt idx="589">
                  <c:v>1950.89</c:v>
                </c:pt>
                <c:pt idx="590">
                  <c:v>1950.89</c:v>
                </c:pt>
                <c:pt idx="591">
                  <c:v>1950.89</c:v>
                </c:pt>
                <c:pt idx="592">
                  <c:v>1943.41</c:v>
                </c:pt>
                <c:pt idx="593">
                  <c:v>1961.82</c:v>
                </c:pt>
                <c:pt idx="594">
                  <c:v>1973.05</c:v>
                </c:pt>
                <c:pt idx="595">
                  <c:v>1969.75</c:v>
                </c:pt>
                <c:pt idx="596">
                  <c:v>1950.44</c:v>
                </c:pt>
                <c:pt idx="597">
                  <c:v>1950.44</c:v>
                </c:pt>
                <c:pt idx="598">
                  <c:v>1950.44</c:v>
                </c:pt>
                <c:pt idx="599">
                  <c:v>1973.42</c:v>
                </c:pt>
                <c:pt idx="600">
                  <c:v>1988.47</c:v>
                </c:pt>
                <c:pt idx="601">
                  <c:v>2003.37</c:v>
                </c:pt>
                <c:pt idx="602">
                  <c:v>2010.13</c:v>
                </c:pt>
                <c:pt idx="603">
                  <c:v>2029.54</c:v>
                </c:pt>
                <c:pt idx="604">
                  <c:v>2029.54</c:v>
                </c:pt>
                <c:pt idx="605">
                  <c:v>2029.54</c:v>
                </c:pt>
                <c:pt idx="606">
                  <c:v>1988.32</c:v>
                </c:pt>
                <c:pt idx="607">
                  <c:v>1980.5</c:v>
                </c:pt>
                <c:pt idx="608">
                  <c:v>1966.36</c:v>
                </c:pt>
                <c:pt idx="609">
                  <c:v>1959.62</c:v>
                </c:pt>
                <c:pt idx="610">
                  <c:v>1968.1</c:v>
                </c:pt>
                <c:pt idx="611">
                  <c:v>1968.1</c:v>
                </c:pt>
                <c:pt idx="612">
                  <c:v>1968.1</c:v>
                </c:pt>
                <c:pt idx="613">
                  <c:v>1968.1</c:v>
                </c:pt>
                <c:pt idx="614">
                  <c:v>1976.46</c:v>
                </c:pt>
                <c:pt idx="615">
                  <c:v>1997.09</c:v>
                </c:pt>
                <c:pt idx="616">
                  <c:v>2017.68</c:v>
                </c:pt>
                <c:pt idx="617">
                  <c:v>1998.42</c:v>
                </c:pt>
                <c:pt idx="618">
                  <c:v>1998.42</c:v>
                </c:pt>
                <c:pt idx="619">
                  <c:v>1998.42</c:v>
                </c:pt>
                <c:pt idx="620">
                  <c:v>1975.01</c:v>
                </c:pt>
                <c:pt idx="621">
                  <c:v>1989.51</c:v>
                </c:pt>
                <c:pt idx="622">
                  <c:v>1976.4</c:v>
                </c:pt>
                <c:pt idx="623">
                  <c:v>1966.8</c:v>
                </c:pt>
                <c:pt idx="624">
                  <c:v>1971.55</c:v>
                </c:pt>
                <c:pt idx="625">
                  <c:v>1971.55</c:v>
                </c:pt>
                <c:pt idx="626">
                  <c:v>1971.55</c:v>
                </c:pt>
                <c:pt idx="627">
                  <c:v>1971.55</c:v>
                </c:pt>
                <c:pt idx="628">
                  <c:v>1971.45</c:v>
                </c:pt>
                <c:pt idx="629">
                  <c:v>1963.36</c:v>
                </c:pt>
                <c:pt idx="630">
                  <c:v>1961.47</c:v>
                </c:pt>
                <c:pt idx="631">
                  <c:v>1965.83</c:v>
                </c:pt>
                <c:pt idx="632">
                  <c:v>1965.83</c:v>
                </c:pt>
                <c:pt idx="633">
                  <c:v>1965.83</c:v>
                </c:pt>
                <c:pt idx="634">
                  <c:v>1965.83</c:v>
                </c:pt>
                <c:pt idx="635">
                  <c:v>1960.5</c:v>
                </c:pt>
                <c:pt idx="636">
                  <c:v>1943.41</c:v>
                </c:pt>
                <c:pt idx="637">
                  <c:v>1928.83</c:v>
                </c:pt>
                <c:pt idx="638">
                  <c:v>1925.35</c:v>
                </c:pt>
                <c:pt idx="639">
                  <c:v>1925.35</c:v>
                </c:pt>
                <c:pt idx="640">
                  <c:v>1925.35</c:v>
                </c:pt>
                <c:pt idx="641">
                  <c:v>1925.35</c:v>
                </c:pt>
                <c:pt idx="642">
                  <c:v>1917.82</c:v>
                </c:pt>
                <c:pt idx="643">
                  <c:v>1912.29</c:v>
                </c:pt>
                <c:pt idx="644">
                  <c:v>1902.78</c:v>
                </c:pt>
                <c:pt idx="645">
                  <c:v>1906.61</c:v>
                </c:pt>
                <c:pt idx="646">
                  <c:v>1906.61</c:v>
                </c:pt>
                <c:pt idx="647">
                  <c:v>1906.61</c:v>
                </c:pt>
                <c:pt idx="648">
                  <c:v>1889.51</c:v>
                </c:pt>
                <c:pt idx="649">
                  <c:v>1886.05</c:v>
                </c:pt>
                <c:pt idx="650">
                  <c:v>1895.75</c:v>
                </c:pt>
                <c:pt idx="651">
                  <c:v>1896.87</c:v>
                </c:pt>
                <c:pt idx="652">
                  <c:v>1900.36</c:v>
                </c:pt>
                <c:pt idx="653">
                  <c:v>1900.36</c:v>
                </c:pt>
                <c:pt idx="654">
                  <c:v>1900.36</c:v>
                </c:pt>
                <c:pt idx="655">
                  <c:v>1901.65</c:v>
                </c:pt>
                <c:pt idx="656">
                  <c:v>1916.46</c:v>
                </c:pt>
                <c:pt idx="657">
                  <c:v>1913.15</c:v>
                </c:pt>
                <c:pt idx="658">
                  <c:v>1897.33</c:v>
                </c:pt>
                <c:pt idx="659">
                  <c:v>1884.31</c:v>
                </c:pt>
                <c:pt idx="660">
                  <c:v>1884.31</c:v>
                </c:pt>
                <c:pt idx="661">
                  <c:v>1884.31</c:v>
                </c:pt>
                <c:pt idx="662">
                  <c:v>1884.31</c:v>
                </c:pt>
                <c:pt idx="663">
                  <c:v>1882.47</c:v>
                </c:pt>
                <c:pt idx="664">
                  <c:v>1901.38</c:v>
                </c:pt>
                <c:pt idx="665">
                  <c:v>1889.61</c:v>
                </c:pt>
                <c:pt idx="666">
                  <c:v>1877.66</c:v>
                </c:pt>
                <c:pt idx="667">
                  <c:v>1877.66</c:v>
                </c:pt>
                <c:pt idx="668">
                  <c:v>1877.66</c:v>
                </c:pt>
                <c:pt idx="669">
                  <c:v>1877.2</c:v>
                </c:pt>
                <c:pt idx="670">
                  <c:v>1871.19</c:v>
                </c:pt>
                <c:pt idx="671">
                  <c:v>1873.87</c:v>
                </c:pt>
                <c:pt idx="672">
                  <c:v>1871.96</c:v>
                </c:pt>
                <c:pt idx="673">
                  <c:v>1878.77</c:v>
                </c:pt>
                <c:pt idx="674">
                  <c:v>1878.77</c:v>
                </c:pt>
                <c:pt idx="675">
                  <c:v>1878.77</c:v>
                </c:pt>
                <c:pt idx="676">
                  <c:v>1872.92</c:v>
                </c:pt>
                <c:pt idx="677">
                  <c:v>1872.92</c:v>
                </c:pt>
                <c:pt idx="678">
                  <c:v>1867.07</c:v>
                </c:pt>
                <c:pt idx="679">
                  <c:v>1864.04</c:v>
                </c:pt>
                <c:pt idx="680">
                  <c:v>1867.47</c:v>
                </c:pt>
                <c:pt idx="681">
                  <c:v>1867.47</c:v>
                </c:pt>
                <c:pt idx="682">
                  <c:v>1867.47</c:v>
                </c:pt>
                <c:pt idx="683">
                  <c:v>1859.5</c:v>
                </c:pt>
                <c:pt idx="684">
                  <c:v>1852.83</c:v>
                </c:pt>
                <c:pt idx="685">
                  <c:v>1846.23</c:v>
                </c:pt>
                <c:pt idx="686">
                  <c:v>1841.35</c:v>
                </c:pt>
                <c:pt idx="687">
                  <c:v>1842.79</c:v>
                </c:pt>
                <c:pt idx="688">
                  <c:v>1842.79</c:v>
                </c:pt>
                <c:pt idx="689">
                  <c:v>1842.79</c:v>
                </c:pt>
                <c:pt idx="690">
                  <c:v>1832.45</c:v>
                </c:pt>
                <c:pt idx="691">
                  <c:v>1834.58</c:v>
                </c:pt>
                <c:pt idx="692">
                  <c:v>1824.52</c:v>
                </c:pt>
                <c:pt idx="693">
                  <c:v>1818.5</c:v>
                </c:pt>
                <c:pt idx="694">
                  <c:v>1815.46</c:v>
                </c:pt>
                <c:pt idx="695">
                  <c:v>1815.46</c:v>
                </c:pt>
                <c:pt idx="696">
                  <c:v>1815.46</c:v>
                </c:pt>
                <c:pt idx="697">
                  <c:v>1808.93</c:v>
                </c:pt>
                <c:pt idx="698">
                  <c:v>1810.12</c:v>
                </c:pt>
                <c:pt idx="699">
                  <c:v>1807.55</c:v>
                </c:pt>
                <c:pt idx="700">
                  <c:v>1812.2</c:v>
                </c:pt>
                <c:pt idx="701">
                  <c:v>1835.32</c:v>
                </c:pt>
                <c:pt idx="702">
                  <c:v>1835.32</c:v>
                </c:pt>
                <c:pt idx="703">
                  <c:v>1835.32</c:v>
                </c:pt>
                <c:pt idx="704">
                  <c:v>1835.32</c:v>
                </c:pt>
                <c:pt idx="705">
                  <c:v>1810.75</c:v>
                </c:pt>
                <c:pt idx="706">
                  <c:v>1808.14</c:v>
                </c:pt>
                <c:pt idx="707">
                  <c:v>1819.13</c:v>
                </c:pt>
                <c:pt idx="708">
                  <c:v>1820.93</c:v>
                </c:pt>
                <c:pt idx="709">
                  <c:v>1820.93</c:v>
                </c:pt>
                <c:pt idx="710">
                  <c:v>1820.93</c:v>
                </c:pt>
                <c:pt idx="711">
                  <c:v>1806.93</c:v>
                </c:pt>
                <c:pt idx="712">
                  <c:v>1818.86</c:v>
                </c:pt>
                <c:pt idx="713">
                  <c:v>1820.29</c:v>
                </c:pt>
                <c:pt idx="714">
                  <c:v>1811.46</c:v>
                </c:pt>
                <c:pt idx="715">
                  <c:v>1817.68</c:v>
                </c:pt>
                <c:pt idx="716">
                  <c:v>1817.68</c:v>
                </c:pt>
                <c:pt idx="717">
                  <c:v>1817.68</c:v>
                </c:pt>
                <c:pt idx="718">
                  <c:v>1823.74</c:v>
                </c:pt>
                <c:pt idx="719">
                  <c:v>1826.31</c:v>
                </c:pt>
                <c:pt idx="720">
                  <c:v>1815.09</c:v>
                </c:pt>
                <c:pt idx="721">
                  <c:v>1810.65</c:v>
                </c:pt>
                <c:pt idx="722">
                  <c:v>1807.73</c:v>
                </c:pt>
                <c:pt idx="723">
                  <c:v>1807.73</c:v>
                </c:pt>
                <c:pt idx="724">
                  <c:v>1807.73</c:v>
                </c:pt>
                <c:pt idx="725">
                  <c:v>1807.73</c:v>
                </c:pt>
                <c:pt idx="726">
                  <c:v>1808.65</c:v>
                </c:pt>
                <c:pt idx="727">
                  <c:v>1803</c:v>
                </c:pt>
                <c:pt idx="728">
                  <c:v>1802.54</c:v>
                </c:pt>
                <c:pt idx="729">
                  <c:v>1801.04</c:v>
                </c:pt>
                <c:pt idx="730">
                  <c:v>1801.04</c:v>
                </c:pt>
                <c:pt idx="731">
                  <c:v>1801.04</c:v>
                </c:pt>
                <c:pt idx="732">
                  <c:v>1793.28</c:v>
                </c:pt>
                <c:pt idx="733">
                  <c:v>1788.05</c:v>
                </c:pt>
                <c:pt idx="734">
                  <c:v>1806.78</c:v>
                </c:pt>
                <c:pt idx="735">
                  <c:v>1811.55</c:v>
                </c:pt>
                <c:pt idx="736">
                  <c:v>1806.76</c:v>
                </c:pt>
                <c:pt idx="737">
                  <c:v>1806.76</c:v>
                </c:pt>
                <c:pt idx="738">
                  <c:v>1806.76</c:v>
                </c:pt>
                <c:pt idx="739">
                  <c:v>1798.73</c:v>
                </c:pt>
                <c:pt idx="740">
                  <c:v>1805.31</c:v>
                </c:pt>
                <c:pt idx="741">
                  <c:v>1803.71</c:v>
                </c:pt>
                <c:pt idx="742">
                  <c:v>1810.72</c:v>
                </c:pt>
                <c:pt idx="743">
                  <c:v>1809.46</c:v>
                </c:pt>
                <c:pt idx="744">
                  <c:v>1809.46</c:v>
                </c:pt>
                <c:pt idx="745">
                  <c:v>1809.46</c:v>
                </c:pt>
                <c:pt idx="746">
                  <c:v>1802.15</c:v>
                </c:pt>
                <c:pt idx="747">
                  <c:v>1804.06</c:v>
                </c:pt>
                <c:pt idx="748">
                  <c:v>1799.89</c:v>
                </c:pt>
                <c:pt idx="749">
                  <c:v>1801.01</c:v>
                </c:pt>
                <c:pt idx="750">
                  <c:v>1795.93</c:v>
                </c:pt>
                <c:pt idx="751">
                  <c:v>1795.93</c:v>
                </c:pt>
                <c:pt idx="752">
                  <c:v>1795.93</c:v>
                </c:pt>
                <c:pt idx="753">
                  <c:v>1802.09</c:v>
                </c:pt>
                <c:pt idx="754">
                  <c:v>1802.43</c:v>
                </c:pt>
                <c:pt idx="755">
                  <c:v>1796.29</c:v>
                </c:pt>
                <c:pt idx="756">
                  <c:v>1786.2</c:v>
                </c:pt>
                <c:pt idx="757">
                  <c:v>1786.37</c:v>
                </c:pt>
                <c:pt idx="758">
                  <c:v>1786.37</c:v>
                </c:pt>
                <c:pt idx="759">
                  <c:v>1786.37</c:v>
                </c:pt>
                <c:pt idx="760">
                  <c:v>1786.37</c:v>
                </c:pt>
                <c:pt idx="761">
                  <c:v>1786.77</c:v>
                </c:pt>
                <c:pt idx="762">
                  <c:v>1791.56</c:v>
                </c:pt>
                <c:pt idx="763">
                  <c:v>1801.2</c:v>
                </c:pt>
                <c:pt idx="764">
                  <c:v>1807.88</c:v>
                </c:pt>
                <c:pt idx="765">
                  <c:v>1807.88</c:v>
                </c:pt>
                <c:pt idx="766">
                  <c:v>1807.88</c:v>
                </c:pt>
                <c:pt idx="767">
                  <c:v>1807.88</c:v>
                </c:pt>
                <c:pt idx="768">
                  <c:v>1817.45</c:v>
                </c:pt>
                <c:pt idx="769">
                  <c:v>1812.6</c:v>
                </c:pt>
                <c:pt idx="770">
                  <c:v>1816.28</c:v>
                </c:pt>
                <c:pt idx="771">
                  <c:v>1823.05</c:v>
                </c:pt>
                <c:pt idx="772">
                  <c:v>1823.05</c:v>
                </c:pt>
                <c:pt idx="773">
                  <c:v>1823.05</c:v>
                </c:pt>
                <c:pt idx="774">
                  <c:v>1830.96</c:v>
                </c:pt>
                <c:pt idx="775">
                  <c:v>1838.45</c:v>
                </c:pt>
                <c:pt idx="776">
                  <c:v>1846.41</c:v>
                </c:pt>
                <c:pt idx="777">
                  <c:v>1839.9</c:v>
                </c:pt>
                <c:pt idx="778">
                  <c:v>1831.64</c:v>
                </c:pt>
                <c:pt idx="779">
                  <c:v>1831.64</c:v>
                </c:pt>
                <c:pt idx="780">
                  <c:v>1831.64</c:v>
                </c:pt>
                <c:pt idx="781">
                  <c:v>1831.64</c:v>
                </c:pt>
                <c:pt idx="782">
                  <c:v>1845.51</c:v>
                </c:pt>
                <c:pt idx="783">
                  <c:v>1840.51</c:v>
                </c:pt>
                <c:pt idx="784">
                  <c:v>1821.05</c:v>
                </c:pt>
                <c:pt idx="785">
                  <c:v>1817.7</c:v>
                </c:pt>
                <c:pt idx="786">
                  <c:v>1817.7</c:v>
                </c:pt>
                <c:pt idx="787">
                  <c:v>1817.7</c:v>
                </c:pt>
                <c:pt idx="788">
                  <c:v>1828.28</c:v>
                </c:pt>
                <c:pt idx="789">
                  <c:v>1836.27</c:v>
                </c:pt>
                <c:pt idx="790">
                  <c:v>1858.01</c:v>
                </c:pt>
                <c:pt idx="791">
                  <c:v>1858.01</c:v>
                </c:pt>
                <c:pt idx="792">
                  <c:v>1861.74</c:v>
                </c:pt>
                <c:pt idx="793">
                  <c:v>1861.74</c:v>
                </c:pt>
                <c:pt idx="794">
                  <c:v>1861.74</c:v>
                </c:pt>
                <c:pt idx="795">
                  <c:v>1861.74</c:v>
                </c:pt>
                <c:pt idx="796">
                  <c:v>1880.98</c:v>
                </c:pt>
                <c:pt idx="797">
                  <c:v>1875.78</c:v>
                </c:pt>
                <c:pt idx="798">
                  <c:v>1865.82</c:v>
                </c:pt>
                <c:pt idx="799">
                  <c:v>1875.39</c:v>
                </c:pt>
                <c:pt idx="800">
                  <c:v>1875.39</c:v>
                </c:pt>
                <c:pt idx="801">
                  <c:v>1875.39</c:v>
                </c:pt>
                <c:pt idx="802">
                  <c:v>1882</c:v>
                </c:pt>
                <c:pt idx="803">
                  <c:v>1892.84</c:v>
                </c:pt>
                <c:pt idx="804">
                  <c:v>1889.11</c:v>
                </c:pt>
                <c:pt idx="805">
                  <c:v>1889.11</c:v>
                </c:pt>
                <c:pt idx="806">
                  <c:v>1906.69</c:v>
                </c:pt>
                <c:pt idx="807">
                  <c:v>1906.69</c:v>
                </c:pt>
                <c:pt idx="808">
                  <c:v>1906.69</c:v>
                </c:pt>
                <c:pt idx="809">
                  <c:v>1916.96</c:v>
                </c:pt>
                <c:pt idx="810">
                  <c:v>1932.63</c:v>
                </c:pt>
                <c:pt idx="811">
                  <c:v>1933.58</c:v>
                </c:pt>
                <c:pt idx="812">
                  <c:v>1920</c:v>
                </c:pt>
                <c:pt idx="813">
                  <c:v>1896.73</c:v>
                </c:pt>
                <c:pt idx="814">
                  <c:v>1896.73</c:v>
                </c:pt>
                <c:pt idx="815">
                  <c:v>1896.73</c:v>
                </c:pt>
                <c:pt idx="816">
                  <c:v>1889.75</c:v>
                </c:pt>
                <c:pt idx="817">
                  <c:v>1880.82</c:v>
                </c:pt>
                <c:pt idx="818">
                  <c:v>1880.82</c:v>
                </c:pt>
                <c:pt idx="819">
                  <c:v>1902.72</c:v>
                </c:pt>
                <c:pt idx="820">
                  <c:v>1911.87</c:v>
                </c:pt>
                <c:pt idx="821">
                  <c:v>1911.87</c:v>
                </c:pt>
                <c:pt idx="822">
                  <c:v>1911.87</c:v>
                </c:pt>
                <c:pt idx="823">
                  <c:v>1894.12</c:v>
                </c:pt>
                <c:pt idx="824">
                  <c:v>1899.89</c:v>
                </c:pt>
                <c:pt idx="825">
                  <c:v>1905.84</c:v>
                </c:pt>
                <c:pt idx="826">
                  <c:v>1916.09</c:v>
                </c:pt>
                <c:pt idx="827">
                  <c:v>1923.13</c:v>
                </c:pt>
                <c:pt idx="828">
                  <c:v>1923.13</c:v>
                </c:pt>
                <c:pt idx="829">
                  <c:v>1923.13</c:v>
                </c:pt>
                <c:pt idx="830">
                  <c:v>1928.71</c:v>
                </c:pt>
                <c:pt idx="831">
                  <c:v>1934.96</c:v>
                </c:pt>
                <c:pt idx="832">
                  <c:v>1934.44</c:v>
                </c:pt>
                <c:pt idx="833">
                  <c:v>1928.33</c:v>
                </c:pt>
                <c:pt idx="834">
                  <c:v>1939.54</c:v>
                </c:pt>
                <c:pt idx="835">
                  <c:v>1939.54</c:v>
                </c:pt>
                <c:pt idx="836">
                  <c:v>1939.54</c:v>
                </c:pt>
                <c:pt idx="837">
                  <c:v>1964.57</c:v>
                </c:pt>
                <c:pt idx="838">
                  <c:v>2027.33</c:v>
                </c:pt>
                <c:pt idx="839">
                  <c:v>1989.88</c:v>
                </c:pt>
                <c:pt idx="840">
                  <c:v>1913.98</c:v>
                </c:pt>
                <c:pt idx="841">
                  <c:v>1913.98</c:v>
                </c:pt>
                <c:pt idx="842">
                  <c:v>1913.98</c:v>
                </c:pt>
                <c:pt idx="843">
                  <c:v>1913.98</c:v>
                </c:pt>
                <c:pt idx="844">
                  <c:v>1902.71</c:v>
                </c:pt>
                <c:pt idx="845">
                  <c:v>1899.86</c:v>
                </c:pt>
                <c:pt idx="846">
                  <c:v>1894.82</c:v>
                </c:pt>
                <c:pt idx="847">
                  <c:v>1869.94</c:v>
                </c:pt>
                <c:pt idx="848">
                  <c:v>1859.97</c:v>
                </c:pt>
                <c:pt idx="849">
                  <c:v>1859.97</c:v>
                </c:pt>
                <c:pt idx="850">
                  <c:v>1859.97</c:v>
                </c:pt>
                <c:pt idx="851">
                  <c:v>1859.97</c:v>
                </c:pt>
                <c:pt idx="852">
                  <c:v>1856.79</c:v>
                </c:pt>
                <c:pt idx="853">
                  <c:v>1855.46</c:v>
                </c:pt>
                <c:pt idx="854">
                  <c:v>1864.36</c:v>
                </c:pt>
                <c:pt idx="855">
                  <c:v>1872.46</c:v>
                </c:pt>
                <c:pt idx="856">
                  <c:v>1872.46</c:v>
                </c:pt>
                <c:pt idx="857">
                  <c:v>1872.46</c:v>
                </c:pt>
                <c:pt idx="858">
                  <c:v>1872.46</c:v>
                </c:pt>
                <c:pt idx="859">
                  <c:v>1864.64</c:v>
                </c:pt>
                <c:pt idx="860">
                  <c:v>1841.9</c:v>
                </c:pt>
                <c:pt idx="861">
                  <c:v>1849.59</c:v>
                </c:pt>
                <c:pt idx="862">
                  <c:v>1838.94</c:v>
                </c:pt>
                <c:pt idx="863">
                  <c:v>1838.94</c:v>
                </c:pt>
                <c:pt idx="864">
                  <c:v>1838.94</c:v>
                </c:pt>
                <c:pt idx="865">
                  <c:v>1842.43</c:v>
                </c:pt>
                <c:pt idx="866">
                  <c:v>1853.71</c:v>
                </c:pt>
                <c:pt idx="867">
                  <c:v>1862.05</c:v>
                </c:pt>
                <c:pt idx="868">
                  <c:v>1858.7</c:v>
                </c:pt>
                <c:pt idx="869">
                  <c:v>1857.98</c:v>
                </c:pt>
                <c:pt idx="870">
                  <c:v>1857.98</c:v>
                </c:pt>
                <c:pt idx="871">
                  <c:v>1857.98</c:v>
                </c:pt>
                <c:pt idx="872">
                  <c:v>1867.82</c:v>
                </c:pt>
                <c:pt idx="873">
                  <c:v>1853.33</c:v>
                </c:pt>
                <c:pt idx="874">
                  <c:v>1852.67</c:v>
                </c:pt>
                <c:pt idx="875">
                  <c:v>1863.03</c:v>
                </c:pt>
                <c:pt idx="876">
                  <c:v>1872.01</c:v>
                </c:pt>
                <c:pt idx="877">
                  <c:v>1872.01</c:v>
                </c:pt>
                <c:pt idx="878">
                  <c:v>1872.01</c:v>
                </c:pt>
                <c:pt idx="879">
                  <c:v>1871.81</c:v>
                </c:pt>
                <c:pt idx="880">
                  <c:v>1875.32</c:v>
                </c:pt>
                <c:pt idx="881">
                  <c:v>1891.54</c:v>
                </c:pt>
                <c:pt idx="882">
                  <c:v>1889.1</c:v>
                </c:pt>
                <c:pt idx="883">
                  <c:v>1880.37</c:v>
                </c:pt>
                <c:pt idx="884">
                  <c:v>1880.37</c:v>
                </c:pt>
                <c:pt idx="885">
                  <c:v>1880.37</c:v>
                </c:pt>
                <c:pt idx="886">
                  <c:v>1891.84</c:v>
                </c:pt>
                <c:pt idx="887">
                  <c:v>1902.01</c:v>
                </c:pt>
                <c:pt idx="888">
                  <c:v>1907.69</c:v>
                </c:pt>
                <c:pt idx="889">
                  <c:v>1893.46</c:v>
                </c:pt>
                <c:pt idx="890">
                  <c:v>1879.15</c:v>
                </c:pt>
                <c:pt idx="891">
                  <c:v>1879.15</c:v>
                </c:pt>
                <c:pt idx="892">
                  <c:v>1879.15</c:v>
                </c:pt>
                <c:pt idx="893">
                  <c:v>1879.15</c:v>
                </c:pt>
                <c:pt idx="894">
                  <c:v>1889.69</c:v>
                </c:pt>
                <c:pt idx="895">
                  <c:v>1898.28</c:v>
                </c:pt>
                <c:pt idx="896">
                  <c:v>1898.39</c:v>
                </c:pt>
                <c:pt idx="897">
                  <c:v>1895.56</c:v>
                </c:pt>
                <c:pt idx="898">
                  <c:v>1895.56</c:v>
                </c:pt>
                <c:pt idx="899">
                  <c:v>1895.56</c:v>
                </c:pt>
                <c:pt idx="900">
                  <c:v>1907.37</c:v>
                </c:pt>
                <c:pt idx="901">
                  <c:v>1913.21</c:v>
                </c:pt>
                <c:pt idx="902">
                  <c:v>1916.05</c:v>
                </c:pt>
                <c:pt idx="903">
                  <c:v>1904.73</c:v>
                </c:pt>
                <c:pt idx="904">
                  <c:v>1890.23</c:v>
                </c:pt>
                <c:pt idx="905">
                  <c:v>1890.23</c:v>
                </c:pt>
                <c:pt idx="906">
                  <c:v>1890.23</c:v>
                </c:pt>
                <c:pt idx="907">
                  <c:v>1893.17</c:v>
                </c:pt>
                <c:pt idx="908">
                  <c:v>1889.85</c:v>
                </c:pt>
                <c:pt idx="909">
                  <c:v>1879.49</c:v>
                </c:pt>
                <c:pt idx="910">
                  <c:v>1871.97</c:v>
                </c:pt>
                <c:pt idx="911">
                  <c:v>1866.2</c:v>
                </c:pt>
                <c:pt idx="912">
                  <c:v>1866.2</c:v>
                </c:pt>
                <c:pt idx="913">
                  <c:v>1866.2</c:v>
                </c:pt>
                <c:pt idx="914">
                  <c:v>1876.29</c:v>
                </c:pt>
                <c:pt idx="915">
                  <c:v>1887.67</c:v>
                </c:pt>
                <c:pt idx="916">
                  <c:v>1892.62</c:v>
                </c:pt>
                <c:pt idx="917">
                  <c:v>1876.78</c:v>
                </c:pt>
                <c:pt idx="918">
                  <c:v>1874.79</c:v>
                </c:pt>
                <c:pt idx="919">
                  <c:v>1874.79</c:v>
                </c:pt>
                <c:pt idx="920">
                  <c:v>1874.79</c:v>
                </c:pt>
                <c:pt idx="921">
                  <c:v>1874.79</c:v>
                </c:pt>
                <c:pt idx="922">
                  <c:v>1866.34</c:v>
                </c:pt>
                <c:pt idx="923">
                  <c:v>1867.74</c:v>
                </c:pt>
                <c:pt idx="924">
                  <c:v>1865.11</c:v>
                </c:pt>
                <c:pt idx="925">
                  <c:v>1871.37</c:v>
                </c:pt>
                <c:pt idx="926">
                  <c:v>1871.37</c:v>
                </c:pt>
                <c:pt idx="927">
                  <c:v>1871.37</c:v>
                </c:pt>
                <c:pt idx="928">
                  <c:v>1877.84</c:v>
                </c:pt>
                <c:pt idx="929">
                  <c:v>1888</c:v>
                </c:pt>
                <c:pt idx="930">
                  <c:v>1879.47</c:v>
                </c:pt>
                <c:pt idx="931">
                  <c:v>1870.6</c:v>
                </c:pt>
                <c:pt idx="932">
                  <c:v>1858.95</c:v>
                </c:pt>
                <c:pt idx="933">
                  <c:v>1858.95</c:v>
                </c:pt>
                <c:pt idx="934">
                  <c:v>1858.95</c:v>
                </c:pt>
                <c:pt idx="935">
                  <c:v>1846.78</c:v>
                </c:pt>
                <c:pt idx="936">
                  <c:v>1838.29</c:v>
                </c:pt>
                <c:pt idx="937">
                  <c:v>1826.97</c:v>
                </c:pt>
                <c:pt idx="938">
                  <c:v>1825.09</c:v>
                </c:pt>
                <c:pt idx="939">
                  <c:v>1817.35</c:v>
                </c:pt>
                <c:pt idx="940">
                  <c:v>1817.35</c:v>
                </c:pt>
                <c:pt idx="941">
                  <c:v>1817.35</c:v>
                </c:pt>
                <c:pt idx="942">
                  <c:v>1815.79</c:v>
                </c:pt>
                <c:pt idx="943">
                  <c:v>1818.14</c:v>
                </c:pt>
                <c:pt idx="944">
                  <c:v>1818.91</c:v>
                </c:pt>
                <c:pt idx="945">
                  <c:v>1811.1</c:v>
                </c:pt>
                <c:pt idx="946">
                  <c:v>1800.63</c:v>
                </c:pt>
                <c:pt idx="947">
                  <c:v>1800.63</c:v>
                </c:pt>
                <c:pt idx="948">
                  <c:v>1800.63</c:v>
                </c:pt>
                <c:pt idx="949">
                  <c:v>1799.79</c:v>
                </c:pt>
                <c:pt idx="950">
                  <c:v>1790.54</c:v>
                </c:pt>
                <c:pt idx="951">
                  <c:v>1782.59</c:v>
                </c:pt>
                <c:pt idx="952">
                  <c:v>1782.59</c:v>
                </c:pt>
                <c:pt idx="953">
                  <c:v>1782.59</c:v>
                </c:pt>
                <c:pt idx="954">
                  <c:v>1782.59</c:v>
                </c:pt>
                <c:pt idx="955">
                  <c:v>1782.59</c:v>
                </c:pt>
                <c:pt idx="956">
                  <c:v>1781.56</c:v>
                </c:pt>
                <c:pt idx="957">
                  <c:v>1787.88</c:v>
                </c:pt>
                <c:pt idx="958">
                  <c:v>1784.11</c:v>
                </c:pt>
                <c:pt idx="959">
                  <c:v>1767.54</c:v>
                </c:pt>
                <c:pt idx="960">
                  <c:v>1768.19</c:v>
                </c:pt>
                <c:pt idx="961">
                  <c:v>1768.19</c:v>
                </c:pt>
                <c:pt idx="962">
                  <c:v>1768.19</c:v>
                </c:pt>
                <c:pt idx="963">
                  <c:v>1768.37</c:v>
                </c:pt>
                <c:pt idx="964">
                  <c:v>1767.05</c:v>
                </c:pt>
                <c:pt idx="965">
                  <c:v>1763.45</c:v>
                </c:pt>
                <c:pt idx="966">
                  <c:v>1769.46</c:v>
                </c:pt>
                <c:pt idx="967">
                  <c:v>1763.12</c:v>
                </c:pt>
                <c:pt idx="968">
                  <c:v>1763.12</c:v>
                </c:pt>
                <c:pt idx="969">
                  <c:v>1763.12</c:v>
                </c:pt>
                <c:pt idx="970">
                  <c:v>1779.7</c:v>
                </c:pt>
                <c:pt idx="971">
                  <c:v>1791.72</c:v>
                </c:pt>
                <c:pt idx="972">
                  <c:v>1798.66</c:v>
                </c:pt>
                <c:pt idx="973">
                  <c:v>1807.86</c:v>
                </c:pt>
                <c:pt idx="974">
                  <c:v>1805.37</c:v>
                </c:pt>
                <c:pt idx="975">
                  <c:v>1805.37</c:v>
                </c:pt>
                <c:pt idx="976">
                  <c:v>1805.37</c:v>
                </c:pt>
                <c:pt idx="977">
                  <c:v>1814.98</c:v>
                </c:pt>
                <c:pt idx="978">
                  <c:v>1826.03</c:v>
                </c:pt>
                <c:pt idx="979">
                  <c:v>1824.62</c:v>
                </c:pt>
                <c:pt idx="980">
                  <c:v>1814.99</c:v>
                </c:pt>
                <c:pt idx="981">
                  <c:v>1819.86</c:v>
                </c:pt>
                <c:pt idx="982">
                  <c:v>1819.86</c:v>
                </c:pt>
                <c:pt idx="983">
                  <c:v>1819.86</c:v>
                </c:pt>
                <c:pt idx="984">
                  <c:v>1828.12</c:v>
                </c:pt>
                <c:pt idx="985">
                  <c:v>1828.64</c:v>
                </c:pt>
                <c:pt idx="986">
                  <c:v>1831.58</c:v>
                </c:pt>
                <c:pt idx="987">
                  <c:v>1829.75</c:v>
                </c:pt>
                <c:pt idx="988">
                  <c:v>1817.34</c:v>
                </c:pt>
                <c:pt idx="989">
                  <c:v>1817.34</c:v>
                </c:pt>
                <c:pt idx="990">
                  <c:v>1817.34</c:v>
                </c:pt>
                <c:pt idx="991">
                  <c:v>1817.34</c:v>
                </c:pt>
                <c:pt idx="992">
                  <c:v>1797.83</c:v>
                </c:pt>
                <c:pt idx="993">
                  <c:v>1789.41</c:v>
                </c:pt>
                <c:pt idx="994">
                  <c:v>1784.12</c:v>
                </c:pt>
                <c:pt idx="995">
                  <c:v>1785.05</c:v>
                </c:pt>
                <c:pt idx="996">
                  <c:v>1785.05</c:v>
                </c:pt>
                <c:pt idx="997">
                  <c:v>1785.05</c:v>
                </c:pt>
                <c:pt idx="998">
                  <c:v>1785.05</c:v>
                </c:pt>
                <c:pt idx="999">
                  <c:v>1770.13</c:v>
                </c:pt>
                <c:pt idx="1000">
                  <c:v>1769.83</c:v>
                </c:pt>
                <c:pt idx="1001">
                  <c:v>1772.59</c:v>
                </c:pt>
                <c:pt idx="1002">
                  <c:v>1774.94</c:v>
                </c:pt>
                <c:pt idx="1003">
                  <c:v>1774.94</c:v>
                </c:pt>
                <c:pt idx="1004">
                  <c:v>1774.94</c:v>
                </c:pt>
                <c:pt idx="1005">
                  <c:v>1777.64</c:v>
                </c:pt>
                <c:pt idx="1006">
                  <c:v>1774.24</c:v>
                </c:pt>
                <c:pt idx="1007">
                  <c:v>1781.4</c:v>
                </c:pt>
                <c:pt idx="1008">
                  <c:v>1793.92</c:v>
                </c:pt>
                <c:pt idx="1009">
                  <c:v>1787.8</c:v>
                </c:pt>
                <c:pt idx="1010">
                  <c:v>1787.8</c:v>
                </c:pt>
                <c:pt idx="1011">
                  <c:v>1787.8</c:v>
                </c:pt>
                <c:pt idx="1012">
                  <c:v>1789.47</c:v>
                </c:pt>
                <c:pt idx="1013">
                  <c:v>1780.48</c:v>
                </c:pt>
                <c:pt idx="1014">
                  <c:v>1779.1</c:v>
                </c:pt>
                <c:pt idx="1015">
                  <c:v>1788.11</c:v>
                </c:pt>
                <c:pt idx="1016">
                  <c:v>1787.8</c:v>
                </c:pt>
                <c:pt idx="1017">
                  <c:v>1787.8</c:v>
                </c:pt>
                <c:pt idx="1018">
                  <c:v>1787.8</c:v>
                </c:pt>
                <c:pt idx="1019">
                  <c:v>1787.8</c:v>
                </c:pt>
                <c:pt idx="1020">
                  <c:v>1786.73</c:v>
                </c:pt>
                <c:pt idx="1021">
                  <c:v>1780.16</c:v>
                </c:pt>
                <c:pt idx="1022">
                  <c:v>1772.32</c:v>
                </c:pt>
                <c:pt idx="1023">
                  <c:v>1762.59</c:v>
                </c:pt>
                <c:pt idx="1024">
                  <c:v>1762.59</c:v>
                </c:pt>
                <c:pt idx="1025">
                  <c:v>1762.59</c:v>
                </c:pt>
                <c:pt idx="1026">
                  <c:v>1762.59</c:v>
                </c:pt>
                <c:pt idx="1027">
                  <c:v>1766.57</c:v>
                </c:pt>
                <c:pt idx="1028">
                  <c:v>1767.47</c:v>
                </c:pt>
                <c:pt idx="1029">
                  <c:v>1759.38</c:v>
                </c:pt>
                <c:pt idx="1030">
                  <c:v>1759.41</c:v>
                </c:pt>
                <c:pt idx="1031">
                  <c:v>1759.41</c:v>
                </c:pt>
                <c:pt idx="1032">
                  <c:v>1759.41</c:v>
                </c:pt>
                <c:pt idx="1033">
                  <c:v>1768.42</c:v>
                </c:pt>
                <c:pt idx="1034">
                  <c:v>1765.32</c:v>
                </c:pt>
                <c:pt idx="1035">
                  <c:v>1758.25</c:v>
                </c:pt>
                <c:pt idx="1036">
                  <c:v>1748.41</c:v>
                </c:pt>
                <c:pt idx="1037">
                  <c:v>1750.9</c:v>
                </c:pt>
                <c:pt idx="1038">
                  <c:v>1750.9</c:v>
                </c:pt>
                <c:pt idx="1039">
                  <c:v>1750.9</c:v>
                </c:pt>
                <c:pt idx="1040">
                  <c:v>1758.99</c:v>
                </c:pt>
                <c:pt idx="1041">
                  <c:v>1757.49</c:v>
                </c:pt>
                <c:pt idx="1042">
                  <c:v>1757.49</c:v>
                </c:pt>
                <c:pt idx="1043">
                  <c:v>1756.38</c:v>
                </c:pt>
                <c:pt idx="1044">
                  <c:v>1757.35</c:v>
                </c:pt>
                <c:pt idx="1045">
                  <c:v>1757.35</c:v>
                </c:pt>
                <c:pt idx="1046">
                  <c:v>1757.35</c:v>
                </c:pt>
                <c:pt idx="1047">
                  <c:v>1768.02</c:v>
                </c:pt>
                <c:pt idx="1048">
                  <c:v>1759.88</c:v>
                </c:pt>
                <c:pt idx="1049">
                  <c:v>1764.89</c:v>
                </c:pt>
                <c:pt idx="1050">
                  <c:v>1771.15</c:v>
                </c:pt>
                <c:pt idx="1051">
                  <c:v>1777.82</c:v>
                </c:pt>
                <c:pt idx="1052">
                  <c:v>1777.82</c:v>
                </c:pt>
                <c:pt idx="1053">
                  <c:v>1777.82</c:v>
                </c:pt>
                <c:pt idx="1054">
                  <c:v>1771.81</c:v>
                </c:pt>
                <c:pt idx="1055">
                  <c:v>1765.53</c:v>
                </c:pt>
                <c:pt idx="1056">
                  <c:v>1772.52</c:v>
                </c:pt>
                <c:pt idx="1057">
                  <c:v>1781.33</c:v>
                </c:pt>
                <c:pt idx="1058">
                  <c:v>1792.68</c:v>
                </c:pt>
                <c:pt idx="1059">
                  <c:v>1792.68</c:v>
                </c:pt>
                <c:pt idx="1060">
                  <c:v>1792.68</c:v>
                </c:pt>
                <c:pt idx="1061">
                  <c:v>1811.18</c:v>
                </c:pt>
                <c:pt idx="1062">
                  <c:v>1811.68</c:v>
                </c:pt>
                <c:pt idx="1063">
                  <c:v>1800.97</c:v>
                </c:pt>
                <c:pt idx="1064">
                  <c:v>1793.47</c:v>
                </c:pt>
                <c:pt idx="1065">
                  <c:v>1783.35</c:v>
                </c:pt>
                <c:pt idx="1066">
                  <c:v>1783.35</c:v>
                </c:pt>
                <c:pt idx="1067">
                  <c:v>1783.35</c:v>
                </c:pt>
                <c:pt idx="1068">
                  <c:v>1783.35</c:v>
                </c:pt>
                <c:pt idx="1069">
                  <c:v>1776.66</c:v>
                </c:pt>
                <c:pt idx="1070">
                  <c:v>1767.29</c:v>
                </c:pt>
                <c:pt idx="1071">
                  <c:v>1775.84</c:v>
                </c:pt>
                <c:pt idx="1072">
                  <c:v>1779.05</c:v>
                </c:pt>
                <c:pt idx="1073">
                  <c:v>1779.05</c:v>
                </c:pt>
                <c:pt idx="1074">
                  <c:v>1779.05</c:v>
                </c:pt>
                <c:pt idx="1075">
                  <c:v>1779.86</c:v>
                </c:pt>
                <c:pt idx="1076">
                  <c:v>1781.91</c:v>
                </c:pt>
                <c:pt idx="1077">
                  <c:v>1791.61</c:v>
                </c:pt>
                <c:pt idx="1078">
                  <c:v>1791.05</c:v>
                </c:pt>
                <c:pt idx="1079">
                  <c:v>1794.02</c:v>
                </c:pt>
                <c:pt idx="1080">
                  <c:v>1794.02</c:v>
                </c:pt>
                <c:pt idx="1081">
                  <c:v>1794.02</c:v>
                </c:pt>
                <c:pt idx="1082">
                  <c:v>1787.52</c:v>
                </c:pt>
                <c:pt idx="1083">
                  <c:v>1783.66</c:v>
                </c:pt>
                <c:pt idx="1084">
                  <c:v>1780.26</c:v>
                </c:pt>
                <c:pt idx="1085">
                  <c:v>1778.51</c:v>
                </c:pt>
                <c:pt idx="1086">
                  <c:v>1782.8</c:v>
                </c:pt>
                <c:pt idx="1087">
                  <c:v>1782.8</c:v>
                </c:pt>
                <c:pt idx="1088">
                  <c:v>1782.8</c:v>
                </c:pt>
                <c:pt idx="1089">
                  <c:v>1782.8</c:v>
                </c:pt>
                <c:pt idx="1090">
                  <c:v>1791.89</c:v>
                </c:pt>
                <c:pt idx="1091">
                  <c:v>1789.3</c:v>
                </c:pt>
                <c:pt idx="1092">
                  <c:v>1789.9</c:v>
                </c:pt>
                <c:pt idx="1093">
                  <c:v>1796.58</c:v>
                </c:pt>
                <c:pt idx="1094">
                  <c:v>1796.58</c:v>
                </c:pt>
                <c:pt idx="1095">
                  <c:v>1796.58</c:v>
                </c:pt>
                <c:pt idx="1096">
                  <c:v>1811.34</c:v>
                </c:pt>
                <c:pt idx="1097">
                  <c:v>1813.42</c:v>
                </c:pt>
                <c:pt idx="1098">
                  <c:v>1824.15</c:v>
                </c:pt>
                <c:pt idx="1099">
                  <c:v>1822.04</c:v>
                </c:pt>
                <c:pt idx="1100">
                  <c:v>1820.29</c:v>
                </c:pt>
                <c:pt idx="1101">
                  <c:v>1820.29</c:v>
                </c:pt>
                <c:pt idx="1102">
                  <c:v>1820.29</c:v>
                </c:pt>
                <c:pt idx="1103">
                  <c:v>1843.26</c:v>
                </c:pt>
                <c:pt idx="1104">
                  <c:v>1854.96</c:v>
                </c:pt>
                <c:pt idx="1105">
                  <c:v>1882.23</c:v>
                </c:pt>
                <c:pt idx="1106">
                  <c:v>1915.63</c:v>
                </c:pt>
                <c:pt idx="1107">
                  <c:v>1902.45</c:v>
                </c:pt>
                <c:pt idx="1108">
                  <c:v>1902.45</c:v>
                </c:pt>
                <c:pt idx="1109">
                  <c:v>1902.45</c:v>
                </c:pt>
                <c:pt idx="1110">
                  <c:v>1903.31</c:v>
                </c:pt>
                <c:pt idx="1111">
                  <c:v>1887.38</c:v>
                </c:pt>
                <c:pt idx="1112">
                  <c:v>1907.75</c:v>
                </c:pt>
                <c:pt idx="1113">
                  <c:v>1915.1</c:v>
                </c:pt>
                <c:pt idx="1114">
                  <c:v>1929.01</c:v>
                </c:pt>
                <c:pt idx="1115">
                  <c:v>1929.01</c:v>
                </c:pt>
                <c:pt idx="1116">
                  <c:v>1929.01</c:v>
                </c:pt>
                <c:pt idx="1117">
                  <c:v>1943.8</c:v>
                </c:pt>
                <c:pt idx="1118">
                  <c:v>1972.76</c:v>
                </c:pt>
                <c:pt idx="1119">
                  <c:v>1967.56</c:v>
                </c:pt>
                <c:pt idx="1120">
                  <c:v>1952.09</c:v>
                </c:pt>
                <c:pt idx="1121">
                  <c:v>1931.64</c:v>
                </c:pt>
                <c:pt idx="1122">
                  <c:v>1931.64</c:v>
                </c:pt>
                <c:pt idx="1123">
                  <c:v>1931.64</c:v>
                </c:pt>
                <c:pt idx="1124">
                  <c:v>1931.64</c:v>
                </c:pt>
                <c:pt idx="1125">
                  <c:v>1913.6</c:v>
                </c:pt>
                <c:pt idx="1126">
                  <c:v>1896.72</c:v>
                </c:pt>
                <c:pt idx="1127">
                  <c:v>1909.12</c:v>
                </c:pt>
                <c:pt idx="1128">
                  <c:v>1895.33</c:v>
                </c:pt>
                <c:pt idx="1129">
                  <c:v>1895.33</c:v>
                </c:pt>
                <c:pt idx="1130">
                  <c:v>1895.33</c:v>
                </c:pt>
                <c:pt idx="1131">
                  <c:v>1895.33</c:v>
                </c:pt>
                <c:pt idx="1132">
                  <c:v>1902.47</c:v>
                </c:pt>
                <c:pt idx="1133">
                  <c:v>1900.1</c:v>
                </c:pt>
                <c:pt idx="1134">
                  <c:v>1905.95</c:v>
                </c:pt>
                <c:pt idx="1135">
                  <c:v>1897.45</c:v>
                </c:pt>
                <c:pt idx="1136">
                  <c:v>1897.45</c:v>
                </c:pt>
                <c:pt idx="1137">
                  <c:v>1897.45</c:v>
                </c:pt>
                <c:pt idx="1138">
                  <c:v>1878.78</c:v>
                </c:pt>
                <c:pt idx="1139">
                  <c:v>1875.55</c:v>
                </c:pt>
                <c:pt idx="1140">
                  <c:v>1878.1</c:v>
                </c:pt>
                <c:pt idx="1141">
                  <c:v>1862.84</c:v>
                </c:pt>
                <c:pt idx="1142">
                  <c:v>1863.06</c:v>
                </c:pt>
                <c:pt idx="1143">
                  <c:v>1863.06</c:v>
                </c:pt>
                <c:pt idx="1144">
                  <c:v>1863.06</c:v>
                </c:pt>
                <c:pt idx="1145">
                  <c:v>1871.49</c:v>
                </c:pt>
                <c:pt idx="1146">
                  <c:v>1891.38</c:v>
                </c:pt>
                <c:pt idx="1147">
                  <c:v>1889.66</c:v>
                </c:pt>
                <c:pt idx="1148">
                  <c:v>1905.38</c:v>
                </c:pt>
                <c:pt idx="1149">
                  <c:v>1915.72</c:v>
                </c:pt>
                <c:pt idx="1150">
                  <c:v>1915.72</c:v>
                </c:pt>
                <c:pt idx="1151">
                  <c:v>1915.72</c:v>
                </c:pt>
                <c:pt idx="1152">
                  <c:v>1915.72</c:v>
                </c:pt>
                <c:pt idx="1153">
                  <c:v>1908.71</c:v>
                </c:pt>
                <c:pt idx="1154">
                  <c:v>1917.69</c:v>
                </c:pt>
                <c:pt idx="1155">
                  <c:v>1913.65</c:v>
                </c:pt>
                <c:pt idx="1156">
                  <c:v>1913.65</c:v>
                </c:pt>
                <c:pt idx="1157">
                  <c:v>1913.65</c:v>
                </c:pt>
                <c:pt idx="1158">
                  <c:v>1913.65</c:v>
                </c:pt>
                <c:pt idx="1159">
                  <c:v>1913.65</c:v>
                </c:pt>
                <c:pt idx="1160">
                  <c:v>1915.41</c:v>
                </c:pt>
                <c:pt idx="1161">
                  <c:v>1912.2</c:v>
                </c:pt>
                <c:pt idx="1162">
                  <c:v>1910.83</c:v>
                </c:pt>
                <c:pt idx="1163">
                  <c:v>1917.45</c:v>
                </c:pt>
                <c:pt idx="1164">
                  <c:v>1917.45</c:v>
                </c:pt>
                <c:pt idx="1165">
                  <c:v>1917.45</c:v>
                </c:pt>
                <c:pt idx="1166">
                  <c:v>1928.47</c:v>
                </c:pt>
                <c:pt idx="1167">
                  <c:v>1925.39</c:v>
                </c:pt>
                <c:pt idx="1168">
                  <c:v>1932.63</c:v>
                </c:pt>
                <c:pt idx="1169">
                  <c:v>1932.63</c:v>
                </c:pt>
                <c:pt idx="1170">
                  <c:v>1948.48</c:v>
                </c:pt>
                <c:pt idx="1171">
                  <c:v>1948.48</c:v>
                </c:pt>
                <c:pt idx="1172">
                  <c:v>1948.48</c:v>
                </c:pt>
                <c:pt idx="1173">
                  <c:v>1946.28</c:v>
                </c:pt>
                <c:pt idx="1174">
                  <c:v>1967.18</c:v>
                </c:pt>
                <c:pt idx="1175">
                  <c:v>1948.51</c:v>
                </c:pt>
                <c:pt idx="1176">
                  <c:v>1949.56</c:v>
                </c:pt>
                <c:pt idx="1177">
                  <c:v>1938.83</c:v>
                </c:pt>
                <c:pt idx="1178">
                  <c:v>1938.83</c:v>
                </c:pt>
                <c:pt idx="1179">
                  <c:v>1938.83</c:v>
                </c:pt>
                <c:pt idx="1180">
                  <c:v>1936.29</c:v>
                </c:pt>
                <c:pt idx="1181">
                  <c:v>1936.11</c:v>
                </c:pt>
                <c:pt idx="1182">
                  <c:v>1930.57</c:v>
                </c:pt>
                <c:pt idx="1183">
                  <c:v>1930.57</c:v>
                </c:pt>
                <c:pt idx="1184">
                  <c:v>1927.1</c:v>
                </c:pt>
                <c:pt idx="1185">
                  <c:v>1927.1</c:v>
                </c:pt>
                <c:pt idx="1186">
                  <c:v>1927.1</c:v>
                </c:pt>
                <c:pt idx="1187">
                  <c:v>1932.3</c:v>
                </c:pt>
                <c:pt idx="1188">
                  <c:v>1929.01</c:v>
                </c:pt>
                <c:pt idx="1189">
                  <c:v>1937.6</c:v>
                </c:pt>
                <c:pt idx="1190">
                  <c:v>1935.96</c:v>
                </c:pt>
                <c:pt idx="1191">
                  <c:v>1935.64</c:v>
                </c:pt>
                <c:pt idx="1192">
                  <c:v>1935.64</c:v>
                </c:pt>
                <c:pt idx="1193">
                  <c:v>1935.64</c:v>
                </c:pt>
                <c:pt idx="1194">
                  <c:v>1939.39</c:v>
                </c:pt>
                <c:pt idx="1195">
                  <c:v>1932.08</c:v>
                </c:pt>
                <c:pt idx="1196">
                  <c:v>1935.72</c:v>
                </c:pt>
                <c:pt idx="1197">
                  <c:v>1927.71</c:v>
                </c:pt>
                <c:pt idx="1198">
                  <c:v>1920.93</c:v>
                </c:pt>
                <c:pt idx="1199">
                  <c:v>1920.93</c:v>
                </c:pt>
                <c:pt idx="1200">
                  <c:v>1920.93</c:v>
                </c:pt>
                <c:pt idx="1201">
                  <c:v>1920.93</c:v>
                </c:pt>
                <c:pt idx="1202">
                  <c:v>1920.16</c:v>
                </c:pt>
                <c:pt idx="1203">
                  <c:v>1938.52</c:v>
                </c:pt>
                <c:pt idx="1204">
                  <c:v>1942.7</c:v>
                </c:pt>
                <c:pt idx="1205">
                  <c:v>1942.7</c:v>
                </c:pt>
                <c:pt idx="1206">
                  <c:v>1942.7</c:v>
                </c:pt>
                <c:pt idx="1207">
                  <c:v>1942.7</c:v>
                </c:pt>
                <c:pt idx="1208">
                  <c:v>1942.7</c:v>
                </c:pt>
                <c:pt idx="1209">
                  <c:v>1915.02</c:v>
                </c:pt>
                <c:pt idx="1210">
                  <c:v>1898.24</c:v>
                </c:pt>
                <c:pt idx="1211">
                  <c:v>1884.44</c:v>
                </c:pt>
                <c:pt idx="1212">
                  <c:v>1884.47</c:v>
                </c:pt>
                <c:pt idx="1213">
                  <c:v>1884.47</c:v>
                </c:pt>
                <c:pt idx="1214">
                  <c:v>1884.47</c:v>
                </c:pt>
                <c:pt idx="1215">
                  <c:v>1884.47</c:v>
                </c:pt>
                <c:pt idx="1216">
                  <c:v>1865.07</c:v>
                </c:pt>
                <c:pt idx="1217">
                  <c:v>1854.17</c:v>
                </c:pt>
                <c:pt idx="1218">
                  <c:v>1842.47</c:v>
                </c:pt>
                <c:pt idx="1219">
                  <c:v>1841.31</c:v>
                </c:pt>
                <c:pt idx="1220">
                  <c:v>1841.31</c:v>
                </c:pt>
                <c:pt idx="1221">
                  <c:v>1841.31</c:v>
                </c:pt>
                <c:pt idx="1222">
                  <c:v>1841.31</c:v>
                </c:pt>
                <c:pt idx="1223">
                  <c:v>1836.34</c:v>
                </c:pt>
                <c:pt idx="1224">
                  <c:v>1827.24</c:v>
                </c:pt>
                <c:pt idx="1225">
                  <c:v>1821.86</c:v>
                </c:pt>
                <c:pt idx="1226">
                  <c:v>1828.75</c:v>
                </c:pt>
                <c:pt idx="1227">
                  <c:v>1828.75</c:v>
                </c:pt>
                <c:pt idx="1228">
                  <c:v>1828.75</c:v>
                </c:pt>
                <c:pt idx="1229">
                  <c:v>1811.55</c:v>
                </c:pt>
                <c:pt idx="1230">
                  <c:v>1814.58</c:v>
                </c:pt>
                <c:pt idx="1231">
                  <c:v>1814.69</c:v>
                </c:pt>
                <c:pt idx="1232">
                  <c:v>1801.88</c:v>
                </c:pt>
                <c:pt idx="1233">
                  <c:v>1810.55</c:v>
                </c:pt>
                <c:pt idx="1234">
                  <c:v>1810.55</c:v>
                </c:pt>
                <c:pt idx="1235">
                  <c:v>1810.55</c:v>
                </c:pt>
                <c:pt idx="1236">
                  <c:v>1815.08</c:v>
                </c:pt>
                <c:pt idx="1237">
                  <c:v>1805.98</c:v>
                </c:pt>
                <c:pt idx="1238">
                  <c:v>1797.68</c:v>
                </c:pt>
                <c:pt idx="1239">
                  <c:v>1795.55</c:v>
                </c:pt>
                <c:pt idx="1240">
                  <c:v>1784.77</c:v>
                </c:pt>
                <c:pt idx="1241">
                  <c:v>1784.77</c:v>
                </c:pt>
                <c:pt idx="1242">
                  <c:v>1784.77</c:v>
                </c:pt>
                <c:pt idx="1243">
                  <c:v>1787.96</c:v>
                </c:pt>
                <c:pt idx="1244">
                  <c:v>1783.34</c:v>
                </c:pt>
                <c:pt idx="1245">
                  <c:v>1778.9</c:v>
                </c:pt>
                <c:pt idx="1246">
                  <c:v>1774.96</c:v>
                </c:pt>
                <c:pt idx="1247">
                  <c:v>1785.59</c:v>
                </c:pt>
                <c:pt idx="1248">
                  <c:v>1785.59</c:v>
                </c:pt>
                <c:pt idx="1249">
                  <c:v>1785.59</c:v>
                </c:pt>
                <c:pt idx="1250">
                  <c:v>1778.12</c:v>
                </c:pt>
                <c:pt idx="1251">
                  <c:v>1785.24</c:v>
                </c:pt>
                <c:pt idx="1252">
                  <c:v>1791.29</c:v>
                </c:pt>
                <c:pt idx="1253">
                  <c:v>1792.92</c:v>
                </c:pt>
                <c:pt idx="1254">
                  <c:v>1779.81</c:v>
                </c:pt>
                <c:pt idx="1255">
                  <c:v>1779.81</c:v>
                </c:pt>
                <c:pt idx="1256">
                  <c:v>1779.81</c:v>
                </c:pt>
                <c:pt idx="1257">
                  <c:v>1779.81</c:v>
                </c:pt>
                <c:pt idx="1258">
                  <c:v>1777.59</c:v>
                </c:pt>
                <c:pt idx="1259">
                  <c:v>1781.57</c:v>
                </c:pt>
                <c:pt idx="1260">
                  <c:v>1776.11</c:v>
                </c:pt>
                <c:pt idx="1261">
                  <c:v>1772.42</c:v>
                </c:pt>
                <c:pt idx="1262">
                  <c:v>1772.42</c:v>
                </c:pt>
                <c:pt idx="1263">
                  <c:v>1772.42</c:v>
                </c:pt>
                <c:pt idx="1264">
                  <c:v>1777.27</c:v>
                </c:pt>
                <c:pt idx="1265">
                  <c:v>1767.83</c:v>
                </c:pt>
                <c:pt idx="1266">
                  <c:v>1766.85</c:v>
                </c:pt>
                <c:pt idx="1267">
                  <c:v>1770.7</c:v>
                </c:pt>
                <c:pt idx="1268">
                  <c:v>1775.69</c:v>
                </c:pt>
                <c:pt idx="1269">
                  <c:v>1775.69</c:v>
                </c:pt>
                <c:pt idx="1270">
                  <c:v>1775.69</c:v>
                </c:pt>
                <c:pt idx="1271">
                  <c:v>1774.03</c:v>
                </c:pt>
                <c:pt idx="1272">
                  <c:v>1779.32</c:v>
                </c:pt>
                <c:pt idx="1273">
                  <c:v>1773.88</c:v>
                </c:pt>
                <c:pt idx="1274">
                  <c:v>1765.06</c:v>
                </c:pt>
                <c:pt idx="1275">
                  <c:v>1762.08</c:v>
                </c:pt>
                <c:pt idx="1276">
                  <c:v>1762.08</c:v>
                </c:pt>
                <c:pt idx="1277">
                  <c:v>1762.08</c:v>
                </c:pt>
                <c:pt idx="1278">
                  <c:v>1766.1</c:v>
                </c:pt>
                <c:pt idx="1279">
                  <c:v>1760.77</c:v>
                </c:pt>
                <c:pt idx="1280">
                  <c:v>1761.04</c:v>
                </c:pt>
                <c:pt idx="1281">
                  <c:v>1761.02</c:v>
                </c:pt>
                <c:pt idx="1282">
                  <c:v>1758.38</c:v>
                </c:pt>
                <c:pt idx="1283">
                  <c:v>1758.38</c:v>
                </c:pt>
                <c:pt idx="1284">
                  <c:v>1758.38</c:v>
                </c:pt>
                <c:pt idx="1285">
                  <c:v>1758.38</c:v>
                </c:pt>
                <c:pt idx="1286">
                  <c:v>1759.78</c:v>
                </c:pt>
                <c:pt idx="1287">
                  <c:v>1758.03</c:v>
                </c:pt>
                <c:pt idx="1288">
                  <c:v>1761.87</c:v>
                </c:pt>
                <c:pt idx="1289">
                  <c:v>1760.17</c:v>
                </c:pt>
                <c:pt idx="1290">
                  <c:v>1760.17</c:v>
                </c:pt>
                <c:pt idx="1291">
                  <c:v>1760.17</c:v>
                </c:pt>
                <c:pt idx="1292">
                  <c:v>1759.58</c:v>
                </c:pt>
                <c:pt idx="1293">
                  <c:v>1762.93</c:v>
                </c:pt>
                <c:pt idx="1294">
                  <c:v>1771.25</c:v>
                </c:pt>
                <c:pt idx="1295">
                  <c:v>1784.66</c:v>
                </c:pt>
                <c:pt idx="1296">
                  <c:v>1792.07</c:v>
                </c:pt>
                <c:pt idx="1297">
                  <c:v>1792.07</c:v>
                </c:pt>
                <c:pt idx="1298">
                  <c:v>1792.07</c:v>
                </c:pt>
                <c:pt idx="1299">
                  <c:v>1779.13</c:v>
                </c:pt>
                <c:pt idx="1300">
                  <c:v>1767.84</c:v>
                </c:pt>
                <c:pt idx="1301">
                  <c:v>1772.58</c:v>
                </c:pt>
                <c:pt idx="1302">
                  <c:v>1772.58</c:v>
                </c:pt>
                <c:pt idx="1303">
                  <c:v>1772.58</c:v>
                </c:pt>
                <c:pt idx="1304">
                  <c:v>1772.58</c:v>
                </c:pt>
                <c:pt idx="1305">
                  <c:v>1772.58</c:v>
                </c:pt>
                <c:pt idx="1306">
                  <c:v>1779.53</c:v>
                </c:pt>
                <c:pt idx="1307">
                  <c:v>1793.3</c:v>
                </c:pt>
                <c:pt idx="1308">
                  <c:v>1787.66</c:v>
                </c:pt>
                <c:pt idx="1309">
                  <c:v>1778.78</c:v>
                </c:pt>
                <c:pt idx="1310">
                  <c:v>1777.12</c:v>
                </c:pt>
                <c:pt idx="1311">
                  <c:v>1777.12</c:v>
                </c:pt>
                <c:pt idx="1312">
                  <c:v>1777.12</c:v>
                </c:pt>
                <c:pt idx="1313">
                  <c:v>1775.67</c:v>
                </c:pt>
                <c:pt idx="1314">
                  <c:v>1769.07</c:v>
                </c:pt>
                <c:pt idx="1315">
                  <c:v>1774.21</c:v>
                </c:pt>
                <c:pt idx="1316">
                  <c:v>1776.06</c:v>
                </c:pt>
                <c:pt idx="1317">
                  <c:v>1771.13</c:v>
                </c:pt>
                <c:pt idx="1318">
                  <c:v>1771.13</c:v>
                </c:pt>
                <c:pt idx="1319">
                  <c:v>1771.13</c:v>
                </c:pt>
                <c:pt idx="1320">
                  <c:v>1774.44</c:v>
                </c:pt>
                <c:pt idx="1321">
                  <c:v>1767.91</c:v>
                </c:pt>
                <c:pt idx="1322">
                  <c:v>1763.85</c:v>
                </c:pt>
                <c:pt idx="1323">
                  <c:v>1764.63</c:v>
                </c:pt>
                <c:pt idx="1324">
                  <c:v>1761.2</c:v>
                </c:pt>
                <c:pt idx="1325">
                  <c:v>1761.2</c:v>
                </c:pt>
                <c:pt idx="1326">
                  <c:v>1761.2</c:v>
                </c:pt>
                <c:pt idx="1327">
                  <c:v>1764</c:v>
                </c:pt>
                <c:pt idx="1328">
                  <c:v>1764</c:v>
                </c:pt>
                <c:pt idx="1329">
                  <c:v>1760.12</c:v>
                </c:pt>
                <c:pt idx="1330">
                  <c:v>1754.89</c:v>
                </c:pt>
                <c:pt idx="1331">
                  <c:v>1757.24</c:v>
                </c:pt>
                <c:pt idx="1332">
                  <c:v>1757.24</c:v>
                </c:pt>
                <c:pt idx="1333">
                  <c:v>1757.24</c:v>
                </c:pt>
                <c:pt idx="1334">
                  <c:v>1759.12</c:v>
                </c:pt>
                <c:pt idx="1335">
                  <c:v>1760.6</c:v>
                </c:pt>
                <c:pt idx="1336">
                  <c:v>1775.96</c:v>
                </c:pt>
                <c:pt idx="1337">
                  <c:v>1765</c:v>
                </c:pt>
                <c:pt idx="1338">
                  <c:v>1764.69</c:v>
                </c:pt>
                <c:pt idx="1339">
                  <c:v>1764.69</c:v>
                </c:pt>
                <c:pt idx="1340">
                  <c:v>1764.69</c:v>
                </c:pt>
                <c:pt idx="1341">
                  <c:v>1771.6</c:v>
                </c:pt>
                <c:pt idx="1342">
                  <c:v>1778.37</c:v>
                </c:pt>
                <c:pt idx="1343">
                  <c:v>1793.61</c:v>
                </c:pt>
                <c:pt idx="1344">
                  <c:v>1804.92</c:v>
                </c:pt>
                <c:pt idx="1345">
                  <c:v>1814.46</c:v>
                </c:pt>
                <c:pt idx="1346">
                  <c:v>1814.46</c:v>
                </c:pt>
                <c:pt idx="1347">
                  <c:v>1814.46</c:v>
                </c:pt>
                <c:pt idx="1348">
                  <c:v>1814.46</c:v>
                </c:pt>
                <c:pt idx="1349">
                  <c:v>1824.73</c:v>
                </c:pt>
                <c:pt idx="1350">
                  <c:v>1845.17</c:v>
                </c:pt>
                <c:pt idx="1351">
                  <c:v>1836.45</c:v>
                </c:pt>
                <c:pt idx="1352">
                  <c:v>1840.69</c:v>
                </c:pt>
                <c:pt idx="1353">
                  <c:v>1840.69</c:v>
                </c:pt>
                <c:pt idx="1354">
                  <c:v>1840.69</c:v>
                </c:pt>
                <c:pt idx="1355">
                  <c:v>1840.69</c:v>
                </c:pt>
                <c:pt idx="1356">
                  <c:v>1818.82</c:v>
                </c:pt>
                <c:pt idx="1357">
                  <c:v>1827.83</c:v>
                </c:pt>
                <c:pt idx="1358">
                  <c:v>1833.8</c:v>
                </c:pt>
                <c:pt idx="1359">
                  <c:v>1834.71</c:v>
                </c:pt>
                <c:pt idx="1360">
                  <c:v>1834.71</c:v>
                </c:pt>
                <c:pt idx="1361">
                  <c:v>1834.71</c:v>
                </c:pt>
                <c:pt idx="1362">
                  <c:v>1815.54</c:v>
                </c:pt>
                <c:pt idx="1363">
                  <c:v>1798.85</c:v>
                </c:pt>
                <c:pt idx="1364">
                  <c:v>1782.89</c:v>
                </c:pt>
                <c:pt idx="1365">
                  <c:v>1766.91</c:v>
                </c:pt>
                <c:pt idx="1366">
                  <c:v>1776.26</c:v>
                </c:pt>
                <c:pt idx="1367">
                  <c:v>1776.26</c:v>
                </c:pt>
                <c:pt idx="1368">
                  <c:v>1776.26</c:v>
                </c:pt>
                <c:pt idx="1369">
                  <c:v>1776.26</c:v>
                </c:pt>
                <c:pt idx="1370">
                  <c:v>1776.47</c:v>
                </c:pt>
                <c:pt idx="1371">
                  <c:v>1783.45</c:v>
                </c:pt>
                <c:pt idx="1372">
                  <c:v>1787.63</c:v>
                </c:pt>
                <c:pt idx="1373">
                  <c:v>1786.21</c:v>
                </c:pt>
                <c:pt idx="1374">
                  <c:v>1786.21</c:v>
                </c:pt>
                <c:pt idx="1375">
                  <c:v>1786.21</c:v>
                </c:pt>
                <c:pt idx="1376">
                  <c:v>1786.21</c:v>
                </c:pt>
                <c:pt idx="1377">
                  <c:v>1773.18</c:v>
                </c:pt>
                <c:pt idx="1378">
                  <c:v>1770.38</c:v>
                </c:pt>
                <c:pt idx="1379">
                  <c:v>1775.99</c:v>
                </c:pt>
                <c:pt idx="1380">
                  <c:v>1787.47</c:v>
                </c:pt>
                <c:pt idx="1381">
                  <c:v>1787.47</c:v>
                </c:pt>
                <c:pt idx="1382">
                  <c:v>1787.47</c:v>
                </c:pt>
                <c:pt idx="1383">
                  <c:v>1803.37</c:v>
                </c:pt>
                <c:pt idx="1384">
                  <c:v>1805.14</c:v>
                </c:pt>
                <c:pt idx="1385">
                  <c:v>1796.18</c:v>
                </c:pt>
                <c:pt idx="1386">
                  <c:v>1805.6</c:v>
                </c:pt>
                <c:pt idx="1387">
                  <c:v>1784.6</c:v>
                </c:pt>
                <c:pt idx="1388">
                  <c:v>1784.6</c:v>
                </c:pt>
                <c:pt idx="1389">
                  <c:v>1784.6</c:v>
                </c:pt>
                <c:pt idx="1390">
                  <c:v>1784.6</c:v>
                </c:pt>
                <c:pt idx="1391">
                  <c:v>1771.53</c:v>
                </c:pt>
                <c:pt idx="1392">
                  <c:v>1771.53</c:v>
                </c:pt>
                <c:pt idx="1393">
                  <c:v>1774.37</c:v>
                </c:pt>
                <c:pt idx="1394">
                  <c:v>1785.25</c:v>
                </c:pt>
                <c:pt idx="1395">
                  <c:v>1785.25</c:v>
                </c:pt>
                <c:pt idx="1396">
                  <c:v>1785.25</c:v>
                </c:pt>
                <c:pt idx="1397">
                  <c:v>1790.25</c:v>
                </c:pt>
                <c:pt idx="1398">
                  <c:v>1785.06</c:v>
                </c:pt>
                <c:pt idx="1399">
                  <c:v>1787.72</c:v>
                </c:pt>
                <c:pt idx="1400">
                  <c:v>1790.12</c:v>
                </c:pt>
                <c:pt idx="1401">
                  <c:v>1780.21</c:v>
                </c:pt>
                <c:pt idx="1402">
                  <c:v>1780.21</c:v>
                </c:pt>
                <c:pt idx="1403">
                  <c:v>1780.21</c:v>
                </c:pt>
                <c:pt idx="1404">
                  <c:v>1778.42</c:v>
                </c:pt>
                <c:pt idx="1405">
                  <c:v>1778.97</c:v>
                </c:pt>
                <c:pt idx="1406">
                  <c:v>1778.28</c:v>
                </c:pt>
                <c:pt idx="1407">
                  <c:v>1775.8</c:v>
                </c:pt>
                <c:pt idx="1408">
                  <c:v>1775.8</c:v>
                </c:pt>
                <c:pt idx="1409">
                  <c:v>1775.8</c:v>
                </c:pt>
                <c:pt idx="1410">
                  <c:v>1775.8</c:v>
                </c:pt>
                <c:pt idx="1411">
                  <c:v>1790.39</c:v>
                </c:pt>
                <c:pt idx="1412">
                  <c:v>1797.33</c:v>
                </c:pt>
                <c:pt idx="1413">
                  <c:v>1799.48</c:v>
                </c:pt>
                <c:pt idx="1414">
                  <c:v>1789.22</c:v>
                </c:pt>
                <c:pt idx="1415">
                  <c:v>1791.12</c:v>
                </c:pt>
                <c:pt idx="1416">
                  <c:v>1791.12</c:v>
                </c:pt>
                <c:pt idx="1417">
                  <c:v>1791.12</c:v>
                </c:pt>
                <c:pt idx="1418">
                  <c:v>1789.02</c:v>
                </c:pt>
                <c:pt idx="1419">
                  <c:v>1790.74</c:v>
                </c:pt>
                <c:pt idx="1420">
                  <c:v>1787.51</c:v>
                </c:pt>
                <c:pt idx="1421">
                  <c:v>1790.97</c:v>
                </c:pt>
                <c:pt idx="1422">
                  <c:v>1786.06</c:v>
                </c:pt>
                <c:pt idx="1423">
                  <c:v>1786.06</c:v>
                </c:pt>
                <c:pt idx="1424">
                  <c:v>1786.06</c:v>
                </c:pt>
                <c:pt idx="1425">
                  <c:v>1785.29</c:v>
                </c:pt>
                <c:pt idx="1426">
                  <c:v>1785.29</c:v>
                </c:pt>
                <c:pt idx="1427">
                  <c:v>1788.03</c:v>
                </c:pt>
                <c:pt idx="1428">
                  <c:v>1788.08</c:v>
                </c:pt>
                <c:pt idx="1429">
                  <c:v>1791.61</c:v>
                </c:pt>
                <c:pt idx="1430">
                  <c:v>1791.61</c:v>
                </c:pt>
                <c:pt idx="1431">
                  <c:v>1791.61</c:v>
                </c:pt>
                <c:pt idx="1432">
                  <c:v>1792.86</c:v>
                </c:pt>
                <c:pt idx="1433">
                  <c:v>1800.81</c:v>
                </c:pt>
                <c:pt idx="1434">
                  <c:v>1817.18</c:v>
                </c:pt>
                <c:pt idx="1435">
                  <c:v>1825.52</c:v>
                </c:pt>
                <c:pt idx="1436">
                  <c:v>1822.59</c:v>
                </c:pt>
                <c:pt idx="1437">
                  <c:v>1822.59</c:v>
                </c:pt>
                <c:pt idx="1438">
                  <c:v>1822.59</c:v>
                </c:pt>
                <c:pt idx="1439">
                  <c:v>1822.59</c:v>
                </c:pt>
                <c:pt idx="1440">
                  <c:v>1815.8</c:v>
                </c:pt>
                <c:pt idx="1441">
                  <c:v>1812.88</c:v>
                </c:pt>
                <c:pt idx="1442">
                  <c:v>1808.33</c:v>
                </c:pt>
                <c:pt idx="1443">
                  <c:v>1814.83</c:v>
                </c:pt>
                <c:pt idx="1444">
                  <c:v>1814.83</c:v>
                </c:pt>
                <c:pt idx="1445">
                  <c:v>1814.83</c:v>
                </c:pt>
                <c:pt idx="1446">
                  <c:v>1821.44</c:v>
                </c:pt>
                <c:pt idx="1447">
                  <c:v>1828.99</c:v>
                </c:pt>
                <c:pt idx="1448">
                  <c:v>1833.14</c:v>
                </c:pt>
                <c:pt idx="1449">
                  <c:v>1830.5</c:v>
                </c:pt>
                <c:pt idx="1450">
                  <c:v>1825.21</c:v>
                </c:pt>
                <c:pt idx="1451">
                  <c:v>1825.21</c:v>
                </c:pt>
                <c:pt idx="1452">
                  <c:v>1825.21</c:v>
                </c:pt>
                <c:pt idx="1453">
                  <c:v>1825.21</c:v>
                </c:pt>
                <c:pt idx="1454">
                  <c:v>1824.81</c:v>
                </c:pt>
                <c:pt idx="1455">
                  <c:v>1814.06</c:v>
                </c:pt>
                <c:pt idx="1456">
                  <c:v>1804.09</c:v>
                </c:pt>
                <c:pt idx="1457">
                  <c:v>1797.35</c:v>
                </c:pt>
                <c:pt idx="1458">
                  <c:v>1797.35</c:v>
                </c:pt>
                <c:pt idx="1459">
                  <c:v>1797.35</c:v>
                </c:pt>
                <c:pt idx="1460">
                  <c:v>1802.23</c:v>
                </c:pt>
                <c:pt idx="1461">
                  <c:v>1795.4</c:v>
                </c:pt>
                <c:pt idx="1462">
                  <c:v>1802.22</c:v>
                </c:pt>
                <c:pt idx="1463">
                  <c:v>1799.57</c:v>
                </c:pt>
                <c:pt idx="1464">
                  <c:v>1789.54</c:v>
                </c:pt>
                <c:pt idx="1465">
                  <c:v>1789.54</c:v>
                </c:pt>
                <c:pt idx="1466">
                  <c:v>1789.54</c:v>
                </c:pt>
                <c:pt idx="1467">
                  <c:v>1799.77</c:v>
                </c:pt>
                <c:pt idx="1468">
                  <c:v>1800.19</c:v>
                </c:pt>
                <c:pt idx="1469">
                  <c:v>1795.66</c:v>
                </c:pt>
                <c:pt idx="1470">
                  <c:v>1798.98</c:v>
                </c:pt>
                <c:pt idx="1471">
                  <c:v>1796.75</c:v>
                </c:pt>
                <c:pt idx="1472">
                  <c:v>1796.75</c:v>
                </c:pt>
                <c:pt idx="1473">
                  <c:v>1796.75</c:v>
                </c:pt>
                <c:pt idx="1474">
                  <c:v>1799.29</c:v>
                </c:pt>
                <c:pt idx="1475">
                  <c:v>1795.69</c:v>
                </c:pt>
                <c:pt idx="1476">
                  <c:v>1799.55</c:v>
                </c:pt>
                <c:pt idx="1477">
                  <c:v>1798.08</c:v>
                </c:pt>
                <c:pt idx="1478">
                  <c:v>1800.52</c:v>
                </c:pt>
                <c:pt idx="1479">
                  <c:v>1800.52</c:v>
                </c:pt>
                <c:pt idx="1480">
                  <c:v>1800.52</c:v>
                </c:pt>
                <c:pt idx="1481">
                  <c:v>1797.97</c:v>
                </c:pt>
                <c:pt idx="1482">
                  <c:v>1798.86</c:v>
                </c:pt>
                <c:pt idx="1483">
                  <c:v>1800.43</c:v>
                </c:pt>
                <c:pt idx="1484">
                  <c:v>1797.68</c:v>
                </c:pt>
                <c:pt idx="1485">
                  <c:v>1795.4</c:v>
                </c:pt>
                <c:pt idx="1486">
                  <c:v>1795.4</c:v>
                </c:pt>
                <c:pt idx="1487">
                  <c:v>1795.4</c:v>
                </c:pt>
                <c:pt idx="1488">
                  <c:v>1795.4</c:v>
                </c:pt>
                <c:pt idx="1489">
                  <c:v>1798.32</c:v>
                </c:pt>
                <c:pt idx="1490">
                  <c:v>1799.78</c:v>
                </c:pt>
                <c:pt idx="1491">
                  <c:v>1797.68</c:v>
                </c:pt>
                <c:pt idx="1492">
                  <c:v>1797.68</c:v>
                </c:pt>
                <c:pt idx="1493">
                  <c:v>1797.68</c:v>
                </c:pt>
                <c:pt idx="1494">
                  <c:v>1797.68</c:v>
                </c:pt>
                <c:pt idx="1495">
                  <c:v>1797.68</c:v>
                </c:pt>
                <c:pt idx="1496">
                  <c:v>1797.81</c:v>
                </c:pt>
                <c:pt idx="1497">
                  <c:v>1798.53</c:v>
                </c:pt>
                <c:pt idx="1498">
                  <c:v>1797.66</c:v>
                </c:pt>
                <c:pt idx="1499">
                  <c:v>1798.42</c:v>
                </c:pt>
                <c:pt idx="1500">
                  <c:v>1798.42</c:v>
                </c:pt>
                <c:pt idx="1501">
                  <c:v>1798.42</c:v>
                </c:pt>
                <c:pt idx="1502">
                  <c:v>1802.91</c:v>
                </c:pt>
                <c:pt idx="1503">
                  <c:v>1816.6</c:v>
                </c:pt>
                <c:pt idx="1504">
                  <c:v>1817.25</c:v>
                </c:pt>
                <c:pt idx="1505">
                  <c:v>1816.97</c:v>
                </c:pt>
                <c:pt idx="1506">
                  <c:v>1823.18</c:v>
                </c:pt>
                <c:pt idx="1507">
                  <c:v>1823.18</c:v>
                </c:pt>
                <c:pt idx="1508">
                  <c:v>1823.18</c:v>
                </c:pt>
                <c:pt idx="1509">
                  <c:v>1830.45</c:v>
                </c:pt>
                <c:pt idx="1510">
                  <c:v>1829.89</c:v>
                </c:pt>
                <c:pt idx="1511">
                  <c:v>1831.25</c:v>
                </c:pt>
                <c:pt idx="1512">
                  <c:v>1825.5</c:v>
                </c:pt>
                <c:pt idx="1513">
                  <c:v>1828.8</c:v>
                </c:pt>
                <c:pt idx="1514">
                  <c:v>1828.8</c:v>
                </c:pt>
                <c:pt idx="1515">
                  <c:v>1828.8</c:v>
                </c:pt>
                <c:pt idx="1516">
                  <c:v>1828.8</c:v>
                </c:pt>
                <c:pt idx="1517">
                  <c:v>1814.99</c:v>
                </c:pt>
                <c:pt idx="1518">
                  <c:v>1814.83</c:v>
                </c:pt>
                <c:pt idx="1519">
                  <c:v>1814.21</c:v>
                </c:pt>
                <c:pt idx="1520">
                  <c:v>1816.99</c:v>
                </c:pt>
                <c:pt idx="1521">
                  <c:v>1816.99</c:v>
                </c:pt>
                <c:pt idx="1522">
                  <c:v>1816.99</c:v>
                </c:pt>
                <c:pt idx="1523">
                  <c:v>1816.99</c:v>
                </c:pt>
                <c:pt idx="1524">
                  <c:v>1819.3</c:v>
                </c:pt>
                <c:pt idx="1525">
                  <c:v>1818.2</c:v>
                </c:pt>
                <c:pt idx="1526">
                  <c:v>1822.61</c:v>
                </c:pt>
                <c:pt idx="1527">
                  <c:v>1823.46</c:v>
                </c:pt>
                <c:pt idx="1528">
                  <c:v>1823.46</c:v>
                </c:pt>
                <c:pt idx="1529">
                  <c:v>1823.46</c:v>
                </c:pt>
                <c:pt idx="1530">
                  <c:v>1823.46</c:v>
                </c:pt>
                <c:pt idx="1531">
                  <c:v>1815.58</c:v>
                </c:pt>
                <c:pt idx="1532">
                  <c:v>1815.76</c:v>
                </c:pt>
                <c:pt idx="1533">
                  <c:v>1815.76</c:v>
                </c:pt>
                <c:pt idx="1534">
                  <c:v>1820.18</c:v>
                </c:pt>
                <c:pt idx="1535">
                  <c:v>1820.18</c:v>
                </c:pt>
                <c:pt idx="1536">
                  <c:v>1820.18</c:v>
                </c:pt>
                <c:pt idx="1537">
                  <c:v>1824.12</c:v>
                </c:pt>
                <c:pt idx="1538">
                  <c:v>1823.54</c:v>
                </c:pt>
                <c:pt idx="1539">
                  <c:v>1825.08</c:v>
                </c:pt>
                <c:pt idx="1540">
                  <c:v>1817.93</c:v>
                </c:pt>
                <c:pt idx="1541">
                  <c:v>1813.72</c:v>
                </c:pt>
                <c:pt idx="1542">
                  <c:v>1813.72</c:v>
                </c:pt>
                <c:pt idx="1543">
                  <c:v>1813.72</c:v>
                </c:pt>
                <c:pt idx="1544">
                  <c:v>1813.73</c:v>
                </c:pt>
                <c:pt idx="1545">
                  <c:v>1813.57</c:v>
                </c:pt>
                <c:pt idx="1546">
                  <c:v>1811.05</c:v>
                </c:pt>
                <c:pt idx="1547">
                  <c:v>1803.69</c:v>
                </c:pt>
                <c:pt idx="1548">
                  <c:v>1803.69</c:v>
                </c:pt>
                <c:pt idx="1549">
                  <c:v>1803.69</c:v>
                </c:pt>
                <c:pt idx="1550">
                  <c:v>1797.45</c:v>
                </c:pt>
                <c:pt idx="1551">
                  <c:v>1799.4</c:v>
                </c:pt>
                <c:pt idx="1552">
                  <c:v>1801.5</c:v>
                </c:pt>
                <c:pt idx="1553">
                  <c:v>1796.31</c:v>
                </c:pt>
                <c:pt idx="1554">
                  <c:v>1795.05</c:v>
                </c:pt>
                <c:pt idx="1555">
                  <c:v>1795.05</c:v>
                </c:pt>
                <c:pt idx="1556">
                  <c:v>1795.05</c:v>
                </c:pt>
                <c:pt idx="1557">
                  <c:v>1789.37</c:v>
                </c:pt>
                <c:pt idx="1558">
                  <c:v>1796.98</c:v>
                </c:pt>
                <c:pt idx="1559">
                  <c:v>1794.14</c:v>
                </c:pt>
                <c:pt idx="1560">
                  <c:v>1790.46</c:v>
                </c:pt>
                <c:pt idx="1561">
                  <c:v>1788.87</c:v>
                </c:pt>
                <c:pt idx="1562">
                  <c:v>1779.79</c:v>
                </c:pt>
                <c:pt idx="1563">
                  <c:v>1779.79</c:v>
                </c:pt>
                <c:pt idx="1564">
                  <c:v>1779.79</c:v>
                </c:pt>
                <c:pt idx="1565">
                  <c:v>1773.44</c:v>
                </c:pt>
                <c:pt idx="1566">
                  <c:v>1773.44</c:v>
                </c:pt>
                <c:pt idx="1567">
                  <c:v>1771.49</c:v>
                </c:pt>
                <c:pt idx="1568">
                  <c:v>1771.54</c:v>
                </c:pt>
                <c:pt idx="1569">
                  <c:v>1768.23</c:v>
                </c:pt>
                <c:pt idx="1570">
                  <c:v>1768.23</c:v>
                </c:pt>
                <c:pt idx="1571">
                  <c:v>1768.23</c:v>
                </c:pt>
                <c:pt idx="1572">
                  <c:v>1768.23</c:v>
                </c:pt>
                <c:pt idx="1573">
                  <c:v>1768.23</c:v>
                </c:pt>
                <c:pt idx="1574">
                  <c:v>1759.97</c:v>
                </c:pt>
                <c:pt idx="1575">
                  <c:v>1760.83</c:v>
                </c:pt>
                <c:pt idx="1576">
                  <c:v>1767.54</c:v>
                </c:pt>
                <c:pt idx="1577">
                  <c:v>1767.54</c:v>
                </c:pt>
                <c:pt idx="1578">
                  <c:v>1767.54</c:v>
                </c:pt>
                <c:pt idx="1579">
                  <c:v>1767.54</c:v>
                </c:pt>
                <c:pt idx="1580">
                  <c:v>1771.31</c:v>
                </c:pt>
                <c:pt idx="1581">
                  <c:v>1767.96</c:v>
                </c:pt>
                <c:pt idx="1582">
                  <c:v>1761.5</c:v>
                </c:pt>
                <c:pt idx="1583">
                  <c:v>1762.38</c:v>
                </c:pt>
                <c:pt idx="1584">
                  <c:v>1762.38</c:v>
                </c:pt>
                <c:pt idx="1585">
                  <c:v>1762.38</c:v>
                </c:pt>
                <c:pt idx="1586">
                  <c:v>1758.45</c:v>
                </c:pt>
                <c:pt idx="1587">
                  <c:v>1768.88</c:v>
                </c:pt>
                <c:pt idx="1588">
                  <c:v>1775.15</c:v>
                </c:pt>
                <c:pt idx="1589">
                  <c:v>1767.78</c:v>
                </c:pt>
                <c:pt idx="1590">
                  <c:v>1767.74</c:v>
                </c:pt>
                <c:pt idx="1591">
                  <c:v>1767.74</c:v>
                </c:pt>
                <c:pt idx="1592">
                  <c:v>1767.74</c:v>
                </c:pt>
                <c:pt idx="1593">
                  <c:v>1767.74</c:v>
                </c:pt>
                <c:pt idx="1594">
                  <c:v>1776.96</c:v>
                </c:pt>
                <c:pt idx="1595">
                  <c:v>1778.69</c:v>
                </c:pt>
                <c:pt idx="1596">
                  <c:v>1779.73</c:v>
                </c:pt>
                <c:pt idx="1597">
                  <c:v>1779.25</c:v>
                </c:pt>
                <c:pt idx="1598">
                  <c:v>1779.25</c:v>
                </c:pt>
                <c:pt idx="1599">
                  <c:v>1779.25</c:v>
                </c:pt>
                <c:pt idx="1600">
                  <c:v>1779.84</c:v>
                </c:pt>
                <c:pt idx="1601">
                  <c:v>1776.09</c:v>
                </c:pt>
                <c:pt idx="1602">
                  <c:v>1773.24</c:v>
                </c:pt>
                <c:pt idx="1603">
                  <c:v>1775.65</c:v>
                </c:pt>
                <c:pt idx="1604">
                  <c:v>1776.2</c:v>
                </c:pt>
                <c:pt idx="1605">
                  <c:v>1776.2</c:v>
                </c:pt>
                <c:pt idx="1606">
                  <c:v>1776.2</c:v>
                </c:pt>
                <c:pt idx="1607">
                  <c:v>1785.92</c:v>
                </c:pt>
                <c:pt idx="1608">
                  <c:v>1789.09</c:v>
                </c:pt>
                <c:pt idx="1609">
                  <c:v>1791.24</c:v>
                </c:pt>
                <c:pt idx="1610">
                  <c:v>1795.21</c:v>
                </c:pt>
                <c:pt idx="1611">
                  <c:v>1790.61</c:v>
                </c:pt>
                <c:pt idx="1612">
                  <c:v>1790.61</c:v>
                </c:pt>
                <c:pt idx="1613">
                  <c:v>1790.61</c:v>
                </c:pt>
                <c:pt idx="1614">
                  <c:v>1784.71</c:v>
                </c:pt>
                <c:pt idx="1615">
                  <c:v>1783.2</c:v>
                </c:pt>
                <c:pt idx="1616">
                  <c:v>1777.72</c:v>
                </c:pt>
                <c:pt idx="1617">
                  <c:v>1783.19</c:v>
                </c:pt>
                <c:pt idx="1618">
                  <c:v>1785.41</c:v>
                </c:pt>
                <c:pt idx="1619">
                  <c:v>1785.41</c:v>
                </c:pt>
                <c:pt idx="1620">
                  <c:v>1785.41</c:v>
                </c:pt>
                <c:pt idx="1621">
                  <c:v>1785.41</c:v>
                </c:pt>
                <c:pt idx="1622">
                  <c:v>1794.63</c:v>
                </c:pt>
                <c:pt idx="1623">
                  <c:v>1791.33</c:v>
                </c:pt>
                <c:pt idx="1624">
                  <c:v>1798.21</c:v>
                </c:pt>
                <c:pt idx="1625">
                  <c:v>1800.7</c:v>
                </c:pt>
                <c:pt idx="1626">
                  <c:v>1800.7</c:v>
                </c:pt>
                <c:pt idx="1627">
                  <c:v>1800.7</c:v>
                </c:pt>
                <c:pt idx="1628">
                  <c:v>1806.11</c:v>
                </c:pt>
                <c:pt idx="1629">
                  <c:v>1818.54</c:v>
                </c:pt>
                <c:pt idx="1630">
                  <c:v>1816.42</c:v>
                </c:pt>
                <c:pt idx="1631">
                  <c:v>1814.28</c:v>
                </c:pt>
                <c:pt idx="1632">
                  <c:v>1816.48</c:v>
                </c:pt>
                <c:pt idx="1633">
                  <c:v>1816.48</c:v>
                </c:pt>
                <c:pt idx="1634">
                  <c:v>1816.48</c:v>
                </c:pt>
                <c:pt idx="1635">
                  <c:v>1813.53</c:v>
                </c:pt>
                <c:pt idx="1636">
                  <c:v>1809.65</c:v>
                </c:pt>
                <c:pt idx="1637">
                  <c:v>1808</c:v>
                </c:pt>
                <c:pt idx="1638">
                  <c:v>1803.65</c:v>
                </c:pt>
                <c:pt idx="1639">
                  <c:v>1800.45</c:v>
                </c:pt>
                <c:pt idx="1640">
                  <c:v>1800.45</c:v>
                </c:pt>
                <c:pt idx="1641">
                  <c:v>1800.45</c:v>
                </c:pt>
                <c:pt idx="1642">
                  <c:v>1801.2</c:v>
                </c:pt>
                <c:pt idx="1643">
                  <c:v>1801.64</c:v>
                </c:pt>
                <c:pt idx="1644">
                  <c:v>1798.56</c:v>
                </c:pt>
                <c:pt idx="1645">
                  <c:v>1797.28</c:v>
                </c:pt>
                <c:pt idx="1646">
                  <c:v>1804.06</c:v>
                </c:pt>
                <c:pt idx="1647">
                  <c:v>1804.06</c:v>
                </c:pt>
                <c:pt idx="1648">
                  <c:v>1804.06</c:v>
                </c:pt>
                <c:pt idx="1649">
                  <c:v>1809.58</c:v>
                </c:pt>
                <c:pt idx="1650">
                  <c:v>1809.83</c:v>
                </c:pt>
                <c:pt idx="1651">
                  <c:v>1812.35</c:v>
                </c:pt>
                <c:pt idx="1652">
                  <c:v>1822.78</c:v>
                </c:pt>
                <c:pt idx="1653">
                  <c:v>1825.79</c:v>
                </c:pt>
                <c:pt idx="1654">
                  <c:v>1825.79</c:v>
                </c:pt>
                <c:pt idx="1655">
                  <c:v>1825.79</c:v>
                </c:pt>
                <c:pt idx="1656">
                  <c:v>1825.79</c:v>
                </c:pt>
                <c:pt idx="1657">
                  <c:v>1828.95</c:v>
                </c:pt>
                <c:pt idx="1658">
                  <c:v>1832.2</c:v>
                </c:pt>
                <c:pt idx="1659">
                  <c:v>1832.2</c:v>
                </c:pt>
                <c:pt idx="1660">
                  <c:v>1832.2</c:v>
                </c:pt>
                <c:pt idx="1661">
                  <c:v>1832.2</c:v>
                </c:pt>
                <c:pt idx="1662">
                  <c:v>1832.2</c:v>
                </c:pt>
                <c:pt idx="1663">
                  <c:v>1823.12</c:v>
                </c:pt>
                <c:pt idx="1664">
                  <c:v>1817.14</c:v>
                </c:pt>
                <c:pt idx="1665">
                  <c:v>1819.93</c:v>
                </c:pt>
                <c:pt idx="1666">
                  <c:v>1829.01</c:v>
                </c:pt>
                <c:pt idx="1667">
                  <c:v>1826.88</c:v>
                </c:pt>
                <c:pt idx="1668">
                  <c:v>1826.88</c:v>
                </c:pt>
                <c:pt idx="1669">
                  <c:v>1826.88</c:v>
                </c:pt>
                <c:pt idx="1670">
                  <c:v>1817.66</c:v>
                </c:pt>
                <c:pt idx="1671">
                  <c:v>1813.11</c:v>
                </c:pt>
                <c:pt idx="1672">
                  <c:v>1821.2</c:v>
                </c:pt>
                <c:pt idx="1673">
                  <c:v>1823.84</c:v>
                </c:pt>
                <c:pt idx="1674">
                  <c:v>1827.79</c:v>
                </c:pt>
                <c:pt idx="1675">
                  <c:v>1827.79</c:v>
                </c:pt>
                <c:pt idx="1676">
                  <c:v>1827.79</c:v>
                </c:pt>
                <c:pt idx="1677">
                  <c:v>1834.86</c:v>
                </c:pt>
                <c:pt idx="1678">
                  <c:v>1833.98</c:v>
                </c:pt>
                <c:pt idx="1679">
                  <c:v>1846.46</c:v>
                </c:pt>
                <c:pt idx="1680">
                  <c:v>1847.02</c:v>
                </c:pt>
                <c:pt idx="1681">
                  <c:v>1835.57</c:v>
                </c:pt>
                <c:pt idx="1682">
                  <c:v>1835.57</c:v>
                </c:pt>
                <c:pt idx="1683">
                  <c:v>1835.57</c:v>
                </c:pt>
                <c:pt idx="1684">
                  <c:v>1841.14</c:v>
                </c:pt>
                <c:pt idx="1685">
                  <c:v>1838.03</c:v>
                </c:pt>
                <c:pt idx="1686">
                  <c:v>1836.79</c:v>
                </c:pt>
                <c:pt idx="1687">
                  <c:v>1830.84</c:v>
                </c:pt>
                <c:pt idx="1688">
                  <c:v>1833.7</c:v>
                </c:pt>
                <c:pt idx="1689">
                  <c:v>1833.7</c:v>
                </c:pt>
                <c:pt idx="1690">
                  <c:v>1833.7</c:v>
                </c:pt>
                <c:pt idx="1691">
                  <c:v>1828.79</c:v>
                </c:pt>
                <c:pt idx="1692">
                  <c:v>1825.83</c:v>
                </c:pt>
                <c:pt idx="1693">
                  <c:v>1825.83</c:v>
                </c:pt>
                <c:pt idx="1694">
                  <c:v>1836.34</c:v>
                </c:pt>
                <c:pt idx="1695">
                  <c:v>1835.88</c:v>
                </c:pt>
                <c:pt idx="1696">
                  <c:v>1835.88</c:v>
                </c:pt>
                <c:pt idx="1697">
                  <c:v>1835.88</c:v>
                </c:pt>
                <c:pt idx="1698">
                  <c:v>1831.42</c:v>
                </c:pt>
                <c:pt idx="1699">
                  <c:v>1827.13</c:v>
                </c:pt>
                <c:pt idx="1700">
                  <c:v>1830.7</c:v>
                </c:pt>
                <c:pt idx="1701">
                  <c:v>1833.07</c:v>
                </c:pt>
                <c:pt idx="1702">
                  <c:v>1834.83</c:v>
                </c:pt>
                <c:pt idx="1703">
                  <c:v>1834.83</c:v>
                </c:pt>
                <c:pt idx="1704">
                  <c:v>1834.83</c:v>
                </c:pt>
                <c:pt idx="1705">
                  <c:v>1834.83</c:v>
                </c:pt>
                <c:pt idx="1706">
                  <c:v>1838.63</c:v>
                </c:pt>
                <c:pt idx="1707">
                  <c:v>1843.75</c:v>
                </c:pt>
                <c:pt idx="1708">
                  <c:v>1838.82</c:v>
                </c:pt>
                <c:pt idx="1709">
                  <c:v>1841.35</c:v>
                </c:pt>
                <c:pt idx="1710">
                  <c:v>1841.35</c:v>
                </c:pt>
                <c:pt idx="1711">
                  <c:v>1841.35</c:v>
                </c:pt>
                <c:pt idx="1712">
                  <c:v>1842.59</c:v>
                </c:pt>
                <c:pt idx="1713">
                  <c:v>1846.76</c:v>
                </c:pt>
                <c:pt idx="1714">
                  <c:v>1850.55</c:v>
                </c:pt>
                <c:pt idx="1715">
                  <c:v>1864.02</c:v>
                </c:pt>
                <c:pt idx="1716">
                  <c:v>1874.1</c:v>
                </c:pt>
                <c:pt idx="1717">
                  <c:v>1874.1</c:v>
                </c:pt>
                <c:pt idx="1718">
                  <c:v>1874.1</c:v>
                </c:pt>
                <c:pt idx="1719">
                  <c:v>1874.1</c:v>
                </c:pt>
                <c:pt idx="1720">
                  <c:v>1897.1</c:v>
                </c:pt>
                <c:pt idx="1721">
                  <c:v>1894.13</c:v>
                </c:pt>
                <c:pt idx="1722">
                  <c:v>1891.48</c:v>
                </c:pt>
                <c:pt idx="1723">
                  <c:v>1907.76</c:v>
                </c:pt>
                <c:pt idx="1724">
                  <c:v>1907.76</c:v>
                </c:pt>
                <c:pt idx="1725">
                  <c:v>1907.76</c:v>
                </c:pt>
                <c:pt idx="1726">
                  <c:v>1907.76</c:v>
                </c:pt>
                <c:pt idx="1727">
                  <c:v>1894.4</c:v>
                </c:pt>
                <c:pt idx="1728">
                  <c:v>1899.08</c:v>
                </c:pt>
                <c:pt idx="1729">
                  <c:v>1907.88</c:v>
                </c:pt>
                <c:pt idx="1730">
                  <c:v>1898.8</c:v>
                </c:pt>
                <c:pt idx="1731">
                  <c:v>1898.8</c:v>
                </c:pt>
                <c:pt idx="1732">
                  <c:v>1898.8</c:v>
                </c:pt>
                <c:pt idx="1733">
                  <c:v>1898.8</c:v>
                </c:pt>
                <c:pt idx="1734">
                  <c:v>1907.12</c:v>
                </c:pt>
                <c:pt idx="1735">
                  <c:v>1897.53</c:v>
                </c:pt>
                <c:pt idx="1736">
                  <c:v>1895.01</c:v>
                </c:pt>
                <c:pt idx="1737">
                  <c:v>1882.38</c:v>
                </c:pt>
                <c:pt idx="1738">
                  <c:v>1882.38</c:v>
                </c:pt>
                <c:pt idx="1739">
                  <c:v>1882.38</c:v>
                </c:pt>
                <c:pt idx="1740">
                  <c:v>1883.57</c:v>
                </c:pt>
                <c:pt idx="1741">
                  <c:v>1902.47</c:v>
                </c:pt>
                <c:pt idx="1742">
                  <c:v>1900.87</c:v>
                </c:pt>
                <c:pt idx="1743">
                  <c:v>1937.26</c:v>
                </c:pt>
                <c:pt idx="1744">
                  <c:v>1941.06</c:v>
                </c:pt>
                <c:pt idx="1745">
                  <c:v>1941.06</c:v>
                </c:pt>
                <c:pt idx="1746">
                  <c:v>1941.06</c:v>
                </c:pt>
                <c:pt idx="1747">
                  <c:v>1942.97</c:v>
                </c:pt>
                <c:pt idx="1748">
                  <c:v>1928.27</c:v>
                </c:pt>
                <c:pt idx="1749">
                  <c:v>1921.86</c:v>
                </c:pt>
                <c:pt idx="1750">
                  <c:v>1922.63</c:v>
                </c:pt>
                <c:pt idx="1751">
                  <c:v>1929</c:v>
                </c:pt>
                <c:pt idx="1752">
                  <c:v>1929</c:v>
                </c:pt>
                <c:pt idx="1753">
                  <c:v>1929</c:v>
                </c:pt>
                <c:pt idx="1754">
                  <c:v>1929</c:v>
                </c:pt>
                <c:pt idx="1755">
                  <c:v>1919.42</c:v>
                </c:pt>
                <c:pt idx="1756">
                  <c:v>1915.45</c:v>
                </c:pt>
                <c:pt idx="1757">
                  <c:v>1915.45</c:v>
                </c:pt>
                <c:pt idx="1758">
                  <c:v>1927.4</c:v>
                </c:pt>
                <c:pt idx="1759">
                  <c:v>1927.4</c:v>
                </c:pt>
                <c:pt idx="1760">
                  <c:v>1927.4</c:v>
                </c:pt>
                <c:pt idx="1761">
                  <c:v>1926.84</c:v>
                </c:pt>
                <c:pt idx="1762">
                  <c:v>1920.12</c:v>
                </c:pt>
                <c:pt idx="1763">
                  <c:v>1920.24</c:v>
                </c:pt>
                <c:pt idx="1764">
                  <c:v>1910.79</c:v>
                </c:pt>
                <c:pt idx="1765">
                  <c:v>1905.25</c:v>
                </c:pt>
                <c:pt idx="1766">
                  <c:v>1905.25</c:v>
                </c:pt>
                <c:pt idx="1767">
                  <c:v>1905.25</c:v>
                </c:pt>
                <c:pt idx="1768">
                  <c:v>1893.16</c:v>
                </c:pt>
                <c:pt idx="1769">
                  <c:v>1878.42</c:v>
                </c:pt>
                <c:pt idx="1770">
                  <c:v>1873.25</c:v>
                </c:pt>
                <c:pt idx="1771">
                  <c:v>1883.29</c:v>
                </c:pt>
                <c:pt idx="1772">
                  <c:v>1884.01</c:v>
                </c:pt>
                <c:pt idx="1773">
                  <c:v>1884.01</c:v>
                </c:pt>
                <c:pt idx="1774">
                  <c:v>1884.01</c:v>
                </c:pt>
                <c:pt idx="1775">
                  <c:v>1880.87</c:v>
                </c:pt>
                <c:pt idx="1776">
                  <c:v>1886.06</c:v>
                </c:pt>
                <c:pt idx="1777">
                  <c:v>1891.02</c:v>
                </c:pt>
                <c:pt idx="1778">
                  <c:v>1887.4</c:v>
                </c:pt>
                <c:pt idx="1779">
                  <c:v>1886.26</c:v>
                </c:pt>
                <c:pt idx="1780">
                  <c:v>1886.26</c:v>
                </c:pt>
                <c:pt idx="1781">
                  <c:v>1886.26</c:v>
                </c:pt>
                <c:pt idx="1782">
                  <c:v>1888.95</c:v>
                </c:pt>
                <c:pt idx="1783">
                  <c:v>1890.33</c:v>
                </c:pt>
                <c:pt idx="1784">
                  <c:v>1896.15</c:v>
                </c:pt>
                <c:pt idx="1785">
                  <c:v>1896.65</c:v>
                </c:pt>
                <c:pt idx="1786">
                  <c:v>1891.67</c:v>
                </c:pt>
                <c:pt idx="1787">
                  <c:v>1891.67</c:v>
                </c:pt>
                <c:pt idx="1788">
                  <c:v>1891.67</c:v>
                </c:pt>
                <c:pt idx="1789">
                  <c:v>1883.24</c:v>
                </c:pt>
                <c:pt idx="1790">
                  <c:v>1882.01</c:v>
                </c:pt>
                <c:pt idx="1791">
                  <c:v>1882.01</c:v>
                </c:pt>
                <c:pt idx="1792">
                  <c:v>1877.23</c:v>
                </c:pt>
                <c:pt idx="1793">
                  <c:v>1873.92</c:v>
                </c:pt>
                <c:pt idx="1794">
                  <c:v>1873.92</c:v>
                </c:pt>
                <c:pt idx="1795">
                  <c:v>1873.92</c:v>
                </c:pt>
                <c:pt idx="1796">
                  <c:v>1868.9</c:v>
                </c:pt>
                <c:pt idx="1797">
                  <c:v>1882.36</c:v>
                </c:pt>
                <c:pt idx="1798">
                  <c:v>1883.15</c:v>
                </c:pt>
                <c:pt idx="1799">
                  <c:v>1901.03</c:v>
                </c:pt>
                <c:pt idx="1800">
                  <c:v>1907.06</c:v>
                </c:pt>
                <c:pt idx="1801">
                  <c:v>1907.06</c:v>
                </c:pt>
                <c:pt idx="1802">
                  <c:v>1907.06</c:v>
                </c:pt>
                <c:pt idx="1803">
                  <c:v>1907.06</c:v>
                </c:pt>
                <c:pt idx="1804">
                  <c:v>1922.73</c:v>
                </c:pt>
                <c:pt idx="1805">
                  <c:v>1929.75</c:v>
                </c:pt>
                <c:pt idx="1806">
                  <c:v>1921.99</c:v>
                </c:pt>
                <c:pt idx="1807">
                  <c:v>1911.16</c:v>
                </c:pt>
                <c:pt idx="1808">
                  <c:v>1911.16</c:v>
                </c:pt>
                <c:pt idx="1809">
                  <c:v>1911.16</c:v>
                </c:pt>
                <c:pt idx="1810">
                  <c:v>1922.96</c:v>
                </c:pt>
                <c:pt idx="1811">
                  <c:v>1938.26</c:v>
                </c:pt>
                <c:pt idx="1812">
                  <c:v>1939.85</c:v>
                </c:pt>
                <c:pt idx="1813">
                  <c:v>1943.04</c:v>
                </c:pt>
                <c:pt idx="1814">
                  <c:v>1935.43</c:v>
                </c:pt>
                <c:pt idx="1815">
                  <c:v>1935.43</c:v>
                </c:pt>
                <c:pt idx="1816">
                  <c:v>1935.43</c:v>
                </c:pt>
                <c:pt idx="1817">
                  <c:v>1935.43</c:v>
                </c:pt>
                <c:pt idx="1818">
                  <c:v>1946.28</c:v>
                </c:pt>
                <c:pt idx="1819">
                  <c:v>1938.99</c:v>
                </c:pt>
                <c:pt idx="1820">
                  <c:v>1952.11</c:v>
                </c:pt>
                <c:pt idx="1821">
                  <c:v>1947.99</c:v>
                </c:pt>
                <c:pt idx="1822">
                  <c:v>1947.99</c:v>
                </c:pt>
                <c:pt idx="1823">
                  <c:v>1947.99</c:v>
                </c:pt>
                <c:pt idx="1824">
                  <c:v>1946.06</c:v>
                </c:pt>
                <c:pt idx="1825">
                  <c:v>1935.55</c:v>
                </c:pt>
                <c:pt idx="1826">
                  <c:v>1923.64</c:v>
                </c:pt>
                <c:pt idx="1827">
                  <c:v>1919.25</c:v>
                </c:pt>
                <c:pt idx="1828">
                  <c:v>1919.54</c:v>
                </c:pt>
                <c:pt idx="1829">
                  <c:v>1917.03</c:v>
                </c:pt>
                <c:pt idx="1830">
                  <c:v>1914.12</c:v>
                </c:pt>
                <c:pt idx="1831">
                  <c:v>1911.3</c:v>
                </c:pt>
                <c:pt idx="1832">
                  <c:v>1887.3</c:v>
                </c:pt>
                <c:pt idx="1833">
                  <c:v>1889.12</c:v>
                </c:pt>
                <c:pt idx="1834">
                  <c:v>1889.12</c:v>
                </c:pt>
                <c:pt idx="1835">
                  <c:v>1892.89</c:v>
                </c:pt>
                <c:pt idx="1836">
                  <c:v>1888.14</c:v>
                </c:pt>
                <c:pt idx="1837">
                  <c:v>1893.42</c:v>
                </c:pt>
                <c:pt idx="1838">
                  <c:v>1899.1</c:v>
                </c:pt>
                <c:pt idx="1839">
                  <c:v>1914.65</c:v>
                </c:pt>
                <c:pt idx="1840">
                  <c:v>1908.29</c:v>
                </c:pt>
                <c:pt idx="1841">
                  <c:v>1893.77</c:v>
                </c:pt>
                <c:pt idx="1842">
                  <c:v>1884.97</c:v>
                </c:pt>
                <c:pt idx="1843">
                  <c:v>1889.95</c:v>
                </c:pt>
                <c:pt idx="1844">
                  <c:v>1886.78</c:v>
                </c:pt>
                <c:pt idx="1845">
                  <c:v>1886.78</c:v>
                </c:pt>
                <c:pt idx="1846">
                  <c:v>1886.78</c:v>
                </c:pt>
                <c:pt idx="1847">
                  <c:v>1885.19</c:v>
                </c:pt>
                <c:pt idx="1848">
                  <c:v>1889.17</c:v>
                </c:pt>
                <c:pt idx="1849">
                  <c:v>1894.06</c:v>
                </c:pt>
                <c:pt idx="1850">
                  <c:v>1885.84</c:v>
                </c:pt>
                <c:pt idx="1851">
                  <c:v>1883.65</c:v>
                </c:pt>
                <c:pt idx="1852">
                  <c:v>1883.7</c:v>
                </c:pt>
                <c:pt idx="1853">
                  <c:v>1880.91</c:v>
                </c:pt>
                <c:pt idx="1854">
                  <c:v>1879.48</c:v>
                </c:pt>
                <c:pt idx="1855">
                  <c:v>1879.88</c:v>
                </c:pt>
                <c:pt idx="1856">
                  <c:v>1885.52</c:v>
                </c:pt>
                <c:pt idx="1857">
                  <c:v>1879.46</c:v>
                </c:pt>
                <c:pt idx="1858">
                  <c:v>1883.14</c:v>
                </c:pt>
                <c:pt idx="1859">
                  <c:v>1882.11</c:v>
                </c:pt>
                <c:pt idx="1860">
                  <c:v>1882.34</c:v>
                </c:pt>
                <c:pt idx="1861">
                  <c:v>1884.43</c:v>
                </c:pt>
                <c:pt idx="1862">
                  <c:v>1883.42</c:v>
                </c:pt>
                <c:pt idx="1863">
                  <c:v>1884.06</c:v>
                </c:pt>
                <c:pt idx="1864">
                  <c:v>1889.16</c:v>
                </c:pt>
                <c:pt idx="1865">
                  <c:v>1901.22</c:v>
                </c:pt>
                <c:pt idx="1866">
                  <c:v>1901.22</c:v>
                </c:pt>
                <c:pt idx="1867">
                  <c:v>1916.22</c:v>
                </c:pt>
                <c:pt idx="1868">
                  <c:v>1916.8</c:v>
                </c:pt>
                <c:pt idx="1869">
                  <c:v>1924.87</c:v>
                </c:pt>
                <c:pt idx="1870">
                  <c:v>1932.77</c:v>
                </c:pt>
                <c:pt idx="1871">
                  <c:v>1928.96</c:v>
                </c:pt>
                <c:pt idx="1872">
                  <c:v>1932.03</c:v>
                </c:pt>
                <c:pt idx="1873">
                  <c:v>1929.24</c:v>
                </c:pt>
                <c:pt idx="1874">
                  <c:v>1919.89</c:v>
                </c:pt>
                <c:pt idx="1875">
                  <c:v>1934.95</c:v>
                </c:pt>
                <c:pt idx="1876">
                  <c:v>1936.14</c:v>
                </c:pt>
                <c:pt idx="1877">
                  <c:v>1945.6</c:v>
                </c:pt>
                <c:pt idx="1878">
                  <c:v>1943.46</c:v>
                </c:pt>
                <c:pt idx="1879">
                  <c:v>1935.93</c:v>
                </c:pt>
                <c:pt idx="1880">
                  <c:v>1935.93</c:v>
                </c:pt>
                <c:pt idx="1881">
                  <c:v>1935.93</c:v>
                </c:pt>
                <c:pt idx="1882">
                  <c:v>1925.45</c:v>
                </c:pt>
                <c:pt idx="1883">
                  <c:v>1922.76</c:v>
                </c:pt>
                <c:pt idx="1884">
                  <c:v>1922.76</c:v>
                </c:pt>
                <c:pt idx="1885">
                  <c:v>1921.22</c:v>
                </c:pt>
                <c:pt idx="1886">
                  <c:v>1922.56</c:v>
                </c:pt>
                <c:pt idx="1887">
                  <c:v>1922.56</c:v>
                </c:pt>
                <c:pt idx="1888">
                  <c:v>1922.56</c:v>
                </c:pt>
                <c:pt idx="1889">
                  <c:v>1926.83</c:v>
                </c:pt>
                <c:pt idx="1890">
                  <c:v>1926.83</c:v>
                </c:pt>
                <c:pt idx="1891">
                  <c:v>1926.83</c:v>
                </c:pt>
                <c:pt idx="1892">
                  <c:v>1938.89</c:v>
                </c:pt>
                <c:pt idx="1893">
                  <c:v>1936.92</c:v>
                </c:pt>
                <c:pt idx="1894">
                  <c:v>1936.92</c:v>
                </c:pt>
                <c:pt idx="1895">
                  <c:v>1936.92</c:v>
                </c:pt>
                <c:pt idx="1896">
                  <c:v>1936.92</c:v>
                </c:pt>
                <c:pt idx="1897">
                  <c:v>1930.45</c:v>
                </c:pt>
                <c:pt idx="1898">
                  <c:v>1933.24</c:v>
                </c:pt>
                <c:pt idx="1899">
                  <c:v>1934.88</c:v>
                </c:pt>
                <c:pt idx="1900">
                  <c:v>1926.55</c:v>
                </c:pt>
                <c:pt idx="1901">
                  <c:v>1926.55</c:v>
                </c:pt>
                <c:pt idx="1902">
                  <c:v>1926.55</c:v>
                </c:pt>
                <c:pt idx="1903">
                  <c:v>1926.55</c:v>
                </c:pt>
                <c:pt idx="1904">
                  <c:v>1924.79</c:v>
                </c:pt>
                <c:pt idx="1905">
                  <c:v>1932.59</c:v>
                </c:pt>
                <c:pt idx="1906">
                  <c:v>1941.45</c:v>
                </c:pt>
                <c:pt idx="1907">
                  <c:v>1947.15</c:v>
                </c:pt>
                <c:pt idx="1908">
                  <c:v>1957.86</c:v>
                </c:pt>
                <c:pt idx="1909">
                  <c:v>1957.86</c:v>
                </c:pt>
                <c:pt idx="1910">
                  <c:v>1981.98</c:v>
                </c:pt>
                <c:pt idx="1911">
                  <c:v>1983.48</c:v>
                </c:pt>
                <c:pt idx="1912">
                  <c:v>1993.23</c:v>
                </c:pt>
                <c:pt idx="1913">
                  <c:v>2000.48</c:v>
                </c:pt>
                <c:pt idx="1914">
                  <c:v>1997.91</c:v>
                </c:pt>
                <c:pt idx="1915">
                  <c:v>2000.56</c:v>
                </c:pt>
                <c:pt idx="1916">
                  <c:v>2013.17</c:v>
                </c:pt>
                <c:pt idx="1917">
                  <c:v>2008.26</c:v>
                </c:pt>
                <c:pt idx="1918">
                  <c:v>2008.26</c:v>
                </c:pt>
                <c:pt idx="1919">
                  <c:v>2021.1</c:v>
                </c:pt>
                <c:pt idx="1920">
                  <c:v>2039.85</c:v>
                </c:pt>
                <c:pt idx="1921">
                  <c:v>2041.34</c:v>
                </c:pt>
                <c:pt idx="1922">
                  <c:v>2048.75</c:v>
                </c:pt>
                <c:pt idx="1923">
                  <c:v>2049.52</c:v>
                </c:pt>
                <c:pt idx="1924">
                  <c:v>2046.06</c:v>
                </c:pt>
                <c:pt idx="1925">
                  <c:v>2048.5500000000002</c:v>
                </c:pt>
                <c:pt idx="1926">
                  <c:v>2041.61</c:v>
                </c:pt>
                <c:pt idx="1927">
                  <c:v>2031.75</c:v>
                </c:pt>
                <c:pt idx="1928">
                  <c:v>2032.99</c:v>
                </c:pt>
                <c:pt idx="1929">
                  <c:v>2022.68</c:v>
                </c:pt>
                <c:pt idx="1930">
                  <c:v>2022.68</c:v>
                </c:pt>
                <c:pt idx="1931">
                  <c:v>2022.68</c:v>
                </c:pt>
                <c:pt idx="1932">
                  <c:v>2022.68</c:v>
                </c:pt>
                <c:pt idx="1933">
                  <c:v>2028.54</c:v>
                </c:pt>
                <c:pt idx="1934">
                  <c:v>2042.22</c:v>
                </c:pt>
                <c:pt idx="1935">
                  <c:v>2043.96</c:v>
                </c:pt>
                <c:pt idx="1936">
                  <c:v>2042.67</c:v>
                </c:pt>
                <c:pt idx="1937">
                  <c:v>2045.45</c:v>
                </c:pt>
                <c:pt idx="1938">
                  <c:v>2053.11</c:v>
                </c:pt>
                <c:pt idx="1939">
                  <c:v>2054.9</c:v>
                </c:pt>
                <c:pt idx="1940">
                  <c:v>2046.75</c:v>
                </c:pt>
                <c:pt idx="1941">
                  <c:v>2052.5100000000002</c:v>
                </c:pt>
                <c:pt idx="1942">
                  <c:v>2047.75</c:v>
                </c:pt>
                <c:pt idx="1943">
                  <c:v>2045.14</c:v>
                </c:pt>
                <c:pt idx="1944">
                  <c:v>2030.02</c:v>
                </c:pt>
                <c:pt idx="1945">
                  <c:v>2036.2</c:v>
                </c:pt>
                <c:pt idx="1946">
                  <c:v>2042.78</c:v>
                </c:pt>
                <c:pt idx="1947">
                  <c:v>2043.59</c:v>
                </c:pt>
                <c:pt idx="1948">
                  <c:v>2047.59</c:v>
                </c:pt>
                <c:pt idx="1949">
                  <c:v>2044.48</c:v>
                </c:pt>
                <c:pt idx="1950">
                  <c:v>2044.58</c:v>
                </c:pt>
                <c:pt idx="1951">
                  <c:v>2035.16</c:v>
                </c:pt>
                <c:pt idx="1952">
                  <c:v>2034.86</c:v>
                </c:pt>
                <c:pt idx="1953">
                  <c:v>2017.38</c:v>
                </c:pt>
                <c:pt idx="1954">
                  <c:v>1998.6</c:v>
                </c:pt>
                <c:pt idx="1955">
                  <c:v>1993.85</c:v>
                </c:pt>
                <c:pt idx="1956">
                  <c:v>1978.63</c:v>
                </c:pt>
                <c:pt idx="1957">
                  <c:v>1973.03</c:v>
                </c:pt>
                <c:pt idx="1958">
                  <c:v>1965.64</c:v>
                </c:pt>
                <c:pt idx="1959">
                  <c:v>1965.32</c:v>
                </c:pt>
                <c:pt idx="1960">
                  <c:v>1969.45</c:v>
                </c:pt>
                <c:pt idx="1961">
                  <c:v>1966.02</c:v>
                </c:pt>
                <c:pt idx="1962">
                  <c:v>1963.51</c:v>
                </c:pt>
                <c:pt idx="1963">
                  <c:v>1966.4</c:v>
                </c:pt>
                <c:pt idx="1964">
                  <c:v>1951.85</c:v>
                </c:pt>
                <c:pt idx="1965">
                  <c:v>1937.59</c:v>
                </c:pt>
                <c:pt idx="1966">
                  <c:v>1923.95</c:v>
                </c:pt>
                <c:pt idx="1967">
                  <c:v>1931.09</c:v>
                </c:pt>
                <c:pt idx="1968">
                  <c:v>1920.93</c:v>
                </c:pt>
                <c:pt idx="1969">
                  <c:v>1927.28</c:v>
                </c:pt>
                <c:pt idx="1970">
                  <c:v>1926.47</c:v>
                </c:pt>
                <c:pt idx="1971">
                  <c:v>1932.42</c:v>
                </c:pt>
                <c:pt idx="1972">
                  <c:v>1930.62</c:v>
                </c:pt>
                <c:pt idx="1973">
                  <c:v>1930.62</c:v>
                </c:pt>
                <c:pt idx="1974">
                  <c:v>1930.62</c:v>
                </c:pt>
                <c:pt idx="1975">
                  <c:v>1930.62</c:v>
                </c:pt>
                <c:pt idx="1976">
                  <c:v>1930.62</c:v>
                </c:pt>
                <c:pt idx="1977">
                  <c:v>1921.75</c:v>
                </c:pt>
                <c:pt idx="1978">
                  <c:v>1929.66</c:v>
                </c:pt>
                <c:pt idx="1979">
                  <c:v>1936.63</c:v>
                </c:pt>
                <c:pt idx="1980">
                  <c:v>1936.07</c:v>
                </c:pt>
                <c:pt idx="1981">
                  <c:v>1942.37</c:v>
                </c:pt>
                <c:pt idx="1982">
                  <c:v>1942.37</c:v>
                </c:pt>
                <c:pt idx="1983">
                  <c:v>1942.37</c:v>
                </c:pt>
                <c:pt idx="1984">
                  <c:v>1936.13</c:v>
                </c:pt>
                <c:pt idx="1985">
                  <c:v>1935.14</c:v>
                </c:pt>
                <c:pt idx="1986">
                  <c:v>1933.46</c:v>
                </c:pt>
                <c:pt idx="1987">
                  <c:v>1933.46</c:v>
                </c:pt>
                <c:pt idx="1988">
                  <c:v>1926.3</c:v>
                </c:pt>
                <c:pt idx="1989">
                  <c:v>1926.3</c:v>
                </c:pt>
                <c:pt idx="1990">
                  <c:v>1926.3</c:v>
                </c:pt>
                <c:pt idx="1991">
                  <c:v>1923.07</c:v>
                </c:pt>
                <c:pt idx="1992">
                  <c:v>1918.2</c:v>
                </c:pt>
                <c:pt idx="1993">
                  <c:v>1912.97</c:v>
                </c:pt>
                <c:pt idx="1994">
                  <c:v>1902.15</c:v>
                </c:pt>
                <c:pt idx="1995">
                  <c:v>1901.51</c:v>
                </c:pt>
                <c:pt idx="1996">
                  <c:v>1901.51</c:v>
                </c:pt>
                <c:pt idx="1997">
                  <c:v>1901.51</c:v>
                </c:pt>
                <c:pt idx="1998">
                  <c:v>1904.85</c:v>
                </c:pt>
                <c:pt idx="1999">
                  <c:v>1919.7</c:v>
                </c:pt>
                <c:pt idx="2000">
                  <c:v>1925.31</c:v>
                </c:pt>
                <c:pt idx="2001">
                  <c:v>1927.8</c:v>
                </c:pt>
                <c:pt idx="2002">
                  <c:v>1925.41</c:v>
                </c:pt>
                <c:pt idx="2003">
                  <c:v>1925.41</c:v>
                </c:pt>
                <c:pt idx="2004">
                  <c:v>1925.41</c:v>
                </c:pt>
                <c:pt idx="2005">
                  <c:v>1921.16</c:v>
                </c:pt>
                <c:pt idx="2006">
                  <c:v>1920.41</c:v>
                </c:pt>
                <c:pt idx="2007">
                  <c:v>1911.33</c:v>
                </c:pt>
                <c:pt idx="2008">
                  <c:v>1905.8</c:v>
                </c:pt>
                <c:pt idx="2009">
                  <c:v>1905.53</c:v>
                </c:pt>
                <c:pt idx="2010">
                  <c:v>1905.53</c:v>
                </c:pt>
                <c:pt idx="2011">
                  <c:v>1905.53</c:v>
                </c:pt>
                <c:pt idx="2012">
                  <c:v>1905.53</c:v>
                </c:pt>
                <c:pt idx="2013">
                  <c:v>1917.34</c:v>
                </c:pt>
                <c:pt idx="2014">
                  <c:v>1910.8</c:v>
                </c:pt>
                <c:pt idx="2015">
                  <c:v>1905.96</c:v>
                </c:pt>
                <c:pt idx="2016">
                  <c:v>1900.64</c:v>
                </c:pt>
                <c:pt idx="2017">
                  <c:v>1900.64</c:v>
                </c:pt>
                <c:pt idx="2018">
                  <c:v>1900.64</c:v>
                </c:pt>
                <c:pt idx="2019">
                  <c:v>1900.64</c:v>
                </c:pt>
                <c:pt idx="2020">
                  <c:v>1899.74</c:v>
                </c:pt>
                <c:pt idx="2021">
                  <c:v>1897.7</c:v>
                </c:pt>
                <c:pt idx="2022">
                  <c:v>1892.08</c:v>
                </c:pt>
                <c:pt idx="2023">
                  <c:v>1886.09</c:v>
                </c:pt>
                <c:pt idx="2024">
                  <c:v>1886.09</c:v>
                </c:pt>
                <c:pt idx="2025">
                  <c:v>1886.09</c:v>
                </c:pt>
                <c:pt idx="2026">
                  <c:v>1883.76</c:v>
                </c:pt>
                <c:pt idx="2027">
                  <c:v>1884.97</c:v>
                </c:pt>
                <c:pt idx="2028">
                  <c:v>1884.63</c:v>
                </c:pt>
                <c:pt idx="2029">
                  <c:v>1877.18</c:v>
                </c:pt>
                <c:pt idx="2030">
                  <c:v>1877.37</c:v>
                </c:pt>
                <c:pt idx="2031">
                  <c:v>1877.37</c:v>
                </c:pt>
                <c:pt idx="2032">
                  <c:v>1877.37</c:v>
                </c:pt>
                <c:pt idx="2033">
                  <c:v>1886.62</c:v>
                </c:pt>
                <c:pt idx="2034">
                  <c:v>1899.9</c:v>
                </c:pt>
                <c:pt idx="2035">
                  <c:v>1895.92</c:v>
                </c:pt>
                <c:pt idx="2036">
                  <c:v>1881.34</c:v>
                </c:pt>
                <c:pt idx="2037">
                  <c:v>1884.56</c:v>
                </c:pt>
                <c:pt idx="2038">
                  <c:v>1884.56</c:v>
                </c:pt>
                <c:pt idx="2039">
                  <c:v>1884.56</c:v>
                </c:pt>
                <c:pt idx="2040">
                  <c:v>1884.56</c:v>
                </c:pt>
                <c:pt idx="2041">
                  <c:v>1886.85</c:v>
                </c:pt>
                <c:pt idx="2042">
                  <c:v>1880.37</c:v>
                </c:pt>
                <c:pt idx="2043">
                  <c:v>1886.01</c:v>
                </c:pt>
                <c:pt idx="2044">
                  <c:v>1881.19</c:v>
                </c:pt>
                <c:pt idx="2045">
                  <c:v>1881.19</c:v>
                </c:pt>
                <c:pt idx="2046">
                  <c:v>1881.19</c:v>
                </c:pt>
                <c:pt idx="2047">
                  <c:v>1881.19</c:v>
                </c:pt>
                <c:pt idx="2048">
                  <c:v>1865.42</c:v>
                </c:pt>
                <c:pt idx="2049">
                  <c:v>1856.73</c:v>
                </c:pt>
                <c:pt idx="2050">
                  <c:v>1848.91</c:v>
                </c:pt>
                <c:pt idx="2051">
                  <c:v>1848.91</c:v>
                </c:pt>
                <c:pt idx="2052">
                  <c:v>1848.91</c:v>
                </c:pt>
                <c:pt idx="2053">
                  <c:v>1848.91</c:v>
                </c:pt>
                <c:pt idx="2054">
                  <c:v>1849.28</c:v>
                </c:pt>
                <c:pt idx="2055">
                  <c:v>1854.24</c:v>
                </c:pt>
                <c:pt idx="2056">
                  <c:v>1859.94</c:v>
                </c:pt>
                <c:pt idx="2057">
                  <c:v>1858.47</c:v>
                </c:pt>
                <c:pt idx="2058">
                  <c:v>1852.57</c:v>
                </c:pt>
                <c:pt idx="2059">
                  <c:v>1852.57</c:v>
                </c:pt>
                <c:pt idx="2060">
                  <c:v>1852.57</c:v>
                </c:pt>
                <c:pt idx="2061">
                  <c:v>1857.93</c:v>
                </c:pt>
                <c:pt idx="2062">
                  <c:v>1867.88</c:v>
                </c:pt>
                <c:pt idx="2063">
                  <c:v>1868.41</c:v>
                </c:pt>
                <c:pt idx="2064">
                  <c:v>1872.27</c:v>
                </c:pt>
                <c:pt idx="2065">
                  <c:v>1871.87</c:v>
                </c:pt>
                <c:pt idx="2066">
                  <c:v>1871.87</c:v>
                </c:pt>
                <c:pt idx="2067">
                  <c:v>1871.87</c:v>
                </c:pt>
                <c:pt idx="2068">
                  <c:v>1861.28</c:v>
                </c:pt>
                <c:pt idx="2069">
                  <c:v>1848.98</c:v>
                </c:pt>
                <c:pt idx="2070">
                  <c:v>1847.85</c:v>
                </c:pt>
                <c:pt idx="2071">
                  <c:v>1846.12</c:v>
                </c:pt>
                <c:pt idx="2072">
                  <c:v>1848.56</c:v>
                </c:pt>
                <c:pt idx="2073">
                  <c:v>1848.56</c:v>
                </c:pt>
                <c:pt idx="2074">
                  <c:v>1848.56</c:v>
                </c:pt>
                <c:pt idx="2075">
                  <c:v>1850.61</c:v>
                </c:pt>
                <c:pt idx="2076">
                  <c:v>1853.3</c:v>
                </c:pt>
                <c:pt idx="2077">
                  <c:v>1872.43</c:v>
                </c:pt>
                <c:pt idx="2078">
                  <c:v>1878.75</c:v>
                </c:pt>
                <c:pt idx="2079">
                  <c:v>1873.65</c:v>
                </c:pt>
                <c:pt idx="2080">
                  <c:v>1873.65</c:v>
                </c:pt>
                <c:pt idx="2081">
                  <c:v>1873.65</c:v>
                </c:pt>
                <c:pt idx="2082">
                  <c:v>1878.68</c:v>
                </c:pt>
                <c:pt idx="2083">
                  <c:v>1892.35</c:v>
                </c:pt>
                <c:pt idx="2084">
                  <c:v>1888.51</c:v>
                </c:pt>
                <c:pt idx="2085">
                  <c:v>1888.51</c:v>
                </c:pt>
                <c:pt idx="2086">
                  <c:v>1891.59</c:v>
                </c:pt>
                <c:pt idx="2087">
                  <c:v>1891.59</c:v>
                </c:pt>
                <c:pt idx="2088">
                  <c:v>1891.59</c:v>
                </c:pt>
                <c:pt idx="2089">
                  <c:v>1881.62</c:v>
                </c:pt>
                <c:pt idx="2090">
                  <c:v>1877.4</c:v>
                </c:pt>
                <c:pt idx="2091">
                  <c:v>1883.33</c:v>
                </c:pt>
                <c:pt idx="2092">
                  <c:v>1877.77</c:v>
                </c:pt>
                <c:pt idx="2093">
                  <c:v>1884.81</c:v>
                </c:pt>
                <c:pt idx="2094">
                  <c:v>1884.81</c:v>
                </c:pt>
                <c:pt idx="2095">
                  <c:v>1884.81</c:v>
                </c:pt>
                <c:pt idx="2096">
                  <c:v>1884.81</c:v>
                </c:pt>
                <c:pt idx="2097">
                  <c:v>1894.27</c:v>
                </c:pt>
                <c:pt idx="2098">
                  <c:v>1912.43</c:v>
                </c:pt>
                <c:pt idx="2099">
                  <c:v>1919.84</c:v>
                </c:pt>
                <c:pt idx="2100">
                  <c:v>1924.4</c:v>
                </c:pt>
                <c:pt idx="2101">
                  <c:v>1924.4</c:v>
                </c:pt>
                <c:pt idx="2102">
                  <c:v>1924.4</c:v>
                </c:pt>
                <c:pt idx="2103">
                  <c:v>1932.39</c:v>
                </c:pt>
                <c:pt idx="2104">
                  <c:v>1928.67</c:v>
                </c:pt>
                <c:pt idx="2105">
                  <c:v>1926.92</c:v>
                </c:pt>
                <c:pt idx="2106">
                  <c:v>1935.04</c:v>
                </c:pt>
                <c:pt idx="2107">
                  <c:v>1918.62</c:v>
                </c:pt>
                <c:pt idx="2108">
                  <c:v>1918.62</c:v>
                </c:pt>
                <c:pt idx="2109">
                  <c:v>1918.62</c:v>
                </c:pt>
                <c:pt idx="2110">
                  <c:v>1918.62</c:v>
                </c:pt>
                <c:pt idx="2111">
                  <c:v>1931.49</c:v>
                </c:pt>
                <c:pt idx="2112">
                  <c:v>1924.67</c:v>
                </c:pt>
                <c:pt idx="2113">
                  <c:v>1931.45</c:v>
                </c:pt>
                <c:pt idx="2114">
                  <c:v>1935.25</c:v>
                </c:pt>
                <c:pt idx="2115">
                  <c:v>1935.25</c:v>
                </c:pt>
                <c:pt idx="2116">
                  <c:v>1935.25</c:v>
                </c:pt>
                <c:pt idx="2117">
                  <c:v>1942.03</c:v>
                </c:pt>
                <c:pt idx="2118">
                  <c:v>1962.84</c:v>
                </c:pt>
                <c:pt idx="2119">
                  <c:v>1975.82</c:v>
                </c:pt>
                <c:pt idx="2120">
                  <c:v>1979.97</c:v>
                </c:pt>
                <c:pt idx="2121">
                  <c:v>1994.97</c:v>
                </c:pt>
                <c:pt idx="2122">
                  <c:v>1994.97</c:v>
                </c:pt>
                <c:pt idx="2123">
                  <c:v>1994.97</c:v>
                </c:pt>
                <c:pt idx="2124">
                  <c:v>1987.71</c:v>
                </c:pt>
                <c:pt idx="2125">
                  <c:v>1978.08</c:v>
                </c:pt>
                <c:pt idx="2126">
                  <c:v>1975.47</c:v>
                </c:pt>
                <c:pt idx="2127">
                  <c:v>1975.42</c:v>
                </c:pt>
                <c:pt idx="2128">
                  <c:v>1966.89</c:v>
                </c:pt>
                <c:pt idx="2129">
                  <c:v>1966.89</c:v>
                </c:pt>
                <c:pt idx="2130">
                  <c:v>1966.89</c:v>
                </c:pt>
                <c:pt idx="2131">
                  <c:v>1992.68</c:v>
                </c:pt>
                <c:pt idx="2132">
                  <c:v>1997.91</c:v>
                </c:pt>
                <c:pt idx="2133">
                  <c:v>2007.48</c:v>
                </c:pt>
                <c:pt idx="2134">
                  <c:v>2019.76</c:v>
                </c:pt>
                <c:pt idx="2135">
                  <c:v>2023.89</c:v>
                </c:pt>
                <c:pt idx="2136">
                  <c:v>2023.89</c:v>
                </c:pt>
                <c:pt idx="2137">
                  <c:v>2023.89</c:v>
                </c:pt>
                <c:pt idx="2138">
                  <c:v>2028.48</c:v>
                </c:pt>
                <c:pt idx="2139">
                  <c:v>2022</c:v>
                </c:pt>
                <c:pt idx="2140">
                  <c:v>2025.75</c:v>
                </c:pt>
                <c:pt idx="2141">
                  <c:v>2021.49</c:v>
                </c:pt>
                <c:pt idx="2142">
                  <c:v>2026.2</c:v>
                </c:pt>
                <c:pt idx="2143">
                  <c:v>2026.2</c:v>
                </c:pt>
                <c:pt idx="2144">
                  <c:v>2026.2</c:v>
                </c:pt>
                <c:pt idx="2145">
                  <c:v>2028.03</c:v>
                </c:pt>
                <c:pt idx="2146">
                  <c:v>2028.03</c:v>
                </c:pt>
                <c:pt idx="2147">
                  <c:v>2026.9</c:v>
                </c:pt>
                <c:pt idx="2148">
                  <c:v>2040.31</c:v>
                </c:pt>
                <c:pt idx="2149">
                  <c:v>2041.71</c:v>
                </c:pt>
                <c:pt idx="2150">
                  <c:v>2052.96</c:v>
                </c:pt>
                <c:pt idx="2151">
                  <c:v>2052.96</c:v>
                </c:pt>
                <c:pt idx="2152">
                  <c:v>2052.96</c:v>
                </c:pt>
                <c:pt idx="2153">
                  <c:v>2052.96</c:v>
                </c:pt>
                <c:pt idx="2154">
                  <c:v>2049.66</c:v>
                </c:pt>
                <c:pt idx="2155">
                  <c:v>2057.6999999999998</c:v>
                </c:pt>
                <c:pt idx="2156">
                  <c:v>2074.4</c:v>
                </c:pt>
                <c:pt idx="2157">
                  <c:v>2064.4299999999998</c:v>
                </c:pt>
                <c:pt idx="2158">
                  <c:v>2064.4299999999998</c:v>
                </c:pt>
                <c:pt idx="2159">
                  <c:v>2064.4299999999998</c:v>
                </c:pt>
                <c:pt idx="2160">
                  <c:v>2065.8200000000002</c:v>
                </c:pt>
                <c:pt idx="2161">
                  <c:v>2048.44</c:v>
                </c:pt>
                <c:pt idx="2162">
                  <c:v>2049.9</c:v>
                </c:pt>
                <c:pt idx="2163">
                  <c:v>2053.39</c:v>
                </c:pt>
                <c:pt idx="2164">
                  <c:v>2065.38</c:v>
                </c:pt>
                <c:pt idx="2165">
                  <c:v>2065.38</c:v>
                </c:pt>
                <c:pt idx="2166">
                  <c:v>2065.38</c:v>
                </c:pt>
                <c:pt idx="2167">
                  <c:v>2069.7199999999998</c:v>
                </c:pt>
                <c:pt idx="2168">
                  <c:v>2055.4299999999998</c:v>
                </c:pt>
                <c:pt idx="2169">
                  <c:v>2044.55</c:v>
                </c:pt>
                <c:pt idx="2170">
                  <c:v>2050.52</c:v>
                </c:pt>
                <c:pt idx="2171">
                  <c:v>2061.92</c:v>
                </c:pt>
                <c:pt idx="2172">
                  <c:v>2061.92</c:v>
                </c:pt>
                <c:pt idx="2173">
                  <c:v>2061.92</c:v>
                </c:pt>
                <c:pt idx="2174">
                  <c:v>2061.92</c:v>
                </c:pt>
                <c:pt idx="2175">
                  <c:v>2076.9899999999998</c:v>
                </c:pt>
                <c:pt idx="2176">
                  <c:v>2081.2399999999998</c:v>
                </c:pt>
                <c:pt idx="2177">
                  <c:v>2086.86</c:v>
                </c:pt>
                <c:pt idx="2178">
                  <c:v>2103.25</c:v>
                </c:pt>
                <c:pt idx="2179">
                  <c:v>2103.25</c:v>
                </c:pt>
                <c:pt idx="2180">
                  <c:v>2103.25</c:v>
                </c:pt>
                <c:pt idx="2181">
                  <c:v>2103.12</c:v>
                </c:pt>
                <c:pt idx="2182">
                  <c:v>2103.12</c:v>
                </c:pt>
                <c:pt idx="2183">
                  <c:v>2115.59</c:v>
                </c:pt>
                <c:pt idx="2184">
                  <c:v>2133.0300000000002</c:v>
                </c:pt>
                <c:pt idx="2185">
                  <c:v>2160.4699999999998</c:v>
                </c:pt>
                <c:pt idx="2186">
                  <c:v>2160.4699999999998</c:v>
                </c:pt>
                <c:pt idx="2187">
                  <c:v>2160.4699999999998</c:v>
                </c:pt>
                <c:pt idx="2188">
                  <c:v>2160.4699999999998</c:v>
                </c:pt>
                <c:pt idx="2189">
                  <c:v>2158.58</c:v>
                </c:pt>
                <c:pt idx="2190">
                  <c:v>2156.73</c:v>
                </c:pt>
                <c:pt idx="2191">
                  <c:v>2156.9299999999998</c:v>
                </c:pt>
                <c:pt idx="2192">
                  <c:v>2142.02</c:v>
                </c:pt>
                <c:pt idx="2193">
                  <c:v>2142.02</c:v>
                </c:pt>
                <c:pt idx="2194">
                  <c:v>2142.02</c:v>
                </c:pt>
                <c:pt idx="2195">
                  <c:v>2158.12</c:v>
                </c:pt>
                <c:pt idx="2196">
                  <c:v>2162.15</c:v>
                </c:pt>
                <c:pt idx="2197">
                  <c:v>2165.15</c:v>
                </c:pt>
                <c:pt idx="2198">
                  <c:v>2165.15</c:v>
                </c:pt>
                <c:pt idx="2199">
                  <c:v>2206.19</c:v>
                </c:pt>
                <c:pt idx="2200">
                  <c:v>2206.19</c:v>
                </c:pt>
                <c:pt idx="2201">
                  <c:v>2206.19</c:v>
                </c:pt>
                <c:pt idx="2202">
                  <c:v>2252.36</c:v>
                </c:pt>
                <c:pt idx="2203">
                  <c:v>2293.4699999999998</c:v>
                </c:pt>
                <c:pt idx="2204">
                  <c:v>2286.0300000000002</c:v>
                </c:pt>
                <c:pt idx="2205">
                  <c:v>2284.2399999999998</c:v>
                </c:pt>
                <c:pt idx="2206">
                  <c:v>2304.12</c:v>
                </c:pt>
                <c:pt idx="2207">
                  <c:v>2304.12</c:v>
                </c:pt>
                <c:pt idx="2208">
                  <c:v>2304.12</c:v>
                </c:pt>
                <c:pt idx="2209">
                  <c:v>2304.12</c:v>
                </c:pt>
                <c:pt idx="2210">
                  <c:v>2350.0100000000002</c:v>
                </c:pt>
                <c:pt idx="2211">
                  <c:v>2381.96</c:v>
                </c:pt>
                <c:pt idx="2212">
                  <c:v>2423.56</c:v>
                </c:pt>
                <c:pt idx="2213">
                  <c:v>2405.31</c:v>
                </c:pt>
                <c:pt idx="2214">
                  <c:v>2405.31</c:v>
                </c:pt>
                <c:pt idx="2215">
                  <c:v>2405.31</c:v>
                </c:pt>
                <c:pt idx="2216">
                  <c:v>2414.39</c:v>
                </c:pt>
                <c:pt idx="2217">
                  <c:v>2446.35</c:v>
                </c:pt>
                <c:pt idx="2218">
                  <c:v>2412.79</c:v>
                </c:pt>
                <c:pt idx="2219">
                  <c:v>2334.98</c:v>
                </c:pt>
                <c:pt idx="2220">
                  <c:v>2297.14</c:v>
                </c:pt>
                <c:pt idx="2221">
                  <c:v>2297.14</c:v>
                </c:pt>
                <c:pt idx="2222">
                  <c:v>2297.14</c:v>
                </c:pt>
                <c:pt idx="2223">
                  <c:v>2316.9299999999998</c:v>
                </c:pt>
                <c:pt idx="2224">
                  <c:v>2342.5700000000002</c:v>
                </c:pt>
                <c:pt idx="2225">
                  <c:v>2346.9</c:v>
                </c:pt>
                <c:pt idx="2226">
                  <c:v>2346.9</c:v>
                </c:pt>
                <c:pt idx="2227">
                  <c:v>2358.46</c:v>
                </c:pt>
                <c:pt idx="2228">
                  <c:v>2358.46</c:v>
                </c:pt>
                <c:pt idx="2229">
                  <c:v>2358.46</c:v>
                </c:pt>
                <c:pt idx="2230">
                  <c:v>2378.56</c:v>
                </c:pt>
                <c:pt idx="2231">
                  <c:v>2392.46</c:v>
                </c:pt>
                <c:pt idx="2232">
                  <c:v>2392.46</c:v>
                </c:pt>
                <c:pt idx="2233">
                  <c:v>2392.46</c:v>
                </c:pt>
                <c:pt idx="2234">
                  <c:v>2383.37</c:v>
                </c:pt>
                <c:pt idx="2235">
                  <c:v>2383.37</c:v>
                </c:pt>
                <c:pt idx="2236">
                  <c:v>2383.37</c:v>
                </c:pt>
                <c:pt idx="2237">
                  <c:v>2412.8200000000002</c:v>
                </c:pt>
                <c:pt idx="2238">
                  <c:v>2452.11</c:v>
                </c:pt>
                <c:pt idx="2239">
                  <c:v>2434.31</c:v>
                </c:pt>
                <c:pt idx="2240">
                  <c:v>2405.0300000000002</c:v>
                </c:pt>
                <c:pt idx="2241">
                  <c:v>2406.71</c:v>
                </c:pt>
                <c:pt idx="2242">
                  <c:v>2406.71</c:v>
                </c:pt>
                <c:pt idx="2243">
                  <c:v>2406.71</c:v>
                </c:pt>
                <c:pt idx="2244">
                  <c:v>2406.71</c:v>
                </c:pt>
                <c:pt idx="2245">
                  <c:v>2442.0300000000002</c:v>
                </c:pt>
                <c:pt idx="2246">
                  <c:v>2438.79</c:v>
                </c:pt>
                <c:pt idx="2247">
                  <c:v>2398.91</c:v>
                </c:pt>
                <c:pt idx="2248">
                  <c:v>2383.91</c:v>
                </c:pt>
                <c:pt idx="2249">
                  <c:v>2383.91</c:v>
                </c:pt>
                <c:pt idx="2250">
                  <c:v>2383.91</c:v>
                </c:pt>
                <c:pt idx="2251">
                  <c:v>2383.91</c:v>
                </c:pt>
                <c:pt idx="2252">
                  <c:v>2373.44</c:v>
                </c:pt>
                <c:pt idx="2253">
                  <c:v>2361.54</c:v>
                </c:pt>
                <c:pt idx="2254">
                  <c:v>2370.75</c:v>
                </c:pt>
                <c:pt idx="2255">
                  <c:v>2386.5</c:v>
                </c:pt>
                <c:pt idx="2256">
                  <c:v>2386.5</c:v>
                </c:pt>
                <c:pt idx="2257">
                  <c:v>2386.5</c:v>
                </c:pt>
                <c:pt idx="2258">
                  <c:v>2386.2800000000002</c:v>
                </c:pt>
                <c:pt idx="2259">
                  <c:v>2386.2800000000002</c:v>
                </c:pt>
                <c:pt idx="2260">
                  <c:v>2381.11</c:v>
                </c:pt>
                <c:pt idx="2261">
                  <c:v>2362.42</c:v>
                </c:pt>
                <c:pt idx="2262">
                  <c:v>2397.35</c:v>
                </c:pt>
                <c:pt idx="2263">
                  <c:v>2441.1</c:v>
                </c:pt>
                <c:pt idx="2264">
                  <c:v>2441.1</c:v>
                </c:pt>
                <c:pt idx="2265">
                  <c:v>2441.1</c:v>
                </c:pt>
                <c:pt idx="2266">
                  <c:v>2407.29</c:v>
                </c:pt>
                <c:pt idx="2267">
                  <c:v>2374.7199999999998</c:v>
                </c:pt>
                <c:pt idx="2268">
                  <c:v>2381.91</c:v>
                </c:pt>
                <c:pt idx="2269">
                  <c:v>2384.5300000000002</c:v>
                </c:pt>
                <c:pt idx="2270">
                  <c:v>2384.7600000000002</c:v>
                </c:pt>
                <c:pt idx="2271">
                  <c:v>2384.7600000000002</c:v>
                </c:pt>
                <c:pt idx="2272">
                  <c:v>2384.7600000000002</c:v>
                </c:pt>
                <c:pt idx="2273">
                  <c:v>2371.31</c:v>
                </c:pt>
                <c:pt idx="2274">
                  <c:v>2380.79</c:v>
                </c:pt>
                <c:pt idx="2275">
                  <c:v>2416.61</c:v>
                </c:pt>
                <c:pt idx="2276">
                  <c:v>2401.0300000000002</c:v>
                </c:pt>
                <c:pt idx="2277">
                  <c:v>2376.23</c:v>
                </c:pt>
                <c:pt idx="2278">
                  <c:v>2376.23</c:v>
                </c:pt>
                <c:pt idx="2279">
                  <c:v>2376.23</c:v>
                </c:pt>
                <c:pt idx="2280">
                  <c:v>2376.23</c:v>
                </c:pt>
                <c:pt idx="2281">
                  <c:v>2416.37</c:v>
                </c:pt>
                <c:pt idx="2282">
                  <c:v>2429.71</c:v>
                </c:pt>
                <c:pt idx="2283">
                  <c:v>2445.16</c:v>
                </c:pt>
                <c:pt idx="2284">
                  <c:v>2455.54</c:v>
                </c:pt>
                <c:pt idx="2285">
                  <c:v>2455.54</c:v>
                </c:pt>
                <c:pt idx="2286">
                  <c:v>2455.54</c:v>
                </c:pt>
                <c:pt idx="2287">
                  <c:v>2489.81</c:v>
                </c:pt>
                <c:pt idx="2288">
                  <c:v>2500.59</c:v>
                </c:pt>
                <c:pt idx="2289">
                  <c:v>2489.41</c:v>
                </c:pt>
                <c:pt idx="2290">
                  <c:v>2484.58</c:v>
                </c:pt>
                <c:pt idx="2291">
                  <c:v>2496.9899999999998</c:v>
                </c:pt>
                <c:pt idx="2292">
                  <c:v>2496.9899999999998</c:v>
                </c:pt>
                <c:pt idx="2293">
                  <c:v>2496.9899999999998</c:v>
                </c:pt>
                <c:pt idx="2294">
                  <c:v>2522.0300000000002</c:v>
                </c:pt>
                <c:pt idx="2295">
                  <c:v>2555.08</c:v>
                </c:pt>
                <c:pt idx="2296">
                  <c:v>2565.9</c:v>
                </c:pt>
                <c:pt idx="2297">
                  <c:v>2543.4699999999998</c:v>
                </c:pt>
                <c:pt idx="2298">
                  <c:v>2565.61</c:v>
                </c:pt>
                <c:pt idx="2299">
                  <c:v>2565.61</c:v>
                </c:pt>
                <c:pt idx="2300">
                  <c:v>2565.61</c:v>
                </c:pt>
                <c:pt idx="2301">
                  <c:v>2592.86</c:v>
                </c:pt>
                <c:pt idx="2302">
                  <c:v>2618.79</c:v>
                </c:pt>
                <c:pt idx="2303">
                  <c:v>2633.65</c:v>
                </c:pt>
                <c:pt idx="2304">
                  <c:v>2610.08</c:v>
                </c:pt>
                <c:pt idx="2305">
                  <c:v>2661.52</c:v>
                </c:pt>
                <c:pt idx="2306">
                  <c:v>2661.52</c:v>
                </c:pt>
                <c:pt idx="2307">
                  <c:v>2661.52</c:v>
                </c:pt>
                <c:pt idx="2308">
                  <c:v>2675.08</c:v>
                </c:pt>
                <c:pt idx="2309">
                  <c:v>2677.97</c:v>
                </c:pt>
                <c:pt idx="2310">
                  <c:v>2651.49</c:v>
                </c:pt>
                <c:pt idx="2311">
                  <c:v>2613.38</c:v>
                </c:pt>
                <c:pt idx="2312">
                  <c:v>2587.71</c:v>
                </c:pt>
                <c:pt idx="2313">
                  <c:v>2587.71</c:v>
                </c:pt>
                <c:pt idx="2314">
                  <c:v>2587.71</c:v>
                </c:pt>
                <c:pt idx="2315">
                  <c:v>2587.71</c:v>
                </c:pt>
                <c:pt idx="2316">
                  <c:v>2526.79</c:v>
                </c:pt>
                <c:pt idx="2317">
                  <c:v>2535.5500000000002</c:v>
                </c:pt>
                <c:pt idx="2318">
                  <c:v>2551.3000000000002</c:v>
                </c:pt>
                <c:pt idx="2319">
                  <c:v>2556.85</c:v>
                </c:pt>
                <c:pt idx="2320">
                  <c:v>2556.85</c:v>
                </c:pt>
                <c:pt idx="2321">
                  <c:v>2556.85</c:v>
                </c:pt>
                <c:pt idx="2322">
                  <c:v>2576.0500000000002</c:v>
                </c:pt>
                <c:pt idx="2323">
                  <c:v>2598.36</c:v>
                </c:pt>
                <c:pt idx="2324">
                  <c:v>2576.41</c:v>
                </c:pt>
                <c:pt idx="2325">
                  <c:v>2576.41</c:v>
                </c:pt>
                <c:pt idx="2326">
                  <c:v>2576.41</c:v>
                </c:pt>
                <c:pt idx="2327">
                  <c:v>2576.41</c:v>
                </c:pt>
                <c:pt idx="2328">
                  <c:v>2576.41</c:v>
                </c:pt>
                <c:pt idx="2329">
                  <c:v>2522.71</c:v>
                </c:pt>
                <c:pt idx="2330">
                  <c:v>2518.0500000000002</c:v>
                </c:pt>
                <c:pt idx="2331">
                  <c:v>2490.9</c:v>
                </c:pt>
                <c:pt idx="2332">
                  <c:v>2494.77</c:v>
                </c:pt>
                <c:pt idx="2333">
                  <c:v>2516.08</c:v>
                </c:pt>
                <c:pt idx="2334">
                  <c:v>2516.08</c:v>
                </c:pt>
                <c:pt idx="2335">
                  <c:v>2516.08</c:v>
                </c:pt>
                <c:pt idx="2336">
                  <c:v>2537.33</c:v>
                </c:pt>
                <c:pt idx="2337">
                  <c:v>2550.83</c:v>
                </c:pt>
                <c:pt idx="2338">
                  <c:v>2534.63</c:v>
                </c:pt>
                <c:pt idx="2339">
                  <c:v>2493.9299999999998</c:v>
                </c:pt>
                <c:pt idx="2340">
                  <c:v>2495.0100000000002</c:v>
                </c:pt>
                <c:pt idx="2341">
                  <c:v>2495.0100000000002</c:v>
                </c:pt>
                <c:pt idx="2342">
                  <c:v>2495.0100000000002</c:v>
                </c:pt>
                <c:pt idx="2343">
                  <c:v>2487.0700000000002</c:v>
                </c:pt>
                <c:pt idx="2344">
                  <c:v>2469.0300000000002</c:v>
                </c:pt>
                <c:pt idx="2345">
                  <c:v>2488.5</c:v>
                </c:pt>
                <c:pt idx="2346">
                  <c:v>2471.21</c:v>
                </c:pt>
                <c:pt idx="2347">
                  <c:v>2461.17</c:v>
                </c:pt>
                <c:pt idx="2348">
                  <c:v>2461.17</c:v>
                </c:pt>
                <c:pt idx="2349">
                  <c:v>2461.17</c:v>
                </c:pt>
                <c:pt idx="2350">
                  <c:v>2419.81</c:v>
                </c:pt>
                <c:pt idx="2351">
                  <c:v>2393.42</c:v>
                </c:pt>
                <c:pt idx="2352">
                  <c:v>2388.06</c:v>
                </c:pt>
                <c:pt idx="2353">
                  <c:v>2393.58</c:v>
                </c:pt>
                <c:pt idx="2354">
                  <c:v>2393.58</c:v>
                </c:pt>
                <c:pt idx="2355">
                  <c:v>2393.58</c:v>
                </c:pt>
                <c:pt idx="2356">
                  <c:v>2393.58</c:v>
                </c:pt>
                <c:pt idx="2357">
                  <c:v>2408.17</c:v>
                </c:pt>
                <c:pt idx="2358">
                  <c:v>2386.7199999999998</c:v>
                </c:pt>
                <c:pt idx="2359">
                  <c:v>2362.41</c:v>
                </c:pt>
                <c:pt idx="2360">
                  <c:v>2369.23</c:v>
                </c:pt>
                <c:pt idx="2361">
                  <c:v>2360.58</c:v>
                </c:pt>
                <c:pt idx="2362">
                  <c:v>2360.58</c:v>
                </c:pt>
                <c:pt idx="2363">
                  <c:v>2360.58</c:v>
                </c:pt>
                <c:pt idx="2364">
                  <c:v>2381.5300000000002</c:v>
                </c:pt>
                <c:pt idx="2365">
                  <c:v>2386.77</c:v>
                </c:pt>
                <c:pt idx="2366">
                  <c:v>2377.87</c:v>
                </c:pt>
                <c:pt idx="2367">
                  <c:v>2389.4899999999998</c:v>
                </c:pt>
                <c:pt idx="2368">
                  <c:v>2417.0100000000002</c:v>
                </c:pt>
                <c:pt idx="2369">
                  <c:v>2417.0100000000002</c:v>
                </c:pt>
                <c:pt idx="2370">
                  <c:v>2417.0100000000002</c:v>
                </c:pt>
                <c:pt idx="2371">
                  <c:v>2417.0100000000002</c:v>
                </c:pt>
                <c:pt idx="2372">
                  <c:v>2475.4499999999998</c:v>
                </c:pt>
                <c:pt idx="2373">
                  <c:v>2503.37</c:v>
                </c:pt>
                <c:pt idx="2374">
                  <c:v>2489.39</c:v>
                </c:pt>
                <c:pt idx="2375">
                  <c:v>2500.2199999999998</c:v>
                </c:pt>
                <c:pt idx="2376">
                  <c:v>2500.2199999999998</c:v>
                </c:pt>
                <c:pt idx="2377">
                  <c:v>2500.2199999999998</c:v>
                </c:pt>
                <c:pt idx="2378">
                  <c:v>2500.2199999999998</c:v>
                </c:pt>
                <c:pt idx="2379">
                  <c:v>2542.5300000000002</c:v>
                </c:pt>
                <c:pt idx="2380">
                  <c:v>2548.13</c:v>
                </c:pt>
                <c:pt idx="2381">
                  <c:v>2549.9699999999998</c:v>
                </c:pt>
                <c:pt idx="2382">
                  <c:v>2533.79</c:v>
                </c:pt>
                <c:pt idx="2383">
                  <c:v>2533.79</c:v>
                </c:pt>
                <c:pt idx="2384">
                  <c:v>2533.79</c:v>
                </c:pt>
                <c:pt idx="2385">
                  <c:v>2549.29</c:v>
                </c:pt>
                <c:pt idx="2386">
                  <c:v>2554.44</c:v>
                </c:pt>
                <c:pt idx="2387">
                  <c:v>2571.92</c:v>
                </c:pt>
                <c:pt idx="2388">
                  <c:v>2588.56</c:v>
                </c:pt>
                <c:pt idx="2389">
                  <c:v>2623.66</c:v>
                </c:pt>
                <c:pt idx="2390">
                  <c:v>2623.66</c:v>
                </c:pt>
                <c:pt idx="2391">
                  <c:v>2623.66</c:v>
                </c:pt>
                <c:pt idx="2392">
                  <c:v>2623.66</c:v>
                </c:pt>
                <c:pt idx="2393">
                  <c:v>2569.17</c:v>
                </c:pt>
                <c:pt idx="2394">
                  <c:v>2523</c:v>
                </c:pt>
                <c:pt idx="2395">
                  <c:v>2538.5500000000002</c:v>
                </c:pt>
                <c:pt idx="2396">
                  <c:v>2535.91</c:v>
                </c:pt>
                <c:pt idx="2397">
                  <c:v>2535.91</c:v>
                </c:pt>
                <c:pt idx="2398">
                  <c:v>2535.91</c:v>
                </c:pt>
                <c:pt idx="2399">
                  <c:v>2535.91</c:v>
                </c:pt>
                <c:pt idx="2400">
                  <c:v>2531.7199999999998</c:v>
                </c:pt>
                <c:pt idx="2401">
                  <c:v>2550.4299999999998</c:v>
                </c:pt>
                <c:pt idx="2402">
                  <c:v>2528.85</c:v>
                </c:pt>
                <c:pt idx="2403">
                  <c:v>2548.1999999999998</c:v>
                </c:pt>
                <c:pt idx="2404">
                  <c:v>2548.1999999999998</c:v>
                </c:pt>
                <c:pt idx="2405">
                  <c:v>2548.1999999999998</c:v>
                </c:pt>
                <c:pt idx="2406">
                  <c:v>2537.6799999999998</c:v>
                </c:pt>
                <c:pt idx="2407">
                  <c:v>2550.7399999999998</c:v>
                </c:pt>
                <c:pt idx="2408">
                  <c:v>2566.66</c:v>
                </c:pt>
                <c:pt idx="2409">
                  <c:v>2556.21</c:v>
                </c:pt>
                <c:pt idx="2410">
                  <c:v>2585.11</c:v>
                </c:pt>
                <c:pt idx="2411">
                  <c:v>2585.11</c:v>
                </c:pt>
                <c:pt idx="2412">
                  <c:v>2585.11</c:v>
                </c:pt>
                <c:pt idx="2413">
                  <c:v>2585.11</c:v>
                </c:pt>
                <c:pt idx="2414">
                  <c:v>2598.6799999999998</c:v>
                </c:pt>
                <c:pt idx="2415">
                  <c:v>2626.8</c:v>
                </c:pt>
                <c:pt idx="2416">
                  <c:v>2623.91</c:v>
                </c:pt>
                <c:pt idx="2417">
                  <c:v>2642.97</c:v>
                </c:pt>
                <c:pt idx="2418">
                  <c:v>2642.97</c:v>
                </c:pt>
                <c:pt idx="2419">
                  <c:v>2642.97</c:v>
                </c:pt>
                <c:pt idx="2420">
                  <c:v>2665.41</c:v>
                </c:pt>
                <c:pt idx="2421">
                  <c:v>2690.15</c:v>
                </c:pt>
                <c:pt idx="2422">
                  <c:v>2690.79</c:v>
                </c:pt>
                <c:pt idx="2423">
                  <c:v>2670.79</c:v>
                </c:pt>
                <c:pt idx="2424">
                  <c:v>2667.37</c:v>
                </c:pt>
                <c:pt idx="2425">
                  <c:v>2667.37</c:v>
                </c:pt>
                <c:pt idx="2426">
                  <c:v>2667.37</c:v>
                </c:pt>
                <c:pt idx="2427">
                  <c:v>2693.54</c:v>
                </c:pt>
                <c:pt idx="2428">
                  <c:v>2688.2</c:v>
                </c:pt>
                <c:pt idx="2429">
                  <c:v>2713.04</c:v>
                </c:pt>
                <c:pt idx="2430">
                  <c:v>2727.23</c:v>
                </c:pt>
                <c:pt idx="2431">
                  <c:v>2751.88</c:v>
                </c:pt>
                <c:pt idx="2432">
                  <c:v>2751.88</c:v>
                </c:pt>
                <c:pt idx="2433">
                  <c:v>2751.88</c:v>
                </c:pt>
                <c:pt idx="2434">
                  <c:v>2751.88</c:v>
                </c:pt>
                <c:pt idx="2435">
                  <c:v>2765.1</c:v>
                </c:pt>
                <c:pt idx="2436">
                  <c:v>2790.26</c:v>
                </c:pt>
                <c:pt idx="2437">
                  <c:v>2807.36</c:v>
                </c:pt>
                <c:pt idx="2438">
                  <c:v>2857.46</c:v>
                </c:pt>
                <c:pt idx="2439">
                  <c:v>2857.46</c:v>
                </c:pt>
                <c:pt idx="2440">
                  <c:v>2857.46</c:v>
                </c:pt>
                <c:pt idx="2441">
                  <c:v>2854.13</c:v>
                </c:pt>
                <c:pt idx="2442">
                  <c:v>2855.44</c:v>
                </c:pt>
                <c:pt idx="2443">
                  <c:v>2855.32</c:v>
                </c:pt>
                <c:pt idx="2444">
                  <c:v>2866.04</c:v>
                </c:pt>
                <c:pt idx="2445">
                  <c:v>2862.51</c:v>
                </c:pt>
                <c:pt idx="2446">
                  <c:v>2862.51</c:v>
                </c:pt>
                <c:pt idx="2447">
                  <c:v>2862.51</c:v>
                </c:pt>
                <c:pt idx="2448">
                  <c:v>2902.98</c:v>
                </c:pt>
                <c:pt idx="2449">
                  <c:v>2906.95</c:v>
                </c:pt>
                <c:pt idx="2450">
                  <c:v>2945.97</c:v>
                </c:pt>
                <c:pt idx="2451">
                  <c:v>2955.31</c:v>
                </c:pt>
                <c:pt idx="2452">
                  <c:v>2955.31</c:v>
                </c:pt>
                <c:pt idx="2453">
                  <c:v>2955.31</c:v>
                </c:pt>
                <c:pt idx="2454">
                  <c:v>2955.31</c:v>
                </c:pt>
                <c:pt idx="2455">
                  <c:v>2913.45</c:v>
                </c:pt>
                <c:pt idx="2456">
                  <c:v>2943.97</c:v>
                </c:pt>
                <c:pt idx="2457">
                  <c:v>2937.63</c:v>
                </c:pt>
                <c:pt idx="2458">
                  <c:v>2966.12</c:v>
                </c:pt>
                <c:pt idx="2459">
                  <c:v>2983.12</c:v>
                </c:pt>
                <c:pt idx="2460">
                  <c:v>2983.12</c:v>
                </c:pt>
                <c:pt idx="2461">
                  <c:v>2983.12</c:v>
                </c:pt>
                <c:pt idx="2462">
                  <c:v>2983.12</c:v>
                </c:pt>
                <c:pt idx="2463">
                  <c:v>3003.35</c:v>
                </c:pt>
                <c:pt idx="2464">
                  <c:v>3027.2</c:v>
                </c:pt>
                <c:pt idx="2465">
                  <c:v>3053.65</c:v>
                </c:pt>
                <c:pt idx="2466">
                  <c:v>3102.6</c:v>
                </c:pt>
                <c:pt idx="2467">
                  <c:v>3102.6</c:v>
                </c:pt>
                <c:pt idx="2468">
                  <c:v>3102.6</c:v>
                </c:pt>
                <c:pt idx="2469">
                  <c:v>3208.37</c:v>
                </c:pt>
                <c:pt idx="2470">
                  <c:v>3194.24</c:v>
                </c:pt>
                <c:pt idx="2471">
                  <c:v>3238.51</c:v>
                </c:pt>
                <c:pt idx="2472">
                  <c:v>3195.47</c:v>
                </c:pt>
                <c:pt idx="2473">
                  <c:v>3101.1</c:v>
                </c:pt>
                <c:pt idx="2474">
                  <c:v>3101.1</c:v>
                </c:pt>
                <c:pt idx="2475">
                  <c:v>3101.1</c:v>
                </c:pt>
                <c:pt idx="2476">
                  <c:v>3079.97</c:v>
                </c:pt>
                <c:pt idx="2477">
                  <c:v>3093.64</c:v>
                </c:pt>
                <c:pt idx="2478">
                  <c:v>3142.34</c:v>
                </c:pt>
                <c:pt idx="2479">
                  <c:v>3119.93</c:v>
                </c:pt>
                <c:pt idx="2480">
                  <c:v>3113.55</c:v>
                </c:pt>
                <c:pt idx="2481">
                  <c:v>3113.55</c:v>
                </c:pt>
                <c:pt idx="2482">
                  <c:v>3113.55</c:v>
                </c:pt>
                <c:pt idx="2483">
                  <c:v>3113.55</c:v>
                </c:pt>
                <c:pt idx="2484">
                  <c:v>3138.46</c:v>
                </c:pt>
                <c:pt idx="2485">
                  <c:v>3105.4</c:v>
                </c:pt>
                <c:pt idx="2486">
                  <c:v>3080.57</c:v>
                </c:pt>
                <c:pt idx="2487">
                  <c:v>3012.96</c:v>
                </c:pt>
                <c:pt idx="2488">
                  <c:v>3012.96</c:v>
                </c:pt>
                <c:pt idx="2489">
                  <c:v>3012.96</c:v>
                </c:pt>
                <c:pt idx="2490">
                  <c:v>3032.59</c:v>
                </c:pt>
                <c:pt idx="2491">
                  <c:v>3025.28</c:v>
                </c:pt>
                <c:pt idx="2492">
                  <c:v>2989.04</c:v>
                </c:pt>
                <c:pt idx="2493">
                  <c:v>2975.13</c:v>
                </c:pt>
                <c:pt idx="2494">
                  <c:v>2984.9</c:v>
                </c:pt>
                <c:pt idx="2495">
                  <c:v>2984.9</c:v>
                </c:pt>
                <c:pt idx="2496">
                  <c:v>2984.9</c:v>
                </c:pt>
                <c:pt idx="2497">
                  <c:v>3001.68</c:v>
                </c:pt>
                <c:pt idx="2498">
                  <c:v>3065.74</c:v>
                </c:pt>
                <c:pt idx="2499">
                  <c:v>3099.28</c:v>
                </c:pt>
                <c:pt idx="2500">
                  <c:v>3135.17</c:v>
                </c:pt>
                <c:pt idx="2501">
                  <c:v>3080.44</c:v>
                </c:pt>
                <c:pt idx="2502">
                  <c:v>3080.44</c:v>
                </c:pt>
                <c:pt idx="2503">
                  <c:v>3080.44</c:v>
                </c:pt>
                <c:pt idx="2504">
                  <c:v>3096.98</c:v>
                </c:pt>
                <c:pt idx="2505">
                  <c:v>3121.94</c:v>
                </c:pt>
                <c:pt idx="2506">
                  <c:v>3086.75</c:v>
                </c:pt>
                <c:pt idx="2507">
                  <c:v>3061.85</c:v>
                </c:pt>
                <c:pt idx="2508">
                  <c:v>3034.9</c:v>
                </c:pt>
                <c:pt idx="2509">
                  <c:v>3034.9</c:v>
                </c:pt>
                <c:pt idx="2510">
                  <c:v>3034.9</c:v>
                </c:pt>
                <c:pt idx="2511">
                  <c:v>2971.15</c:v>
                </c:pt>
                <c:pt idx="2512">
                  <c:v>2913.74</c:v>
                </c:pt>
                <c:pt idx="2513">
                  <c:v>2891.91</c:v>
                </c:pt>
                <c:pt idx="2514">
                  <c:v>2887.21</c:v>
                </c:pt>
                <c:pt idx="2515">
                  <c:v>2855.74</c:v>
                </c:pt>
                <c:pt idx="2516">
                  <c:v>2855.74</c:v>
                </c:pt>
                <c:pt idx="2517">
                  <c:v>2855.74</c:v>
                </c:pt>
                <c:pt idx="2518">
                  <c:v>2855.74</c:v>
                </c:pt>
                <c:pt idx="2519">
                  <c:v>2910.7</c:v>
                </c:pt>
                <c:pt idx="2520">
                  <c:v>2928.69</c:v>
                </c:pt>
                <c:pt idx="2521">
                  <c:v>2908.87</c:v>
                </c:pt>
                <c:pt idx="2522">
                  <c:v>2879.89</c:v>
                </c:pt>
                <c:pt idx="2523">
                  <c:v>2879.89</c:v>
                </c:pt>
                <c:pt idx="2524">
                  <c:v>2879.89</c:v>
                </c:pt>
                <c:pt idx="2525">
                  <c:v>2912.99</c:v>
                </c:pt>
                <c:pt idx="2526">
                  <c:v>2929.19</c:v>
                </c:pt>
                <c:pt idx="2527">
                  <c:v>2966.68</c:v>
                </c:pt>
                <c:pt idx="2528">
                  <c:v>2925.36</c:v>
                </c:pt>
                <c:pt idx="2529">
                  <c:v>2912.08</c:v>
                </c:pt>
                <c:pt idx="2530">
                  <c:v>2912.08</c:v>
                </c:pt>
                <c:pt idx="2531">
                  <c:v>2912.08</c:v>
                </c:pt>
                <c:pt idx="2532">
                  <c:v>2918.21</c:v>
                </c:pt>
                <c:pt idx="2533">
                  <c:v>2950.87</c:v>
                </c:pt>
                <c:pt idx="2534">
                  <c:v>2926.75</c:v>
                </c:pt>
                <c:pt idx="2535">
                  <c:v>2921.32</c:v>
                </c:pt>
                <c:pt idx="2536">
                  <c:v>2897.83</c:v>
                </c:pt>
                <c:pt idx="2537">
                  <c:v>2897.83</c:v>
                </c:pt>
                <c:pt idx="2538">
                  <c:v>2897.83</c:v>
                </c:pt>
                <c:pt idx="2539">
                  <c:v>2897.83</c:v>
                </c:pt>
                <c:pt idx="2540">
                  <c:v>2825.25</c:v>
                </c:pt>
                <c:pt idx="2541">
                  <c:v>2819.63</c:v>
                </c:pt>
                <c:pt idx="2542">
                  <c:v>2853.32</c:v>
                </c:pt>
                <c:pt idx="2543">
                  <c:v>2896.19</c:v>
                </c:pt>
                <c:pt idx="2544">
                  <c:v>2896.19</c:v>
                </c:pt>
                <c:pt idx="2545">
                  <c:v>2896.19</c:v>
                </c:pt>
                <c:pt idx="2546">
                  <c:v>2921.15</c:v>
                </c:pt>
                <c:pt idx="2547">
                  <c:v>2935.86</c:v>
                </c:pt>
                <c:pt idx="2548">
                  <c:v>2935.86</c:v>
                </c:pt>
                <c:pt idx="2549">
                  <c:v>3009.36</c:v>
                </c:pt>
                <c:pt idx="2550">
                  <c:v>3073.23</c:v>
                </c:pt>
                <c:pt idx="2551">
                  <c:v>3073.23</c:v>
                </c:pt>
                <c:pt idx="2552">
                  <c:v>3073.23</c:v>
                </c:pt>
                <c:pt idx="2553">
                  <c:v>3073.23</c:v>
                </c:pt>
                <c:pt idx="2554">
                  <c:v>3069.24</c:v>
                </c:pt>
                <c:pt idx="2555">
                  <c:v>3108.7</c:v>
                </c:pt>
                <c:pt idx="2556">
                  <c:v>3082.04</c:v>
                </c:pt>
                <c:pt idx="2557">
                  <c:v>3047.31</c:v>
                </c:pt>
                <c:pt idx="2558">
                  <c:v>3047.31</c:v>
                </c:pt>
                <c:pt idx="2559">
                  <c:v>3047.31</c:v>
                </c:pt>
                <c:pt idx="2560">
                  <c:v>3086.82</c:v>
                </c:pt>
                <c:pt idx="2561">
                  <c:v>3074.35</c:v>
                </c:pt>
                <c:pt idx="2562">
                  <c:v>3099.75</c:v>
                </c:pt>
                <c:pt idx="2563">
                  <c:v>3099.75</c:v>
                </c:pt>
                <c:pt idx="2564">
                  <c:v>3101.1</c:v>
                </c:pt>
                <c:pt idx="2565">
                  <c:v>3101.1</c:v>
                </c:pt>
                <c:pt idx="2566">
                  <c:v>3101.1</c:v>
                </c:pt>
                <c:pt idx="2567">
                  <c:v>3142.11</c:v>
                </c:pt>
                <c:pt idx="2568">
                  <c:v>3131.95</c:v>
                </c:pt>
                <c:pt idx="2569">
                  <c:v>3166.67</c:v>
                </c:pt>
                <c:pt idx="2570">
                  <c:v>3149.12</c:v>
                </c:pt>
                <c:pt idx="2571">
                  <c:v>3179.22</c:v>
                </c:pt>
                <c:pt idx="2572">
                  <c:v>3179.22</c:v>
                </c:pt>
                <c:pt idx="2573">
                  <c:v>3179.22</c:v>
                </c:pt>
                <c:pt idx="2574">
                  <c:v>3287.03</c:v>
                </c:pt>
                <c:pt idx="2575">
                  <c:v>3287.03</c:v>
                </c:pt>
                <c:pt idx="2576">
                  <c:v>3294.02</c:v>
                </c:pt>
                <c:pt idx="2577">
                  <c:v>3259.56</c:v>
                </c:pt>
                <c:pt idx="2578">
                  <c:v>3299.36</c:v>
                </c:pt>
                <c:pt idx="2579">
                  <c:v>3299.36</c:v>
                </c:pt>
                <c:pt idx="2580">
                  <c:v>3299.36</c:v>
                </c:pt>
                <c:pt idx="2581">
                  <c:v>3356</c:v>
                </c:pt>
                <c:pt idx="2582">
                  <c:v>3328.08</c:v>
                </c:pt>
                <c:pt idx="2583">
                  <c:v>3317.72</c:v>
                </c:pt>
                <c:pt idx="2584">
                  <c:v>3333.37</c:v>
                </c:pt>
                <c:pt idx="2585">
                  <c:v>3337.68</c:v>
                </c:pt>
                <c:pt idx="2586">
                  <c:v>3337.68</c:v>
                </c:pt>
                <c:pt idx="2587">
                  <c:v>3337.68</c:v>
                </c:pt>
                <c:pt idx="2588">
                  <c:v>3332.7</c:v>
                </c:pt>
                <c:pt idx="2589">
                  <c:v>3307.24</c:v>
                </c:pt>
                <c:pt idx="2590">
                  <c:v>3255.19</c:v>
                </c:pt>
                <c:pt idx="2591">
                  <c:v>3172.03</c:v>
                </c:pt>
                <c:pt idx="2592">
                  <c:v>3172.03</c:v>
                </c:pt>
                <c:pt idx="2593">
                  <c:v>3172.03</c:v>
                </c:pt>
                <c:pt idx="2594">
                  <c:v>3172.03</c:v>
                </c:pt>
                <c:pt idx="2595">
                  <c:v>3180.87</c:v>
                </c:pt>
                <c:pt idx="2596">
                  <c:v>3155.22</c:v>
                </c:pt>
                <c:pt idx="2597">
                  <c:v>3149.47</c:v>
                </c:pt>
                <c:pt idx="2598">
                  <c:v>3149.47</c:v>
                </c:pt>
                <c:pt idx="2599">
                  <c:v>3149.47</c:v>
                </c:pt>
                <c:pt idx="2600">
                  <c:v>3149.47</c:v>
                </c:pt>
                <c:pt idx="2601">
                  <c:v>3149.47</c:v>
                </c:pt>
                <c:pt idx="2602">
                  <c:v>3213.24</c:v>
                </c:pt>
                <c:pt idx="2603">
                  <c:v>3203.86</c:v>
                </c:pt>
                <c:pt idx="2604">
                  <c:v>3250.69</c:v>
                </c:pt>
                <c:pt idx="2605">
                  <c:v>3287.28</c:v>
                </c:pt>
                <c:pt idx="2606">
                  <c:v>3268.37</c:v>
                </c:pt>
                <c:pt idx="2607">
                  <c:v>3268.37</c:v>
                </c:pt>
                <c:pt idx="2608">
                  <c:v>3268.37</c:v>
                </c:pt>
                <c:pt idx="2609">
                  <c:v>3268.37</c:v>
                </c:pt>
                <c:pt idx="2610">
                  <c:v>3246.51</c:v>
                </c:pt>
                <c:pt idx="2611">
                  <c:v>3235.45</c:v>
                </c:pt>
                <c:pt idx="2612">
                  <c:v>3240.71</c:v>
                </c:pt>
                <c:pt idx="2613">
                  <c:v>3293.94</c:v>
                </c:pt>
                <c:pt idx="2614">
                  <c:v>3293.94</c:v>
                </c:pt>
                <c:pt idx="2615">
                  <c:v>3293.94</c:v>
                </c:pt>
                <c:pt idx="2616">
                  <c:v>3293.94</c:v>
                </c:pt>
                <c:pt idx="2617">
                  <c:v>3297.46</c:v>
                </c:pt>
                <c:pt idx="2618">
                  <c:v>3357.67</c:v>
                </c:pt>
                <c:pt idx="2619">
                  <c:v>3368.49</c:v>
                </c:pt>
                <c:pt idx="2620">
                  <c:v>3281.74</c:v>
                </c:pt>
                <c:pt idx="2621">
                  <c:v>3281.74</c:v>
                </c:pt>
                <c:pt idx="2622">
                  <c:v>3281.74</c:v>
                </c:pt>
                <c:pt idx="2623">
                  <c:v>3362.38</c:v>
                </c:pt>
                <c:pt idx="2624">
                  <c:v>3375.8</c:v>
                </c:pt>
                <c:pt idx="2625">
                  <c:v>3366.63</c:v>
                </c:pt>
                <c:pt idx="2626">
                  <c:v>3302.92</c:v>
                </c:pt>
                <c:pt idx="2627">
                  <c:v>3287.31</c:v>
                </c:pt>
                <c:pt idx="2628">
                  <c:v>3287.31</c:v>
                </c:pt>
                <c:pt idx="2629">
                  <c:v>3287.31</c:v>
                </c:pt>
                <c:pt idx="2630">
                  <c:v>3326.82</c:v>
                </c:pt>
                <c:pt idx="2631">
                  <c:v>3387.69</c:v>
                </c:pt>
                <c:pt idx="2632">
                  <c:v>3382.2</c:v>
                </c:pt>
                <c:pt idx="2633">
                  <c:v>3315.75</c:v>
                </c:pt>
                <c:pt idx="2634">
                  <c:v>3320.49</c:v>
                </c:pt>
                <c:pt idx="2635">
                  <c:v>3320.49</c:v>
                </c:pt>
                <c:pt idx="2636">
                  <c:v>3320.49</c:v>
                </c:pt>
                <c:pt idx="2637">
                  <c:v>3367.02</c:v>
                </c:pt>
                <c:pt idx="2638">
                  <c:v>3391.93</c:v>
                </c:pt>
                <c:pt idx="2639">
                  <c:v>3385.65</c:v>
                </c:pt>
                <c:pt idx="2640">
                  <c:v>3434.89</c:v>
                </c:pt>
                <c:pt idx="2641">
                  <c:v>3409.82</c:v>
                </c:pt>
                <c:pt idx="2642">
                  <c:v>3409.82</c:v>
                </c:pt>
                <c:pt idx="2643">
                  <c:v>3409.82</c:v>
                </c:pt>
                <c:pt idx="2644">
                  <c:v>3409.82</c:v>
                </c:pt>
                <c:pt idx="2645">
                  <c:v>3406.87</c:v>
                </c:pt>
                <c:pt idx="2646">
                  <c:v>3391.87</c:v>
                </c:pt>
                <c:pt idx="2647">
                  <c:v>3338.03</c:v>
                </c:pt>
                <c:pt idx="2648">
                  <c:v>3356.78</c:v>
                </c:pt>
                <c:pt idx="2649">
                  <c:v>3356.78</c:v>
                </c:pt>
                <c:pt idx="2650">
                  <c:v>3356.78</c:v>
                </c:pt>
                <c:pt idx="2651">
                  <c:v>3314.24</c:v>
                </c:pt>
                <c:pt idx="2652">
                  <c:v>3322.54</c:v>
                </c:pt>
                <c:pt idx="2653">
                  <c:v>3341.69</c:v>
                </c:pt>
                <c:pt idx="2654">
                  <c:v>3310.16</c:v>
                </c:pt>
                <c:pt idx="2655">
                  <c:v>3306</c:v>
                </c:pt>
                <c:pt idx="2656">
                  <c:v>3306</c:v>
                </c:pt>
                <c:pt idx="2657">
                  <c:v>3306</c:v>
                </c:pt>
                <c:pt idx="2658">
                  <c:v>3319.8</c:v>
                </c:pt>
                <c:pt idx="2659">
                  <c:v>3268.86</c:v>
                </c:pt>
                <c:pt idx="2660">
                  <c:v>3205.6</c:v>
                </c:pt>
                <c:pt idx="2661">
                  <c:v>3203.03</c:v>
                </c:pt>
                <c:pt idx="2662">
                  <c:v>3163.25</c:v>
                </c:pt>
                <c:pt idx="2663">
                  <c:v>3163.25</c:v>
                </c:pt>
                <c:pt idx="2664">
                  <c:v>3135.28</c:v>
                </c:pt>
                <c:pt idx="2665">
                  <c:v>3155.9</c:v>
                </c:pt>
                <c:pt idx="2666">
                  <c:v>3192.49</c:v>
                </c:pt>
                <c:pt idx="2667">
                  <c:v>3204.27</c:v>
                </c:pt>
                <c:pt idx="2668">
                  <c:v>3164.12</c:v>
                </c:pt>
                <c:pt idx="2669">
                  <c:v>3164.12</c:v>
                </c:pt>
                <c:pt idx="2670">
                  <c:v>3164.12</c:v>
                </c:pt>
                <c:pt idx="2671">
                  <c:v>3175.95</c:v>
                </c:pt>
                <c:pt idx="2672">
                  <c:v>3175.88</c:v>
                </c:pt>
                <c:pt idx="2673">
                  <c:v>3155.9</c:v>
                </c:pt>
                <c:pt idx="2674">
                  <c:v>3087.39</c:v>
                </c:pt>
                <c:pt idx="2675">
                  <c:v>3065.79</c:v>
                </c:pt>
                <c:pt idx="2676">
                  <c:v>3065.79</c:v>
                </c:pt>
                <c:pt idx="2677">
                  <c:v>3065.79</c:v>
                </c:pt>
                <c:pt idx="2678">
                  <c:v>3065.79</c:v>
                </c:pt>
                <c:pt idx="2679">
                  <c:v>3050.31</c:v>
                </c:pt>
                <c:pt idx="2680">
                  <c:v>3058.8</c:v>
                </c:pt>
                <c:pt idx="2681">
                  <c:v>3058.8</c:v>
                </c:pt>
                <c:pt idx="2682">
                  <c:v>3058.8</c:v>
                </c:pt>
                <c:pt idx="2683">
                  <c:v>3058.8</c:v>
                </c:pt>
                <c:pt idx="2684">
                  <c:v>3058.8</c:v>
                </c:pt>
                <c:pt idx="2685">
                  <c:v>3047.85</c:v>
                </c:pt>
                <c:pt idx="2686">
                  <c:v>3052.33</c:v>
                </c:pt>
                <c:pt idx="2687">
                  <c:v>3022.35</c:v>
                </c:pt>
                <c:pt idx="2688">
                  <c:v>3000.63</c:v>
                </c:pt>
                <c:pt idx="2689">
                  <c:v>3038.48</c:v>
                </c:pt>
                <c:pt idx="2690">
                  <c:v>3038.48</c:v>
                </c:pt>
                <c:pt idx="2691">
                  <c:v>3038.48</c:v>
                </c:pt>
                <c:pt idx="2692">
                  <c:v>3038.48</c:v>
                </c:pt>
                <c:pt idx="2693">
                  <c:v>3066.94</c:v>
                </c:pt>
                <c:pt idx="2694">
                  <c:v>3085.82</c:v>
                </c:pt>
                <c:pt idx="2695">
                  <c:v>3081.39</c:v>
                </c:pt>
                <c:pt idx="2696">
                  <c:v>3109.6</c:v>
                </c:pt>
                <c:pt idx="2697">
                  <c:v>3076.29</c:v>
                </c:pt>
                <c:pt idx="2698">
                  <c:v>3076.29</c:v>
                </c:pt>
                <c:pt idx="2699">
                  <c:v>3076.29</c:v>
                </c:pt>
                <c:pt idx="2700">
                  <c:v>3057.96</c:v>
                </c:pt>
                <c:pt idx="2701">
                  <c:v>3036.57</c:v>
                </c:pt>
                <c:pt idx="2702">
                  <c:v>3006.35</c:v>
                </c:pt>
                <c:pt idx="2703">
                  <c:v>3000.78</c:v>
                </c:pt>
                <c:pt idx="2704">
                  <c:v>2999.38</c:v>
                </c:pt>
                <c:pt idx="2705">
                  <c:v>2999.38</c:v>
                </c:pt>
                <c:pt idx="2706">
                  <c:v>2999.38</c:v>
                </c:pt>
                <c:pt idx="2707">
                  <c:v>2995.86</c:v>
                </c:pt>
                <c:pt idx="2708">
                  <c:v>2912.2</c:v>
                </c:pt>
                <c:pt idx="2709">
                  <c:v>2899.92</c:v>
                </c:pt>
                <c:pt idx="2710">
                  <c:v>2928.7</c:v>
                </c:pt>
                <c:pt idx="2711">
                  <c:v>2939.7</c:v>
                </c:pt>
                <c:pt idx="2712">
                  <c:v>2939.7</c:v>
                </c:pt>
                <c:pt idx="2713">
                  <c:v>2939.7</c:v>
                </c:pt>
                <c:pt idx="2714">
                  <c:v>2962.08</c:v>
                </c:pt>
                <c:pt idx="2715">
                  <c:v>2945.37</c:v>
                </c:pt>
                <c:pt idx="2716">
                  <c:v>2943.23</c:v>
                </c:pt>
                <c:pt idx="2717">
                  <c:v>2885.72</c:v>
                </c:pt>
                <c:pt idx="2718">
                  <c:v>2851.14</c:v>
                </c:pt>
                <c:pt idx="2719">
                  <c:v>2851.14</c:v>
                </c:pt>
                <c:pt idx="2720">
                  <c:v>2851.14</c:v>
                </c:pt>
                <c:pt idx="2721">
                  <c:v>2833.78</c:v>
                </c:pt>
                <c:pt idx="2722">
                  <c:v>2895.51</c:v>
                </c:pt>
                <c:pt idx="2723">
                  <c:v>2942.16</c:v>
                </c:pt>
                <c:pt idx="2724">
                  <c:v>2952.37</c:v>
                </c:pt>
                <c:pt idx="2725">
                  <c:v>2969.62</c:v>
                </c:pt>
                <c:pt idx="2726">
                  <c:v>2969.62</c:v>
                </c:pt>
                <c:pt idx="2727">
                  <c:v>2969.62</c:v>
                </c:pt>
                <c:pt idx="2728">
                  <c:v>2969.62</c:v>
                </c:pt>
                <c:pt idx="2729">
                  <c:v>2979.54</c:v>
                </c:pt>
                <c:pt idx="2730">
                  <c:v>2956.82</c:v>
                </c:pt>
                <c:pt idx="2731">
                  <c:v>2934.88</c:v>
                </c:pt>
                <c:pt idx="2732">
                  <c:v>2983.82</c:v>
                </c:pt>
                <c:pt idx="2733">
                  <c:v>2983.82</c:v>
                </c:pt>
                <c:pt idx="2734">
                  <c:v>2983.82</c:v>
                </c:pt>
                <c:pt idx="2735">
                  <c:v>3007.74</c:v>
                </c:pt>
                <c:pt idx="2736">
                  <c:v>3020.89</c:v>
                </c:pt>
                <c:pt idx="2737">
                  <c:v>3031.48</c:v>
                </c:pt>
                <c:pt idx="2738">
                  <c:v>3056.06</c:v>
                </c:pt>
                <c:pt idx="2739">
                  <c:v>3047.99</c:v>
                </c:pt>
                <c:pt idx="2740">
                  <c:v>3047.99</c:v>
                </c:pt>
                <c:pt idx="2741">
                  <c:v>3047.99</c:v>
                </c:pt>
                <c:pt idx="2742">
                  <c:v>3058.25</c:v>
                </c:pt>
                <c:pt idx="2743">
                  <c:v>3059.92</c:v>
                </c:pt>
                <c:pt idx="2744">
                  <c:v>3061.89</c:v>
                </c:pt>
                <c:pt idx="2745">
                  <c:v>3054.6</c:v>
                </c:pt>
                <c:pt idx="2746">
                  <c:v>3069.17</c:v>
                </c:pt>
                <c:pt idx="2747">
                  <c:v>3069.17</c:v>
                </c:pt>
                <c:pt idx="2748">
                  <c:v>3069.17</c:v>
                </c:pt>
                <c:pt idx="2749">
                  <c:v>3069.17</c:v>
                </c:pt>
                <c:pt idx="2750">
                  <c:v>3089.65</c:v>
                </c:pt>
                <c:pt idx="2751">
                  <c:v>3117.83</c:v>
                </c:pt>
                <c:pt idx="2752">
                  <c:v>3110.88</c:v>
                </c:pt>
                <c:pt idx="2753">
                  <c:v>3017.71</c:v>
                </c:pt>
                <c:pt idx="2754">
                  <c:v>3017.71</c:v>
                </c:pt>
                <c:pt idx="2755">
                  <c:v>3017.71</c:v>
                </c:pt>
                <c:pt idx="2756">
                  <c:v>3017.71</c:v>
                </c:pt>
                <c:pt idx="2757">
                  <c:v>2950.95</c:v>
                </c:pt>
                <c:pt idx="2758">
                  <c:v>2905.23</c:v>
                </c:pt>
                <c:pt idx="2759">
                  <c:v>2942.13</c:v>
                </c:pt>
                <c:pt idx="2760">
                  <c:v>2969.83</c:v>
                </c:pt>
                <c:pt idx="2761">
                  <c:v>2969.83</c:v>
                </c:pt>
                <c:pt idx="2762">
                  <c:v>2969.83</c:v>
                </c:pt>
                <c:pt idx="2763">
                  <c:v>2990.35</c:v>
                </c:pt>
                <c:pt idx="2764">
                  <c:v>3003.28</c:v>
                </c:pt>
                <c:pt idx="2765">
                  <c:v>2989.56</c:v>
                </c:pt>
                <c:pt idx="2766">
                  <c:v>3019.12</c:v>
                </c:pt>
                <c:pt idx="2767">
                  <c:v>3010.91</c:v>
                </c:pt>
                <c:pt idx="2768">
                  <c:v>3010.91</c:v>
                </c:pt>
                <c:pt idx="2769">
                  <c:v>3010.91</c:v>
                </c:pt>
                <c:pt idx="2770">
                  <c:v>2972.97</c:v>
                </c:pt>
                <c:pt idx="2771">
                  <c:v>2976.29</c:v>
                </c:pt>
                <c:pt idx="2772">
                  <c:v>2944.06</c:v>
                </c:pt>
                <c:pt idx="2773">
                  <c:v>2897.53</c:v>
                </c:pt>
                <c:pt idx="2774">
                  <c:v>2972.92</c:v>
                </c:pt>
                <c:pt idx="2775">
                  <c:v>2972.92</c:v>
                </c:pt>
                <c:pt idx="2776">
                  <c:v>2972.92</c:v>
                </c:pt>
                <c:pt idx="2777">
                  <c:v>3022.78</c:v>
                </c:pt>
                <c:pt idx="2778">
                  <c:v>3005.18</c:v>
                </c:pt>
                <c:pt idx="2779">
                  <c:v>2916.15</c:v>
                </c:pt>
                <c:pt idx="2780">
                  <c:v>2919.01</c:v>
                </c:pt>
                <c:pt idx="2781">
                  <c:v>2914.38</c:v>
                </c:pt>
                <c:pt idx="2782">
                  <c:v>2914.38</c:v>
                </c:pt>
                <c:pt idx="2783">
                  <c:v>2914.38</c:v>
                </c:pt>
                <c:pt idx="2784">
                  <c:v>2914.38</c:v>
                </c:pt>
                <c:pt idx="2785">
                  <c:v>2966.87</c:v>
                </c:pt>
                <c:pt idx="2786">
                  <c:v>3003.2</c:v>
                </c:pt>
                <c:pt idx="2787">
                  <c:v>2986.49</c:v>
                </c:pt>
                <c:pt idx="2788">
                  <c:v>2952.64</c:v>
                </c:pt>
                <c:pt idx="2789">
                  <c:v>2952.64</c:v>
                </c:pt>
                <c:pt idx="2790">
                  <c:v>2952.64</c:v>
                </c:pt>
                <c:pt idx="2791">
                  <c:v>2929.81</c:v>
                </c:pt>
                <c:pt idx="2792">
                  <c:v>2911.91</c:v>
                </c:pt>
                <c:pt idx="2793">
                  <c:v>2936.53</c:v>
                </c:pt>
                <c:pt idx="2794">
                  <c:v>2923.07</c:v>
                </c:pt>
                <c:pt idx="2795">
                  <c:v>2923.46</c:v>
                </c:pt>
                <c:pt idx="2796">
                  <c:v>2923.46</c:v>
                </c:pt>
                <c:pt idx="2797">
                  <c:v>2923.46</c:v>
                </c:pt>
                <c:pt idx="2798">
                  <c:v>2928.3</c:v>
                </c:pt>
                <c:pt idx="2799">
                  <c:v>2931.08</c:v>
                </c:pt>
                <c:pt idx="2800">
                  <c:v>2931.08</c:v>
                </c:pt>
                <c:pt idx="2801">
                  <c:v>2928.67</c:v>
                </c:pt>
                <c:pt idx="2802">
                  <c:v>2942.65</c:v>
                </c:pt>
                <c:pt idx="2803">
                  <c:v>2942.65</c:v>
                </c:pt>
                <c:pt idx="2804">
                  <c:v>2942.65</c:v>
                </c:pt>
                <c:pt idx="2805">
                  <c:v>2997.25</c:v>
                </c:pt>
                <c:pt idx="2806">
                  <c:v>3055.15</c:v>
                </c:pt>
                <c:pt idx="2807">
                  <c:v>3073.52</c:v>
                </c:pt>
                <c:pt idx="2808">
                  <c:v>3091.78</c:v>
                </c:pt>
                <c:pt idx="2809">
                  <c:v>3081.75</c:v>
                </c:pt>
                <c:pt idx="2810">
                  <c:v>3081.75</c:v>
                </c:pt>
                <c:pt idx="2811">
                  <c:v>3081.75</c:v>
                </c:pt>
                <c:pt idx="2812">
                  <c:v>3090.28</c:v>
                </c:pt>
                <c:pt idx="2813">
                  <c:v>3084.81</c:v>
                </c:pt>
                <c:pt idx="2814">
                  <c:v>3110.43</c:v>
                </c:pt>
                <c:pt idx="2815">
                  <c:v>3079.83</c:v>
                </c:pt>
                <c:pt idx="2816">
                  <c:v>3052.8</c:v>
                </c:pt>
                <c:pt idx="2817">
                  <c:v>3052.8</c:v>
                </c:pt>
                <c:pt idx="2818">
                  <c:v>3052.8</c:v>
                </c:pt>
                <c:pt idx="2819">
                  <c:v>2992.5</c:v>
                </c:pt>
                <c:pt idx="2820">
                  <c:v>2974.31</c:v>
                </c:pt>
                <c:pt idx="2821">
                  <c:v>2954.9</c:v>
                </c:pt>
                <c:pt idx="2822">
                  <c:v>2911.26</c:v>
                </c:pt>
                <c:pt idx="2823">
                  <c:v>2908.67</c:v>
                </c:pt>
                <c:pt idx="2824">
                  <c:v>2908.67</c:v>
                </c:pt>
                <c:pt idx="2825">
                  <c:v>2908.67</c:v>
                </c:pt>
                <c:pt idx="2826">
                  <c:v>2908.67</c:v>
                </c:pt>
                <c:pt idx="2827">
                  <c:v>2905.3</c:v>
                </c:pt>
                <c:pt idx="2828">
                  <c:v>2918.07</c:v>
                </c:pt>
                <c:pt idx="2829">
                  <c:v>2884.02</c:v>
                </c:pt>
                <c:pt idx="2830">
                  <c:v>2867.37</c:v>
                </c:pt>
                <c:pt idx="2831">
                  <c:v>2867.37</c:v>
                </c:pt>
                <c:pt idx="2832">
                  <c:v>2867.37</c:v>
                </c:pt>
                <c:pt idx="2833">
                  <c:v>2883.89</c:v>
                </c:pt>
                <c:pt idx="2834">
                  <c:v>2909.1</c:v>
                </c:pt>
                <c:pt idx="2835">
                  <c:v>2938.28</c:v>
                </c:pt>
                <c:pt idx="2836">
                  <c:v>2915.67</c:v>
                </c:pt>
                <c:pt idx="2837">
                  <c:v>2882.69</c:v>
                </c:pt>
                <c:pt idx="2838">
                  <c:v>2882.69</c:v>
                </c:pt>
                <c:pt idx="2839">
                  <c:v>2882.69</c:v>
                </c:pt>
                <c:pt idx="2840">
                  <c:v>2924.29</c:v>
                </c:pt>
                <c:pt idx="2841">
                  <c:v>2933.82</c:v>
                </c:pt>
                <c:pt idx="2842">
                  <c:v>2956.53</c:v>
                </c:pt>
                <c:pt idx="2843">
                  <c:v>2986.36</c:v>
                </c:pt>
                <c:pt idx="2844">
                  <c:v>2957.56</c:v>
                </c:pt>
                <c:pt idx="2845">
                  <c:v>2957.56</c:v>
                </c:pt>
                <c:pt idx="2846">
                  <c:v>2957.56</c:v>
                </c:pt>
                <c:pt idx="2847">
                  <c:v>2957.56</c:v>
                </c:pt>
                <c:pt idx="2848">
                  <c:v>2887.64</c:v>
                </c:pt>
                <c:pt idx="2849">
                  <c:v>2840.38</c:v>
                </c:pt>
                <c:pt idx="2850">
                  <c:v>2846.13</c:v>
                </c:pt>
                <c:pt idx="2851">
                  <c:v>2899.29</c:v>
                </c:pt>
                <c:pt idx="2852">
                  <c:v>2899.29</c:v>
                </c:pt>
                <c:pt idx="2853">
                  <c:v>2899.29</c:v>
                </c:pt>
                <c:pt idx="2854">
                  <c:v>2942.29</c:v>
                </c:pt>
                <c:pt idx="2855">
                  <c:v>2976.19</c:v>
                </c:pt>
                <c:pt idx="2856">
                  <c:v>2972.65</c:v>
                </c:pt>
                <c:pt idx="2857">
                  <c:v>2938.5</c:v>
                </c:pt>
                <c:pt idx="2858">
                  <c:v>2956.58</c:v>
                </c:pt>
                <c:pt idx="2859">
                  <c:v>2956.58</c:v>
                </c:pt>
                <c:pt idx="2860">
                  <c:v>2956.59</c:v>
                </c:pt>
                <c:pt idx="2861">
                  <c:v>2928.18</c:v>
                </c:pt>
                <c:pt idx="2862">
                  <c:v>2911.11</c:v>
                </c:pt>
                <c:pt idx="2863">
                  <c:v>2894.15</c:v>
                </c:pt>
                <c:pt idx="2864">
                  <c:v>2862.52</c:v>
                </c:pt>
                <c:pt idx="2865">
                  <c:v>2917.95</c:v>
                </c:pt>
                <c:pt idx="2866">
                  <c:v>2917.95</c:v>
                </c:pt>
                <c:pt idx="2867">
                  <c:v>2917.95</c:v>
                </c:pt>
                <c:pt idx="2868">
                  <c:v>2917.95</c:v>
                </c:pt>
                <c:pt idx="2869">
                  <c:v>2921.99</c:v>
                </c:pt>
                <c:pt idx="2870">
                  <c:v>2914.11</c:v>
                </c:pt>
                <c:pt idx="2871">
                  <c:v>2879.95</c:v>
                </c:pt>
                <c:pt idx="2872">
                  <c:v>2880.08</c:v>
                </c:pt>
                <c:pt idx="2873">
                  <c:v>2880.08</c:v>
                </c:pt>
                <c:pt idx="2874">
                  <c:v>2880.08</c:v>
                </c:pt>
                <c:pt idx="2875">
                  <c:v>2937.23</c:v>
                </c:pt>
                <c:pt idx="2876">
                  <c:v>2963.06</c:v>
                </c:pt>
                <c:pt idx="2877">
                  <c:v>2964.93</c:v>
                </c:pt>
                <c:pt idx="2878">
                  <c:v>2924.8</c:v>
                </c:pt>
                <c:pt idx="2879">
                  <c:v>2913.96</c:v>
                </c:pt>
                <c:pt idx="2880">
                  <c:v>2913.96</c:v>
                </c:pt>
                <c:pt idx="2881">
                  <c:v>2913.96</c:v>
                </c:pt>
                <c:pt idx="2882">
                  <c:v>2913.96</c:v>
                </c:pt>
                <c:pt idx="2883">
                  <c:v>2919.51</c:v>
                </c:pt>
                <c:pt idx="2884">
                  <c:v>2919.18</c:v>
                </c:pt>
                <c:pt idx="2885">
                  <c:v>2930.78</c:v>
                </c:pt>
                <c:pt idx="2886">
                  <c:v>2915.67</c:v>
                </c:pt>
                <c:pt idx="2887">
                  <c:v>2915.67</c:v>
                </c:pt>
                <c:pt idx="2888">
                  <c:v>2915.67</c:v>
                </c:pt>
                <c:pt idx="2889">
                  <c:v>2915.67</c:v>
                </c:pt>
                <c:pt idx="2890">
                  <c:v>2905.93</c:v>
                </c:pt>
                <c:pt idx="2891">
                  <c:v>2914.15</c:v>
                </c:pt>
                <c:pt idx="2892">
                  <c:v>2934.03</c:v>
                </c:pt>
                <c:pt idx="2893">
                  <c:v>2944.25</c:v>
                </c:pt>
                <c:pt idx="2894">
                  <c:v>2944.25</c:v>
                </c:pt>
                <c:pt idx="2895">
                  <c:v>2944.25</c:v>
                </c:pt>
                <c:pt idx="2896">
                  <c:v>2929.83</c:v>
                </c:pt>
                <c:pt idx="2897">
                  <c:v>2941.34</c:v>
                </c:pt>
                <c:pt idx="2898">
                  <c:v>2965.18</c:v>
                </c:pt>
                <c:pt idx="2899">
                  <c:v>2966.61</c:v>
                </c:pt>
                <c:pt idx="2900">
                  <c:v>2967.66</c:v>
                </c:pt>
                <c:pt idx="2901">
                  <c:v>2967.66</c:v>
                </c:pt>
                <c:pt idx="2902">
                  <c:v>2967.66</c:v>
                </c:pt>
                <c:pt idx="2903">
                  <c:v>2998.55</c:v>
                </c:pt>
                <c:pt idx="2904">
                  <c:v>3026.68</c:v>
                </c:pt>
                <c:pt idx="2905">
                  <c:v>3070.54</c:v>
                </c:pt>
                <c:pt idx="2906">
                  <c:v>3071.12</c:v>
                </c:pt>
                <c:pt idx="2907">
                  <c:v>3070.4</c:v>
                </c:pt>
                <c:pt idx="2908">
                  <c:v>3070.4</c:v>
                </c:pt>
                <c:pt idx="2909">
                  <c:v>3070.4</c:v>
                </c:pt>
                <c:pt idx="2910">
                  <c:v>3070.4</c:v>
                </c:pt>
                <c:pt idx="2911">
                  <c:v>2984.78</c:v>
                </c:pt>
                <c:pt idx="2912">
                  <c:v>3012.12</c:v>
                </c:pt>
                <c:pt idx="2913">
                  <c:v>3100.12</c:v>
                </c:pt>
                <c:pt idx="2914">
                  <c:v>3100.12</c:v>
                </c:pt>
                <c:pt idx="2915">
                  <c:v>3100.12</c:v>
                </c:pt>
                <c:pt idx="2916">
                  <c:v>3100.12</c:v>
                </c:pt>
                <c:pt idx="2917">
                  <c:v>3100.12</c:v>
                </c:pt>
                <c:pt idx="2918">
                  <c:v>3124.91</c:v>
                </c:pt>
                <c:pt idx="2919">
                  <c:v>3131.11</c:v>
                </c:pt>
                <c:pt idx="2920">
                  <c:v>3135.65</c:v>
                </c:pt>
                <c:pt idx="2921">
                  <c:v>3163.49</c:v>
                </c:pt>
                <c:pt idx="2922">
                  <c:v>3163.49</c:v>
                </c:pt>
                <c:pt idx="2923">
                  <c:v>3163.49</c:v>
                </c:pt>
                <c:pt idx="2924">
                  <c:v>3144.72</c:v>
                </c:pt>
                <c:pt idx="2925">
                  <c:v>3139.76</c:v>
                </c:pt>
                <c:pt idx="2926">
                  <c:v>3187.97</c:v>
                </c:pt>
                <c:pt idx="2927">
                  <c:v>3187.97</c:v>
                </c:pt>
                <c:pt idx="2928">
                  <c:v>3170.64</c:v>
                </c:pt>
                <c:pt idx="2929">
                  <c:v>3170.64</c:v>
                </c:pt>
                <c:pt idx="2930">
                  <c:v>3170.64</c:v>
                </c:pt>
                <c:pt idx="2931">
                  <c:v>3142.2</c:v>
                </c:pt>
                <c:pt idx="2932">
                  <c:v>3165.09</c:v>
                </c:pt>
                <c:pt idx="2933">
                  <c:v>3085.6</c:v>
                </c:pt>
                <c:pt idx="2934">
                  <c:v>3068.34</c:v>
                </c:pt>
                <c:pt idx="2935">
                  <c:v>3061.04</c:v>
                </c:pt>
                <c:pt idx="2936">
                  <c:v>3061.04</c:v>
                </c:pt>
                <c:pt idx="2937">
                  <c:v>3061.04</c:v>
                </c:pt>
                <c:pt idx="2938">
                  <c:v>3049.47</c:v>
                </c:pt>
                <c:pt idx="2939">
                  <c:v>3015.47</c:v>
                </c:pt>
                <c:pt idx="2940">
                  <c:v>2989.71</c:v>
                </c:pt>
                <c:pt idx="2941">
                  <c:v>2989.71</c:v>
                </c:pt>
                <c:pt idx="2942">
                  <c:v>3002.8</c:v>
                </c:pt>
                <c:pt idx="2943">
                  <c:v>3002.8</c:v>
                </c:pt>
                <c:pt idx="2944">
                  <c:v>3002.8</c:v>
                </c:pt>
                <c:pt idx="2945">
                  <c:v>2984.02</c:v>
                </c:pt>
                <c:pt idx="2946">
                  <c:v>2982.29</c:v>
                </c:pt>
                <c:pt idx="2947">
                  <c:v>2964.56</c:v>
                </c:pt>
                <c:pt idx="2948">
                  <c:v>3000.47</c:v>
                </c:pt>
                <c:pt idx="2949">
                  <c:v>2997.2</c:v>
                </c:pt>
                <c:pt idx="2950">
                  <c:v>2997.2</c:v>
                </c:pt>
                <c:pt idx="2951">
                  <c:v>2997.2</c:v>
                </c:pt>
                <c:pt idx="2952">
                  <c:v>3019.44</c:v>
                </c:pt>
                <c:pt idx="2953">
                  <c:v>2988.06</c:v>
                </c:pt>
                <c:pt idx="2954">
                  <c:v>2989.14</c:v>
                </c:pt>
                <c:pt idx="2955">
                  <c:v>2996.03</c:v>
                </c:pt>
                <c:pt idx="2956">
                  <c:v>2996.6</c:v>
                </c:pt>
                <c:pt idx="2957">
                  <c:v>2996.6</c:v>
                </c:pt>
                <c:pt idx="2958">
                  <c:v>2996.6</c:v>
                </c:pt>
                <c:pt idx="2959">
                  <c:v>2996.6</c:v>
                </c:pt>
                <c:pt idx="2960">
                  <c:v>2992.81</c:v>
                </c:pt>
                <c:pt idx="2961">
                  <c:v>3019.72</c:v>
                </c:pt>
                <c:pt idx="2962">
                  <c:v>3000.71</c:v>
                </c:pt>
                <c:pt idx="2963">
                  <c:v>3000.71</c:v>
                </c:pt>
                <c:pt idx="2964">
                  <c:v>3000.71</c:v>
                </c:pt>
                <c:pt idx="2965">
                  <c:v>3000.71</c:v>
                </c:pt>
                <c:pt idx="2966">
                  <c:v>3000.71</c:v>
                </c:pt>
                <c:pt idx="2967">
                  <c:v>2981.06</c:v>
                </c:pt>
                <c:pt idx="2968">
                  <c:v>2965.36</c:v>
                </c:pt>
                <c:pt idx="2969">
                  <c:v>2941.08</c:v>
                </c:pt>
                <c:pt idx="2970">
                  <c:v>2919.01</c:v>
                </c:pt>
                <c:pt idx="2971">
                  <c:v>2919.01</c:v>
                </c:pt>
                <c:pt idx="2972">
                  <c:v>2919.01</c:v>
                </c:pt>
                <c:pt idx="2973">
                  <c:v>2919.01</c:v>
                </c:pt>
                <c:pt idx="2974">
                  <c:v>2949.6</c:v>
                </c:pt>
                <c:pt idx="2975">
                  <c:v>2980.8</c:v>
                </c:pt>
                <c:pt idx="2976">
                  <c:v>2930.19</c:v>
                </c:pt>
                <c:pt idx="2977">
                  <c:v>2935.96</c:v>
                </c:pt>
                <c:pt idx="2978">
                  <c:v>2935.96</c:v>
                </c:pt>
                <c:pt idx="2979">
                  <c:v>2935.96</c:v>
                </c:pt>
                <c:pt idx="2980">
                  <c:v>2935.96</c:v>
                </c:pt>
                <c:pt idx="2981">
                  <c:v>2924.77</c:v>
                </c:pt>
                <c:pt idx="2982">
                  <c:v>2934.58</c:v>
                </c:pt>
                <c:pt idx="2983">
                  <c:v>2938.24</c:v>
                </c:pt>
                <c:pt idx="2984">
                  <c:v>2927.91</c:v>
                </c:pt>
                <c:pt idx="2985">
                  <c:v>2927.91</c:v>
                </c:pt>
                <c:pt idx="2986">
                  <c:v>2927.91</c:v>
                </c:pt>
                <c:pt idx="2987">
                  <c:v>2908.53</c:v>
                </c:pt>
                <c:pt idx="2988">
                  <c:v>2932.01</c:v>
                </c:pt>
                <c:pt idx="2989">
                  <c:v>2927.53</c:v>
                </c:pt>
                <c:pt idx="2990">
                  <c:v>2936.72</c:v>
                </c:pt>
                <c:pt idx="2991">
                  <c:v>2930.17</c:v>
                </c:pt>
                <c:pt idx="2992">
                  <c:v>2930.17</c:v>
                </c:pt>
                <c:pt idx="2993">
                  <c:v>2930.17</c:v>
                </c:pt>
                <c:pt idx="2994">
                  <c:v>2936.66</c:v>
                </c:pt>
                <c:pt idx="2995">
                  <c:v>2921.9</c:v>
                </c:pt>
                <c:pt idx="2996">
                  <c:v>2906.78</c:v>
                </c:pt>
                <c:pt idx="2997">
                  <c:v>2882.2</c:v>
                </c:pt>
                <c:pt idx="2998">
                  <c:v>2855.8</c:v>
                </c:pt>
                <c:pt idx="2999">
                  <c:v>2855.8</c:v>
                </c:pt>
                <c:pt idx="3000">
                  <c:v>2855.8</c:v>
                </c:pt>
                <c:pt idx="3001">
                  <c:v>2853.99</c:v>
                </c:pt>
                <c:pt idx="3002">
                  <c:v>2867.76</c:v>
                </c:pt>
                <c:pt idx="3003">
                  <c:v>2879.49</c:v>
                </c:pt>
                <c:pt idx="3004">
                  <c:v>2862.63</c:v>
                </c:pt>
                <c:pt idx="3005">
                  <c:v>2851.98</c:v>
                </c:pt>
                <c:pt idx="3006">
                  <c:v>2851.98</c:v>
                </c:pt>
                <c:pt idx="3007">
                  <c:v>2851.98</c:v>
                </c:pt>
                <c:pt idx="3008">
                  <c:v>2875.46</c:v>
                </c:pt>
                <c:pt idx="3009">
                  <c:v>2867.64</c:v>
                </c:pt>
                <c:pt idx="3010">
                  <c:v>2876.03</c:v>
                </c:pt>
                <c:pt idx="3011">
                  <c:v>2875.68</c:v>
                </c:pt>
                <c:pt idx="3012">
                  <c:v>2902.81</c:v>
                </c:pt>
                <c:pt idx="3013">
                  <c:v>2902.81</c:v>
                </c:pt>
                <c:pt idx="3014">
                  <c:v>2902.81</c:v>
                </c:pt>
                <c:pt idx="3015">
                  <c:v>2902.81</c:v>
                </c:pt>
                <c:pt idx="3016">
                  <c:v>2902.68</c:v>
                </c:pt>
                <c:pt idx="3017">
                  <c:v>2893.55</c:v>
                </c:pt>
                <c:pt idx="3018">
                  <c:v>2871.67</c:v>
                </c:pt>
                <c:pt idx="3019">
                  <c:v>2886.52</c:v>
                </c:pt>
                <c:pt idx="3020">
                  <c:v>2886.52</c:v>
                </c:pt>
                <c:pt idx="3021">
                  <c:v>2886.52</c:v>
                </c:pt>
                <c:pt idx="3022">
                  <c:v>2896.27</c:v>
                </c:pt>
                <c:pt idx="3023">
                  <c:v>2919.17</c:v>
                </c:pt>
                <c:pt idx="3024">
                  <c:v>2935.75</c:v>
                </c:pt>
                <c:pt idx="3025">
                  <c:v>2960.91</c:v>
                </c:pt>
                <c:pt idx="3026">
                  <c:v>2977.43</c:v>
                </c:pt>
                <c:pt idx="3027">
                  <c:v>2977.43</c:v>
                </c:pt>
                <c:pt idx="3028">
                  <c:v>2977.43</c:v>
                </c:pt>
                <c:pt idx="3029">
                  <c:v>2966.67</c:v>
                </c:pt>
                <c:pt idx="3030">
                  <c:v>2972.44</c:v>
                </c:pt>
                <c:pt idx="3031">
                  <c:v>2987.88</c:v>
                </c:pt>
                <c:pt idx="3032">
                  <c:v>3004.43</c:v>
                </c:pt>
                <c:pt idx="3033">
                  <c:v>2980.83</c:v>
                </c:pt>
                <c:pt idx="3034">
                  <c:v>2980.83</c:v>
                </c:pt>
                <c:pt idx="3035">
                  <c:v>2980.83</c:v>
                </c:pt>
                <c:pt idx="3036">
                  <c:v>2987.93</c:v>
                </c:pt>
                <c:pt idx="3037">
                  <c:v>2997.73</c:v>
                </c:pt>
                <c:pt idx="3038">
                  <c:v>2972.61</c:v>
                </c:pt>
                <c:pt idx="3039">
                  <c:v>2923.96</c:v>
                </c:pt>
                <c:pt idx="3040">
                  <c:v>2912.53</c:v>
                </c:pt>
                <c:pt idx="3041">
                  <c:v>2912.53</c:v>
                </c:pt>
                <c:pt idx="3042">
                  <c:v>2912.53</c:v>
                </c:pt>
                <c:pt idx="3043">
                  <c:v>2912.53</c:v>
                </c:pt>
                <c:pt idx="3044">
                  <c:v>2904.87</c:v>
                </c:pt>
                <c:pt idx="3045">
                  <c:v>2936.82</c:v>
                </c:pt>
                <c:pt idx="3046">
                  <c:v>2921.25</c:v>
                </c:pt>
                <c:pt idx="3047">
                  <c:v>2899.94</c:v>
                </c:pt>
                <c:pt idx="3048">
                  <c:v>2899.94</c:v>
                </c:pt>
                <c:pt idx="3049">
                  <c:v>2899.94</c:v>
                </c:pt>
                <c:pt idx="3050">
                  <c:v>2913.48</c:v>
                </c:pt>
                <c:pt idx="3051">
                  <c:v>2911.99</c:v>
                </c:pt>
                <c:pt idx="3052">
                  <c:v>2888.02</c:v>
                </c:pt>
                <c:pt idx="3053">
                  <c:v>2880.24</c:v>
                </c:pt>
                <c:pt idx="3054">
                  <c:v>2885.57</c:v>
                </c:pt>
                <c:pt idx="3055">
                  <c:v>2885.57</c:v>
                </c:pt>
                <c:pt idx="3056">
                  <c:v>2885.57</c:v>
                </c:pt>
                <c:pt idx="3057">
                  <c:v>2866.87</c:v>
                </c:pt>
                <c:pt idx="3058">
                  <c:v>2869.32</c:v>
                </c:pt>
                <c:pt idx="3059">
                  <c:v>2857.65</c:v>
                </c:pt>
                <c:pt idx="3060">
                  <c:v>2853.1</c:v>
                </c:pt>
                <c:pt idx="3061">
                  <c:v>2858</c:v>
                </c:pt>
                <c:pt idx="3062">
                  <c:v>2858</c:v>
                </c:pt>
                <c:pt idx="3063">
                  <c:v>2858</c:v>
                </c:pt>
                <c:pt idx="3064">
                  <c:v>2867.13</c:v>
                </c:pt>
                <c:pt idx="3065">
                  <c:v>2868.6</c:v>
                </c:pt>
                <c:pt idx="3066">
                  <c:v>2872.55</c:v>
                </c:pt>
                <c:pt idx="3067">
                  <c:v>2872.55</c:v>
                </c:pt>
                <c:pt idx="3068">
                  <c:v>2872.55</c:v>
                </c:pt>
                <c:pt idx="3069">
                  <c:v>2872.55</c:v>
                </c:pt>
                <c:pt idx="3070">
                  <c:v>2872.55</c:v>
                </c:pt>
                <c:pt idx="3071">
                  <c:v>2854.89</c:v>
                </c:pt>
                <c:pt idx="3072">
                  <c:v>2837.9</c:v>
                </c:pt>
                <c:pt idx="3073">
                  <c:v>2856.48</c:v>
                </c:pt>
                <c:pt idx="3074">
                  <c:v>2863.39</c:v>
                </c:pt>
                <c:pt idx="3075">
                  <c:v>2868.89</c:v>
                </c:pt>
                <c:pt idx="3076">
                  <c:v>2868.89</c:v>
                </c:pt>
                <c:pt idx="3077">
                  <c:v>2868.89</c:v>
                </c:pt>
                <c:pt idx="3078">
                  <c:v>2871.98</c:v>
                </c:pt>
                <c:pt idx="3079">
                  <c:v>2899.13</c:v>
                </c:pt>
                <c:pt idx="3080">
                  <c:v>2928.07</c:v>
                </c:pt>
                <c:pt idx="3081">
                  <c:v>2944.31</c:v>
                </c:pt>
                <c:pt idx="3082">
                  <c:v>2947.85</c:v>
                </c:pt>
                <c:pt idx="3083">
                  <c:v>2947.85</c:v>
                </c:pt>
                <c:pt idx="3084">
                  <c:v>2947.85</c:v>
                </c:pt>
                <c:pt idx="3085">
                  <c:v>2947.85</c:v>
                </c:pt>
                <c:pt idx="3086">
                  <c:v>2945.53</c:v>
                </c:pt>
                <c:pt idx="3087">
                  <c:v>2930.17</c:v>
                </c:pt>
                <c:pt idx="3088">
                  <c:v>2967.44</c:v>
                </c:pt>
                <c:pt idx="3089">
                  <c:v>2961.78</c:v>
                </c:pt>
                <c:pt idx="3090">
                  <c:v>2961.78</c:v>
                </c:pt>
                <c:pt idx="3091">
                  <c:v>2961.78</c:v>
                </c:pt>
                <c:pt idx="3092">
                  <c:v>2959.26</c:v>
                </c:pt>
                <c:pt idx="3093">
                  <c:v>2967.24</c:v>
                </c:pt>
                <c:pt idx="3094">
                  <c:v>2949.35</c:v>
                </c:pt>
                <c:pt idx="3095">
                  <c:v>2933.92</c:v>
                </c:pt>
                <c:pt idx="3096">
                  <c:v>2918.69</c:v>
                </c:pt>
                <c:pt idx="3097">
                  <c:v>2918.69</c:v>
                </c:pt>
                <c:pt idx="3098">
                  <c:v>2918.69</c:v>
                </c:pt>
                <c:pt idx="3099">
                  <c:v>2883.87</c:v>
                </c:pt>
                <c:pt idx="3100">
                  <c:v>2873.22</c:v>
                </c:pt>
                <c:pt idx="3101">
                  <c:v>2893.4</c:v>
                </c:pt>
                <c:pt idx="3102">
                  <c:v>2932.16</c:v>
                </c:pt>
                <c:pt idx="3103">
                  <c:v>2889.45</c:v>
                </c:pt>
                <c:pt idx="3104">
                  <c:v>2889.45</c:v>
                </c:pt>
                <c:pt idx="3105">
                  <c:v>2889.45</c:v>
                </c:pt>
                <c:pt idx="3106">
                  <c:v>2895.12</c:v>
                </c:pt>
                <c:pt idx="3107">
                  <c:v>2904.61</c:v>
                </c:pt>
                <c:pt idx="3108">
                  <c:v>2905.29</c:v>
                </c:pt>
                <c:pt idx="3109">
                  <c:v>2911.66</c:v>
                </c:pt>
                <c:pt idx="3110">
                  <c:v>2913.47</c:v>
                </c:pt>
                <c:pt idx="3111">
                  <c:v>2913.47</c:v>
                </c:pt>
                <c:pt idx="3112">
                  <c:v>2913.47</c:v>
                </c:pt>
                <c:pt idx="3113">
                  <c:v>2913.47</c:v>
                </c:pt>
                <c:pt idx="3114">
                  <c:v>2920.42</c:v>
                </c:pt>
                <c:pt idx="3115">
                  <c:v>2921</c:v>
                </c:pt>
                <c:pt idx="3116">
                  <c:v>2895.73</c:v>
                </c:pt>
                <c:pt idx="3117">
                  <c:v>2894.72</c:v>
                </c:pt>
                <c:pt idx="3118">
                  <c:v>2894.72</c:v>
                </c:pt>
                <c:pt idx="3119">
                  <c:v>2894.72</c:v>
                </c:pt>
                <c:pt idx="3120">
                  <c:v>2895.85</c:v>
                </c:pt>
                <c:pt idx="3121">
                  <c:v>2893.76</c:v>
                </c:pt>
                <c:pt idx="3122">
                  <c:v>2907.1</c:v>
                </c:pt>
                <c:pt idx="3123">
                  <c:v>2919.82</c:v>
                </c:pt>
                <c:pt idx="3124">
                  <c:v>2919.58</c:v>
                </c:pt>
                <c:pt idx="3125">
                  <c:v>2919.58</c:v>
                </c:pt>
                <c:pt idx="3126">
                  <c:v>2919.58</c:v>
                </c:pt>
                <c:pt idx="3127">
                  <c:v>2929.2</c:v>
                </c:pt>
                <c:pt idx="3128">
                  <c:v>2933.13</c:v>
                </c:pt>
                <c:pt idx="3129">
                  <c:v>2924.75</c:v>
                </c:pt>
                <c:pt idx="3130">
                  <c:v>2953.83</c:v>
                </c:pt>
                <c:pt idx="3131">
                  <c:v>2961.68</c:v>
                </c:pt>
                <c:pt idx="3132">
                  <c:v>2961.68</c:v>
                </c:pt>
                <c:pt idx="3133">
                  <c:v>2961.68</c:v>
                </c:pt>
                <c:pt idx="3134">
                  <c:v>2961.68</c:v>
                </c:pt>
                <c:pt idx="3135">
                  <c:v>3029.53</c:v>
                </c:pt>
                <c:pt idx="3136">
                  <c:v>3053.9</c:v>
                </c:pt>
                <c:pt idx="3137">
                  <c:v>3035.83</c:v>
                </c:pt>
                <c:pt idx="3138">
                  <c:v>3010.68</c:v>
                </c:pt>
                <c:pt idx="3139">
                  <c:v>3010.68</c:v>
                </c:pt>
                <c:pt idx="3140">
                  <c:v>3010.68</c:v>
                </c:pt>
                <c:pt idx="3141">
                  <c:v>3010.68</c:v>
                </c:pt>
                <c:pt idx="3142">
                  <c:v>3025.28</c:v>
                </c:pt>
                <c:pt idx="3143">
                  <c:v>3023.64</c:v>
                </c:pt>
                <c:pt idx="3144">
                  <c:v>3038.26</c:v>
                </c:pt>
                <c:pt idx="3145">
                  <c:v>3050.43</c:v>
                </c:pt>
                <c:pt idx="3146">
                  <c:v>3050.43</c:v>
                </c:pt>
                <c:pt idx="3147">
                  <c:v>3050.43</c:v>
                </c:pt>
                <c:pt idx="3148">
                  <c:v>3050.43</c:v>
                </c:pt>
                <c:pt idx="3149">
                  <c:v>3050.43</c:v>
                </c:pt>
                <c:pt idx="3150">
                  <c:v>3068.93</c:v>
                </c:pt>
                <c:pt idx="3151">
                  <c:v>3084.19</c:v>
                </c:pt>
                <c:pt idx="3152">
                  <c:v>3092.65</c:v>
                </c:pt>
                <c:pt idx="3153">
                  <c:v>3092.65</c:v>
                </c:pt>
                <c:pt idx="3154">
                  <c:v>3092.65</c:v>
                </c:pt>
                <c:pt idx="3155">
                  <c:v>3067.33</c:v>
                </c:pt>
                <c:pt idx="3156">
                  <c:v>3067.73</c:v>
                </c:pt>
                <c:pt idx="3157">
                  <c:v>3052.3</c:v>
                </c:pt>
                <c:pt idx="3158">
                  <c:v>3043.6</c:v>
                </c:pt>
                <c:pt idx="3159">
                  <c:v>3019.56</c:v>
                </c:pt>
                <c:pt idx="3160">
                  <c:v>3019.56</c:v>
                </c:pt>
                <c:pt idx="3161">
                  <c:v>3030.6</c:v>
                </c:pt>
                <c:pt idx="3162">
                  <c:v>3013.26</c:v>
                </c:pt>
                <c:pt idx="3163">
                  <c:v>3010</c:v>
                </c:pt>
                <c:pt idx="3164">
                  <c:v>3010</c:v>
                </c:pt>
                <c:pt idx="3165">
                  <c:v>3010.77</c:v>
                </c:pt>
                <c:pt idx="3166">
                  <c:v>3010.77</c:v>
                </c:pt>
                <c:pt idx="3167">
                  <c:v>3010.77</c:v>
                </c:pt>
                <c:pt idx="3168">
                  <c:v>3010.77</c:v>
                </c:pt>
                <c:pt idx="3169">
                  <c:v>3023.67</c:v>
                </c:pt>
                <c:pt idx="3170">
                  <c:v>3026.67</c:v>
                </c:pt>
                <c:pt idx="3171">
                  <c:v>3026.55</c:v>
                </c:pt>
                <c:pt idx="3172">
                  <c:v>3026.22</c:v>
                </c:pt>
                <c:pt idx="3173">
                  <c:v>3002.94</c:v>
                </c:pt>
                <c:pt idx="3174">
                  <c:v>2995.23</c:v>
                </c:pt>
                <c:pt idx="3175">
                  <c:v>2995.23</c:v>
                </c:pt>
                <c:pt idx="3176">
                  <c:v>2995.23</c:v>
                </c:pt>
                <c:pt idx="3177">
                  <c:v>2997.59</c:v>
                </c:pt>
                <c:pt idx="3178">
                  <c:v>2973.03</c:v>
                </c:pt>
                <c:pt idx="3179">
                  <c:v>2964.66</c:v>
                </c:pt>
                <c:pt idx="3180">
                  <c:v>2954.54</c:v>
                </c:pt>
                <c:pt idx="3181">
                  <c:v>2974.39</c:v>
                </c:pt>
                <c:pt idx="3182">
                  <c:v>2974.39</c:v>
                </c:pt>
                <c:pt idx="3183">
                  <c:v>2974.39</c:v>
                </c:pt>
                <c:pt idx="3184">
                  <c:v>2994.62</c:v>
                </c:pt>
                <c:pt idx="3185">
                  <c:v>3011.14</c:v>
                </c:pt>
                <c:pt idx="3186">
                  <c:v>2994.85</c:v>
                </c:pt>
                <c:pt idx="3187">
                  <c:v>2984.99</c:v>
                </c:pt>
                <c:pt idx="3188">
                  <c:v>2984.99</c:v>
                </c:pt>
                <c:pt idx="3189">
                  <c:v>2984.99</c:v>
                </c:pt>
                <c:pt idx="3190">
                  <c:v>2966.54</c:v>
                </c:pt>
                <c:pt idx="3191">
                  <c:v>2974.7</c:v>
                </c:pt>
                <c:pt idx="3192">
                  <c:v>2967.42</c:v>
                </c:pt>
                <c:pt idx="3193">
                  <c:v>2960.03</c:v>
                </c:pt>
                <c:pt idx="3194">
                  <c:v>2994.39</c:v>
                </c:pt>
                <c:pt idx="3195">
                  <c:v>2994.39</c:v>
                </c:pt>
                <c:pt idx="3196">
                  <c:v>2994.39</c:v>
                </c:pt>
                <c:pt idx="3197">
                  <c:v>2994.39</c:v>
                </c:pt>
                <c:pt idx="3198">
                  <c:v>2986.83</c:v>
                </c:pt>
                <c:pt idx="3199">
                  <c:v>2986.88</c:v>
                </c:pt>
                <c:pt idx="3200">
                  <c:v>2933.96</c:v>
                </c:pt>
                <c:pt idx="3201">
                  <c:v>2933.96</c:v>
                </c:pt>
                <c:pt idx="3202">
                  <c:v>2933.96</c:v>
                </c:pt>
                <c:pt idx="3203">
                  <c:v>2933.96</c:v>
                </c:pt>
                <c:pt idx="3204">
                  <c:v>2934.23</c:v>
                </c:pt>
                <c:pt idx="3205">
                  <c:v>2940.35</c:v>
                </c:pt>
                <c:pt idx="3206">
                  <c:v>2937.09</c:v>
                </c:pt>
                <c:pt idx="3207">
                  <c:v>2948.09</c:v>
                </c:pt>
                <c:pt idx="3208">
                  <c:v>2936.07</c:v>
                </c:pt>
                <c:pt idx="3209">
                  <c:v>2936.07</c:v>
                </c:pt>
                <c:pt idx="3210">
                  <c:v>2936.07</c:v>
                </c:pt>
                <c:pt idx="3211">
                  <c:v>2936.07</c:v>
                </c:pt>
                <c:pt idx="3212">
                  <c:v>2923.49</c:v>
                </c:pt>
                <c:pt idx="3213">
                  <c:v>2919.5</c:v>
                </c:pt>
                <c:pt idx="3214">
                  <c:v>2907.69</c:v>
                </c:pt>
                <c:pt idx="3215">
                  <c:v>2909.15</c:v>
                </c:pt>
                <c:pt idx="3216">
                  <c:v>2909.15</c:v>
                </c:pt>
                <c:pt idx="3217">
                  <c:v>2909.15</c:v>
                </c:pt>
                <c:pt idx="3218">
                  <c:v>2916.1</c:v>
                </c:pt>
                <c:pt idx="3219">
                  <c:v>2923.03</c:v>
                </c:pt>
                <c:pt idx="3220">
                  <c:v>2909.52</c:v>
                </c:pt>
                <c:pt idx="3221">
                  <c:v>2905.98</c:v>
                </c:pt>
                <c:pt idx="3222">
                  <c:v>2897.83</c:v>
                </c:pt>
                <c:pt idx="3223">
                  <c:v>2897.83</c:v>
                </c:pt>
                <c:pt idx="3224">
                  <c:v>2897.83</c:v>
                </c:pt>
                <c:pt idx="3225">
                  <c:v>2906.06</c:v>
                </c:pt>
                <c:pt idx="3226">
                  <c:v>2906.6</c:v>
                </c:pt>
                <c:pt idx="3227">
                  <c:v>2893.18</c:v>
                </c:pt>
                <c:pt idx="3228">
                  <c:v>2913.96</c:v>
                </c:pt>
                <c:pt idx="3229">
                  <c:v>2900.73</c:v>
                </c:pt>
                <c:pt idx="3230">
                  <c:v>2900.73</c:v>
                </c:pt>
                <c:pt idx="3231">
                  <c:v>2900.73</c:v>
                </c:pt>
                <c:pt idx="3232">
                  <c:v>2924.57</c:v>
                </c:pt>
                <c:pt idx="3233">
                  <c:v>2930.7</c:v>
                </c:pt>
                <c:pt idx="3234">
                  <c:v>2940.66</c:v>
                </c:pt>
                <c:pt idx="3235">
                  <c:v>2941.07</c:v>
                </c:pt>
                <c:pt idx="3236">
                  <c:v>2936.67</c:v>
                </c:pt>
                <c:pt idx="3237">
                  <c:v>2936.67</c:v>
                </c:pt>
                <c:pt idx="3238">
                  <c:v>2936.67</c:v>
                </c:pt>
                <c:pt idx="3239">
                  <c:v>2949.33</c:v>
                </c:pt>
                <c:pt idx="3240">
                  <c:v>2953.81</c:v>
                </c:pt>
                <c:pt idx="3241">
                  <c:v>2945.59</c:v>
                </c:pt>
                <c:pt idx="3242">
                  <c:v>2926.82</c:v>
                </c:pt>
                <c:pt idx="3243">
                  <c:v>2942.19</c:v>
                </c:pt>
                <c:pt idx="3244">
                  <c:v>2942.19</c:v>
                </c:pt>
                <c:pt idx="3245">
                  <c:v>2942.19</c:v>
                </c:pt>
                <c:pt idx="3246">
                  <c:v>2942.19</c:v>
                </c:pt>
                <c:pt idx="3247">
                  <c:v>2947.06</c:v>
                </c:pt>
                <c:pt idx="3248">
                  <c:v>2953.77</c:v>
                </c:pt>
                <c:pt idx="3249">
                  <c:v>2949.69</c:v>
                </c:pt>
                <c:pt idx="3250">
                  <c:v>2932.05</c:v>
                </c:pt>
                <c:pt idx="3251">
                  <c:v>2932.05</c:v>
                </c:pt>
                <c:pt idx="3252">
                  <c:v>2932.05</c:v>
                </c:pt>
                <c:pt idx="3253">
                  <c:v>2932.05</c:v>
                </c:pt>
                <c:pt idx="3254">
                  <c:v>2944.27</c:v>
                </c:pt>
                <c:pt idx="3255">
                  <c:v>2935.66</c:v>
                </c:pt>
                <c:pt idx="3256">
                  <c:v>2921.92</c:v>
                </c:pt>
                <c:pt idx="3257">
                  <c:v>2936.66</c:v>
                </c:pt>
                <c:pt idx="3258">
                  <c:v>2936.66</c:v>
                </c:pt>
                <c:pt idx="3259">
                  <c:v>2936.66</c:v>
                </c:pt>
                <c:pt idx="3260">
                  <c:v>2947.69</c:v>
                </c:pt>
                <c:pt idx="3261">
                  <c:v>2971.36</c:v>
                </c:pt>
                <c:pt idx="3262">
                  <c:v>2969.39</c:v>
                </c:pt>
                <c:pt idx="3263">
                  <c:v>3008.8</c:v>
                </c:pt>
                <c:pt idx="3264">
                  <c:v>3009.85</c:v>
                </c:pt>
                <c:pt idx="3265">
                  <c:v>3009.85</c:v>
                </c:pt>
                <c:pt idx="3266">
                  <c:v>3009.85</c:v>
                </c:pt>
                <c:pt idx="3267">
                  <c:v>3011.44</c:v>
                </c:pt>
                <c:pt idx="3268">
                  <c:v>3039.19</c:v>
                </c:pt>
                <c:pt idx="3269">
                  <c:v>3038.56</c:v>
                </c:pt>
                <c:pt idx="3270">
                  <c:v>3054.38</c:v>
                </c:pt>
                <c:pt idx="3271">
                  <c:v>3055.57</c:v>
                </c:pt>
                <c:pt idx="3272">
                  <c:v>3055.57</c:v>
                </c:pt>
                <c:pt idx="3273">
                  <c:v>3055.57</c:v>
                </c:pt>
                <c:pt idx="3274">
                  <c:v>3055.57</c:v>
                </c:pt>
                <c:pt idx="3275">
                  <c:v>3026.94</c:v>
                </c:pt>
                <c:pt idx="3276">
                  <c:v>3017.78</c:v>
                </c:pt>
                <c:pt idx="3277">
                  <c:v>3015.52</c:v>
                </c:pt>
                <c:pt idx="3278">
                  <c:v>3004.88</c:v>
                </c:pt>
                <c:pt idx="3279">
                  <c:v>3004.88</c:v>
                </c:pt>
                <c:pt idx="3280">
                  <c:v>3004.88</c:v>
                </c:pt>
                <c:pt idx="3281">
                  <c:v>3004.88</c:v>
                </c:pt>
                <c:pt idx="3282">
                  <c:v>3016.7</c:v>
                </c:pt>
                <c:pt idx="3283">
                  <c:v>3023.88</c:v>
                </c:pt>
                <c:pt idx="3284">
                  <c:v>3015.79</c:v>
                </c:pt>
                <c:pt idx="3285">
                  <c:v>3003.19</c:v>
                </c:pt>
                <c:pt idx="3286">
                  <c:v>3011.32</c:v>
                </c:pt>
                <c:pt idx="3287">
                  <c:v>3001.07</c:v>
                </c:pt>
                <c:pt idx="3288">
                  <c:v>2982.73</c:v>
                </c:pt>
                <c:pt idx="3289">
                  <c:v>2982.73</c:v>
                </c:pt>
                <c:pt idx="3290">
                  <c:v>2976.39</c:v>
                </c:pt>
                <c:pt idx="3291">
                  <c:v>2986.84</c:v>
                </c:pt>
                <c:pt idx="3292">
                  <c:v>3003.94</c:v>
                </c:pt>
                <c:pt idx="3293">
                  <c:v>3006.09</c:v>
                </c:pt>
                <c:pt idx="3294">
                  <c:v>3006.04</c:v>
                </c:pt>
                <c:pt idx="3295">
                  <c:v>3005.76</c:v>
                </c:pt>
                <c:pt idx="3296">
                  <c:v>2993.49</c:v>
                </c:pt>
                <c:pt idx="3297">
                  <c:v>2996.53</c:v>
                </c:pt>
                <c:pt idx="3298">
                  <c:v>3007.07</c:v>
                </c:pt>
                <c:pt idx="3299">
                  <c:v>3016.18</c:v>
                </c:pt>
                <c:pt idx="3300">
                  <c:v>3016.18</c:v>
                </c:pt>
                <c:pt idx="3301">
                  <c:v>3013.99</c:v>
                </c:pt>
                <c:pt idx="3302">
                  <c:v>3029.75</c:v>
                </c:pt>
                <c:pt idx="3303">
                  <c:v>3015.41</c:v>
                </c:pt>
                <c:pt idx="3304">
                  <c:v>2999.07</c:v>
                </c:pt>
                <c:pt idx="3305">
                  <c:v>2996.61</c:v>
                </c:pt>
                <c:pt idx="3306">
                  <c:v>2996.61</c:v>
                </c:pt>
                <c:pt idx="3307">
                  <c:v>2996.61</c:v>
                </c:pt>
                <c:pt idx="3308">
                  <c:v>2975.59</c:v>
                </c:pt>
                <c:pt idx="3309">
                  <c:v>2972.05</c:v>
                </c:pt>
                <c:pt idx="3310">
                  <c:v>2965.77</c:v>
                </c:pt>
                <c:pt idx="3311">
                  <c:v>2963.58</c:v>
                </c:pt>
                <c:pt idx="3312">
                  <c:v>2962.14</c:v>
                </c:pt>
                <c:pt idx="3313">
                  <c:v>2962.14</c:v>
                </c:pt>
                <c:pt idx="3314">
                  <c:v>2962.14</c:v>
                </c:pt>
                <c:pt idx="3315">
                  <c:v>2962.14</c:v>
                </c:pt>
                <c:pt idx="3316">
                  <c:v>2962.26</c:v>
                </c:pt>
                <c:pt idx="3317">
                  <c:v>2971.63</c:v>
                </c:pt>
                <c:pt idx="3318">
                  <c:v>2984</c:v>
                </c:pt>
                <c:pt idx="3319">
                  <c:v>2984</c:v>
                </c:pt>
                <c:pt idx="3320">
                  <c:v>2984</c:v>
                </c:pt>
                <c:pt idx="3321">
                  <c:v>2984</c:v>
                </c:pt>
                <c:pt idx="3322">
                  <c:v>2984</c:v>
                </c:pt>
                <c:pt idx="3323">
                  <c:v>2940.94</c:v>
                </c:pt>
                <c:pt idx="3324">
                  <c:v>2908.68</c:v>
                </c:pt>
                <c:pt idx="3325">
                  <c:v>2885.76</c:v>
                </c:pt>
                <c:pt idx="3326">
                  <c:v>2898.32</c:v>
                </c:pt>
                <c:pt idx="3327">
                  <c:v>2914.37</c:v>
                </c:pt>
                <c:pt idx="3328">
                  <c:v>2895.69</c:v>
                </c:pt>
                <c:pt idx="3329">
                  <c:v>2865.79</c:v>
                </c:pt>
                <c:pt idx="3330">
                  <c:v>2855.86</c:v>
                </c:pt>
                <c:pt idx="3331">
                  <c:v>2855.86</c:v>
                </c:pt>
                <c:pt idx="3332">
                  <c:v>2868.03</c:v>
                </c:pt>
                <c:pt idx="3333">
                  <c:v>2851.13</c:v>
                </c:pt>
                <c:pt idx="3334">
                  <c:v>2836.85</c:v>
                </c:pt>
              </c:numCache>
            </c:numRef>
          </c:val>
          <c:smooth val="0"/>
          <c:extLst>
            <c:ext xmlns:c16="http://schemas.microsoft.com/office/drawing/2014/chart" uri="{C3380CC4-5D6E-409C-BE32-E72D297353CC}">
              <c16:uniqueId val="{00000001-BDFF-491F-B3A4-12E8E08DDFA0}"/>
            </c:ext>
          </c:extLst>
        </c:ser>
        <c:dLbls>
          <c:showLegendKey val="0"/>
          <c:showVal val="0"/>
          <c:showCatName val="0"/>
          <c:showSerName val="0"/>
          <c:showPercent val="0"/>
          <c:showBubbleSize val="0"/>
        </c:dLbls>
        <c:smooth val="0"/>
        <c:axId val="436491472"/>
        <c:axId val="436491864"/>
      </c:lineChart>
      <c:dateAx>
        <c:axId val="436491472"/>
        <c:scaling>
          <c:orientation val="minMax"/>
          <c:max val="43119"/>
          <c:min val="42023"/>
        </c:scaling>
        <c:delete val="0"/>
        <c:axPos val="b"/>
        <c:numFmt formatCode="[$-C0A]mmm\-yy;@" sourceLinked="0"/>
        <c:majorTickMark val="out"/>
        <c:minorTickMark val="none"/>
        <c:tickLblPos val="nextTo"/>
        <c:txPr>
          <a:bodyPr rot="-5400000" vert="horz"/>
          <a:lstStyle/>
          <a:p>
            <a:pPr>
              <a:defRPr sz="1000">
                <a:latin typeface="Tahoma" panose="020B0604030504040204" pitchFamily="34" charset="0"/>
                <a:ea typeface="Tahoma" panose="020B0604030504040204" pitchFamily="34" charset="0"/>
                <a:cs typeface="Tahoma" panose="020B0604030504040204" pitchFamily="34" charset="0"/>
              </a:defRPr>
            </a:pPr>
            <a:endParaRPr lang="es-CO"/>
          </a:p>
        </c:txPr>
        <c:crossAx val="436491864"/>
        <c:crosses val="autoZero"/>
        <c:auto val="1"/>
        <c:lblOffset val="100"/>
        <c:baseTimeUnit val="days"/>
        <c:majorUnit val="3"/>
        <c:majorTimeUnit val="months"/>
        <c:minorUnit val="1"/>
        <c:minorTimeUnit val="months"/>
      </c:dateAx>
      <c:valAx>
        <c:axId val="436491864"/>
        <c:scaling>
          <c:orientation val="minMax"/>
          <c:max val="3800"/>
          <c:min val="2300"/>
        </c:scaling>
        <c:delete val="0"/>
        <c:axPos val="l"/>
        <c:title>
          <c:tx>
            <c:rich>
              <a:bodyPr rot="-5400000" vert="horz"/>
              <a:lstStyle/>
              <a:p>
                <a:pPr>
                  <a:defRPr/>
                </a:pPr>
                <a:r>
                  <a:rPr lang="es-CO" dirty="0"/>
                  <a:t>Pesos por dólar</a:t>
                </a:r>
              </a:p>
            </c:rich>
          </c:tx>
          <c:layout>
            <c:manualLayout>
              <c:xMode val="edge"/>
              <c:yMode val="edge"/>
              <c:x val="0"/>
              <c:y val="0.13930560274851814"/>
            </c:manualLayout>
          </c:layout>
          <c:overlay val="0"/>
        </c:title>
        <c:numFmt formatCode="#,##0" sourceLinked="0"/>
        <c:majorTickMark val="out"/>
        <c:minorTickMark val="none"/>
        <c:tickLblPos val="nextTo"/>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s-CO"/>
          </a:p>
        </c:txPr>
        <c:crossAx val="436491472"/>
        <c:crosses val="autoZero"/>
        <c:crossBetween val="between"/>
        <c:majorUnit val="200"/>
        <c:minorUnit val="40"/>
      </c:valAx>
    </c:plotArea>
    <c:plotVisOnly val="1"/>
    <c:dispBlanksAs val="gap"/>
    <c:showDLblsOverMax val="0"/>
  </c:chart>
  <c:txPr>
    <a:bodyPr/>
    <a:lstStyle/>
    <a:p>
      <a:pPr>
        <a:defRPr sz="1050">
          <a:latin typeface="helvetica" panose="020B0604020202020204" pitchFamily="34" charset="0"/>
          <a:cs typeface="helvetica" panose="020B0604020202020204" pitchFamily="34" charset="0"/>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defRPr>
            </a:pPr>
            <a:r>
              <a:rPr lang="es-CO" sz="1400" b="1" i="0" baseline="0" dirty="0">
                <a:effectLst/>
              </a:rPr>
              <a:t>Tasas cero cupón (%)</a:t>
            </a:r>
            <a:endParaRPr lang="es-CO" sz="1400" dirty="0">
              <a:effectLst/>
            </a:endParaRPr>
          </a:p>
        </c:rich>
      </c:tx>
      <c:layout>
        <c:manualLayout>
          <c:xMode val="edge"/>
          <c:yMode val="edge"/>
          <c:x val="0.30507885692567366"/>
          <c:y val="0"/>
        </c:manualLayout>
      </c:layout>
      <c:overlay val="1"/>
    </c:title>
    <c:autoTitleDeleted val="0"/>
    <c:plotArea>
      <c:layout>
        <c:manualLayout>
          <c:layoutTarget val="inner"/>
          <c:xMode val="edge"/>
          <c:yMode val="edge"/>
          <c:x val="0.11780168536480821"/>
          <c:y val="0.13434297664523689"/>
          <c:w val="0.76684594746560952"/>
          <c:h val="0.5459253520116224"/>
        </c:manualLayout>
      </c:layout>
      <c:lineChart>
        <c:grouping val="standard"/>
        <c:varyColors val="0"/>
        <c:ser>
          <c:idx val="0"/>
          <c:order val="0"/>
          <c:tx>
            <c:strRef>
              <c:f>Hoja1!$B$2</c:f>
              <c:strCache>
                <c:ptCount val="1"/>
                <c:pt idx="0">
                  <c:v>1 Year</c:v>
                </c:pt>
              </c:strCache>
            </c:strRef>
          </c:tx>
          <c:marker>
            <c:symbol val="none"/>
          </c:marker>
          <c:dLbls>
            <c:dLbl>
              <c:idx val="756"/>
              <c:layout>
                <c:manualLayout>
                  <c:x val="0.1152586545795697"/>
                  <c:y val="2.1655818038862695E-2"/>
                </c:manualLayout>
              </c:layout>
              <c:tx>
                <c:rich>
                  <a:bodyPr/>
                  <a:lstStyle/>
                  <a:p>
                    <a:r>
                      <a:rPr lang="en-US" dirty="0"/>
                      <a:t>4,78%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B6-4187-A730-A50AE9B3D5B4}"/>
                </c:ext>
              </c:extLst>
            </c:dLbl>
            <c:spPr>
              <a:noFill/>
              <a:ln>
                <a:noFill/>
              </a:ln>
              <a:effectLst/>
            </c:spPr>
            <c:txPr>
              <a:bodyPr wrap="square" lIns="38100" tIns="19050" rIns="38100" bIns="19050" anchor="ctr">
                <a:spAutoFit/>
              </a:bodyPr>
              <a:lstStyle/>
              <a:p>
                <a:pPr>
                  <a:defRPr b="1">
                    <a:solidFill>
                      <a:schemeClr val="accent1"/>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Hoja1!$A$3:$A$797</c:f>
              <c:numCache>
                <c:formatCode>m/d/yyyy</c:formatCode>
                <c:ptCount val="795"/>
                <c:pt idx="0">
                  <c:v>37624</c:v>
                </c:pt>
                <c:pt idx="1">
                  <c:v>37631</c:v>
                </c:pt>
                <c:pt idx="2">
                  <c:v>37638</c:v>
                </c:pt>
                <c:pt idx="3">
                  <c:v>37645</c:v>
                </c:pt>
                <c:pt idx="4">
                  <c:v>37652</c:v>
                </c:pt>
                <c:pt idx="5">
                  <c:v>37659</c:v>
                </c:pt>
                <c:pt idx="6">
                  <c:v>37666</c:v>
                </c:pt>
                <c:pt idx="7">
                  <c:v>37673</c:v>
                </c:pt>
                <c:pt idx="8">
                  <c:v>37680</c:v>
                </c:pt>
                <c:pt idx="9">
                  <c:v>37687</c:v>
                </c:pt>
                <c:pt idx="10">
                  <c:v>37694</c:v>
                </c:pt>
                <c:pt idx="11">
                  <c:v>37701</c:v>
                </c:pt>
                <c:pt idx="12">
                  <c:v>37708</c:v>
                </c:pt>
                <c:pt idx="13">
                  <c:v>37715</c:v>
                </c:pt>
                <c:pt idx="14">
                  <c:v>37722</c:v>
                </c:pt>
                <c:pt idx="15">
                  <c:v>37727</c:v>
                </c:pt>
                <c:pt idx="16">
                  <c:v>37736</c:v>
                </c:pt>
                <c:pt idx="17">
                  <c:v>37743</c:v>
                </c:pt>
                <c:pt idx="18">
                  <c:v>37750</c:v>
                </c:pt>
                <c:pt idx="19">
                  <c:v>37757</c:v>
                </c:pt>
                <c:pt idx="20">
                  <c:v>37764</c:v>
                </c:pt>
                <c:pt idx="21">
                  <c:v>37771</c:v>
                </c:pt>
                <c:pt idx="22">
                  <c:v>37778</c:v>
                </c:pt>
                <c:pt idx="23">
                  <c:v>37785</c:v>
                </c:pt>
                <c:pt idx="24">
                  <c:v>37792</c:v>
                </c:pt>
                <c:pt idx="25">
                  <c:v>37799</c:v>
                </c:pt>
                <c:pt idx="26">
                  <c:v>37806</c:v>
                </c:pt>
                <c:pt idx="27">
                  <c:v>37813</c:v>
                </c:pt>
                <c:pt idx="28">
                  <c:v>37820</c:v>
                </c:pt>
                <c:pt idx="29">
                  <c:v>37827</c:v>
                </c:pt>
                <c:pt idx="30">
                  <c:v>37834</c:v>
                </c:pt>
                <c:pt idx="31">
                  <c:v>37841</c:v>
                </c:pt>
                <c:pt idx="32">
                  <c:v>37848</c:v>
                </c:pt>
                <c:pt idx="33">
                  <c:v>37855</c:v>
                </c:pt>
                <c:pt idx="34">
                  <c:v>37862</c:v>
                </c:pt>
                <c:pt idx="35">
                  <c:v>37869</c:v>
                </c:pt>
                <c:pt idx="36">
                  <c:v>37876</c:v>
                </c:pt>
                <c:pt idx="37">
                  <c:v>37883</c:v>
                </c:pt>
                <c:pt idx="38">
                  <c:v>37890</c:v>
                </c:pt>
                <c:pt idx="39">
                  <c:v>37897</c:v>
                </c:pt>
                <c:pt idx="40">
                  <c:v>37904</c:v>
                </c:pt>
                <c:pt idx="41">
                  <c:v>37911</c:v>
                </c:pt>
                <c:pt idx="42">
                  <c:v>37918</c:v>
                </c:pt>
                <c:pt idx="43">
                  <c:v>37925</c:v>
                </c:pt>
                <c:pt idx="44">
                  <c:v>37932</c:v>
                </c:pt>
                <c:pt idx="45">
                  <c:v>37939</c:v>
                </c:pt>
                <c:pt idx="46">
                  <c:v>37946</c:v>
                </c:pt>
                <c:pt idx="47">
                  <c:v>37953</c:v>
                </c:pt>
                <c:pt idx="48">
                  <c:v>37960</c:v>
                </c:pt>
                <c:pt idx="49">
                  <c:v>37967</c:v>
                </c:pt>
                <c:pt idx="50">
                  <c:v>37974</c:v>
                </c:pt>
                <c:pt idx="51">
                  <c:v>37981</c:v>
                </c:pt>
                <c:pt idx="52">
                  <c:v>37988</c:v>
                </c:pt>
                <c:pt idx="53">
                  <c:v>37995</c:v>
                </c:pt>
                <c:pt idx="54">
                  <c:v>38002</c:v>
                </c:pt>
                <c:pt idx="55">
                  <c:v>38009</c:v>
                </c:pt>
                <c:pt idx="56">
                  <c:v>38016</c:v>
                </c:pt>
                <c:pt idx="57">
                  <c:v>38023</c:v>
                </c:pt>
                <c:pt idx="58">
                  <c:v>38030</c:v>
                </c:pt>
                <c:pt idx="59">
                  <c:v>38037</c:v>
                </c:pt>
                <c:pt idx="60">
                  <c:v>38044</c:v>
                </c:pt>
                <c:pt idx="61">
                  <c:v>38051</c:v>
                </c:pt>
                <c:pt idx="62">
                  <c:v>38058</c:v>
                </c:pt>
                <c:pt idx="63">
                  <c:v>38065</c:v>
                </c:pt>
                <c:pt idx="64">
                  <c:v>38072</c:v>
                </c:pt>
                <c:pt idx="65">
                  <c:v>38079</c:v>
                </c:pt>
                <c:pt idx="66">
                  <c:v>38084</c:v>
                </c:pt>
                <c:pt idx="67">
                  <c:v>38093</c:v>
                </c:pt>
                <c:pt idx="68">
                  <c:v>38100</c:v>
                </c:pt>
                <c:pt idx="69">
                  <c:v>38107</c:v>
                </c:pt>
                <c:pt idx="70">
                  <c:v>38114</c:v>
                </c:pt>
                <c:pt idx="71">
                  <c:v>38121</c:v>
                </c:pt>
                <c:pt idx="72">
                  <c:v>38128</c:v>
                </c:pt>
                <c:pt idx="73">
                  <c:v>38135</c:v>
                </c:pt>
                <c:pt idx="74">
                  <c:v>38142</c:v>
                </c:pt>
                <c:pt idx="75">
                  <c:v>38149</c:v>
                </c:pt>
                <c:pt idx="76">
                  <c:v>38156</c:v>
                </c:pt>
                <c:pt idx="77">
                  <c:v>38163</c:v>
                </c:pt>
                <c:pt idx="78">
                  <c:v>38170</c:v>
                </c:pt>
                <c:pt idx="79">
                  <c:v>38177</c:v>
                </c:pt>
                <c:pt idx="80">
                  <c:v>38184</c:v>
                </c:pt>
                <c:pt idx="81">
                  <c:v>38191</c:v>
                </c:pt>
                <c:pt idx="82">
                  <c:v>38198</c:v>
                </c:pt>
                <c:pt idx="83">
                  <c:v>38205</c:v>
                </c:pt>
                <c:pt idx="84">
                  <c:v>38212</c:v>
                </c:pt>
                <c:pt idx="85">
                  <c:v>38219</c:v>
                </c:pt>
                <c:pt idx="86">
                  <c:v>38226</c:v>
                </c:pt>
                <c:pt idx="87">
                  <c:v>38233</c:v>
                </c:pt>
                <c:pt idx="88">
                  <c:v>38240</c:v>
                </c:pt>
                <c:pt idx="89">
                  <c:v>38247</c:v>
                </c:pt>
                <c:pt idx="90">
                  <c:v>38254</c:v>
                </c:pt>
                <c:pt idx="91">
                  <c:v>38261</c:v>
                </c:pt>
                <c:pt idx="92">
                  <c:v>38268</c:v>
                </c:pt>
                <c:pt idx="93">
                  <c:v>38275</c:v>
                </c:pt>
                <c:pt idx="94">
                  <c:v>38282</c:v>
                </c:pt>
                <c:pt idx="95">
                  <c:v>38289</c:v>
                </c:pt>
                <c:pt idx="96">
                  <c:v>38296</c:v>
                </c:pt>
                <c:pt idx="97">
                  <c:v>38303</c:v>
                </c:pt>
                <c:pt idx="98">
                  <c:v>38310</c:v>
                </c:pt>
                <c:pt idx="99">
                  <c:v>38317</c:v>
                </c:pt>
                <c:pt idx="100">
                  <c:v>38324</c:v>
                </c:pt>
                <c:pt idx="101">
                  <c:v>38331</c:v>
                </c:pt>
                <c:pt idx="102">
                  <c:v>38338</c:v>
                </c:pt>
                <c:pt idx="103">
                  <c:v>38345</c:v>
                </c:pt>
                <c:pt idx="104">
                  <c:v>38351</c:v>
                </c:pt>
                <c:pt idx="105">
                  <c:v>38359</c:v>
                </c:pt>
                <c:pt idx="106">
                  <c:v>38366</c:v>
                </c:pt>
                <c:pt idx="107">
                  <c:v>38373</c:v>
                </c:pt>
                <c:pt idx="108">
                  <c:v>38380</c:v>
                </c:pt>
                <c:pt idx="109">
                  <c:v>38387</c:v>
                </c:pt>
                <c:pt idx="110">
                  <c:v>38394</c:v>
                </c:pt>
                <c:pt idx="111">
                  <c:v>38401</c:v>
                </c:pt>
                <c:pt idx="112">
                  <c:v>38408</c:v>
                </c:pt>
                <c:pt idx="113">
                  <c:v>38415</c:v>
                </c:pt>
                <c:pt idx="114">
                  <c:v>38422</c:v>
                </c:pt>
                <c:pt idx="115">
                  <c:v>38429</c:v>
                </c:pt>
                <c:pt idx="116">
                  <c:v>38434</c:v>
                </c:pt>
                <c:pt idx="117">
                  <c:v>38443</c:v>
                </c:pt>
                <c:pt idx="118">
                  <c:v>38450</c:v>
                </c:pt>
                <c:pt idx="119">
                  <c:v>38457</c:v>
                </c:pt>
                <c:pt idx="120">
                  <c:v>38464</c:v>
                </c:pt>
                <c:pt idx="121">
                  <c:v>38471</c:v>
                </c:pt>
                <c:pt idx="122">
                  <c:v>38478</c:v>
                </c:pt>
                <c:pt idx="123">
                  <c:v>38485</c:v>
                </c:pt>
                <c:pt idx="124">
                  <c:v>38492</c:v>
                </c:pt>
                <c:pt idx="125">
                  <c:v>38499</c:v>
                </c:pt>
                <c:pt idx="126">
                  <c:v>38506</c:v>
                </c:pt>
                <c:pt idx="127">
                  <c:v>38513</c:v>
                </c:pt>
                <c:pt idx="128">
                  <c:v>38520</c:v>
                </c:pt>
                <c:pt idx="129">
                  <c:v>38527</c:v>
                </c:pt>
                <c:pt idx="130">
                  <c:v>38534</c:v>
                </c:pt>
                <c:pt idx="131">
                  <c:v>38541</c:v>
                </c:pt>
                <c:pt idx="132">
                  <c:v>38548</c:v>
                </c:pt>
                <c:pt idx="133">
                  <c:v>38555</c:v>
                </c:pt>
                <c:pt idx="134">
                  <c:v>38562</c:v>
                </c:pt>
                <c:pt idx="135">
                  <c:v>38569</c:v>
                </c:pt>
                <c:pt idx="136">
                  <c:v>38576</c:v>
                </c:pt>
                <c:pt idx="137">
                  <c:v>38583</c:v>
                </c:pt>
                <c:pt idx="138">
                  <c:v>38590</c:v>
                </c:pt>
                <c:pt idx="139">
                  <c:v>38597</c:v>
                </c:pt>
                <c:pt idx="140">
                  <c:v>38604</c:v>
                </c:pt>
                <c:pt idx="141">
                  <c:v>38611</c:v>
                </c:pt>
                <c:pt idx="142">
                  <c:v>38618</c:v>
                </c:pt>
                <c:pt idx="143">
                  <c:v>38625</c:v>
                </c:pt>
                <c:pt idx="144">
                  <c:v>38632</c:v>
                </c:pt>
                <c:pt idx="145">
                  <c:v>38639</c:v>
                </c:pt>
                <c:pt idx="146">
                  <c:v>38646</c:v>
                </c:pt>
                <c:pt idx="147">
                  <c:v>38653</c:v>
                </c:pt>
                <c:pt idx="148">
                  <c:v>38660</c:v>
                </c:pt>
                <c:pt idx="149">
                  <c:v>38667</c:v>
                </c:pt>
                <c:pt idx="150">
                  <c:v>38674</c:v>
                </c:pt>
                <c:pt idx="151">
                  <c:v>38681</c:v>
                </c:pt>
                <c:pt idx="152">
                  <c:v>38688</c:v>
                </c:pt>
                <c:pt idx="153">
                  <c:v>38695</c:v>
                </c:pt>
                <c:pt idx="154">
                  <c:v>38702</c:v>
                </c:pt>
                <c:pt idx="155">
                  <c:v>38709</c:v>
                </c:pt>
                <c:pt idx="156">
                  <c:v>38715</c:v>
                </c:pt>
                <c:pt idx="157">
                  <c:v>38723</c:v>
                </c:pt>
                <c:pt idx="158">
                  <c:v>38730</c:v>
                </c:pt>
                <c:pt idx="159">
                  <c:v>38737</c:v>
                </c:pt>
                <c:pt idx="160">
                  <c:v>38744</c:v>
                </c:pt>
                <c:pt idx="161">
                  <c:v>38750</c:v>
                </c:pt>
                <c:pt idx="162">
                  <c:v>38758</c:v>
                </c:pt>
                <c:pt idx="163">
                  <c:v>38765</c:v>
                </c:pt>
                <c:pt idx="164">
                  <c:v>38772</c:v>
                </c:pt>
                <c:pt idx="165">
                  <c:v>38779</c:v>
                </c:pt>
                <c:pt idx="166">
                  <c:v>38786</c:v>
                </c:pt>
                <c:pt idx="167">
                  <c:v>38793</c:v>
                </c:pt>
                <c:pt idx="168">
                  <c:v>38800</c:v>
                </c:pt>
                <c:pt idx="169">
                  <c:v>38807</c:v>
                </c:pt>
                <c:pt idx="170">
                  <c:v>38814</c:v>
                </c:pt>
                <c:pt idx="171">
                  <c:v>38819</c:v>
                </c:pt>
                <c:pt idx="172">
                  <c:v>38828</c:v>
                </c:pt>
                <c:pt idx="173">
                  <c:v>38835</c:v>
                </c:pt>
                <c:pt idx="174">
                  <c:v>38842</c:v>
                </c:pt>
                <c:pt idx="175">
                  <c:v>38849</c:v>
                </c:pt>
                <c:pt idx="176">
                  <c:v>38856</c:v>
                </c:pt>
                <c:pt idx="177">
                  <c:v>38863</c:v>
                </c:pt>
                <c:pt idx="178">
                  <c:v>38870</c:v>
                </c:pt>
                <c:pt idx="179">
                  <c:v>38877</c:v>
                </c:pt>
                <c:pt idx="180">
                  <c:v>38884</c:v>
                </c:pt>
                <c:pt idx="181">
                  <c:v>38891</c:v>
                </c:pt>
                <c:pt idx="182">
                  <c:v>38898</c:v>
                </c:pt>
                <c:pt idx="183">
                  <c:v>38905</c:v>
                </c:pt>
                <c:pt idx="184">
                  <c:v>38912</c:v>
                </c:pt>
                <c:pt idx="185">
                  <c:v>38919</c:v>
                </c:pt>
                <c:pt idx="186">
                  <c:v>38925</c:v>
                </c:pt>
                <c:pt idx="187">
                  <c:v>38933</c:v>
                </c:pt>
                <c:pt idx="188">
                  <c:v>38940</c:v>
                </c:pt>
                <c:pt idx="189">
                  <c:v>38947</c:v>
                </c:pt>
                <c:pt idx="190">
                  <c:v>38954</c:v>
                </c:pt>
                <c:pt idx="191">
                  <c:v>38961</c:v>
                </c:pt>
                <c:pt idx="192">
                  <c:v>38968</c:v>
                </c:pt>
                <c:pt idx="193">
                  <c:v>38975</c:v>
                </c:pt>
                <c:pt idx="194">
                  <c:v>38982</c:v>
                </c:pt>
                <c:pt idx="195">
                  <c:v>38989</c:v>
                </c:pt>
                <c:pt idx="196">
                  <c:v>38996</c:v>
                </c:pt>
                <c:pt idx="197">
                  <c:v>39003</c:v>
                </c:pt>
                <c:pt idx="198">
                  <c:v>39010</c:v>
                </c:pt>
                <c:pt idx="199">
                  <c:v>39017</c:v>
                </c:pt>
                <c:pt idx="200">
                  <c:v>39024</c:v>
                </c:pt>
                <c:pt idx="201">
                  <c:v>39031</c:v>
                </c:pt>
                <c:pt idx="202">
                  <c:v>39038</c:v>
                </c:pt>
                <c:pt idx="203">
                  <c:v>39045</c:v>
                </c:pt>
                <c:pt idx="204">
                  <c:v>39052</c:v>
                </c:pt>
                <c:pt idx="205">
                  <c:v>39058</c:v>
                </c:pt>
                <c:pt idx="206">
                  <c:v>39066</c:v>
                </c:pt>
                <c:pt idx="207">
                  <c:v>39073</c:v>
                </c:pt>
                <c:pt idx="208">
                  <c:v>39079</c:v>
                </c:pt>
                <c:pt idx="209">
                  <c:v>39087</c:v>
                </c:pt>
                <c:pt idx="210">
                  <c:v>39094</c:v>
                </c:pt>
                <c:pt idx="211">
                  <c:v>39101</c:v>
                </c:pt>
                <c:pt idx="212">
                  <c:v>39108</c:v>
                </c:pt>
                <c:pt idx="213">
                  <c:v>39115</c:v>
                </c:pt>
                <c:pt idx="214">
                  <c:v>39122</c:v>
                </c:pt>
                <c:pt idx="215">
                  <c:v>39129</c:v>
                </c:pt>
                <c:pt idx="216">
                  <c:v>39136</c:v>
                </c:pt>
                <c:pt idx="217">
                  <c:v>39143</c:v>
                </c:pt>
                <c:pt idx="218">
                  <c:v>39150</c:v>
                </c:pt>
                <c:pt idx="219">
                  <c:v>39157</c:v>
                </c:pt>
                <c:pt idx="220">
                  <c:v>39164</c:v>
                </c:pt>
                <c:pt idx="221">
                  <c:v>39171</c:v>
                </c:pt>
                <c:pt idx="222">
                  <c:v>39176</c:v>
                </c:pt>
                <c:pt idx="223">
                  <c:v>39185</c:v>
                </c:pt>
                <c:pt idx="224">
                  <c:v>39192</c:v>
                </c:pt>
                <c:pt idx="225">
                  <c:v>39199</c:v>
                </c:pt>
                <c:pt idx="226">
                  <c:v>39206</c:v>
                </c:pt>
                <c:pt idx="227">
                  <c:v>39213</c:v>
                </c:pt>
                <c:pt idx="228">
                  <c:v>39220</c:v>
                </c:pt>
                <c:pt idx="229">
                  <c:v>39227</c:v>
                </c:pt>
                <c:pt idx="230">
                  <c:v>39234</c:v>
                </c:pt>
                <c:pt idx="231">
                  <c:v>39241</c:v>
                </c:pt>
                <c:pt idx="232">
                  <c:v>39248</c:v>
                </c:pt>
                <c:pt idx="233">
                  <c:v>39255</c:v>
                </c:pt>
                <c:pt idx="234">
                  <c:v>39262</c:v>
                </c:pt>
                <c:pt idx="235">
                  <c:v>39269</c:v>
                </c:pt>
                <c:pt idx="236">
                  <c:v>39276</c:v>
                </c:pt>
                <c:pt idx="237">
                  <c:v>39282</c:v>
                </c:pt>
                <c:pt idx="238">
                  <c:v>39290</c:v>
                </c:pt>
                <c:pt idx="239">
                  <c:v>39297</c:v>
                </c:pt>
                <c:pt idx="240">
                  <c:v>39304</c:v>
                </c:pt>
                <c:pt idx="241">
                  <c:v>39311</c:v>
                </c:pt>
                <c:pt idx="242">
                  <c:v>39318</c:v>
                </c:pt>
                <c:pt idx="243">
                  <c:v>39325</c:v>
                </c:pt>
                <c:pt idx="244">
                  <c:v>39332</c:v>
                </c:pt>
                <c:pt idx="245">
                  <c:v>39339</c:v>
                </c:pt>
                <c:pt idx="246">
                  <c:v>39346</c:v>
                </c:pt>
                <c:pt idx="247">
                  <c:v>39353</c:v>
                </c:pt>
                <c:pt idx="248">
                  <c:v>39360</c:v>
                </c:pt>
                <c:pt idx="249">
                  <c:v>39367</c:v>
                </c:pt>
                <c:pt idx="250">
                  <c:v>39374</c:v>
                </c:pt>
                <c:pt idx="251">
                  <c:v>39381</c:v>
                </c:pt>
                <c:pt idx="252">
                  <c:v>39388</c:v>
                </c:pt>
                <c:pt idx="253">
                  <c:v>39395</c:v>
                </c:pt>
                <c:pt idx="254">
                  <c:v>39402</c:v>
                </c:pt>
                <c:pt idx="255">
                  <c:v>39409</c:v>
                </c:pt>
                <c:pt idx="256">
                  <c:v>39416</c:v>
                </c:pt>
                <c:pt idx="257">
                  <c:v>39423</c:v>
                </c:pt>
                <c:pt idx="258">
                  <c:v>39430</c:v>
                </c:pt>
                <c:pt idx="259">
                  <c:v>39437</c:v>
                </c:pt>
                <c:pt idx="260">
                  <c:v>39451</c:v>
                </c:pt>
                <c:pt idx="261">
                  <c:v>39458</c:v>
                </c:pt>
                <c:pt idx="262">
                  <c:v>39465</c:v>
                </c:pt>
                <c:pt idx="263">
                  <c:v>39472</c:v>
                </c:pt>
                <c:pt idx="264">
                  <c:v>39479</c:v>
                </c:pt>
                <c:pt idx="265">
                  <c:v>39486</c:v>
                </c:pt>
                <c:pt idx="266">
                  <c:v>39493</c:v>
                </c:pt>
                <c:pt idx="267">
                  <c:v>39500</c:v>
                </c:pt>
                <c:pt idx="268">
                  <c:v>39507</c:v>
                </c:pt>
                <c:pt idx="269">
                  <c:v>39514</c:v>
                </c:pt>
                <c:pt idx="270">
                  <c:v>39521</c:v>
                </c:pt>
                <c:pt idx="271">
                  <c:v>39526</c:v>
                </c:pt>
                <c:pt idx="272">
                  <c:v>39535</c:v>
                </c:pt>
                <c:pt idx="273">
                  <c:v>39542</c:v>
                </c:pt>
                <c:pt idx="274">
                  <c:v>39549</c:v>
                </c:pt>
                <c:pt idx="275">
                  <c:v>39556</c:v>
                </c:pt>
                <c:pt idx="276">
                  <c:v>39563</c:v>
                </c:pt>
                <c:pt idx="277">
                  <c:v>39570</c:v>
                </c:pt>
                <c:pt idx="278">
                  <c:v>39577</c:v>
                </c:pt>
                <c:pt idx="279">
                  <c:v>39584</c:v>
                </c:pt>
                <c:pt idx="280">
                  <c:v>39591</c:v>
                </c:pt>
                <c:pt idx="281">
                  <c:v>39598</c:v>
                </c:pt>
                <c:pt idx="282">
                  <c:v>39605</c:v>
                </c:pt>
                <c:pt idx="283">
                  <c:v>39612</c:v>
                </c:pt>
                <c:pt idx="284">
                  <c:v>39619</c:v>
                </c:pt>
                <c:pt idx="285">
                  <c:v>39626</c:v>
                </c:pt>
                <c:pt idx="286">
                  <c:v>39633</c:v>
                </c:pt>
                <c:pt idx="287">
                  <c:v>39640</c:v>
                </c:pt>
                <c:pt idx="288">
                  <c:v>39647</c:v>
                </c:pt>
                <c:pt idx="289">
                  <c:v>39654</c:v>
                </c:pt>
                <c:pt idx="290">
                  <c:v>39661</c:v>
                </c:pt>
                <c:pt idx="291">
                  <c:v>39668</c:v>
                </c:pt>
                <c:pt idx="292">
                  <c:v>39675</c:v>
                </c:pt>
                <c:pt idx="293">
                  <c:v>39682</c:v>
                </c:pt>
                <c:pt idx="294">
                  <c:v>39689</c:v>
                </c:pt>
                <c:pt idx="295">
                  <c:v>39696</c:v>
                </c:pt>
                <c:pt idx="296">
                  <c:v>39703</c:v>
                </c:pt>
                <c:pt idx="297">
                  <c:v>39710</c:v>
                </c:pt>
                <c:pt idx="298">
                  <c:v>39717</c:v>
                </c:pt>
                <c:pt idx="299">
                  <c:v>39724</c:v>
                </c:pt>
                <c:pt idx="300">
                  <c:v>39731</c:v>
                </c:pt>
                <c:pt idx="301">
                  <c:v>39738</c:v>
                </c:pt>
                <c:pt idx="302">
                  <c:v>39745</c:v>
                </c:pt>
                <c:pt idx="303">
                  <c:v>39752</c:v>
                </c:pt>
                <c:pt idx="304">
                  <c:v>39759</c:v>
                </c:pt>
                <c:pt idx="305">
                  <c:v>39766</c:v>
                </c:pt>
                <c:pt idx="306">
                  <c:v>39773</c:v>
                </c:pt>
                <c:pt idx="307">
                  <c:v>39780</c:v>
                </c:pt>
                <c:pt idx="308">
                  <c:v>39787</c:v>
                </c:pt>
                <c:pt idx="309">
                  <c:v>39794</c:v>
                </c:pt>
                <c:pt idx="310">
                  <c:v>39801</c:v>
                </c:pt>
                <c:pt idx="311">
                  <c:v>39808</c:v>
                </c:pt>
                <c:pt idx="312">
                  <c:v>39815</c:v>
                </c:pt>
                <c:pt idx="313">
                  <c:v>39822</c:v>
                </c:pt>
                <c:pt idx="314">
                  <c:v>39829</c:v>
                </c:pt>
                <c:pt idx="315">
                  <c:v>39836</c:v>
                </c:pt>
                <c:pt idx="316">
                  <c:v>39843</c:v>
                </c:pt>
                <c:pt idx="317">
                  <c:v>39850</c:v>
                </c:pt>
                <c:pt idx="318">
                  <c:v>39857</c:v>
                </c:pt>
                <c:pt idx="319">
                  <c:v>39864</c:v>
                </c:pt>
                <c:pt idx="320">
                  <c:v>39871</c:v>
                </c:pt>
                <c:pt idx="321">
                  <c:v>39878</c:v>
                </c:pt>
                <c:pt idx="322">
                  <c:v>39885</c:v>
                </c:pt>
                <c:pt idx="323">
                  <c:v>39892</c:v>
                </c:pt>
                <c:pt idx="324">
                  <c:v>39899</c:v>
                </c:pt>
                <c:pt idx="325">
                  <c:v>39906</c:v>
                </c:pt>
                <c:pt idx="326">
                  <c:v>39911</c:v>
                </c:pt>
                <c:pt idx="327">
                  <c:v>39920</c:v>
                </c:pt>
                <c:pt idx="328">
                  <c:v>39927</c:v>
                </c:pt>
                <c:pt idx="329">
                  <c:v>39933</c:v>
                </c:pt>
                <c:pt idx="330">
                  <c:v>39941</c:v>
                </c:pt>
                <c:pt idx="331">
                  <c:v>39948</c:v>
                </c:pt>
                <c:pt idx="332">
                  <c:v>39955</c:v>
                </c:pt>
                <c:pt idx="333">
                  <c:v>39962</c:v>
                </c:pt>
                <c:pt idx="334">
                  <c:v>39969</c:v>
                </c:pt>
                <c:pt idx="335">
                  <c:v>39976</c:v>
                </c:pt>
                <c:pt idx="336">
                  <c:v>39983</c:v>
                </c:pt>
                <c:pt idx="337">
                  <c:v>39990</c:v>
                </c:pt>
                <c:pt idx="338">
                  <c:v>39997</c:v>
                </c:pt>
                <c:pt idx="339">
                  <c:v>40004</c:v>
                </c:pt>
                <c:pt idx="340">
                  <c:v>40011</c:v>
                </c:pt>
                <c:pt idx="341">
                  <c:v>40018</c:v>
                </c:pt>
                <c:pt idx="342">
                  <c:v>40024</c:v>
                </c:pt>
                <c:pt idx="343">
                  <c:v>40031</c:v>
                </c:pt>
                <c:pt idx="344">
                  <c:v>40039</c:v>
                </c:pt>
                <c:pt idx="345">
                  <c:v>40046</c:v>
                </c:pt>
                <c:pt idx="346">
                  <c:v>40053</c:v>
                </c:pt>
                <c:pt idx="347">
                  <c:v>40060</c:v>
                </c:pt>
                <c:pt idx="348">
                  <c:v>40067</c:v>
                </c:pt>
                <c:pt idx="349">
                  <c:v>40074</c:v>
                </c:pt>
                <c:pt idx="350">
                  <c:v>40081</c:v>
                </c:pt>
                <c:pt idx="351">
                  <c:v>40088</c:v>
                </c:pt>
                <c:pt idx="352">
                  <c:v>40095</c:v>
                </c:pt>
                <c:pt idx="353">
                  <c:v>40102</c:v>
                </c:pt>
                <c:pt idx="354">
                  <c:v>40109</c:v>
                </c:pt>
                <c:pt idx="355">
                  <c:v>40116</c:v>
                </c:pt>
                <c:pt idx="356">
                  <c:v>40123</c:v>
                </c:pt>
                <c:pt idx="357">
                  <c:v>40130</c:v>
                </c:pt>
                <c:pt idx="358">
                  <c:v>40137</c:v>
                </c:pt>
                <c:pt idx="359">
                  <c:v>40137</c:v>
                </c:pt>
                <c:pt idx="360">
                  <c:v>40144</c:v>
                </c:pt>
                <c:pt idx="361">
                  <c:v>40151</c:v>
                </c:pt>
                <c:pt idx="362">
                  <c:v>40158</c:v>
                </c:pt>
                <c:pt idx="363">
                  <c:v>40165</c:v>
                </c:pt>
                <c:pt idx="364">
                  <c:v>40171</c:v>
                </c:pt>
                <c:pt idx="365">
                  <c:v>40177</c:v>
                </c:pt>
                <c:pt idx="366">
                  <c:v>40186</c:v>
                </c:pt>
                <c:pt idx="367">
                  <c:v>40193</c:v>
                </c:pt>
                <c:pt idx="368">
                  <c:v>40200</c:v>
                </c:pt>
                <c:pt idx="369">
                  <c:v>40207</c:v>
                </c:pt>
                <c:pt idx="370">
                  <c:v>40214</c:v>
                </c:pt>
                <c:pt idx="371">
                  <c:v>40221</c:v>
                </c:pt>
                <c:pt idx="372">
                  <c:v>40228</c:v>
                </c:pt>
                <c:pt idx="373">
                  <c:v>40235</c:v>
                </c:pt>
                <c:pt idx="374">
                  <c:v>40242</c:v>
                </c:pt>
                <c:pt idx="375">
                  <c:v>40249</c:v>
                </c:pt>
                <c:pt idx="376">
                  <c:v>40256</c:v>
                </c:pt>
                <c:pt idx="377">
                  <c:v>40263</c:v>
                </c:pt>
                <c:pt idx="378">
                  <c:v>40268</c:v>
                </c:pt>
                <c:pt idx="379">
                  <c:v>40277</c:v>
                </c:pt>
                <c:pt idx="380">
                  <c:v>40284</c:v>
                </c:pt>
                <c:pt idx="381">
                  <c:v>40291</c:v>
                </c:pt>
                <c:pt idx="382">
                  <c:v>40298</c:v>
                </c:pt>
                <c:pt idx="383">
                  <c:v>40305</c:v>
                </c:pt>
                <c:pt idx="384">
                  <c:v>40312</c:v>
                </c:pt>
                <c:pt idx="385">
                  <c:v>40319</c:v>
                </c:pt>
                <c:pt idx="386">
                  <c:v>40326</c:v>
                </c:pt>
                <c:pt idx="387">
                  <c:v>40333</c:v>
                </c:pt>
                <c:pt idx="388">
                  <c:v>40340</c:v>
                </c:pt>
                <c:pt idx="389">
                  <c:v>40347</c:v>
                </c:pt>
                <c:pt idx="390">
                  <c:v>40354</c:v>
                </c:pt>
                <c:pt idx="391">
                  <c:v>40361</c:v>
                </c:pt>
                <c:pt idx="392">
                  <c:v>40368</c:v>
                </c:pt>
                <c:pt idx="393">
                  <c:v>40375</c:v>
                </c:pt>
                <c:pt idx="394">
                  <c:v>40382</c:v>
                </c:pt>
                <c:pt idx="395">
                  <c:v>40389</c:v>
                </c:pt>
                <c:pt idx="396">
                  <c:v>40396</c:v>
                </c:pt>
                <c:pt idx="397">
                  <c:v>40403</c:v>
                </c:pt>
                <c:pt idx="398">
                  <c:v>40410</c:v>
                </c:pt>
                <c:pt idx="399">
                  <c:v>40417</c:v>
                </c:pt>
                <c:pt idx="400">
                  <c:v>40424</c:v>
                </c:pt>
                <c:pt idx="401">
                  <c:v>40431</c:v>
                </c:pt>
                <c:pt idx="402">
                  <c:v>40438</c:v>
                </c:pt>
                <c:pt idx="403">
                  <c:v>40445</c:v>
                </c:pt>
                <c:pt idx="404">
                  <c:v>40452</c:v>
                </c:pt>
                <c:pt idx="405">
                  <c:v>40459</c:v>
                </c:pt>
                <c:pt idx="406">
                  <c:v>40466</c:v>
                </c:pt>
                <c:pt idx="407">
                  <c:v>40473</c:v>
                </c:pt>
                <c:pt idx="408">
                  <c:v>40480</c:v>
                </c:pt>
                <c:pt idx="409">
                  <c:v>40487</c:v>
                </c:pt>
                <c:pt idx="410">
                  <c:v>40494</c:v>
                </c:pt>
                <c:pt idx="411">
                  <c:v>40501</c:v>
                </c:pt>
                <c:pt idx="412">
                  <c:v>40508</c:v>
                </c:pt>
                <c:pt idx="413">
                  <c:v>40515</c:v>
                </c:pt>
                <c:pt idx="414">
                  <c:v>40522</c:v>
                </c:pt>
                <c:pt idx="415">
                  <c:v>40529</c:v>
                </c:pt>
                <c:pt idx="416">
                  <c:v>40536</c:v>
                </c:pt>
                <c:pt idx="417">
                  <c:v>40542</c:v>
                </c:pt>
                <c:pt idx="418">
                  <c:v>40550</c:v>
                </c:pt>
                <c:pt idx="419">
                  <c:v>40557</c:v>
                </c:pt>
                <c:pt idx="420">
                  <c:v>40564</c:v>
                </c:pt>
                <c:pt idx="421">
                  <c:v>40571</c:v>
                </c:pt>
                <c:pt idx="422">
                  <c:v>40578</c:v>
                </c:pt>
                <c:pt idx="423">
                  <c:v>40585</c:v>
                </c:pt>
                <c:pt idx="424">
                  <c:v>40592</c:v>
                </c:pt>
                <c:pt idx="425">
                  <c:v>40599</c:v>
                </c:pt>
                <c:pt idx="426">
                  <c:v>40606</c:v>
                </c:pt>
                <c:pt idx="427">
                  <c:v>40613</c:v>
                </c:pt>
                <c:pt idx="428">
                  <c:v>40620</c:v>
                </c:pt>
                <c:pt idx="429">
                  <c:v>40627</c:v>
                </c:pt>
                <c:pt idx="430">
                  <c:v>40634</c:v>
                </c:pt>
                <c:pt idx="431">
                  <c:v>40641</c:v>
                </c:pt>
                <c:pt idx="432">
                  <c:v>40648</c:v>
                </c:pt>
                <c:pt idx="433">
                  <c:v>40653</c:v>
                </c:pt>
                <c:pt idx="434">
                  <c:v>40662</c:v>
                </c:pt>
                <c:pt idx="435">
                  <c:v>40669</c:v>
                </c:pt>
                <c:pt idx="436">
                  <c:v>40676</c:v>
                </c:pt>
                <c:pt idx="437">
                  <c:v>40683</c:v>
                </c:pt>
                <c:pt idx="438">
                  <c:v>40690</c:v>
                </c:pt>
                <c:pt idx="439">
                  <c:v>40697</c:v>
                </c:pt>
                <c:pt idx="440">
                  <c:v>40704</c:v>
                </c:pt>
                <c:pt idx="441">
                  <c:v>40711</c:v>
                </c:pt>
                <c:pt idx="442">
                  <c:v>40718</c:v>
                </c:pt>
                <c:pt idx="443">
                  <c:v>40725</c:v>
                </c:pt>
                <c:pt idx="444">
                  <c:v>40732</c:v>
                </c:pt>
                <c:pt idx="445">
                  <c:v>40739</c:v>
                </c:pt>
                <c:pt idx="446">
                  <c:v>40746</c:v>
                </c:pt>
                <c:pt idx="447">
                  <c:v>40753</c:v>
                </c:pt>
                <c:pt idx="448">
                  <c:v>40760</c:v>
                </c:pt>
                <c:pt idx="449">
                  <c:v>40767</c:v>
                </c:pt>
                <c:pt idx="450">
                  <c:v>40774</c:v>
                </c:pt>
                <c:pt idx="451">
                  <c:v>40781</c:v>
                </c:pt>
                <c:pt idx="452">
                  <c:v>40788</c:v>
                </c:pt>
                <c:pt idx="453">
                  <c:v>40795</c:v>
                </c:pt>
                <c:pt idx="454">
                  <c:v>40802</c:v>
                </c:pt>
                <c:pt idx="455">
                  <c:v>40809</c:v>
                </c:pt>
                <c:pt idx="456">
                  <c:v>40816</c:v>
                </c:pt>
                <c:pt idx="457">
                  <c:v>40823</c:v>
                </c:pt>
                <c:pt idx="458">
                  <c:v>40830</c:v>
                </c:pt>
                <c:pt idx="459">
                  <c:v>40837</c:v>
                </c:pt>
                <c:pt idx="460">
                  <c:v>40844</c:v>
                </c:pt>
                <c:pt idx="461">
                  <c:v>40851</c:v>
                </c:pt>
                <c:pt idx="462">
                  <c:v>40858</c:v>
                </c:pt>
                <c:pt idx="463">
                  <c:v>40865</c:v>
                </c:pt>
                <c:pt idx="464">
                  <c:v>40872</c:v>
                </c:pt>
                <c:pt idx="465">
                  <c:v>40879</c:v>
                </c:pt>
                <c:pt idx="466">
                  <c:v>40886</c:v>
                </c:pt>
                <c:pt idx="467">
                  <c:v>40893</c:v>
                </c:pt>
                <c:pt idx="468">
                  <c:v>40900</c:v>
                </c:pt>
                <c:pt idx="469">
                  <c:v>40906</c:v>
                </c:pt>
                <c:pt idx="470">
                  <c:v>40914</c:v>
                </c:pt>
                <c:pt idx="471">
                  <c:v>40921</c:v>
                </c:pt>
                <c:pt idx="472">
                  <c:v>40928</c:v>
                </c:pt>
                <c:pt idx="473">
                  <c:v>40935</c:v>
                </c:pt>
                <c:pt idx="474">
                  <c:v>40942</c:v>
                </c:pt>
                <c:pt idx="475">
                  <c:v>40949</c:v>
                </c:pt>
                <c:pt idx="476">
                  <c:v>40956</c:v>
                </c:pt>
                <c:pt idx="477">
                  <c:v>40963</c:v>
                </c:pt>
                <c:pt idx="478">
                  <c:v>40970</c:v>
                </c:pt>
                <c:pt idx="479">
                  <c:v>40977</c:v>
                </c:pt>
                <c:pt idx="480">
                  <c:v>40984</c:v>
                </c:pt>
                <c:pt idx="481">
                  <c:v>40991</c:v>
                </c:pt>
                <c:pt idx="482">
                  <c:v>40998</c:v>
                </c:pt>
                <c:pt idx="483">
                  <c:v>41003</c:v>
                </c:pt>
                <c:pt idx="484">
                  <c:v>41012</c:v>
                </c:pt>
                <c:pt idx="485">
                  <c:v>41019</c:v>
                </c:pt>
                <c:pt idx="486">
                  <c:v>41026</c:v>
                </c:pt>
                <c:pt idx="487">
                  <c:v>41033</c:v>
                </c:pt>
                <c:pt idx="488">
                  <c:v>41040</c:v>
                </c:pt>
                <c:pt idx="489">
                  <c:v>41047</c:v>
                </c:pt>
                <c:pt idx="490">
                  <c:v>41054</c:v>
                </c:pt>
                <c:pt idx="491">
                  <c:v>41061</c:v>
                </c:pt>
                <c:pt idx="492">
                  <c:v>41068</c:v>
                </c:pt>
                <c:pt idx="493">
                  <c:v>41075</c:v>
                </c:pt>
                <c:pt idx="494">
                  <c:v>41082</c:v>
                </c:pt>
                <c:pt idx="495">
                  <c:v>41089</c:v>
                </c:pt>
                <c:pt idx="496">
                  <c:v>41096</c:v>
                </c:pt>
                <c:pt idx="497">
                  <c:v>41103</c:v>
                </c:pt>
                <c:pt idx="498">
                  <c:v>41109</c:v>
                </c:pt>
                <c:pt idx="499">
                  <c:v>41117</c:v>
                </c:pt>
                <c:pt idx="500">
                  <c:v>41124</c:v>
                </c:pt>
                <c:pt idx="501">
                  <c:v>41131</c:v>
                </c:pt>
                <c:pt idx="502">
                  <c:v>41138</c:v>
                </c:pt>
                <c:pt idx="503">
                  <c:v>41145</c:v>
                </c:pt>
                <c:pt idx="504">
                  <c:v>41152</c:v>
                </c:pt>
                <c:pt idx="505">
                  <c:v>41159</c:v>
                </c:pt>
                <c:pt idx="506">
                  <c:v>41166</c:v>
                </c:pt>
                <c:pt idx="507">
                  <c:v>41173</c:v>
                </c:pt>
                <c:pt idx="508">
                  <c:v>41180</c:v>
                </c:pt>
                <c:pt idx="509">
                  <c:v>41187</c:v>
                </c:pt>
                <c:pt idx="510">
                  <c:v>41194</c:v>
                </c:pt>
                <c:pt idx="511">
                  <c:v>41201</c:v>
                </c:pt>
                <c:pt idx="512">
                  <c:v>41208</c:v>
                </c:pt>
                <c:pt idx="513">
                  <c:v>41215</c:v>
                </c:pt>
                <c:pt idx="514">
                  <c:v>41222</c:v>
                </c:pt>
                <c:pt idx="515">
                  <c:v>41229</c:v>
                </c:pt>
                <c:pt idx="516">
                  <c:v>41236</c:v>
                </c:pt>
                <c:pt idx="517">
                  <c:v>41243</c:v>
                </c:pt>
                <c:pt idx="518">
                  <c:v>41250</c:v>
                </c:pt>
                <c:pt idx="519">
                  <c:v>41257</c:v>
                </c:pt>
                <c:pt idx="520">
                  <c:v>41264</c:v>
                </c:pt>
                <c:pt idx="521">
                  <c:v>41271</c:v>
                </c:pt>
                <c:pt idx="522">
                  <c:v>41278</c:v>
                </c:pt>
                <c:pt idx="523">
                  <c:v>41285</c:v>
                </c:pt>
                <c:pt idx="524">
                  <c:v>41292</c:v>
                </c:pt>
                <c:pt idx="525">
                  <c:v>41299</c:v>
                </c:pt>
                <c:pt idx="526">
                  <c:v>41306</c:v>
                </c:pt>
                <c:pt idx="527">
                  <c:v>41313</c:v>
                </c:pt>
                <c:pt idx="528">
                  <c:v>41320</c:v>
                </c:pt>
                <c:pt idx="529">
                  <c:v>41327</c:v>
                </c:pt>
                <c:pt idx="530">
                  <c:v>41334</c:v>
                </c:pt>
                <c:pt idx="531">
                  <c:v>41341</c:v>
                </c:pt>
                <c:pt idx="532">
                  <c:v>41348</c:v>
                </c:pt>
                <c:pt idx="533">
                  <c:v>41355</c:v>
                </c:pt>
                <c:pt idx="534">
                  <c:v>41360</c:v>
                </c:pt>
                <c:pt idx="535">
                  <c:v>41369</c:v>
                </c:pt>
                <c:pt idx="536">
                  <c:v>41376</c:v>
                </c:pt>
                <c:pt idx="537">
                  <c:v>41383</c:v>
                </c:pt>
                <c:pt idx="538">
                  <c:v>41390</c:v>
                </c:pt>
                <c:pt idx="539">
                  <c:v>41397</c:v>
                </c:pt>
                <c:pt idx="540">
                  <c:v>41404</c:v>
                </c:pt>
                <c:pt idx="541">
                  <c:v>41411</c:v>
                </c:pt>
                <c:pt idx="542">
                  <c:v>41418</c:v>
                </c:pt>
                <c:pt idx="543">
                  <c:v>41425</c:v>
                </c:pt>
                <c:pt idx="544">
                  <c:v>41432</c:v>
                </c:pt>
                <c:pt idx="545">
                  <c:v>41439</c:v>
                </c:pt>
                <c:pt idx="546">
                  <c:v>41446</c:v>
                </c:pt>
                <c:pt idx="547">
                  <c:v>41453</c:v>
                </c:pt>
                <c:pt idx="548">
                  <c:v>41460</c:v>
                </c:pt>
                <c:pt idx="549">
                  <c:v>41467</c:v>
                </c:pt>
                <c:pt idx="550">
                  <c:v>41474</c:v>
                </c:pt>
                <c:pt idx="551">
                  <c:v>41481</c:v>
                </c:pt>
                <c:pt idx="552">
                  <c:v>41488</c:v>
                </c:pt>
                <c:pt idx="553">
                  <c:v>41495</c:v>
                </c:pt>
                <c:pt idx="554">
                  <c:v>41502</c:v>
                </c:pt>
                <c:pt idx="555">
                  <c:v>41509</c:v>
                </c:pt>
                <c:pt idx="556">
                  <c:v>41516</c:v>
                </c:pt>
                <c:pt idx="557">
                  <c:v>41523</c:v>
                </c:pt>
                <c:pt idx="558">
                  <c:v>41530</c:v>
                </c:pt>
                <c:pt idx="559">
                  <c:v>41537</c:v>
                </c:pt>
                <c:pt idx="560">
                  <c:v>41544</c:v>
                </c:pt>
                <c:pt idx="561">
                  <c:v>41551</c:v>
                </c:pt>
                <c:pt idx="562">
                  <c:v>41558</c:v>
                </c:pt>
                <c:pt idx="563">
                  <c:v>41565</c:v>
                </c:pt>
                <c:pt idx="564">
                  <c:v>41572</c:v>
                </c:pt>
                <c:pt idx="565">
                  <c:v>41579</c:v>
                </c:pt>
                <c:pt idx="566">
                  <c:v>41586</c:v>
                </c:pt>
                <c:pt idx="567">
                  <c:v>41593</c:v>
                </c:pt>
                <c:pt idx="568">
                  <c:v>41600</c:v>
                </c:pt>
                <c:pt idx="569">
                  <c:v>41607</c:v>
                </c:pt>
                <c:pt idx="570">
                  <c:v>41614</c:v>
                </c:pt>
                <c:pt idx="571">
                  <c:v>41621</c:v>
                </c:pt>
                <c:pt idx="572">
                  <c:v>41628</c:v>
                </c:pt>
                <c:pt idx="573">
                  <c:v>41635</c:v>
                </c:pt>
                <c:pt idx="574">
                  <c:v>41642</c:v>
                </c:pt>
                <c:pt idx="575">
                  <c:v>41649</c:v>
                </c:pt>
                <c:pt idx="576">
                  <c:v>41656</c:v>
                </c:pt>
                <c:pt idx="577">
                  <c:v>41663</c:v>
                </c:pt>
                <c:pt idx="578">
                  <c:v>41670</c:v>
                </c:pt>
                <c:pt idx="579">
                  <c:v>41677</c:v>
                </c:pt>
                <c:pt idx="580">
                  <c:v>41684</c:v>
                </c:pt>
                <c:pt idx="581">
                  <c:v>41691</c:v>
                </c:pt>
                <c:pt idx="582">
                  <c:v>41698</c:v>
                </c:pt>
                <c:pt idx="583">
                  <c:v>41705</c:v>
                </c:pt>
                <c:pt idx="584">
                  <c:v>41712</c:v>
                </c:pt>
                <c:pt idx="585">
                  <c:v>41719</c:v>
                </c:pt>
                <c:pt idx="586">
                  <c:v>41726</c:v>
                </c:pt>
                <c:pt idx="587">
                  <c:v>41733</c:v>
                </c:pt>
                <c:pt idx="588">
                  <c:v>41740</c:v>
                </c:pt>
                <c:pt idx="589">
                  <c:v>41745</c:v>
                </c:pt>
                <c:pt idx="590">
                  <c:v>41754</c:v>
                </c:pt>
                <c:pt idx="591">
                  <c:v>41761</c:v>
                </c:pt>
                <c:pt idx="592">
                  <c:v>41768</c:v>
                </c:pt>
                <c:pt idx="593">
                  <c:v>41775</c:v>
                </c:pt>
                <c:pt idx="594">
                  <c:v>41782</c:v>
                </c:pt>
                <c:pt idx="595">
                  <c:v>41789</c:v>
                </c:pt>
                <c:pt idx="596">
                  <c:v>41796</c:v>
                </c:pt>
                <c:pt idx="597">
                  <c:v>41803</c:v>
                </c:pt>
                <c:pt idx="598">
                  <c:v>41810</c:v>
                </c:pt>
                <c:pt idx="599">
                  <c:v>41817</c:v>
                </c:pt>
                <c:pt idx="600">
                  <c:v>41824</c:v>
                </c:pt>
                <c:pt idx="601">
                  <c:v>41831</c:v>
                </c:pt>
                <c:pt idx="602">
                  <c:v>41838</c:v>
                </c:pt>
                <c:pt idx="603">
                  <c:v>41845</c:v>
                </c:pt>
                <c:pt idx="604">
                  <c:v>41852</c:v>
                </c:pt>
                <c:pt idx="605">
                  <c:v>41859</c:v>
                </c:pt>
                <c:pt idx="606">
                  <c:v>41866</c:v>
                </c:pt>
                <c:pt idx="607">
                  <c:v>41873</c:v>
                </c:pt>
                <c:pt idx="608">
                  <c:v>41880</c:v>
                </c:pt>
                <c:pt idx="609">
                  <c:v>41887</c:v>
                </c:pt>
                <c:pt idx="610">
                  <c:v>41894</c:v>
                </c:pt>
                <c:pt idx="611">
                  <c:v>41901</c:v>
                </c:pt>
                <c:pt idx="612">
                  <c:v>41908</c:v>
                </c:pt>
                <c:pt idx="613">
                  <c:v>41915</c:v>
                </c:pt>
                <c:pt idx="614">
                  <c:v>41922</c:v>
                </c:pt>
                <c:pt idx="615">
                  <c:v>41929</c:v>
                </c:pt>
                <c:pt idx="616">
                  <c:v>41936</c:v>
                </c:pt>
                <c:pt idx="617">
                  <c:v>41943</c:v>
                </c:pt>
                <c:pt idx="618">
                  <c:v>41950</c:v>
                </c:pt>
                <c:pt idx="619">
                  <c:v>41957</c:v>
                </c:pt>
                <c:pt idx="620">
                  <c:v>41964</c:v>
                </c:pt>
                <c:pt idx="621">
                  <c:v>41971</c:v>
                </c:pt>
                <c:pt idx="622">
                  <c:v>41978</c:v>
                </c:pt>
                <c:pt idx="623">
                  <c:v>41985</c:v>
                </c:pt>
                <c:pt idx="624">
                  <c:v>41992</c:v>
                </c:pt>
                <c:pt idx="625">
                  <c:v>41999</c:v>
                </c:pt>
                <c:pt idx="626">
                  <c:v>42006</c:v>
                </c:pt>
                <c:pt idx="627">
                  <c:v>42013</c:v>
                </c:pt>
                <c:pt idx="628">
                  <c:v>42020</c:v>
                </c:pt>
                <c:pt idx="629">
                  <c:v>42027</c:v>
                </c:pt>
                <c:pt idx="630">
                  <c:v>42034</c:v>
                </c:pt>
                <c:pt idx="631">
                  <c:v>42041</c:v>
                </c:pt>
                <c:pt idx="632">
                  <c:v>42048</c:v>
                </c:pt>
                <c:pt idx="633">
                  <c:v>42055</c:v>
                </c:pt>
                <c:pt idx="634">
                  <c:v>42062</c:v>
                </c:pt>
                <c:pt idx="635">
                  <c:v>42069</c:v>
                </c:pt>
                <c:pt idx="636">
                  <c:v>42076</c:v>
                </c:pt>
                <c:pt idx="637">
                  <c:v>42083</c:v>
                </c:pt>
                <c:pt idx="638">
                  <c:v>42090</c:v>
                </c:pt>
                <c:pt idx="639">
                  <c:v>42095</c:v>
                </c:pt>
                <c:pt idx="640">
                  <c:v>42104</c:v>
                </c:pt>
                <c:pt idx="641">
                  <c:v>42111</c:v>
                </c:pt>
                <c:pt idx="642">
                  <c:v>42118</c:v>
                </c:pt>
                <c:pt idx="643">
                  <c:v>42124</c:v>
                </c:pt>
                <c:pt idx="644">
                  <c:v>42132</c:v>
                </c:pt>
                <c:pt idx="645">
                  <c:v>42139</c:v>
                </c:pt>
                <c:pt idx="646">
                  <c:v>42146</c:v>
                </c:pt>
                <c:pt idx="647">
                  <c:v>42153</c:v>
                </c:pt>
                <c:pt idx="648">
                  <c:v>42160</c:v>
                </c:pt>
                <c:pt idx="649">
                  <c:v>42167</c:v>
                </c:pt>
                <c:pt idx="650">
                  <c:v>42174</c:v>
                </c:pt>
                <c:pt idx="651">
                  <c:v>42181</c:v>
                </c:pt>
                <c:pt idx="652">
                  <c:v>42188</c:v>
                </c:pt>
                <c:pt idx="653">
                  <c:v>42195</c:v>
                </c:pt>
                <c:pt idx="654">
                  <c:v>42202</c:v>
                </c:pt>
                <c:pt idx="655">
                  <c:v>42209</c:v>
                </c:pt>
                <c:pt idx="656">
                  <c:v>42216</c:v>
                </c:pt>
                <c:pt idx="657">
                  <c:v>42222</c:v>
                </c:pt>
                <c:pt idx="658">
                  <c:v>42230</c:v>
                </c:pt>
                <c:pt idx="659">
                  <c:v>42237</c:v>
                </c:pt>
                <c:pt idx="660">
                  <c:v>42244</c:v>
                </c:pt>
                <c:pt idx="661">
                  <c:v>42251</c:v>
                </c:pt>
                <c:pt idx="662">
                  <c:v>42258</c:v>
                </c:pt>
                <c:pt idx="663">
                  <c:v>42265</c:v>
                </c:pt>
                <c:pt idx="664">
                  <c:v>42272</c:v>
                </c:pt>
                <c:pt idx="665">
                  <c:v>42279</c:v>
                </c:pt>
                <c:pt idx="666">
                  <c:v>42286</c:v>
                </c:pt>
                <c:pt idx="667">
                  <c:v>42293</c:v>
                </c:pt>
                <c:pt idx="668">
                  <c:v>42300</c:v>
                </c:pt>
                <c:pt idx="669">
                  <c:v>42307</c:v>
                </c:pt>
                <c:pt idx="670">
                  <c:v>42314</c:v>
                </c:pt>
                <c:pt idx="671">
                  <c:v>42321</c:v>
                </c:pt>
                <c:pt idx="672">
                  <c:v>42328</c:v>
                </c:pt>
                <c:pt idx="673">
                  <c:v>42335</c:v>
                </c:pt>
                <c:pt idx="674">
                  <c:v>42342</c:v>
                </c:pt>
                <c:pt idx="675">
                  <c:v>42349</c:v>
                </c:pt>
                <c:pt idx="676">
                  <c:v>42356</c:v>
                </c:pt>
                <c:pt idx="677">
                  <c:v>42362</c:v>
                </c:pt>
                <c:pt idx="678">
                  <c:v>42368</c:v>
                </c:pt>
                <c:pt idx="679">
                  <c:v>42377</c:v>
                </c:pt>
                <c:pt idx="680">
                  <c:v>42384</c:v>
                </c:pt>
                <c:pt idx="681">
                  <c:v>42391</c:v>
                </c:pt>
                <c:pt idx="682">
                  <c:v>42398</c:v>
                </c:pt>
                <c:pt idx="683">
                  <c:v>42405</c:v>
                </c:pt>
                <c:pt idx="684">
                  <c:v>42412</c:v>
                </c:pt>
                <c:pt idx="685">
                  <c:v>42419</c:v>
                </c:pt>
                <c:pt idx="686">
                  <c:v>42426</c:v>
                </c:pt>
                <c:pt idx="687">
                  <c:v>42433</c:v>
                </c:pt>
                <c:pt idx="688">
                  <c:v>42440</c:v>
                </c:pt>
                <c:pt idx="689">
                  <c:v>42447</c:v>
                </c:pt>
                <c:pt idx="690">
                  <c:v>42452</c:v>
                </c:pt>
                <c:pt idx="691">
                  <c:v>42461</c:v>
                </c:pt>
                <c:pt idx="692">
                  <c:v>42468</c:v>
                </c:pt>
                <c:pt idx="693">
                  <c:v>42475</c:v>
                </c:pt>
                <c:pt idx="694">
                  <c:v>42482</c:v>
                </c:pt>
                <c:pt idx="695">
                  <c:v>42489</c:v>
                </c:pt>
                <c:pt idx="696">
                  <c:v>42496</c:v>
                </c:pt>
                <c:pt idx="697">
                  <c:v>42503</c:v>
                </c:pt>
                <c:pt idx="698">
                  <c:v>42510</c:v>
                </c:pt>
                <c:pt idx="699">
                  <c:v>42517</c:v>
                </c:pt>
                <c:pt idx="700">
                  <c:v>42524</c:v>
                </c:pt>
                <c:pt idx="701">
                  <c:v>42531</c:v>
                </c:pt>
                <c:pt idx="702">
                  <c:v>42538</c:v>
                </c:pt>
                <c:pt idx="703">
                  <c:v>42545</c:v>
                </c:pt>
                <c:pt idx="704">
                  <c:v>42552</c:v>
                </c:pt>
                <c:pt idx="705">
                  <c:v>42559</c:v>
                </c:pt>
                <c:pt idx="706">
                  <c:v>42566</c:v>
                </c:pt>
                <c:pt idx="707">
                  <c:v>42573</c:v>
                </c:pt>
                <c:pt idx="708">
                  <c:v>42580</c:v>
                </c:pt>
                <c:pt idx="709">
                  <c:v>42587</c:v>
                </c:pt>
                <c:pt idx="710">
                  <c:v>42594</c:v>
                </c:pt>
                <c:pt idx="711">
                  <c:v>42601</c:v>
                </c:pt>
                <c:pt idx="712">
                  <c:v>42608</c:v>
                </c:pt>
                <c:pt idx="713">
                  <c:v>42615</c:v>
                </c:pt>
                <c:pt idx="714">
                  <c:v>42622</c:v>
                </c:pt>
                <c:pt idx="715">
                  <c:v>42629</c:v>
                </c:pt>
                <c:pt idx="716">
                  <c:v>42636</c:v>
                </c:pt>
                <c:pt idx="717">
                  <c:v>42643</c:v>
                </c:pt>
                <c:pt idx="718">
                  <c:v>42650</c:v>
                </c:pt>
                <c:pt idx="719">
                  <c:v>42657</c:v>
                </c:pt>
                <c:pt idx="720">
                  <c:v>42664</c:v>
                </c:pt>
                <c:pt idx="721">
                  <c:v>42671</c:v>
                </c:pt>
                <c:pt idx="722">
                  <c:v>42678</c:v>
                </c:pt>
                <c:pt idx="723">
                  <c:v>42685</c:v>
                </c:pt>
                <c:pt idx="724">
                  <c:v>42692</c:v>
                </c:pt>
                <c:pt idx="725">
                  <c:v>42699</c:v>
                </c:pt>
                <c:pt idx="726">
                  <c:v>42706</c:v>
                </c:pt>
                <c:pt idx="727">
                  <c:v>42713</c:v>
                </c:pt>
                <c:pt idx="728">
                  <c:v>42720</c:v>
                </c:pt>
                <c:pt idx="729">
                  <c:v>42727</c:v>
                </c:pt>
                <c:pt idx="730">
                  <c:v>42733</c:v>
                </c:pt>
                <c:pt idx="731">
                  <c:v>42741</c:v>
                </c:pt>
                <c:pt idx="732">
                  <c:v>42748</c:v>
                </c:pt>
                <c:pt idx="733">
                  <c:v>42755</c:v>
                </c:pt>
                <c:pt idx="734">
                  <c:v>42762</c:v>
                </c:pt>
                <c:pt idx="735">
                  <c:v>42769</c:v>
                </c:pt>
                <c:pt idx="736">
                  <c:v>42776</c:v>
                </c:pt>
                <c:pt idx="737">
                  <c:v>42783</c:v>
                </c:pt>
                <c:pt idx="738">
                  <c:v>42790</c:v>
                </c:pt>
                <c:pt idx="739">
                  <c:v>42797</c:v>
                </c:pt>
                <c:pt idx="740">
                  <c:v>42804</c:v>
                </c:pt>
                <c:pt idx="741">
                  <c:v>42811</c:v>
                </c:pt>
                <c:pt idx="742">
                  <c:v>42818</c:v>
                </c:pt>
                <c:pt idx="743">
                  <c:v>42825</c:v>
                </c:pt>
                <c:pt idx="744">
                  <c:v>42832</c:v>
                </c:pt>
                <c:pt idx="745">
                  <c:v>42837</c:v>
                </c:pt>
                <c:pt idx="746">
                  <c:v>42846</c:v>
                </c:pt>
                <c:pt idx="747">
                  <c:v>42853</c:v>
                </c:pt>
                <c:pt idx="748">
                  <c:v>42860</c:v>
                </c:pt>
                <c:pt idx="749">
                  <c:v>42867</c:v>
                </c:pt>
                <c:pt idx="750">
                  <c:v>42874</c:v>
                </c:pt>
                <c:pt idx="751">
                  <c:v>42888</c:v>
                </c:pt>
                <c:pt idx="752">
                  <c:v>42895</c:v>
                </c:pt>
                <c:pt idx="753">
                  <c:v>42902</c:v>
                </c:pt>
                <c:pt idx="754">
                  <c:v>42909</c:v>
                </c:pt>
                <c:pt idx="755">
                  <c:v>42916</c:v>
                </c:pt>
                <c:pt idx="756">
                  <c:v>42923</c:v>
                </c:pt>
                <c:pt idx="757">
                  <c:v>42930</c:v>
                </c:pt>
                <c:pt idx="758">
                  <c:v>42937</c:v>
                </c:pt>
                <c:pt idx="759">
                  <c:v>42940</c:v>
                </c:pt>
                <c:pt idx="760">
                  <c:v>42941</c:v>
                </c:pt>
                <c:pt idx="761">
                  <c:v>42942</c:v>
                </c:pt>
                <c:pt idx="762">
                  <c:v>42943</c:v>
                </c:pt>
                <c:pt idx="763">
                  <c:v>42944</c:v>
                </c:pt>
                <c:pt idx="764">
                  <c:v>42947</c:v>
                </c:pt>
                <c:pt idx="765">
                  <c:v>42948</c:v>
                </c:pt>
                <c:pt idx="766">
                  <c:v>42949</c:v>
                </c:pt>
                <c:pt idx="767">
                  <c:v>42950</c:v>
                </c:pt>
                <c:pt idx="768">
                  <c:v>42951</c:v>
                </c:pt>
                <c:pt idx="769">
                  <c:v>42955</c:v>
                </c:pt>
                <c:pt idx="770">
                  <c:v>42956</c:v>
                </c:pt>
                <c:pt idx="771">
                  <c:v>42957</c:v>
                </c:pt>
                <c:pt idx="772">
                  <c:v>42958</c:v>
                </c:pt>
                <c:pt idx="773">
                  <c:v>42965</c:v>
                </c:pt>
                <c:pt idx="774">
                  <c:v>42972</c:v>
                </c:pt>
                <c:pt idx="775">
                  <c:v>42979</c:v>
                </c:pt>
                <c:pt idx="776">
                  <c:v>42986</c:v>
                </c:pt>
                <c:pt idx="777">
                  <c:v>42993</c:v>
                </c:pt>
                <c:pt idx="778">
                  <c:v>43000</c:v>
                </c:pt>
                <c:pt idx="779">
                  <c:v>43007</c:v>
                </c:pt>
                <c:pt idx="780">
                  <c:v>43014</c:v>
                </c:pt>
                <c:pt idx="781">
                  <c:v>43021</c:v>
                </c:pt>
                <c:pt idx="782">
                  <c:v>43028</c:v>
                </c:pt>
                <c:pt idx="783">
                  <c:v>43035</c:v>
                </c:pt>
                <c:pt idx="784">
                  <c:v>43042</c:v>
                </c:pt>
                <c:pt idx="785">
                  <c:v>43049</c:v>
                </c:pt>
                <c:pt idx="786">
                  <c:v>43056</c:v>
                </c:pt>
                <c:pt idx="787">
                  <c:v>43063</c:v>
                </c:pt>
                <c:pt idx="788">
                  <c:v>43070</c:v>
                </c:pt>
                <c:pt idx="789">
                  <c:v>43076</c:v>
                </c:pt>
                <c:pt idx="790">
                  <c:v>43084</c:v>
                </c:pt>
                <c:pt idx="791">
                  <c:v>43091</c:v>
                </c:pt>
                <c:pt idx="792">
                  <c:v>43097</c:v>
                </c:pt>
                <c:pt idx="793">
                  <c:v>43105</c:v>
                </c:pt>
                <c:pt idx="794">
                  <c:v>43112</c:v>
                </c:pt>
              </c:numCache>
            </c:numRef>
          </c:cat>
          <c:val>
            <c:numRef>
              <c:f>Hoja1!$B$3:$B$797</c:f>
              <c:numCache>
                <c:formatCode>0.00%</c:formatCode>
                <c:ptCount val="795"/>
                <c:pt idx="0">
                  <c:v>0.10499354865109911</c:v>
                </c:pt>
                <c:pt idx="1">
                  <c:v>0.10045283765207969</c:v>
                </c:pt>
                <c:pt idx="2">
                  <c:v>9.6022203786686466E-2</c:v>
                </c:pt>
                <c:pt idx="3">
                  <c:v>0.10618840583992784</c:v>
                </c:pt>
                <c:pt idx="4">
                  <c:v>0.10275413272642986</c:v>
                </c:pt>
                <c:pt idx="5">
                  <c:v>0.10682535837371998</c:v>
                </c:pt>
                <c:pt idx="6">
                  <c:v>0.1050917112485914</c:v>
                </c:pt>
                <c:pt idx="7">
                  <c:v>0.10690568091538699</c:v>
                </c:pt>
                <c:pt idx="8">
                  <c:v>0.10795192581031166</c:v>
                </c:pt>
                <c:pt idx="9">
                  <c:v>0.1067727148522708</c:v>
                </c:pt>
                <c:pt idx="10">
                  <c:v>0.10504717601714919</c:v>
                </c:pt>
                <c:pt idx="11">
                  <c:v>0.10398547290219939</c:v>
                </c:pt>
                <c:pt idx="12">
                  <c:v>0.10049517229386784</c:v>
                </c:pt>
                <c:pt idx="13">
                  <c:v>0.10575621760657805</c:v>
                </c:pt>
                <c:pt idx="14">
                  <c:v>0.12089070094500154</c:v>
                </c:pt>
                <c:pt idx="15">
                  <c:v>0.10154364551356321</c:v>
                </c:pt>
                <c:pt idx="16">
                  <c:v>0.10595530952621712</c:v>
                </c:pt>
                <c:pt idx="17">
                  <c:v>0.1032525835724265</c:v>
                </c:pt>
                <c:pt idx="18">
                  <c:v>0.10047531093189876</c:v>
                </c:pt>
                <c:pt idx="19">
                  <c:v>9.8093103141667415E-2</c:v>
                </c:pt>
                <c:pt idx="20">
                  <c:v>0.10140299528597096</c:v>
                </c:pt>
                <c:pt idx="21">
                  <c:v>0.10140453690799012</c:v>
                </c:pt>
                <c:pt idx="22">
                  <c:v>0.10401057077866138</c:v>
                </c:pt>
                <c:pt idx="23">
                  <c:v>0.10137308020824976</c:v>
                </c:pt>
                <c:pt idx="24">
                  <c:v>0.10577523042904224</c:v>
                </c:pt>
                <c:pt idx="25">
                  <c:v>9.7357319607174642E-2</c:v>
                </c:pt>
                <c:pt idx="26">
                  <c:v>0.10000429248693177</c:v>
                </c:pt>
                <c:pt idx="27">
                  <c:v>0.10111706255888242</c:v>
                </c:pt>
                <c:pt idx="28">
                  <c:v>0.10018411946465045</c:v>
                </c:pt>
                <c:pt idx="29">
                  <c:v>9.9923708276353551E-2</c:v>
                </c:pt>
                <c:pt idx="30">
                  <c:v>9.9155802834768547E-2</c:v>
                </c:pt>
                <c:pt idx="31">
                  <c:v>9.9626764609258789E-2</c:v>
                </c:pt>
                <c:pt idx="32">
                  <c:v>9.7701664346777406E-2</c:v>
                </c:pt>
                <c:pt idx="33">
                  <c:v>9.7645126661868531E-2</c:v>
                </c:pt>
                <c:pt idx="34">
                  <c:v>9.7424690797794256E-2</c:v>
                </c:pt>
                <c:pt idx="35">
                  <c:v>9.7102915698555226E-2</c:v>
                </c:pt>
                <c:pt idx="36">
                  <c:v>9.845311379995425E-2</c:v>
                </c:pt>
                <c:pt idx="37">
                  <c:v>9.6039244785151245E-2</c:v>
                </c:pt>
                <c:pt idx="38">
                  <c:v>9.9018974375906454E-2</c:v>
                </c:pt>
                <c:pt idx="39">
                  <c:v>0.10114839510070217</c:v>
                </c:pt>
                <c:pt idx="40">
                  <c:v>0.10365853416195314</c:v>
                </c:pt>
                <c:pt idx="41">
                  <c:v>0.10117684912075942</c:v>
                </c:pt>
                <c:pt idx="42">
                  <c:v>9.9216622849990443E-2</c:v>
                </c:pt>
                <c:pt idx="43">
                  <c:v>9.9979270966891853E-2</c:v>
                </c:pt>
                <c:pt idx="44">
                  <c:v>9.9123249129639435E-2</c:v>
                </c:pt>
                <c:pt idx="45">
                  <c:v>9.8846280064132319E-2</c:v>
                </c:pt>
                <c:pt idx="46">
                  <c:v>9.826877555800051E-2</c:v>
                </c:pt>
                <c:pt idx="47">
                  <c:v>9.8386605717209807E-2</c:v>
                </c:pt>
                <c:pt idx="48">
                  <c:v>9.9032018851876735E-2</c:v>
                </c:pt>
                <c:pt idx="49">
                  <c:v>9.9716896455547488E-2</c:v>
                </c:pt>
                <c:pt idx="50">
                  <c:v>0.10072106852600737</c:v>
                </c:pt>
                <c:pt idx="51">
                  <c:v>0.10242557598401936</c:v>
                </c:pt>
                <c:pt idx="52">
                  <c:v>9.9032356882777339E-2</c:v>
                </c:pt>
                <c:pt idx="53">
                  <c:v>9.7888076687349113E-2</c:v>
                </c:pt>
                <c:pt idx="54">
                  <c:v>9.6825564793323604E-2</c:v>
                </c:pt>
                <c:pt idx="55">
                  <c:v>9.6954900652465703E-2</c:v>
                </c:pt>
                <c:pt idx="56">
                  <c:v>0.1015380377896089</c:v>
                </c:pt>
                <c:pt idx="57">
                  <c:v>9.4490600218889664E-2</c:v>
                </c:pt>
                <c:pt idx="58">
                  <c:v>9.1878537529880289E-2</c:v>
                </c:pt>
                <c:pt idx="59">
                  <c:v>9.0823774275534674E-2</c:v>
                </c:pt>
                <c:pt idx="60">
                  <c:v>8.9580207716738913E-2</c:v>
                </c:pt>
                <c:pt idx="61">
                  <c:v>8.8507555843541974E-2</c:v>
                </c:pt>
                <c:pt idx="62">
                  <c:v>8.8753398611335355E-2</c:v>
                </c:pt>
                <c:pt idx="63">
                  <c:v>8.9141863568957147E-2</c:v>
                </c:pt>
                <c:pt idx="64">
                  <c:v>8.8864633794903725E-2</c:v>
                </c:pt>
                <c:pt idx="65">
                  <c:v>8.9423800392913089E-2</c:v>
                </c:pt>
                <c:pt idx="66">
                  <c:v>8.7227481847413468E-2</c:v>
                </c:pt>
                <c:pt idx="67">
                  <c:v>8.8707085403372909E-2</c:v>
                </c:pt>
                <c:pt idx="68">
                  <c:v>8.9993695100776039E-2</c:v>
                </c:pt>
                <c:pt idx="69">
                  <c:v>0.1076772260886234</c:v>
                </c:pt>
                <c:pt idx="70">
                  <c:v>0.10210733008694683</c:v>
                </c:pt>
                <c:pt idx="71">
                  <c:v>0.10031679248171343</c:v>
                </c:pt>
                <c:pt idx="72">
                  <c:v>9.8254470716388376E-2</c:v>
                </c:pt>
                <c:pt idx="73">
                  <c:v>9.4250007963978089E-2</c:v>
                </c:pt>
                <c:pt idx="74">
                  <c:v>9.3618706043136823E-2</c:v>
                </c:pt>
                <c:pt idx="75">
                  <c:v>9.3736142171296777E-2</c:v>
                </c:pt>
                <c:pt idx="76">
                  <c:v>9.4552684401545628E-2</c:v>
                </c:pt>
                <c:pt idx="77">
                  <c:v>9.2222688683846865E-2</c:v>
                </c:pt>
                <c:pt idx="78">
                  <c:v>9.3561634315951991E-2</c:v>
                </c:pt>
                <c:pt idx="79">
                  <c:v>9.1936757326216645E-2</c:v>
                </c:pt>
                <c:pt idx="80">
                  <c:v>9.4275337375394175E-2</c:v>
                </c:pt>
                <c:pt idx="81">
                  <c:v>9.7120140890321949E-2</c:v>
                </c:pt>
                <c:pt idx="82">
                  <c:v>9.2330045337677413E-2</c:v>
                </c:pt>
                <c:pt idx="83">
                  <c:v>8.9684849908145736E-2</c:v>
                </c:pt>
                <c:pt idx="84">
                  <c:v>8.902530614462667E-2</c:v>
                </c:pt>
                <c:pt idx="85">
                  <c:v>8.8911091314286317E-2</c:v>
                </c:pt>
                <c:pt idx="86">
                  <c:v>8.9300351958119695E-2</c:v>
                </c:pt>
                <c:pt idx="87">
                  <c:v>8.8605557970175663E-2</c:v>
                </c:pt>
                <c:pt idx="88">
                  <c:v>8.8572348074241303E-2</c:v>
                </c:pt>
                <c:pt idx="89">
                  <c:v>8.6703337382981971E-2</c:v>
                </c:pt>
                <c:pt idx="90">
                  <c:v>8.680606617997122E-2</c:v>
                </c:pt>
                <c:pt idx="91">
                  <c:v>8.6391544990450431E-2</c:v>
                </c:pt>
                <c:pt idx="92">
                  <c:v>8.6932175645694443E-2</c:v>
                </c:pt>
                <c:pt idx="93">
                  <c:v>8.6887605642222976E-2</c:v>
                </c:pt>
                <c:pt idx="94">
                  <c:v>8.687175674353087E-2</c:v>
                </c:pt>
                <c:pt idx="95">
                  <c:v>8.9813131391313084E-2</c:v>
                </c:pt>
                <c:pt idx="96">
                  <c:v>8.7687841768902874E-2</c:v>
                </c:pt>
                <c:pt idx="97">
                  <c:v>8.8025570734104441E-2</c:v>
                </c:pt>
                <c:pt idx="98">
                  <c:v>8.8444602734644828E-2</c:v>
                </c:pt>
                <c:pt idx="99">
                  <c:v>8.4048685887135877E-2</c:v>
                </c:pt>
                <c:pt idx="100">
                  <c:v>8.8022676528136889E-2</c:v>
                </c:pt>
                <c:pt idx="101">
                  <c:v>8.5785780061926387E-2</c:v>
                </c:pt>
                <c:pt idx="102">
                  <c:v>8.5390134054933675E-2</c:v>
                </c:pt>
                <c:pt idx="103">
                  <c:v>8.4375683405012669E-2</c:v>
                </c:pt>
                <c:pt idx="104">
                  <c:v>8.3864721036542855E-2</c:v>
                </c:pt>
                <c:pt idx="105">
                  <c:v>8.1513035598622219E-2</c:v>
                </c:pt>
                <c:pt idx="106">
                  <c:v>8.0334146458298505E-2</c:v>
                </c:pt>
                <c:pt idx="107">
                  <c:v>7.8956791262290382E-2</c:v>
                </c:pt>
                <c:pt idx="108">
                  <c:v>7.6055412756391494E-2</c:v>
                </c:pt>
                <c:pt idx="109">
                  <c:v>7.7344252484108811E-2</c:v>
                </c:pt>
                <c:pt idx="110">
                  <c:v>7.7372984787762222E-2</c:v>
                </c:pt>
                <c:pt idx="111">
                  <c:v>7.7409504077669222E-2</c:v>
                </c:pt>
                <c:pt idx="112">
                  <c:v>7.687493481868235E-2</c:v>
                </c:pt>
                <c:pt idx="113">
                  <c:v>7.7593661546823567E-2</c:v>
                </c:pt>
                <c:pt idx="114">
                  <c:v>7.8382233056690787E-2</c:v>
                </c:pt>
                <c:pt idx="115">
                  <c:v>7.7959989166223487E-2</c:v>
                </c:pt>
                <c:pt idx="116">
                  <c:v>7.7023390690837079E-2</c:v>
                </c:pt>
                <c:pt idx="117">
                  <c:v>7.7903221184812077E-2</c:v>
                </c:pt>
                <c:pt idx="118">
                  <c:v>7.772848179758407E-2</c:v>
                </c:pt>
                <c:pt idx="119">
                  <c:v>7.5186170529398355E-2</c:v>
                </c:pt>
                <c:pt idx="120">
                  <c:v>7.4451779012908448E-2</c:v>
                </c:pt>
                <c:pt idx="121">
                  <c:v>7.3712438413366499E-2</c:v>
                </c:pt>
                <c:pt idx="122">
                  <c:v>7.4076393217606284E-2</c:v>
                </c:pt>
                <c:pt idx="123">
                  <c:v>7.4457024495519386E-2</c:v>
                </c:pt>
                <c:pt idx="124">
                  <c:v>7.4170612681623282E-2</c:v>
                </c:pt>
                <c:pt idx="125">
                  <c:v>7.2880148055307625E-2</c:v>
                </c:pt>
                <c:pt idx="126">
                  <c:v>7.0208773612962405E-2</c:v>
                </c:pt>
                <c:pt idx="127">
                  <c:v>7.1323013006074687E-2</c:v>
                </c:pt>
                <c:pt idx="128">
                  <c:v>7.0555983711646508E-2</c:v>
                </c:pt>
                <c:pt idx="129">
                  <c:v>7.035793730155282E-2</c:v>
                </c:pt>
                <c:pt idx="130">
                  <c:v>7.0719465298460182E-2</c:v>
                </c:pt>
                <c:pt idx="131">
                  <c:v>7.0706905588856728E-2</c:v>
                </c:pt>
                <c:pt idx="132">
                  <c:v>7.1158746205457257E-2</c:v>
                </c:pt>
                <c:pt idx="133">
                  <c:v>7.1789329683982661E-2</c:v>
                </c:pt>
                <c:pt idx="134">
                  <c:v>7.1103314569241016E-2</c:v>
                </c:pt>
                <c:pt idx="135">
                  <c:v>7.0641004221958514E-2</c:v>
                </c:pt>
                <c:pt idx="136">
                  <c:v>7.0737524734156842E-2</c:v>
                </c:pt>
                <c:pt idx="137">
                  <c:v>7.0658829167834725E-2</c:v>
                </c:pt>
                <c:pt idx="138">
                  <c:v>7.0953406514653761E-2</c:v>
                </c:pt>
                <c:pt idx="139">
                  <c:v>7.0952122160816478E-2</c:v>
                </c:pt>
                <c:pt idx="140">
                  <c:v>6.9835305873638731E-2</c:v>
                </c:pt>
                <c:pt idx="141">
                  <c:v>6.395273212080177E-2</c:v>
                </c:pt>
                <c:pt idx="142">
                  <c:v>5.9978545231945013E-2</c:v>
                </c:pt>
                <c:pt idx="143">
                  <c:v>5.8266462965801402E-2</c:v>
                </c:pt>
                <c:pt idx="144">
                  <c:v>6.1504237876020218E-2</c:v>
                </c:pt>
                <c:pt idx="145">
                  <c:v>6.4057184824724445E-2</c:v>
                </c:pt>
                <c:pt idx="146">
                  <c:v>6.2773445432311226E-2</c:v>
                </c:pt>
                <c:pt idx="147">
                  <c:v>6.3506731595398769E-2</c:v>
                </c:pt>
                <c:pt idx="148">
                  <c:v>6.2720313971464714E-2</c:v>
                </c:pt>
                <c:pt idx="149">
                  <c:v>6.3253749109158042E-2</c:v>
                </c:pt>
                <c:pt idx="150">
                  <c:v>6.2164421786983448E-2</c:v>
                </c:pt>
                <c:pt idx="151">
                  <c:v>5.6123940401116901E-2</c:v>
                </c:pt>
                <c:pt idx="152">
                  <c:v>5.6541653603031206E-2</c:v>
                </c:pt>
                <c:pt idx="153">
                  <c:v>5.8354849696183209E-2</c:v>
                </c:pt>
                <c:pt idx="154">
                  <c:v>5.945082561263404E-2</c:v>
                </c:pt>
                <c:pt idx="155">
                  <c:v>6.0313237266343744E-2</c:v>
                </c:pt>
                <c:pt idx="156">
                  <c:v>6.0758987283904942E-2</c:v>
                </c:pt>
                <c:pt idx="157">
                  <c:v>6.0673077387772389E-2</c:v>
                </c:pt>
                <c:pt idx="158">
                  <c:v>6.1093116293470695E-2</c:v>
                </c:pt>
                <c:pt idx="159">
                  <c:v>6.1140761193289261E-2</c:v>
                </c:pt>
                <c:pt idx="160">
                  <c:v>6.0649803093134169E-2</c:v>
                </c:pt>
                <c:pt idx="161">
                  <c:v>6.0548928989040851E-2</c:v>
                </c:pt>
                <c:pt idx="162">
                  <c:v>6.0590174915611472E-2</c:v>
                </c:pt>
                <c:pt idx="163">
                  <c:v>6.0287304441515088E-2</c:v>
                </c:pt>
                <c:pt idx="164">
                  <c:v>5.994903390207762E-2</c:v>
                </c:pt>
                <c:pt idx="165">
                  <c:v>6.1064413458578715E-2</c:v>
                </c:pt>
                <c:pt idx="166">
                  <c:v>6.2423366363451249E-2</c:v>
                </c:pt>
                <c:pt idx="167">
                  <c:v>6.2342982003503078E-2</c:v>
                </c:pt>
                <c:pt idx="168">
                  <c:v>6.2592834213271109E-2</c:v>
                </c:pt>
                <c:pt idx="169">
                  <c:v>6.2566340641214024E-2</c:v>
                </c:pt>
                <c:pt idx="170">
                  <c:v>6.2535788836510564E-2</c:v>
                </c:pt>
                <c:pt idx="171">
                  <c:v>6.3223252010062181E-2</c:v>
                </c:pt>
                <c:pt idx="172">
                  <c:v>6.3495187824368138E-2</c:v>
                </c:pt>
                <c:pt idx="173">
                  <c:v>6.4860362054205645E-2</c:v>
                </c:pt>
                <c:pt idx="174">
                  <c:v>7.0943044501618813E-2</c:v>
                </c:pt>
                <c:pt idx="175">
                  <c:v>7.3347019956660597E-2</c:v>
                </c:pt>
                <c:pt idx="176">
                  <c:v>8.3045058320502463E-2</c:v>
                </c:pt>
                <c:pt idx="177">
                  <c:v>8.0963479255972137E-2</c:v>
                </c:pt>
                <c:pt idx="178">
                  <c:v>7.9834190262942695E-2</c:v>
                </c:pt>
                <c:pt idx="179">
                  <c:v>8.0744074690467516E-2</c:v>
                </c:pt>
                <c:pt idx="180">
                  <c:v>8.3557779167102719E-2</c:v>
                </c:pt>
                <c:pt idx="181">
                  <c:v>8.3438641132165037E-2</c:v>
                </c:pt>
                <c:pt idx="182">
                  <c:v>8.371599024736498E-2</c:v>
                </c:pt>
                <c:pt idx="183">
                  <c:v>8.3661553882982131E-2</c:v>
                </c:pt>
                <c:pt idx="184">
                  <c:v>8.5537987310065011E-2</c:v>
                </c:pt>
                <c:pt idx="185">
                  <c:v>8.3455095567164683E-2</c:v>
                </c:pt>
                <c:pt idx="186">
                  <c:v>7.9842109955062801E-2</c:v>
                </c:pt>
                <c:pt idx="187">
                  <c:v>7.8278515544619731E-2</c:v>
                </c:pt>
                <c:pt idx="188">
                  <c:v>7.9002064029105146E-2</c:v>
                </c:pt>
                <c:pt idx="189">
                  <c:v>8.2205857437560592E-2</c:v>
                </c:pt>
                <c:pt idx="190">
                  <c:v>8.3311679906997282E-2</c:v>
                </c:pt>
                <c:pt idx="191">
                  <c:v>8.2184523765359563E-2</c:v>
                </c:pt>
                <c:pt idx="192">
                  <c:v>8.49980702506139E-2</c:v>
                </c:pt>
                <c:pt idx="193">
                  <c:v>8.0373252979343279E-2</c:v>
                </c:pt>
                <c:pt idx="194">
                  <c:v>8.2170426691029474E-2</c:v>
                </c:pt>
                <c:pt idx="195">
                  <c:v>8.211386577189983E-2</c:v>
                </c:pt>
                <c:pt idx="196">
                  <c:v>8.1028813752809459E-2</c:v>
                </c:pt>
                <c:pt idx="197">
                  <c:v>8.0132452193429904E-2</c:v>
                </c:pt>
                <c:pt idx="198">
                  <c:v>8.0649424001867365E-2</c:v>
                </c:pt>
                <c:pt idx="199">
                  <c:v>8.102831592742521E-2</c:v>
                </c:pt>
                <c:pt idx="200">
                  <c:v>7.9910214959278747E-2</c:v>
                </c:pt>
                <c:pt idx="201">
                  <c:v>7.9159696611498909E-2</c:v>
                </c:pt>
                <c:pt idx="202">
                  <c:v>7.9059093828931948E-2</c:v>
                </c:pt>
                <c:pt idx="203">
                  <c:v>7.9736231066538377E-2</c:v>
                </c:pt>
                <c:pt idx="204">
                  <c:v>7.9514085738839668E-2</c:v>
                </c:pt>
                <c:pt idx="205">
                  <c:v>7.9408398786535495E-2</c:v>
                </c:pt>
                <c:pt idx="206">
                  <c:v>7.9276345678981563E-2</c:v>
                </c:pt>
                <c:pt idx="207">
                  <c:v>7.960725544374192E-2</c:v>
                </c:pt>
                <c:pt idx="208">
                  <c:v>7.9597195601091464E-2</c:v>
                </c:pt>
                <c:pt idx="209">
                  <c:v>8.0684796919922475E-2</c:v>
                </c:pt>
                <c:pt idx="210">
                  <c:v>8.2008300949494517E-2</c:v>
                </c:pt>
                <c:pt idx="211">
                  <c:v>8.1793987377559274E-2</c:v>
                </c:pt>
                <c:pt idx="212">
                  <c:v>8.3775048578235145E-2</c:v>
                </c:pt>
                <c:pt idx="213">
                  <c:v>8.3782843433995557E-2</c:v>
                </c:pt>
                <c:pt idx="214">
                  <c:v>8.6031053229089549E-2</c:v>
                </c:pt>
                <c:pt idx="215">
                  <c:v>8.5849476992099882E-2</c:v>
                </c:pt>
                <c:pt idx="216">
                  <c:v>8.7567495420581842E-2</c:v>
                </c:pt>
                <c:pt idx="217">
                  <c:v>8.9426170787770376E-2</c:v>
                </c:pt>
                <c:pt idx="218">
                  <c:v>8.926330093936774E-2</c:v>
                </c:pt>
                <c:pt idx="219">
                  <c:v>8.7680178431607025E-2</c:v>
                </c:pt>
                <c:pt idx="220">
                  <c:v>8.8217740033872616E-2</c:v>
                </c:pt>
                <c:pt idx="221">
                  <c:v>8.7736365325224996E-2</c:v>
                </c:pt>
                <c:pt idx="222">
                  <c:v>8.8331668772497762E-2</c:v>
                </c:pt>
                <c:pt idx="223">
                  <c:v>8.9436515097260916E-2</c:v>
                </c:pt>
                <c:pt idx="224">
                  <c:v>9.0874882372623089E-2</c:v>
                </c:pt>
                <c:pt idx="225">
                  <c:v>9.2015944687984685E-2</c:v>
                </c:pt>
                <c:pt idx="226">
                  <c:v>9.145034685398179E-2</c:v>
                </c:pt>
                <c:pt idx="227">
                  <c:v>9.1698022304023352E-2</c:v>
                </c:pt>
                <c:pt idx="228">
                  <c:v>9.2851161384643666E-2</c:v>
                </c:pt>
                <c:pt idx="229">
                  <c:v>9.2271191910097361E-2</c:v>
                </c:pt>
                <c:pt idx="230">
                  <c:v>9.1465095173973943E-2</c:v>
                </c:pt>
                <c:pt idx="231">
                  <c:v>9.1835828263900243E-2</c:v>
                </c:pt>
                <c:pt idx="232">
                  <c:v>9.1299861453910891E-2</c:v>
                </c:pt>
                <c:pt idx="233">
                  <c:v>9.4325180859675894E-2</c:v>
                </c:pt>
                <c:pt idx="234">
                  <c:v>9.6279648280394481E-2</c:v>
                </c:pt>
                <c:pt idx="235">
                  <c:v>9.586125458736805E-2</c:v>
                </c:pt>
                <c:pt idx="236">
                  <c:v>9.5559405475421855E-2</c:v>
                </c:pt>
                <c:pt idx="237">
                  <c:v>9.5320202179973057E-2</c:v>
                </c:pt>
                <c:pt idx="238">
                  <c:v>9.6412561964508203E-2</c:v>
                </c:pt>
                <c:pt idx="239">
                  <c:v>9.5308945017491764E-2</c:v>
                </c:pt>
                <c:pt idx="240">
                  <c:v>9.6861524533550236E-2</c:v>
                </c:pt>
                <c:pt idx="241">
                  <c:v>9.9001217893766036E-2</c:v>
                </c:pt>
                <c:pt idx="242">
                  <c:v>9.8689466748610899E-2</c:v>
                </c:pt>
                <c:pt idx="243">
                  <c:v>9.8263245936263344E-2</c:v>
                </c:pt>
                <c:pt idx="244">
                  <c:v>9.8415039500305612E-2</c:v>
                </c:pt>
                <c:pt idx="245">
                  <c:v>9.7261398956991485E-2</c:v>
                </c:pt>
                <c:pt idx="246">
                  <c:v>9.6410301776429508E-2</c:v>
                </c:pt>
                <c:pt idx="247">
                  <c:v>9.5870433911833919E-2</c:v>
                </c:pt>
                <c:pt idx="248">
                  <c:v>9.5309927414595652E-2</c:v>
                </c:pt>
                <c:pt idx="249">
                  <c:v>9.595747090952611E-2</c:v>
                </c:pt>
                <c:pt idx="250">
                  <c:v>9.6367006646234765E-2</c:v>
                </c:pt>
                <c:pt idx="251">
                  <c:v>9.5652295342831373E-2</c:v>
                </c:pt>
                <c:pt idx="252">
                  <c:v>9.6024781894675337E-2</c:v>
                </c:pt>
                <c:pt idx="253">
                  <c:v>9.4868215782464294E-2</c:v>
                </c:pt>
                <c:pt idx="254">
                  <c:v>9.3755275874824351E-2</c:v>
                </c:pt>
                <c:pt idx="255">
                  <c:v>9.4923062037153949E-2</c:v>
                </c:pt>
                <c:pt idx="256">
                  <c:v>9.4654962931666864E-2</c:v>
                </c:pt>
                <c:pt idx="257">
                  <c:v>9.5378229140728354E-2</c:v>
                </c:pt>
                <c:pt idx="258">
                  <c:v>9.6740032682627541E-2</c:v>
                </c:pt>
                <c:pt idx="259">
                  <c:v>9.8681693596788467E-2</c:v>
                </c:pt>
                <c:pt idx="260">
                  <c:v>9.9769329359047143E-2</c:v>
                </c:pt>
                <c:pt idx="261">
                  <c:v>0.10001222351604255</c:v>
                </c:pt>
                <c:pt idx="262">
                  <c:v>0.10089705204725097</c:v>
                </c:pt>
                <c:pt idx="263">
                  <c:v>0.10182710370266768</c:v>
                </c:pt>
                <c:pt idx="264">
                  <c:v>0.10151016517106837</c:v>
                </c:pt>
                <c:pt idx="265">
                  <c:v>0.1044288074056825</c:v>
                </c:pt>
                <c:pt idx="266">
                  <c:v>0.10380842677962843</c:v>
                </c:pt>
                <c:pt idx="267">
                  <c:v>0.10444900813723335</c:v>
                </c:pt>
                <c:pt idx="268">
                  <c:v>0.10665302530353671</c:v>
                </c:pt>
                <c:pt idx="269">
                  <c:v>0.10858144869036779</c:v>
                </c:pt>
                <c:pt idx="270">
                  <c:v>0.10740259142244102</c:v>
                </c:pt>
                <c:pt idx="271">
                  <c:v>0.10731573279415296</c:v>
                </c:pt>
                <c:pt idx="272">
                  <c:v>0.10701370451065317</c:v>
                </c:pt>
                <c:pt idx="273">
                  <c:v>0.10547572816633588</c:v>
                </c:pt>
                <c:pt idx="274">
                  <c:v>0.10521078747567758</c:v>
                </c:pt>
                <c:pt idx="275">
                  <c:v>0.10404118980364752</c:v>
                </c:pt>
                <c:pt idx="276">
                  <c:v>0.10444235658324841</c:v>
                </c:pt>
                <c:pt idx="277">
                  <c:v>0.10360156773202966</c:v>
                </c:pt>
                <c:pt idx="278">
                  <c:v>0.10526358780320533</c:v>
                </c:pt>
                <c:pt idx="279">
                  <c:v>0.10605719719646745</c:v>
                </c:pt>
                <c:pt idx="280">
                  <c:v>0.10712709131578624</c:v>
                </c:pt>
                <c:pt idx="281">
                  <c:v>0.10668769512179743</c:v>
                </c:pt>
                <c:pt idx="282">
                  <c:v>0.10868566132838486</c:v>
                </c:pt>
                <c:pt idx="283">
                  <c:v>0.10855159843376794</c:v>
                </c:pt>
                <c:pt idx="284">
                  <c:v>0.10867486661642989</c:v>
                </c:pt>
                <c:pt idx="285">
                  <c:v>0.10854490909324865</c:v>
                </c:pt>
                <c:pt idx="286">
                  <c:v>0.10891215661844789</c:v>
                </c:pt>
                <c:pt idx="287">
                  <c:v>0.1112209133708395</c:v>
                </c:pt>
                <c:pt idx="288">
                  <c:v>0.10943048998626104</c:v>
                </c:pt>
                <c:pt idx="289">
                  <c:v>0.10789537645657488</c:v>
                </c:pt>
                <c:pt idx="290">
                  <c:v>0.10897356188614515</c:v>
                </c:pt>
                <c:pt idx="291">
                  <c:v>0.10854532902916048</c:v>
                </c:pt>
                <c:pt idx="292">
                  <c:v>0.10809522216498713</c:v>
                </c:pt>
                <c:pt idx="293">
                  <c:v>0.10410444867391755</c:v>
                </c:pt>
                <c:pt idx="294">
                  <c:v>0.10216942166785015</c:v>
                </c:pt>
                <c:pt idx="295">
                  <c:v>0.10254377159642236</c:v>
                </c:pt>
                <c:pt idx="296">
                  <c:v>0.10272180975622236</c:v>
                </c:pt>
                <c:pt idx="297">
                  <c:v>0.10426923801740107</c:v>
                </c:pt>
                <c:pt idx="298">
                  <c:v>0.10390286506777846</c:v>
                </c:pt>
                <c:pt idx="299">
                  <c:v>0.10308592208826184</c:v>
                </c:pt>
                <c:pt idx="300">
                  <c:v>0.10647632272572394</c:v>
                </c:pt>
                <c:pt idx="301">
                  <c:v>0.10496607688289994</c:v>
                </c:pt>
                <c:pt idx="302">
                  <c:v>0.10563856277218409</c:v>
                </c:pt>
                <c:pt idx="303">
                  <c:v>0.10437551981894488</c:v>
                </c:pt>
                <c:pt idx="304">
                  <c:v>0.10360677152502751</c:v>
                </c:pt>
                <c:pt idx="305">
                  <c:v>0.10264950361169189</c:v>
                </c:pt>
                <c:pt idx="306">
                  <c:v>0.10093494390328295</c:v>
                </c:pt>
                <c:pt idx="307">
                  <c:v>9.8969338209664137E-2</c:v>
                </c:pt>
                <c:pt idx="308">
                  <c:v>9.9765539207907095E-2</c:v>
                </c:pt>
                <c:pt idx="309">
                  <c:v>9.974146184124133E-2</c:v>
                </c:pt>
                <c:pt idx="310">
                  <c:v>9.8259853058690005E-2</c:v>
                </c:pt>
                <c:pt idx="311">
                  <c:v>9.6617213508993549E-2</c:v>
                </c:pt>
                <c:pt idx="312">
                  <c:v>9.3865345158938851E-2</c:v>
                </c:pt>
                <c:pt idx="313">
                  <c:v>9.4149457199142361E-2</c:v>
                </c:pt>
                <c:pt idx="314">
                  <c:v>9.4260270649067834E-2</c:v>
                </c:pt>
                <c:pt idx="315">
                  <c:v>9.286590011669249E-2</c:v>
                </c:pt>
                <c:pt idx="316">
                  <c:v>9.0326246161482882E-2</c:v>
                </c:pt>
                <c:pt idx="317">
                  <c:v>8.7810584875557929E-2</c:v>
                </c:pt>
                <c:pt idx="318">
                  <c:v>8.8975837650234535E-2</c:v>
                </c:pt>
                <c:pt idx="319">
                  <c:v>8.72565491619266E-2</c:v>
                </c:pt>
                <c:pt idx="320">
                  <c:v>8.490106975048417E-2</c:v>
                </c:pt>
                <c:pt idx="321">
                  <c:v>7.9614430245066092E-2</c:v>
                </c:pt>
                <c:pt idx="322">
                  <c:v>7.7334888495849352E-2</c:v>
                </c:pt>
                <c:pt idx="323">
                  <c:v>7.2189767280842476E-2</c:v>
                </c:pt>
                <c:pt idx="324">
                  <c:v>7.0452519856710305E-2</c:v>
                </c:pt>
                <c:pt idx="325">
                  <c:v>6.88349596843989E-2</c:v>
                </c:pt>
                <c:pt idx="326">
                  <c:v>6.7508218634960482E-2</c:v>
                </c:pt>
                <c:pt idx="327">
                  <c:v>6.8405536992164784E-2</c:v>
                </c:pt>
                <c:pt idx="328">
                  <c:v>6.3664780364263374E-2</c:v>
                </c:pt>
                <c:pt idx="329">
                  <c:v>6.2711073643995086E-2</c:v>
                </c:pt>
                <c:pt idx="330">
                  <c:v>6.1494051713787412E-2</c:v>
                </c:pt>
                <c:pt idx="331">
                  <c:v>5.4961942078317616E-2</c:v>
                </c:pt>
                <c:pt idx="332">
                  <c:v>6.1980165803848353E-2</c:v>
                </c:pt>
                <c:pt idx="333">
                  <c:v>5.9448534807941433E-2</c:v>
                </c:pt>
                <c:pt idx="334">
                  <c:v>6.0836740133018097E-2</c:v>
                </c:pt>
                <c:pt idx="335">
                  <c:v>5.9158260231892745E-2</c:v>
                </c:pt>
                <c:pt idx="336">
                  <c:v>5.7815023360481055E-2</c:v>
                </c:pt>
                <c:pt idx="337">
                  <c:v>5.5902300369815583E-2</c:v>
                </c:pt>
                <c:pt idx="338">
                  <c:v>5.6208353771450392E-2</c:v>
                </c:pt>
                <c:pt idx="339">
                  <c:v>4.8429040100758769E-2</c:v>
                </c:pt>
                <c:pt idx="340">
                  <c:v>4.7319484710985682E-2</c:v>
                </c:pt>
                <c:pt idx="341">
                  <c:v>4.6295073719988755E-2</c:v>
                </c:pt>
                <c:pt idx="342">
                  <c:v>4.8466425123143475E-2</c:v>
                </c:pt>
                <c:pt idx="343">
                  <c:v>4.807382401239968E-2</c:v>
                </c:pt>
                <c:pt idx="344">
                  <c:v>4.7987192071689888E-2</c:v>
                </c:pt>
                <c:pt idx="345">
                  <c:v>4.9018423744867867E-2</c:v>
                </c:pt>
                <c:pt idx="346">
                  <c:v>4.8690889685566896E-2</c:v>
                </c:pt>
                <c:pt idx="347">
                  <c:v>4.9758182535283746E-2</c:v>
                </c:pt>
                <c:pt idx="348">
                  <c:v>4.4611301075522469E-2</c:v>
                </c:pt>
                <c:pt idx="349">
                  <c:v>5.076959811927173E-2</c:v>
                </c:pt>
                <c:pt idx="350">
                  <c:v>5.0887510836406191E-2</c:v>
                </c:pt>
                <c:pt idx="351">
                  <c:v>4.7334253495813217E-2</c:v>
                </c:pt>
                <c:pt idx="352">
                  <c:v>4.6991514748036201E-2</c:v>
                </c:pt>
                <c:pt idx="353">
                  <c:v>4.720615767023606E-2</c:v>
                </c:pt>
                <c:pt idx="354">
                  <c:v>4.6600354162122493E-2</c:v>
                </c:pt>
                <c:pt idx="355">
                  <c:v>4.6698689555230377E-2</c:v>
                </c:pt>
                <c:pt idx="356">
                  <c:v>4.5142757692638869E-2</c:v>
                </c:pt>
                <c:pt idx="357">
                  <c:v>4.2270936699850381E-2</c:v>
                </c:pt>
                <c:pt idx="358">
                  <c:v>4.255614394976015E-2</c:v>
                </c:pt>
                <c:pt idx="359">
                  <c:v>4.255614394976015E-2</c:v>
                </c:pt>
                <c:pt idx="360">
                  <c:v>3.3716336711468564E-2</c:v>
                </c:pt>
                <c:pt idx="361">
                  <c:v>4.0944851289957285E-2</c:v>
                </c:pt>
                <c:pt idx="362">
                  <c:v>3.728348218047528E-2</c:v>
                </c:pt>
                <c:pt idx="363">
                  <c:v>3.9680033898265687E-2</c:v>
                </c:pt>
                <c:pt idx="364">
                  <c:v>4.1881563857939064E-2</c:v>
                </c:pt>
                <c:pt idx="365">
                  <c:v>4.1001971301196205E-2</c:v>
                </c:pt>
                <c:pt idx="366">
                  <c:v>4.3230390054564749E-2</c:v>
                </c:pt>
                <c:pt idx="367">
                  <c:v>4.691823619899993E-2</c:v>
                </c:pt>
                <c:pt idx="368">
                  <c:v>4.6911154791832388E-2</c:v>
                </c:pt>
                <c:pt idx="369">
                  <c:v>4.7422907065996389E-2</c:v>
                </c:pt>
                <c:pt idx="370">
                  <c:v>4.7152321987584234E-2</c:v>
                </c:pt>
                <c:pt idx="371">
                  <c:v>4.2303729032410642E-2</c:v>
                </c:pt>
                <c:pt idx="372">
                  <c:v>4.3178246883100346E-2</c:v>
                </c:pt>
                <c:pt idx="373">
                  <c:v>4.1603176458542945E-2</c:v>
                </c:pt>
                <c:pt idx="374">
                  <c:v>4.0630503763091408E-2</c:v>
                </c:pt>
                <c:pt idx="375">
                  <c:v>4.0926116057233397E-2</c:v>
                </c:pt>
                <c:pt idx="376">
                  <c:v>4.4462425196418298E-2</c:v>
                </c:pt>
                <c:pt idx="377">
                  <c:v>4.4121307654497732E-2</c:v>
                </c:pt>
                <c:pt idx="378">
                  <c:v>4.4151913451319968E-2</c:v>
                </c:pt>
                <c:pt idx="379">
                  <c:v>4.3056412878440975E-2</c:v>
                </c:pt>
                <c:pt idx="380">
                  <c:v>4.4225572578589167E-2</c:v>
                </c:pt>
                <c:pt idx="381">
                  <c:v>4.3465306563794659E-2</c:v>
                </c:pt>
                <c:pt idx="382">
                  <c:v>4.3976771947641602E-2</c:v>
                </c:pt>
                <c:pt idx="383">
                  <c:v>4.1074629574794574E-2</c:v>
                </c:pt>
                <c:pt idx="384">
                  <c:v>3.9476662090343062E-2</c:v>
                </c:pt>
                <c:pt idx="385">
                  <c:v>3.8688132295784161E-2</c:v>
                </c:pt>
                <c:pt idx="386">
                  <c:v>3.9148746504293008E-2</c:v>
                </c:pt>
                <c:pt idx="387">
                  <c:v>3.9374727902149464E-2</c:v>
                </c:pt>
                <c:pt idx="388">
                  <c:v>3.7303157709194235E-2</c:v>
                </c:pt>
                <c:pt idx="389">
                  <c:v>3.9358387804352635E-2</c:v>
                </c:pt>
                <c:pt idx="390">
                  <c:v>4.0198528962397617E-2</c:v>
                </c:pt>
                <c:pt idx="391">
                  <c:v>3.9758417458220174E-2</c:v>
                </c:pt>
                <c:pt idx="392">
                  <c:v>3.9733332416086231E-2</c:v>
                </c:pt>
                <c:pt idx="393">
                  <c:v>4.0032719487005375E-2</c:v>
                </c:pt>
                <c:pt idx="394">
                  <c:v>4.0812585659707468E-2</c:v>
                </c:pt>
                <c:pt idx="395">
                  <c:v>3.9962399814049698E-2</c:v>
                </c:pt>
                <c:pt idx="396">
                  <c:v>4.0293270638074752E-2</c:v>
                </c:pt>
                <c:pt idx="397">
                  <c:v>4.1069513061182894E-2</c:v>
                </c:pt>
                <c:pt idx="398">
                  <c:v>4.0611340887342529E-2</c:v>
                </c:pt>
                <c:pt idx="399">
                  <c:v>4.0276425933254867E-2</c:v>
                </c:pt>
                <c:pt idx="400">
                  <c:v>3.9909201731170851E-2</c:v>
                </c:pt>
                <c:pt idx="401">
                  <c:v>3.7156122830075855E-2</c:v>
                </c:pt>
                <c:pt idx="402">
                  <c:v>3.8009981536406556E-2</c:v>
                </c:pt>
                <c:pt idx="403">
                  <c:v>4.0728487152481119E-2</c:v>
                </c:pt>
                <c:pt idx="404">
                  <c:v>3.9189542091234708E-2</c:v>
                </c:pt>
                <c:pt idx="405">
                  <c:v>3.7060239195624067E-2</c:v>
                </c:pt>
                <c:pt idx="406">
                  <c:v>3.941721235523632E-2</c:v>
                </c:pt>
                <c:pt idx="407">
                  <c:v>3.7169031333388558E-2</c:v>
                </c:pt>
                <c:pt idx="408">
                  <c:v>3.8314683727730392E-2</c:v>
                </c:pt>
                <c:pt idx="409">
                  <c:v>3.7552251393553115E-2</c:v>
                </c:pt>
                <c:pt idx="410">
                  <c:v>3.74843968657812E-2</c:v>
                </c:pt>
                <c:pt idx="411">
                  <c:v>3.9896484575669966E-2</c:v>
                </c:pt>
                <c:pt idx="412">
                  <c:v>3.6186229130716452E-2</c:v>
                </c:pt>
                <c:pt idx="413">
                  <c:v>3.8223566544723475E-2</c:v>
                </c:pt>
                <c:pt idx="414">
                  <c:v>4.2305682024293301E-2</c:v>
                </c:pt>
                <c:pt idx="415">
                  <c:v>4.4174090865132909E-2</c:v>
                </c:pt>
                <c:pt idx="416">
                  <c:v>4.2066766056878313E-2</c:v>
                </c:pt>
                <c:pt idx="417">
                  <c:v>4.3681265914060852E-2</c:v>
                </c:pt>
                <c:pt idx="418">
                  <c:v>4.3844722752721221E-2</c:v>
                </c:pt>
                <c:pt idx="419">
                  <c:v>4.3824856117740785E-2</c:v>
                </c:pt>
                <c:pt idx="420">
                  <c:v>4.4531744897743364E-2</c:v>
                </c:pt>
                <c:pt idx="421">
                  <c:v>4.4247230723017505E-2</c:v>
                </c:pt>
                <c:pt idx="422">
                  <c:v>4.5154761659088827E-2</c:v>
                </c:pt>
                <c:pt idx="423">
                  <c:v>4.5124440114908237E-2</c:v>
                </c:pt>
                <c:pt idx="424">
                  <c:v>4.5801677972724164E-2</c:v>
                </c:pt>
                <c:pt idx="425">
                  <c:v>4.7989856398261477E-2</c:v>
                </c:pt>
                <c:pt idx="426">
                  <c:v>4.8418172091067913E-2</c:v>
                </c:pt>
                <c:pt idx="427">
                  <c:v>4.7942866270508366E-2</c:v>
                </c:pt>
                <c:pt idx="428">
                  <c:v>4.8990387669123558E-2</c:v>
                </c:pt>
                <c:pt idx="429">
                  <c:v>4.9804193498486082E-2</c:v>
                </c:pt>
                <c:pt idx="430">
                  <c:v>4.8485053672507661E-2</c:v>
                </c:pt>
                <c:pt idx="431">
                  <c:v>4.9247050117125601E-2</c:v>
                </c:pt>
                <c:pt idx="432">
                  <c:v>4.8536757201862457E-2</c:v>
                </c:pt>
                <c:pt idx="433">
                  <c:v>4.861447912367578E-2</c:v>
                </c:pt>
                <c:pt idx="434">
                  <c:v>4.9869003843561632E-2</c:v>
                </c:pt>
                <c:pt idx="435">
                  <c:v>5.0162760623909897E-2</c:v>
                </c:pt>
                <c:pt idx="436">
                  <c:v>5.2681246078350341E-2</c:v>
                </c:pt>
                <c:pt idx="437">
                  <c:v>5.1462572338013102E-2</c:v>
                </c:pt>
                <c:pt idx="438">
                  <c:v>5.1035557293760858E-2</c:v>
                </c:pt>
                <c:pt idx="439">
                  <c:v>5.1460608792250895E-2</c:v>
                </c:pt>
                <c:pt idx="440">
                  <c:v>5.3121976560475126E-2</c:v>
                </c:pt>
                <c:pt idx="441">
                  <c:v>5.273322134719427E-2</c:v>
                </c:pt>
                <c:pt idx="442">
                  <c:v>5.2135603916924955E-2</c:v>
                </c:pt>
                <c:pt idx="443">
                  <c:v>5.2436446956864113E-2</c:v>
                </c:pt>
                <c:pt idx="444">
                  <c:v>5.2598889824908346E-2</c:v>
                </c:pt>
                <c:pt idx="445">
                  <c:v>5.2505996033024971E-2</c:v>
                </c:pt>
                <c:pt idx="446">
                  <c:v>5.2844701105321246E-2</c:v>
                </c:pt>
                <c:pt idx="447">
                  <c:v>5.2776511771309265E-2</c:v>
                </c:pt>
                <c:pt idx="448">
                  <c:v>5.309568034384915E-2</c:v>
                </c:pt>
                <c:pt idx="449">
                  <c:v>5.354681102403136E-2</c:v>
                </c:pt>
                <c:pt idx="450">
                  <c:v>5.3168751035276518E-2</c:v>
                </c:pt>
                <c:pt idx="451">
                  <c:v>5.2923000945026111E-2</c:v>
                </c:pt>
                <c:pt idx="452">
                  <c:v>5.1892498859853031E-2</c:v>
                </c:pt>
                <c:pt idx="453">
                  <c:v>4.9835329589666744E-2</c:v>
                </c:pt>
                <c:pt idx="454">
                  <c:v>4.9849303764741393E-2</c:v>
                </c:pt>
                <c:pt idx="455">
                  <c:v>5.1755170764727243E-2</c:v>
                </c:pt>
                <c:pt idx="456">
                  <c:v>5.1834088936170142E-2</c:v>
                </c:pt>
                <c:pt idx="457">
                  <c:v>5.23261849075074E-2</c:v>
                </c:pt>
                <c:pt idx="458">
                  <c:v>5.3362670586174721E-2</c:v>
                </c:pt>
                <c:pt idx="459">
                  <c:v>5.4450253026307793E-2</c:v>
                </c:pt>
                <c:pt idx="460">
                  <c:v>5.520042651934709E-2</c:v>
                </c:pt>
                <c:pt idx="461">
                  <c:v>5.482025401476287E-2</c:v>
                </c:pt>
                <c:pt idx="462">
                  <c:v>5.5935824565644277E-2</c:v>
                </c:pt>
                <c:pt idx="463">
                  <c:v>5.7678571866108808E-2</c:v>
                </c:pt>
                <c:pt idx="464">
                  <c:v>5.7369816090247161E-2</c:v>
                </c:pt>
                <c:pt idx="465">
                  <c:v>5.6672504120627742E-2</c:v>
                </c:pt>
                <c:pt idx="466">
                  <c:v>5.6046316538951313E-2</c:v>
                </c:pt>
                <c:pt idx="467">
                  <c:v>5.5797645243305327E-2</c:v>
                </c:pt>
                <c:pt idx="468">
                  <c:v>5.5403576721011705E-2</c:v>
                </c:pt>
                <c:pt idx="469">
                  <c:v>5.6020875278808058E-2</c:v>
                </c:pt>
                <c:pt idx="470">
                  <c:v>5.5657357101178251E-2</c:v>
                </c:pt>
                <c:pt idx="471">
                  <c:v>5.5606583256918141E-2</c:v>
                </c:pt>
                <c:pt idx="472">
                  <c:v>5.5255832776377689E-2</c:v>
                </c:pt>
                <c:pt idx="473">
                  <c:v>5.5012854080790596E-2</c:v>
                </c:pt>
                <c:pt idx="474">
                  <c:v>5.5074760762949815E-2</c:v>
                </c:pt>
                <c:pt idx="475">
                  <c:v>5.5960433681796484E-2</c:v>
                </c:pt>
                <c:pt idx="476">
                  <c:v>5.6570590653911346E-2</c:v>
                </c:pt>
                <c:pt idx="477">
                  <c:v>5.7307196637464974E-2</c:v>
                </c:pt>
                <c:pt idx="478">
                  <c:v>5.6913767305156737E-2</c:v>
                </c:pt>
                <c:pt idx="479">
                  <c:v>5.6515191906556739E-2</c:v>
                </c:pt>
                <c:pt idx="480">
                  <c:v>5.6943061232021419E-2</c:v>
                </c:pt>
                <c:pt idx="481">
                  <c:v>5.7866888660749849E-2</c:v>
                </c:pt>
                <c:pt idx="482">
                  <c:v>5.5570693070267296E-2</c:v>
                </c:pt>
                <c:pt idx="483">
                  <c:v>5.4822473734873256E-2</c:v>
                </c:pt>
                <c:pt idx="484">
                  <c:v>5.5130271500565708E-2</c:v>
                </c:pt>
                <c:pt idx="485">
                  <c:v>5.4854027681945361E-2</c:v>
                </c:pt>
                <c:pt idx="486">
                  <c:v>5.4979549653068727E-2</c:v>
                </c:pt>
                <c:pt idx="487">
                  <c:v>5.5273251873405149E-2</c:v>
                </c:pt>
                <c:pt idx="488">
                  <c:v>5.6140136657704343E-2</c:v>
                </c:pt>
                <c:pt idx="489">
                  <c:v>5.5257759147790741E-2</c:v>
                </c:pt>
                <c:pt idx="490">
                  <c:v>5.5363396834122724E-2</c:v>
                </c:pt>
                <c:pt idx="491">
                  <c:v>5.5012096947439026E-2</c:v>
                </c:pt>
                <c:pt idx="492">
                  <c:v>5.5646648674767762E-2</c:v>
                </c:pt>
                <c:pt idx="493">
                  <c:v>5.567284538212558E-2</c:v>
                </c:pt>
                <c:pt idx="494">
                  <c:v>5.5306089048972495E-2</c:v>
                </c:pt>
                <c:pt idx="495">
                  <c:v>5.4747427870196486E-2</c:v>
                </c:pt>
                <c:pt idx="496">
                  <c:v>5.5089584031503103E-2</c:v>
                </c:pt>
                <c:pt idx="497">
                  <c:v>5.4474272780343336E-2</c:v>
                </c:pt>
                <c:pt idx="498">
                  <c:v>5.4591576541939135E-2</c:v>
                </c:pt>
                <c:pt idx="499">
                  <c:v>5.4138955646469755E-2</c:v>
                </c:pt>
                <c:pt idx="500">
                  <c:v>5.2455817785743708E-2</c:v>
                </c:pt>
                <c:pt idx="501">
                  <c:v>5.0563063853104273E-2</c:v>
                </c:pt>
                <c:pt idx="502">
                  <c:v>4.8338815165206217E-2</c:v>
                </c:pt>
                <c:pt idx="503">
                  <c:v>4.8923380102231739E-2</c:v>
                </c:pt>
                <c:pt idx="504">
                  <c:v>4.8347482869393721E-2</c:v>
                </c:pt>
                <c:pt idx="505">
                  <c:v>4.7454169010002545E-2</c:v>
                </c:pt>
                <c:pt idx="506">
                  <c:v>4.7563285585740411E-2</c:v>
                </c:pt>
                <c:pt idx="507">
                  <c:v>4.8201664023912683E-2</c:v>
                </c:pt>
                <c:pt idx="508">
                  <c:v>4.7739968525716048E-2</c:v>
                </c:pt>
                <c:pt idx="509">
                  <c:v>4.7949436710152948E-2</c:v>
                </c:pt>
                <c:pt idx="510">
                  <c:v>4.837342471794126E-2</c:v>
                </c:pt>
                <c:pt idx="511">
                  <c:v>4.8034373618278225E-2</c:v>
                </c:pt>
                <c:pt idx="512">
                  <c:v>4.8462049182514511E-2</c:v>
                </c:pt>
                <c:pt idx="513">
                  <c:v>4.8908816537427402E-2</c:v>
                </c:pt>
                <c:pt idx="514">
                  <c:v>4.9048474642929163E-2</c:v>
                </c:pt>
                <c:pt idx="515">
                  <c:v>5.2488937734195718E-2</c:v>
                </c:pt>
                <c:pt idx="516">
                  <c:v>5.1648901648041923E-2</c:v>
                </c:pt>
                <c:pt idx="517">
                  <c:v>4.9150448361407584E-2</c:v>
                </c:pt>
                <c:pt idx="518">
                  <c:v>4.855511339993801E-2</c:v>
                </c:pt>
                <c:pt idx="519">
                  <c:v>4.9037386148309325E-2</c:v>
                </c:pt>
                <c:pt idx="520">
                  <c:v>4.5674577932307558E-2</c:v>
                </c:pt>
                <c:pt idx="521">
                  <c:v>4.3933974478814974E-2</c:v>
                </c:pt>
                <c:pt idx="522">
                  <c:v>4.3469091459776621E-2</c:v>
                </c:pt>
                <c:pt idx="523">
                  <c:v>4.320465409294294E-2</c:v>
                </c:pt>
                <c:pt idx="524">
                  <c:v>4.2881259050038256E-2</c:v>
                </c:pt>
                <c:pt idx="525">
                  <c:v>4.2787319680212876E-2</c:v>
                </c:pt>
                <c:pt idx="526">
                  <c:v>4.2805806986623285E-2</c:v>
                </c:pt>
                <c:pt idx="527">
                  <c:v>4.1672703915923259E-2</c:v>
                </c:pt>
                <c:pt idx="528">
                  <c:v>4.1319987471548858E-2</c:v>
                </c:pt>
                <c:pt idx="529">
                  <c:v>4.029096763783846E-2</c:v>
                </c:pt>
                <c:pt idx="530">
                  <c:v>4.0580824586902819E-2</c:v>
                </c:pt>
                <c:pt idx="531">
                  <c:v>3.9380514704660641E-2</c:v>
                </c:pt>
                <c:pt idx="532">
                  <c:v>3.8388717239756343E-2</c:v>
                </c:pt>
                <c:pt idx="533">
                  <c:v>3.9167118583992799E-2</c:v>
                </c:pt>
                <c:pt idx="534">
                  <c:v>3.5845526945956552E-2</c:v>
                </c:pt>
                <c:pt idx="535">
                  <c:v>3.6138509149260312E-2</c:v>
                </c:pt>
                <c:pt idx="536">
                  <c:v>3.6899981194316034E-2</c:v>
                </c:pt>
                <c:pt idx="537">
                  <c:v>3.6665747805845195E-2</c:v>
                </c:pt>
                <c:pt idx="538">
                  <c:v>3.6213292012026388E-2</c:v>
                </c:pt>
                <c:pt idx="539">
                  <c:v>3.7846258239693009E-2</c:v>
                </c:pt>
                <c:pt idx="540">
                  <c:v>3.8980145800241672E-2</c:v>
                </c:pt>
                <c:pt idx="541">
                  <c:v>3.8774931788774225E-2</c:v>
                </c:pt>
                <c:pt idx="542">
                  <c:v>3.9041133744996959E-2</c:v>
                </c:pt>
                <c:pt idx="543">
                  <c:v>3.9794321997465687E-2</c:v>
                </c:pt>
                <c:pt idx="544">
                  <c:v>4.1504131717514881E-2</c:v>
                </c:pt>
                <c:pt idx="545">
                  <c:v>4.3052454973891985E-2</c:v>
                </c:pt>
                <c:pt idx="546">
                  <c:v>4.3507438305560697E-2</c:v>
                </c:pt>
                <c:pt idx="547">
                  <c:v>4.3274561016219737E-2</c:v>
                </c:pt>
                <c:pt idx="548">
                  <c:v>4.429919946935601E-2</c:v>
                </c:pt>
                <c:pt idx="549">
                  <c:v>4.0622319625893466E-2</c:v>
                </c:pt>
                <c:pt idx="550">
                  <c:v>4.3480944631212548E-2</c:v>
                </c:pt>
                <c:pt idx="551">
                  <c:v>4.3533647378043439E-2</c:v>
                </c:pt>
                <c:pt idx="552">
                  <c:v>4.2074894117521744E-2</c:v>
                </c:pt>
                <c:pt idx="553">
                  <c:v>4.3032004786354827E-2</c:v>
                </c:pt>
                <c:pt idx="554">
                  <c:v>4.4903048245141575E-2</c:v>
                </c:pt>
                <c:pt idx="555">
                  <c:v>4.484534200082102E-2</c:v>
                </c:pt>
                <c:pt idx="556">
                  <c:v>4.5491756173607456E-2</c:v>
                </c:pt>
                <c:pt idx="557">
                  <c:v>4.2680710667234001E-2</c:v>
                </c:pt>
                <c:pt idx="558">
                  <c:v>4.0440211320390773E-2</c:v>
                </c:pt>
                <c:pt idx="559">
                  <c:v>4.1291583623698225E-2</c:v>
                </c:pt>
                <c:pt idx="560">
                  <c:v>4.1898661771511136E-2</c:v>
                </c:pt>
                <c:pt idx="561">
                  <c:v>4.2153052194833673E-2</c:v>
                </c:pt>
                <c:pt idx="562">
                  <c:v>4.2286523290497424E-2</c:v>
                </c:pt>
                <c:pt idx="563">
                  <c:v>4.1730989074039382E-2</c:v>
                </c:pt>
                <c:pt idx="564">
                  <c:v>4.1210630293474049E-2</c:v>
                </c:pt>
                <c:pt idx="565">
                  <c:v>4.3219907120845669E-2</c:v>
                </c:pt>
                <c:pt idx="566">
                  <c:v>4.051398929162997E-2</c:v>
                </c:pt>
                <c:pt idx="567">
                  <c:v>4.1150607215467927E-2</c:v>
                </c:pt>
                <c:pt idx="568">
                  <c:v>4.1427930589811979E-2</c:v>
                </c:pt>
                <c:pt idx="569">
                  <c:v>4.1209329543683726E-2</c:v>
                </c:pt>
                <c:pt idx="570">
                  <c:v>4.1445873464492022E-2</c:v>
                </c:pt>
                <c:pt idx="571">
                  <c:v>4.1734044046628949E-2</c:v>
                </c:pt>
                <c:pt idx="572">
                  <c:v>4.1594292954821199E-2</c:v>
                </c:pt>
                <c:pt idx="573">
                  <c:v>4.2235581525104093E-2</c:v>
                </c:pt>
                <c:pt idx="574">
                  <c:v>4.2104191425815118E-2</c:v>
                </c:pt>
                <c:pt idx="575">
                  <c:v>4.1343173690355117E-2</c:v>
                </c:pt>
                <c:pt idx="576">
                  <c:v>4.085619099967519E-2</c:v>
                </c:pt>
                <c:pt idx="577">
                  <c:v>4.1384406462907197E-2</c:v>
                </c:pt>
                <c:pt idx="578">
                  <c:v>4.3496979722186691E-2</c:v>
                </c:pt>
                <c:pt idx="579">
                  <c:v>4.2788403200861191E-2</c:v>
                </c:pt>
                <c:pt idx="580">
                  <c:v>4.2749649679008961E-2</c:v>
                </c:pt>
                <c:pt idx="581">
                  <c:v>4.4041978139607529E-2</c:v>
                </c:pt>
                <c:pt idx="582">
                  <c:v>4.2544529997540659E-2</c:v>
                </c:pt>
                <c:pt idx="583">
                  <c:v>4.1704143586991593E-2</c:v>
                </c:pt>
                <c:pt idx="584">
                  <c:v>4.1174842790786315E-2</c:v>
                </c:pt>
                <c:pt idx="585">
                  <c:v>4.0954488181856874E-2</c:v>
                </c:pt>
                <c:pt idx="586">
                  <c:v>4.1224674785138138E-2</c:v>
                </c:pt>
                <c:pt idx="587">
                  <c:v>4.1703116994446621E-2</c:v>
                </c:pt>
                <c:pt idx="588">
                  <c:v>4.1741591222564711E-2</c:v>
                </c:pt>
                <c:pt idx="589">
                  <c:v>4.1296380763589102E-2</c:v>
                </c:pt>
                <c:pt idx="590">
                  <c:v>4.3120517297331462E-2</c:v>
                </c:pt>
                <c:pt idx="591">
                  <c:v>4.3906652859235784E-2</c:v>
                </c:pt>
                <c:pt idx="592">
                  <c:v>4.4749953728544734E-2</c:v>
                </c:pt>
                <c:pt idx="593">
                  <c:v>4.5082651040954769E-2</c:v>
                </c:pt>
                <c:pt idx="594">
                  <c:v>4.5077161647705255E-2</c:v>
                </c:pt>
                <c:pt idx="595">
                  <c:v>4.5276929013394085E-2</c:v>
                </c:pt>
                <c:pt idx="596">
                  <c:v>4.5358651458502264E-2</c:v>
                </c:pt>
                <c:pt idx="597">
                  <c:v>4.6515906296232368E-2</c:v>
                </c:pt>
                <c:pt idx="598">
                  <c:v>4.8312050104682758E-2</c:v>
                </c:pt>
                <c:pt idx="599">
                  <c:v>4.6981019733273843E-2</c:v>
                </c:pt>
                <c:pt idx="600">
                  <c:v>4.7612459331791701E-2</c:v>
                </c:pt>
                <c:pt idx="601">
                  <c:v>4.7394715399115661E-2</c:v>
                </c:pt>
                <c:pt idx="602">
                  <c:v>4.7275681169715034E-2</c:v>
                </c:pt>
                <c:pt idx="603">
                  <c:v>4.7037295472410312E-2</c:v>
                </c:pt>
                <c:pt idx="604">
                  <c:v>4.8113908393515814E-2</c:v>
                </c:pt>
                <c:pt idx="605">
                  <c:v>4.8164261285123855E-2</c:v>
                </c:pt>
                <c:pt idx="606">
                  <c:v>4.7272992863033991E-2</c:v>
                </c:pt>
                <c:pt idx="607">
                  <c:v>4.8113597061475E-2</c:v>
                </c:pt>
                <c:pt idx="608">
                  <c:v>4.8110672724225534E-2</c:v>
                </c:pt>
                <c:pt idx="609">
                  <c:v>4.8592943346109641E-2</c:v>
                </c:pt>
                <c:pt idx="610">
                  <c:v>4.8690783803797766E-2</c:v>
                </c:pt>
                <c:pt idx="611">
                  <c:v>4.8049480997637284E-2</c:v>
                </c:pt>
                <c:pt idx="612">
                  <c:v>4.8780237294721696E-2</c:v>
                </c:pt>
                <c:pt idx="613">
                  <c:v>4.8892931672973594E-2</c:v>
                </c:pt>
                <c:pt idx="614">
                  <c:v>4.8690593368501345E-2</c:v>
                </c:pt>
                <c:pt idx="615">
                  <c:v>4.8668143410068199E-2</c:v>
                </c:pt>
                <c:pt idx="616">
                  <c:v>4.901172414343602E-2</c:v>
                </c:pt>
                <c:pt idx="617">
                  <c:v>4.8156830305317921E-2</c:v>
                </c:pt>
                <c:pt idx="618">
                  <c:v>4.8799205668639933E-2</c:v>
                </c:pt>
                <c:pt idx="619">
                  <c:v>4.8398460887387529E-2</c:v>
                </c:pt>
                <c:pt idx="620">
                  <c:v>4.7562718058684839E-2</c:v>
                </c:pt>
                <c:pt idx="621">
                  <c:v>4.6571442952804798E-2</c:v>
                </c:pt>
                <c:pt idx="622">
                  <c:v>4.6913129772089945E-2</c:v>
                </c:pt>
                <c:pt idx="623">
                  <c:v>4.8033793200630504E-2</c:v>
                </c:pt>
                <c:pt idx="624">
                  <c:v>4.9150304606757844E-2</c:v>
                </c:pt>
                <c:pt idx="625">
                  <c:v>4.9356949992568566E-2</c:v>
                </c:pt>
                <c:pt idx="626">
                  <c:v>4.9216775010842095E-2</c:v>
                </c:pt>
                <c:pt idx="627">
                  <c:v>4.8443066938463675E-2</c:v>
                </c:pt>
                <c:pt idx="628">
                  <c:v>4.6930420597431466E-2</c:v>
                </c:pt>
                <c:pt idx="629">
                  <c:v>4.6165507410079965E-2</c:v>
                </c:pt>
                <c:pt idx="630">
                  <c:v>4.5288830228495058E-2</c:v>
                </c:pt>
                <c:pt idx="631">
                  <c:v>4.6854677209484885E-2</c:v>
                </c:pt>
                <c:pt idx="632">
                  <c:v>4.6363163265142227E-2</c:v>
                </c:pt>
                <c:pt idx="633">
                  <c:v>4.6125456656749053E-2</c:v>
                </c:pt>
                <c:pt idx="634">
                  <c:v>4.548657833690517E-2</c:v>
                </c:pt>
                <c:pt idx="635">
                  <c:v>4.775190516687644E-2</c:v>
                </c:pt>
                <c:pt idx="636">
                  <c:v>4.9012771885842188E-2</c:v>
                </c:pt>
                <c:pt idx="637">
                  <c:v>4.8483290448948502E-2</c:v>
                </c:pt>
                <c:pt idx="638">
                  <c:v>4.8133565637691555E-2</c:v>
                </c:pt>
                <c:pt idx="639">
                  <c:v>4.835549493878788E-2</c:v>
                </c:pt>
                <c:pt idx="640">
                  <c:v>4.7613636000968018E-2</c:v>
                </c:pt>
                <c:pt idx="641">
                  <c:v>4.7055571791205342E-2</c:v>
                </c:pt>
                <c:pt idx="642">
                  <c:v>4.7039556112170144E-2</c:v>
                </c:pt>
                <c:pt idx="643">
                  <c:v>4.7039031814747334E-2</c:v>
                </c:pt>
                <c:pt idx="644">
                  <c:v>4.7411255111370343E-2</c:v>
                </c:pt>
                <c:pt idx="645">
                  <c:v>4.7189391624113064E-2</c:v>
                </c:pt>
                <c:pt idx="646">
                  <c:v>4.7215398662403762E-2</c:v>
                </c:pt>
                <c:pt idx="647">
                  <c:v>4.6836605884968296E-2</c:v>
                </c:pt>
                <c:pt idx="648">
                  <c:v>4.6783042848252965E-2</c:v>
                </c:pt>
                <c:pt idx="649">
                  <c:v>4.7449103317079189E-2</c:v>
                </c:pt>
                <c:pt idx="650">
                  <c:v>4.580001896610808E-2</c:v>
                </c:pt>
                <c:pt idx="651">
                  <c:v>4.6170024920183517E-2</c:v>
                </c:pt>
                <c:pt idx="652">
                  <c:v>4.6830257334403269E-2</c:v>
                </c:pt>
                <c:pt idx="653">
                  <c:v>4.5971180608247675E-2</c:v>
                </c:pt>
                <c:pt idx="654">
                  <c:v>4.566073932132042E-2</c:v>
                </c:pt>
                <c:pt idx="655">
                  <c:v>4.6678380866968183E-2</c:v>
                </c:pt>
                <c:pt idx="656">
                  <c:v>4.6416747289391269E-2</c:v>
                </c:pt>
                <c:pt idx="657">
                  <c:v>5.0592957407163075E-2</c:v>
                </c:pt>
                <c:pt idx="658">
                  <c:v>5.043300935270012E-2</c:v>
                </c:pt>
                <c:pt idx="659">
                  <c:v>5.1689490873508159E-2</c:v>
                </c:pt>
                <c:pt idx="660">
                  <c:v>5.0796943351359314E-2</c:v>
                </c:pt>
                <c:pt idx="661">
                  <c:v>5.1328922962105006E-2</c:v>
                </c:pt>
                <c:pt idx="662">
                  <c:v>5.3335803801950465E-2</c:v>
                </c:pt>
                <c:pt idx="663">
                  <c:v>5.3210716310502892E-2</c:v>
                </c:pt>
                <c:pt idx="664">
                  <c:v>5.3306940858124596E-2</c:v>
                </c:pt>
                <c:pt idx="665">
                  <c:v>5.5920659093479763E-2</c:v>
                </c:pt>
                <c:pt idx="666">
                  <c:v>5.6083150586961228E-2</c:v>
                </c:pt>
                <c:pt idx="667">
                  <c:v>5.4367798129923761E-2</c:v>
                </c:pt>
                <c:pt idx="668">
                  <c:v>5.8650539826736514E-2</c:v>
                </c:pt>
                <c:pt idx="669">
                  <c:v>5.4711638292805898E-2</c:v>
                </c:pt>
                <c:pt idx="670">
                  <c:v>5.8691373399516245E-2</c:v>
                </c:pt>
                <c:pt idx="671">
                  <c:v>5.8903942283593302E-2</c:v>
                </c:pt>
                <c:pt idx="672">
                  <c:v>5.9516443382633399E-2</c:v>
                </c:pt>
                <c:pt idx="673">
                  <c:v>6.2778449699048E-2</c:v>
                </c:pt>
                <c:pt idx="674">
                  <c:v>6.1940625570563013E-2</c:v>
                </c:pt>
                <c:pt idx="675">
                  <c:v>6.3895055921103117E-2</c:v>
                </c:pt>
                <c:pt idx="676">
                  <c:v>6.5815013541300704E-2</c:v>
                </c:pt>
                <c:pt idx="677">
                  <c:v>6.3876110671284625E-2</c:v>
                </c:pt>
                <c:pt idx="678">
                  <c:v>6.5030890025015164E-2</c:v>
                </c:pt>
                <c:pt idx="679">
                  <c:v>6.4826973408460997E-2</c:v>
                </c:pt>
                <c:pt idx="680">
                  <c:v>6.5223630394899201E-2</c:v>
                </c:pt>
                <c:pt idx="681">
                  <c:v>6.5715096125474215E-2</c:v>
                </c:pt>
                <c:pt idx="682">
                  <c:v>6.6116748066629594E-2</c:v>
                </c:pt>
                <c:pt idx="683">
                  <c:v>6.5435475005467758E-2</c:v>
                </c:pt>
                <c:pt idx="684">
                  <c:v>6.78260520469951E-2</c:v>
                </c:pt>
                <c:pt idx="685">
                  <c:v>6.9296089795513716E-2</c:v>
                </c:pt>
                <c:pt idx="686">
                  <c:v>6.7270490622796775E-2</c:v>
                </c:pt>
                <c:pt idx="687">
                  <c:v>6.7983922069390079E-2</c:v>
                </c:pt>
                <c:pt idx="688">
                  <c:v>6.7357300048308089E-2</c:v>
                </c:pt>
                <c:pt idx="689">
                  <c:v>6.6915077324460892E-2</c:v>
                </c:pt>
                <c:pt idx="690">
                  <c:v>6.7965146810401222E-2</c:v>
                </c:pt>
                <c:pt idx="691">
                  <c:v>6.8914526216607985E-2</c:v>
                </c:pt>
                <c:pt idx="692">
                  <c:v>7.0478779044912621E-2</c:v>
                </c:pt>
                <c:pt idx="693">
                  <c:v>7.1599189730163326E-2</c:v>
                </c:pt>
                <c:pt idx="694">
                  <c:v>7.1876203148422094E-2</c:v>
                </c:pt>
                <c:pt idx="695">
                  <c:v>7.1219727856204118E-2</c:v>
                </c:pt>
                <c:pt idx="696">
                  <c:v>7.2072500987796051E-2</c:v>
                </c:pt>
                <c:pt idx="697">
                  <c:v>7.0975569483885614E-2</c:v>
                </c:pt>
                <c:pt idx="698">
                  <c:v>7.1475555443543115E-2</c:v>
                </c:pt>
                <c:pt idx="699">
                  <c:v>7.1999020264465363E-2</c:v>
                </c:pt>
                <c:pt idx="700">
                  <c:v>7.1037291860439833E-2</c:v>
                </c:pt>
                <c:pt idx="701">
                  <c:v>6.7258972415428886E-2</c:v>
                </c:pt>
                <c:pt idx="702">
                  <c:v>6.9659266452469115E-2</c:v>
                </c:pt>
                <c:pt idx="703">
                  <c:v>7.0497444630392606E-2</c:v>
                </c:pt>
                <c:pt idx="704">
                  <c:v>6.7380057464883958E-2</c:v>
                </c:pt>
                <c:pt idx="705">
                  <c:v>6.7873504582858013E-2</c:v>
                </c:pt>
                <c:pt idx="706">
                  <c:v>6.9962880160840069E-2</c:v>
                </c:pt>
                <c:pt idx="707">
                  <c:v>7.078112357764188E-2</c:v>
                </c:pt>
                <c:pt idx="708">
                  <c:v>7.1041651495702407E-2</c:v>
                </c:pt>
                <c:pt idx="709">
                  <c:v>7.3614162036085506E-2</c:v>
                </c:pt>
                <c:pt idx="710">
                  <c:v>7.2592497435498116E-2</c:v>
                </c:pt>
                <c:pt idx="711">
                  <c:v>7.1874741987469903E-2</c:v>
                </c:pt>
                <c:pt idx="712">
                  <c:v>7.215137049112208E-2</c:v>
                </c:pt>
                <c:pt idx="713">
                  <c:v>7.1547839066175012E-2</c:v>
                </c:pt>
                <c:pt idx="714">
                  <c:v>6.8847103361870943E-2</c:v>
                </c:pt>
                <c:pt idx="715">
                  <c:v>6.8893538204003235E-2</c:v>
                </c:pt>
                <c:pt idx="716">
                  <c:v>6.8496090275280253E-2</c:v>
                </c:pt>
                <c:pt idx="717">
                  <c:v>6.8481475051116458E-2</c:v>
                </c:pt>
                <c:pt idx="718">
                  <c:v>6.9135170801182699E-2</c:v>
                </c:pt>
                <c:pt idx="719">
                  <c:v>6.7470906387605112E-2</c:v>
                </c:pt>
                <c:pt idx="720">
                  <c:v>6.7560795792296791E-2</c:v>
                </c:pt>
                <c:pt idx="721">
                  <c:v>6.9625626464754342E-2</c:v>
                </c:pt>
                <c:pt idx="722">
                  <c:v>6.9651425680327783E-2</c:v>
                </c:pt>
                <c:pt idx="723">
                  <c:v>7.156137791457029E-2</c:v>
                </c:pt>
                <c:pt idx="724">
                  <c:v>7.0900000000000005E-2</c:v>
                </c:pt>
                <c:pt idx="725">
                  <c:v>7.0133622946512597E-2</c:v>
                </c:pt>
                <c:pt idx="726">
                  <c:v>7.0128051026173699E-2</c:v>
                </c:pt>
                <c:pt idx="727">
                  <c:v>6.8757468784875764E-2</c:v>
                </c:pt>
                <c:pt idx="728">
                  <c:v>6.9013743676713535E-2</c:v>
                </c:pt>
                <c:pt idx="729">
                  <c:v>6.75490252373252E-2</c:v>
                </c:pt>
                <c:pt idx="730">
                  <c:v>6.6232082350712984E-2</c:v>
                </c:pt>
                <c:pt idx="731">
                  <c:v>6.3600000000000004E-2</c:v>
                </c:pt>
                <c:pt idx="732">
                  <c:v>6.4199999999999993E-2</c:v>
                </c:pt>
                <c:pt idx="733">
                  <c:v>6.4478960581849654E-2</c:v>
                </c:pt>
                <c:pt idx="734">
                  <c:v>6.3371436859346097E-2</c:v>
                </c:pt>
                <c:pt idx="735">
                  <c:v>6.5280476898293749E-2</c:v>
                </c:pt>
                <c:pt idx="736">
                  <c:v>6.5660153187615533E-2</c:v>
                </c:pt>
                <c:pt idx="737">
                  <c:v>6.6968466477614452E-2</c:v>
                </c:pt>
                <c:pt idx="738">
                  <c:v>6.6164117381638077E-2</c:v>
                </c:pt>
                <c:pt idx="739">
                  <c:v>6.4923330996520923E-2</c:v>
                </c:pt>
                <c:pt idx="740">
                  <c:v>6.4616877922778038E-2</c:v>
                </c:pt>
                <c:pt idx="741">
                  <c:v>6.3368378958986282E-2</c:v>
                </c:pt>
                <c:pt idx="742">
                  <c:v>6.157763282334261E-2</c:v>
                </c:pt>
                <c:pt idx="743">
                  <c:v>6.0890751329314874E-2</c:v>
                </c:pt>
                <c:pt idx="744">
                  <c:v>6.0570382963438529E-2</c:v>
                </c:pt>
                <c:pt idx="745">
                  <c:v>5.9898618308807716E-2</c:v>
                </c:pt>
                <c:pt idx="746">
                  <c:v>5.8438698329127847E-2</c:v>
                </c:pt>
                <c:pt idx="747">
                  <c:v>5.7752566561779517E-2</c:v>
                </c:pt>
                <c:pt idx="748">
                  <c:v>5.6506810132412211E-2</c:v>
                </c:pt>
                <c:pt idx="749">
                  <c:v>5.6189079640689865E-2</c:v>
                </c:pt>
                <c:pt idx="750">
                  <c:v>5.56880625554248E-2</c:v>
                </c:pt>
                <c:pt idx="751">
                  <c:v>5.3835506859619242E-2</c:v>
                </c:pt>
                <c:pt idx="752">
                  <c:v>5.1758239085133662E-2</c:v>
                </c:pt>
                <c:pt idx="753">
                  <c:v>4.990174862566632E-2</c:v>
                </c:pt>
                <c:pt idx="754">
                  <c:v>5.0115036107673427E-2</c:v>
                </c:pt>
                <c:pt idx="755">
                  <c:v>4.9480496958541176E-2</c:v>
                </c:pt>
                <c:pt idx="756">
                  <c:v>5.2400584073495127E-2</c:v>
                </c:pt>
                <c:pt idx="757">
                  <c:v>5.1810402556111246E-2</c:v>
                </c:pt>
                <c:pt idx="758">
                  <c:v>5.4735766459458324E-2</c:v>
                </c:pt>
                <c:pt idx="759">
                  <c:v>5.3334663237805335E-2</c:v>
                </c:pt>
                <c:pt idx="760">
                  <c:v>5.4643926859568426E-2</c:v>
                </c:pt>
                <c:pt idx="761">
                  <c:v>5.3915853494425514E-2</c:v>
                </c:pt>
                <c:pt idx="762">
                  <c:v>5.3742866382239463E-2</c:v>
                </c:pt>
                <c:pt idx="763">
                  <c:v>5.2397401464284954E-2</c:v>
                </c:pt>
                <c:pt idx="764">
                  <c:v>5.4426485299627458E-2</c:v>
                </c:pt>
                <c:pt idx="765">
                  <c:v>5.3054229110686579E-2</c:v>
                </c:pt>
                <c:pt idx="766">
                  <c:v>5.3790340242397594E-2</c:v>
                </c:pt>
                <c:pt idx="767">
                  <c:v>5.3414999471105284E-2</c:v>
                </c:pt>
                <c:pt idx="768">
                  <c:v>5.4043368127031588E-2</c:v>
                </c:pt>
                <c:pt idx="769">
                  <c:v>5.3570720692534879E-2</c:v>
                </c:pt>
                <c:pt idx="770">
                  <c:v>5.3170627021430938E-2</c:v>
                </c:pt>
                <c:pt idx="771">
                  <c:v>5.3184783963657445E-2</c:v>
                </c:pt>
                <c:pt idx="772">
                  <c:v>5.3978144270621531E-2</c:v>
                </c:pt>
                <c:pt idx="773">
                  <c:v>5.3999136679475201E-2</c:v>
                </c:pt>
                <c:pt idx="774">
                  <c:v>5.3777041504858625E-2</c:v>
                </c:pt>
                <c:pt idx="775">
                  <c:v>5.3039014246730964E-2</c:v>
                </c:pt>
                <c:pt idx="776">
                  <c:v>5.1004867231521755E-2</c:v>
                </c:pt>
                <c:pt idx="777">
                  <c:v>5.0303514701368623E-2</c:v>
                </c:pt>
                <c:pt idx="778">
                  <c:v>5.0409654696358386E-2</c:v>
                </c:pt>
                <c:pt idx="779">
                  <c:v>5.1196484693124322E-2</c:v>
                </c:pt>
                <c:pt idx="780">
                  <c:v>5.0599999999999999E-2</c:v>
                </c:pt>
                <c:pt idx="781">
                  <c:v>5.1811960892094611E-2</c:v>
                </c:pt>
                <c:pt idx="782">
                  <c:v>5.0111878707906676E-2</c:v>
                </c:pt>
                <c:pt idx="783">
                  <c:v>5.1586335567596731E-2</c:v>
                </c:pt>
                <c:pt idx="784">
                  <c:v>5.0027907578647834E-2</c:v>
                </c:pt>
                <c:pt idx="785">
                  <c:v>4.964722737548799E-2</c:v>
                </c:pt>
                <c:pt idx="786">
                  <c:v>4.8384268811332953E-2</c:v>
                </c:pt>
                <c:pt idx="787">
                  <c:v>4.7686831710490374E-2</c:v>
                </c:pt>
                <c:pt idx="788">
                  <c:v>4.7041419097500099E-2</c:v>
                </c:pt>
                <c:pt idx="789">
                  <c:v>4.7244945048803055E-2</c:v>
                </c:pt>
                <c:pt idx="790">
                  <c:v>4.7130678400301385E-2</c:v>
                </c:pt>
                <c:pt idx="791">
                  <c:v>4.6951997545276791E-2</c:v>
                </c:pt>
                <c:pt idx="792">
                  <c:v>4.6353605330640368E-2</c:v>
                </c:pt>
                <c:pt idx="793">
                  <c:v>4.7347396773006034E-2</c:v>
                </c:pt>
                <c:pt idx="794">
                  <c:v>4.7835467647379559E-2</c:v>
                </c:pt>
              </c:numCache>
            </c:numRef>
          </c:val>
          <c:smooth val="0"/>
          <c:extLst>
            <c:ext xmlns:c16="http://schemas.microsoft.com/office/drawing/2014/chart" uri="{C3380CC4-5D6E-409C-BE32-E72D297353CC}">
              <c16:uniqueId val="{00000001-896E-426A-BA48-C15939A7ECC4}"/>
            </c:ext>
          </c:extLst>
        </c:ser>
        <c:ser>
          <c:idx val="1"/>
          <c:order val="1"/>
          <c:tx>
            <c:strRef>
              <c:f>Hoja1!$C$2</c:f>
              <c:strCache>
                <c:ptCount val="1"/>
                <c:pt idx="0">
                  <c:v>5 Years</c:v>
                </c:pt>
              </c:strCache>
            </c:strRef>
          </c:tx>
          <c:marker>
            <c:symbol val="none"/>
          </c:marker>
          <c:dLbls>
            <c:dLbl>
              <c:idx val="756"/>
              <c:layout>
                <c:manualLayout>
                  <c:x val="0.11554605725813145"/>
                  <c:y val="3.0324587737776357E-2"/>
                </c:manualLayout>
              </c:layout>
              <c:tx>
                <c:rich>
                  <a:bodyPr/>
                  <a:lstStyle/>
                  <a:p>
                    <a:r>
                      <a:rPr lang="en-US" dirty="0">
                        <a:solidFill>
                          <a:schemeClr val="accent2">
                            <a:lumMod val="50000"/>
                          </a:schemeClr>
                        </a:solidFill>
                      </a:rPr>
                      <a:t>5,80%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B6-4187-A730-A50AE9B3D5B4}"/>
                </c:ext>
              </c:extLst>
            </c:dLbl>
            <c:spPr>
              <a:noFill/>
              <a:ln>
                <a:noFill/>
              </a:ln>
              <a:effectLst/>
            </c:spPr>
            <c:txPr>
              <a:bodyPr wrap="square" lIns="38100" tIns="19050" rIns="38100" bIns="19050" anchor="ctr">
                <a:spAutoFit/>
              </a:bodyPr>
              <a:lstStyle/>
              <a:p>
                <a:pPr>
                  <a:defRPr b="1">
                    <a:solidFill>
                      <a:schemeClr val="accent2"/>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Hoja1!$A$3:$A$797</c:f>
              <c:numCache>
                <c:formatCode>m/d/yyyy</c:formatCode>
                <c:ptCount val="795"/>
                <c:pt idx="0">
                  <c:v>37624</c:v>
                </c:pt>
                <c:pt idx="1">
                  <c:v>37631</c:v>
                </c:pt>
                <c:pt idx="2">
                  <c:v>37638</c:v>
                </c:pt>
                <c:pt idx="3">
                  <c:v>37645</c:v>
                </c:pt>
                <c:pt idx="4">
                  <c:v>37652</c:v>
                </c:pt>
                <c:pt idx="5">
                  <c:v>37659</c:v>
                </c:pt>
                <c:pt idx="6">
                  <c:v>37666</c:v>
                </c:pt>
                <c:pt idx="7">
                  <c:v>37673</c:v>
                </c:pt>
                <c:pt idx="8">
                  <c:v>37680</c:v>
                </c:pt>
                <c:pt idx="9">
                  <c:v>37687</c:v>
                </c:pt>
                <c:pt idx="10">
                  <c:v>37694</c:v>
                </c:pt>
                <c:pt idx="11">
                  <c:v>37701</c:v>
                </c:pt>
                <c:pt idx="12">
                  <c:v>37708</c:v>
                </c:pt>
                <c:pt idx="13">
                  <c:v>37715</c:v>
                </c:pt>
                <c:pt idx="14">
                  <c:v>37722</c:v>
                </c:pt>
                <c:pt idx="15">
                  <c:v>37727</c:v>
                </c:pt>
                <c:pt idx="16">
                  <c:v>37736</c:v>
                </c:pt>
                <c:pt idx="17">
                  <c:v>37743</c:v>
                </c:pt>
                <c:pt idx="18">
                  <c:v>37750</c:v>
                </c:pt>
                <c:pt idx="19">
                  <c:v>37757</c:v>
                </c:pt>
                <c:pt idx="20">
                  <c:v>37764</c:v>
                </c:pt>
                <c:pt idx="21">
                  <c:v>37771</c:v>
                </c:pt>
                <c:pt idx="22">
                  <c:v>37778</c:v>
                </c:pt>
                <c:pt idx="23">
                  <c:v>37785</c:v>
                </c:pt>
                <c:pt idx="24">
                  <c:v>37792</c:v>
                </c:pt>
                <c:pt idx="25">
                  <c:v>37799</c:v>
                </c:pt>
                <c:pt idx="26">
                  <c:v>37806</c:v>
                </c:pt>
                <c:pt idx="27">
                  <c:v>37813</c:v>
                </c:pt>
                <c:pt idx="28">
                  <c:v>37820</c:v>
                </c:pt>
                <c:pt idx="29">
                  <c:v>37827</c:v>
                </c:pt>
                <c:pt idx="30">
                  <c:v>37834</c:v>
                </c:pt>
                <c:pt idx="31">
                  <c:v>37841</c:v>
                </c:pt>
                <c:pt idx="32">
                  <c:v>37848</c:v>
                </c:pt>
                <c:pt idx="33">
                  <c:v>37855</c:v>
                </c:pt>
                <c:pt idx="34">
                  <c:v>37862</c:v>
                </c:pt>
                <c:pt idx="35">
                  <c:v>37869</c:v>
                </c:pt>
                <c:pt idx="36">
                  <c:v>37876</c:v>
                </c:pt>
                <c:pt idx="37">
                  <c:v>37883</c:v>
                </c:pt>
                <c:pt idx="38">
                  <c:v>37890</c:v>
                </c:pt>
                <c:pt idx="39">
                  <c:v>37897</c:v>
                </c:pt>
                <c:pt idx="40">
                  <c:v>37904</c:v>
                </c:pt>
                <c:pt idx="41">
                  <c:v>37911</c:v>
                </c:pt>
                <c:pt idx="42">
                  <c:v>37918</c:v>
                </c:pt>
                <c:pt idx="43">
                  <c:v>37925</c:v>
                </c:pt>
                <c:pt idx="44">
                  <c:v>37932</c:v>
                </c:pt>
                <c:pt idx="45">
                  <c:v>37939</c:v>
                </c:pt>
                <c:pt idx="46">
                  <c:v>37946</c:v>
                </c:pt>
                <c:pt idx="47">
                  <c:v>37953</c:v>
                </c:pt>
                <c:pt idx="48">
                  <c:v>37960</c:v>
                </c:pt>
                <c:pt idx="49">
                  <c:v>37967</c:v>
                </c:pt>
                <c:pt idx="50">
                  <c:v>37974</c:v>
                </c:pt>
                <c:pt idx="51">
                  <c:v>37981</c:v>
                </c:pt>
                <c:pt idx="52">
                  <c:v>37988</c:v>
                </c:pt>
                <c:pt idx="53">
                  <c:v>37995</c:v>
                </c:pt>
                <c:pt idx="54">
                  <c:v>38002</c:v>
                </c:pt>
                <c:pt idx="55">
                  <c:v>38009</c:v>
                </c:pt>
                <c:pt idx="56">
                  <c:v>38016</c:v>
                </c:pt>
                <c:pt idx="57">
                  <c:v>38023</c:v>
                </c:pt>
                <c:pt idx="58">
                  <c:v>38030</c:v>
                </c:pt>
                <c:pt idx="59">
                  <c:v>38037</c:v>
                </c:pt>
                <c:pt idx="60">
                  <c:v>38044</c:v>
                </c:pt>
                <c:pt idx="61">
                  <c:v>38051</c:v>
                </c:pt>
                <c:pt idx="62">
                  <c:v>38058</c:v>
                </c:pt>
                <c:pt idx="63">
                  <c:v>38065</c:v>
                </c:pt>
                <c:pt idx="64">
                  <c:v>38072</c:v>
                </c:pt>
                <c:pt idx="65">
                  <c:v>38079</c:v>
                </c:pt>
                <c:pt idx="66">
                  <c:v>38084</c:v>
                </c:pt>
                <c:pt idx="67">
                  <c:v>38093</c:v>
                </c:pt>
                <c:pt idx="68">
                  <c:v>38100</c:v>
                </c:pt>
                <c:pt idx="69">
                  <c:v>38107</c:v>
                </c:pt>
                <c:pt idx="70">
                  <c:v>38114</c:v>
                </c:pt>
                <c:pt idx="71">
                  <c:v>38121</c:v>
                </c:pt>
                <c:pt idx="72">
                  <c:v>38128</c:v>
                </c:pt>
                <c:pt idx="73">
                  <c:v>38135</c:v>
                </c:pt>
                <c:pt idx="74">
                  <c:v>38142</c:v>
                </c:pt>
                <c:pt idx="75">
                  <c:v>38149</c:v>
                </c:pt>
                <c:pt idx="76">
                  <c:v>38156</c:v>
                </c:pt>
                <c:pt idx="77">
                  <c:v>38163</c:v>
                </c:pt>
                <c:pt idx="78">
                  <c:v>38170</c:v>
                </c:pt>
                <c:pt idx="79">
                  <c:v>38177</c:v>
                </c:pt>
                <c:pt idx="80">
                  <c:v>38184</c:v>
                </c:pt>
                <c:pt idx="81">
                  <c:v>38191</c:v>
                </c:pt>
                <c:pt idx="82">
                  <c:v>38198</c:v>
                </c:pt>
                <c:pt idx="83">
                  <c:v>38205</c:v>
                </c:pt>
                <c:pt idx="84">
                  <c:v>38212</c:v>
                </c:pt>
                <c:pt idx="85">
                  <c:v>38219</c:v>
                </c:pt>
                <c:pt idx="86">
                  <c:v>38226</c:v>
                </c:pt>
                <c:pt idx="87">
                  <c:v>38233</c:v>
                </c:pt>
                <c:pt idx="88">
                  <c:v>38240</c:v>
                </c:pt>
                <c:pt idx="89">
                  <c:v>38247</c:v>
                </c:pt>
                <c:pt idx="90">
                  <c:v>38254</c:v>
                </c:pt>
                <c:pt idx="91">
                  <c:v>38261</c:v>
                </c:pt>
                <c:pt idx="92">
                  <c:v>38268</c:v>
                </c:pt>
                <c:pt idx="93">
                  <c:v>38275</c:v>
                </c:pt>
                <c:pt idx="94">
                  <c:v>38282</c:v>
                </c:pt>
                <c:pt idx="95">
                  <c:v>38289</c:v>
                </c:pt>
                <c:pt idx="96">
                  <c:v>38296</c:v>
                </c:pt>
                <c:pt idx="97">
                  <c:v>38303</c:v>
                </c:pt>
                <c:pt idx="98">
                  <c:v>38310</c:v>
                </c:pt>
                <c:pt idx="99">
                  <c:v>38317</c:v>
                </c:pt>
                <c:pt idx="100">
                  <c:v>38324</c:v>
                </c:pt>
                <c:pt idx="101">
                  <c:v>38331</c:v>
                </c:pt>
                <c:pt idx="102">
                  <c:v>38338</c:v>
                </c:pt>
                <c:pt idx="103">
                  <c:v>38345</c:v>
                </c:pt>
                <c:pt idx="104">
                  <c:v>38351</c:v>
                </c:pt>
                <c:pt idx="105">
                  <c:v>38359</c:v>
                </c:pt>
                <c:pt idx="106">
                  <c:v>38366</c:v>
                </c:pt>
                <c:pt idx="107">
                  <c:v>38373</c:v>
                </c:pt>
                <c:pt idx="108">
                  <c:v>38380</c:v>
                </c:pt>
                <c:pt idx="109">
                  <c:v>38387</c:v>
                </c:pt>
                <c:pt idx="110">
                  <c:v>38394</c:v>
                </c:pt>
                <c:pt idx="111">
                  <c:v>38401</c:v>
                </c:pt>
                <c:pt idx="112">
                  <c:v>38408</c:v>
                </c:pt>
                <c:pt idx="113">
                  <c:v>38415</c:v>
                </c:pt>
                <c:pt idx="114">
                  <c:v>38422</c:v>
                </c:pt>
                <c:pt idx="115">
                  <c:v>38429</c:v>
                </c:pt>
                <c:pt idx="116">
                  <c:v>38434</c:v>
                </c:pt>
                <c:pt idx="117">
                  <c:v>38443</c:v>
                </c:pt>
                <c:pt idx="118">
                  <c:v>38450</c:v>
                </c:pt>
                <c:pt idx="119">
                  <c:v>38457</c:v>
                </c:pt>
                <c:pt idx="120">
                  <c:v>38464</c:v>
                </c:pt>
                <c:pt idx="121">
                  <c:v>38471</c:v>
                </c:pt>
                <c:pt idx="122">
                  <c:v>38478</c:v>
                </c:pt>
                <c:pt idx="123">
                  <c:v>38485</c:v>
                </c:pt>
                <c:pt idx="124">
                  <c:v>38492</c:v>
                </c:pt>
                <c:pt idx="125">
                  <c:v>38499</c:v>
                </c:pt>
                <c:pt idx="126">
                  <c:v>38506</c:v>
                </c:pt>
                <c:pt idx="127">
                  <c:v>38513</c:v>
                </c:pt>
                <c:pt idx="128">
                  <c:v>38520</c:v>
                </c:pt>
                <c:pt idx="129">
                  <c:v>38527</c:v>
                </c:pt>
                <c:pt idx="130">
                  <c:v>38534</c:v>
                </c:pt>
                <c:pt idx="131">
                  <c:v>38541</c:v>
                </c:pt>
                <c:pt idx="132">
                  <c:v>38548</c:v>
                </c:pt>
                <c:pt idx="133">
                  <c:v>38555</c:v>
                </c:pt>
                <c:pt idx="134">
                  <c:v>38562</c:v>
                </c:pt>
                <c:pt idx="135">
                  <c:v>38569</c:v>
                </c:pt>
                <c:pt idx="136">
                  <c:v>38576</c:v>
                </c:pt>
                <c:pt idx="137">
                  <c:v>38583</c:v>
                </c:pt>
                <c:pt idx="138">
                  <c:v>38590</c:v>
                </c:pt>
                <c:pt idx="139">
                  <c:v>38597</c:v>
                </c:pt>
                <c:pt idx="140">
                  <c:v>38604</c:v>
                </c:pt>
                <c:pt idx="141">
                  <c:v>38611</c:v>
                </c:pt>
                <c:pt idx="142">
                  <c:v>38618</c:v>
                </c:pt>
                <c:pt idx="143">
                  <c:v>38625</c:v>
                </c:pt>
                <c:pt idx="144">
                  <c:v>38632</c:v>
                </c:pt>
                <c:pt idx="145">
                  <c:v>38639</c:v>
                </c:pt>
                <c:pt idx="146">
                  <c:v>38646</c:v>
                </c:pt>
                <c:pt idx="147">
                  <c:v>38653</c:v>
                </c:pt>
                <c:pt idx="148">
                  <c:v>38660</c:v>
                </c:pt>
                <c:pt idx="149">
                  <c:v>38667</c:v>
                </c:pt>
                <c:pt idx="150">
                  <c:v>38674</c:v>
                </c:pt>
                <c:pt idx="151">
                  <c:v>38681</c:v>
                </c:pt>
                <c:pt idx="152">
                  <c:v>38688</c:v>
                </c:pt>
                <c:pt idx="153">
                  <c:v>38695</c:v>
                </c:pt>
                <c:pt idx="154">
                  <c:v>38702</c:v>
                </c:pt>
                <c:pt idx="155">
                  <c:v>38709</c:v>
                </c:pt>
                <c:pt idx="156">
                  <c:v>38715</c:v>
                </c:pt>
                <c:pt idx="157">
                  <c:v>38723</c:v>
                </c:pt>
                <c:pt idx="158">
                  <c:v>38730</c:v>
                </c:pt>
                <c:pt idx="159">
                  <c:v>38737</c:v>
                </c:pt>
                <c:pt idx="160">
                  <c:v>38744</c:v>
                </c:pt>
                <c:pt idx="161">
                  <c:v>38750</c:v>
                </c:pt>
                <c:pt idx="162">
                  <c:v>38758</c:v>
                </c:pt>
                <c:pt idx="163">
                  <c:v>38765</c:v>
                </c:pt>
                <c:pt idx="164">
                  <c:v>38772</c:v>
                </c:pt>
                <c:pt idx="165">
                  <c:v>38779</c:v>
                </c:pt>
                <c:pt idx="166">
                  <c:v>38786</c:v>
                </c:pt>
                <c:pt idx="167">
                  <c:v>38793</c:v>
                </c:pt>
                <c:pt idx="168">
                  <c:v>38800</c:v>
                </c:pt>
                <c:pt idx="169">
                  <c:v>38807</c:v>
                </c:pt>
                <c:pt idx="170">
                  <c:v>38814</c:v>
                </c:pt>
                <c:pt idx="171">
                  <c:v>38819</c:v>
                </c:pt>
                <c:pt idx="172">
                  <c:v>38828</c:v>
                </c:pt>
                <c:pt idx="173">
                  <c:v>38835</c:v>
                </c:pt>
                <c:pt idx="174">
                  <c:v>38842</c:v>
                </c:pt>
                <c:pt idx="175">
                  <c:v>38849</c:v>
                </c:pt>
                <c:pt idx="176">
                  <c:v>38856</c:v>
                </c:pt>
                <c:pt idx="177">
                  <c:v>38863</c:v>
                </c:pt>
                <c:pt idx="178">
                  <c:v>38870</c:v>
                </c:pt>
                <c:pt idx="179">
                  <c:v>38877</c:v>
                </c:pt>
                <c:pt idx="180">
                  <c:v>38884</c:v>
                </c:pt>
                <c:pt idx="181">
                  <c:v>38891</c:v>
                </c:pt>
                <c:pt idx="182">
                  <c:v>38898</c:v>
                </c:pt>
                <c:pt idx="183">
                  <c:v>38905</c:v>
                </c:pt>
                <c:pt idx="184">
                  <c:v>38912</c:v>
                </c:pt>
                <c:pt idx="185">
                  <c:v>38919</c:v>
                </c:pt>
                <c:pt idx="186">
                  <c:v>38925</c:v>
                </c:pt>
                <c:pt idx="187">
                  <c:v>38933</c:v>
                </c:pt>
                <c:pt idx="188">
                  <c:v>38940</c:v>
                </c:pt>
                <c:pt idx="189">
                  <c:v>38947</c:v>
                </c:pt>
                <c:pt idx="190">
                  <c:v>38954</c:v>
                </c:pt>
                <c:pt idx="191">
                  <c:v>38961</c:v>
                </c:pt>
                <c:pt idx="192">
                  <c:v>38968</c:v>
                </c:pt>
                <c:pt idx="193">
                  <c:v>38975</c:v>
                </c:pt>
                <c:pt idx="194">
                  <c:v>38982</c:v>
                </c:pt>
                <c:pt idx="195">
                  <c:v>38989</c:v>
                </c:pt>
                <c:pt idx="196">
                  <c:v>38996</c:v>
                </c:pt>
                <c:pt idx="197">
                  <c:v>39003</c:v>
                </c:pt>
                <c:pt idx="198">
                  <c:v>39010</c:v>
                </c:pt>
                <c:pt idx="199">
                  <c:v>39017</c:v>
                </c:pt>
                <c:pt idx="200">
                  <c:v>39024</c:v>
                </c:pt>
                <c:pt idx="201">
                  <c:v>39031</c:v>
                </c:pt>
                <c:pt idx="202">
                  <c:v>39038</c:v>
                </c:pt>
                <c:pt idx="203">
                  <c:v>39045</c:v>
                </c:pt>
                <c:pt idx="204">
                  <c:v>39052</c:v>
                </c:pt>
                <c:pt idx="205">
                  <c:v>39058</c:v>
                </c:pt>
                <c:pt idx="206">
                  <c:v>39066</c:v>
                </c:pt>
                <c:pt idx="207">
                  <c:v>39073</c:v>
                </c:pt>
                <c:pt idx="208">
                  <c:v>39079</c:v>
                </c:pt>
                <c:pt idx="209">
                  <c:v>39087</c:v>
                </c:pt>
                <c:pt idx="210">
                  <c:v>39094</c:v>
                </c:pt>
                <c:pt idx="211">
                  <c:v>39101</c:v>
                </c:pt>
                <c:pt idx="212">
                  <c:v>39108</c:v>
                </c:pt>
                <c:pt idx="213">
                  <c:v>39115</c:v>
                </c:pt>
                <c:pt idx="214">
                  <c:v>39122</c:v>
                </c:pt>
                <c:pt idx="215">
                  <c:v>39129</c:v>
                </c:pt>
                <c:pt idx="216">
                  <c:v>39136</c:v>
                </c:pt>
                <c:pt idx="217">
                  <c:v>39143</c:v>
                </c:pt>
                <c:pt idx="218">
                  <c:v>39150</c:v>
                </c:pt>
                <c:pt idx="219">
                  <c:v>39157</c:v>
                </c:pt>
                <c:pt idx="220">
                  <c:v>39164</c:v>
                </c:pt>
                <c:pt idx="221">
                  <c:v>39171</c:v>
                </c:pt>
                <c:pt idx="222">
                  <c:v>39176</c:v>
                </c:pt>
                <c:pt idx="223">
                  <c:v>39185</c:v>
                </c:pt>
                <c:pt idx="224">
                  <c:v>39192</c:v>
                </c:pt>
                <c:pt idx="225">
                  <c:v>39199</c:v>
                </c:pt>
                <c:pt idx="226">
                  <c:v>39206</c:v>
                </c:pt>
                <c:pt idx="227">
                  <c:v>39213</c:v>
                </c:pt>
                <c:pt idx="228">
                  <c:v>39220</c:v>
                </c:pt>
                <c:pt idx="229">
                  <c:v>39227</c:v>
                </c:pt>
                <c:pt idx="230">
                  <c:v>39234</c:v>
                </c:pt>
                <c:pt idx="231">
                  <c:v>39241</c:v>
                </c:pt>
                <c:pt idx="232">
                  <c:v>39248</c:v>
                </c:pt>
                <c:pt idx="233">
                  <c:v>39255</c:v>
                </c:pt>
                <c:pt idx="234">
                  <c:v>39262</c:v>
                </c:pt>
                <c:pt idx="235">
                  <c:v>39269</c:v>
                </c:pt>
                <c:pt idx="236">
                  <c:v>39276</c:v>
                </c:pt>
                <c:pt idx="237">
                  <c:v>39282</c:v>
                </c:pt>
                <c:pt idx="238">
                  <c:v>39290</c:v>
                </c:pt>
                <c:pt idx="239">
                  <c:v>39297</c:v>
                </c:pt>
                <c:pt idx="240">
                  <c:v>39304</c:v>
                </c:pt>
                <c:pt idx="241">
                  <c:v>39311</c:v>
                </c:pt>
                <c:pt idx="242">
                  <c:v>39318</c:v>
                </c:pt>
                <c:pt idx="243">
                  <c:v>39325</c:v>
                </c:pt>
                <c:pt idx="244">
                  <c:v>39332</c:v>
                </c:pt>
                <c:pt idx="245">
                  <c:v>39339</c:v>
                </c:pt>
                <c:pt idx="246">
                  <c:v>39346</c:v>
                </c:pt>
                <c:pt idx="247">
                  <c:v>39353</c:v>
                </c:pt>
                <c:pt idx="248">
                  <c:v>39360</c:v>
                </c:pt>
                <c:pt idx="249">
                  <c:v>39367</c:v>
                </c:pt>
                <c:pt idx="250">
                  <c:v>39374</c:v>
                </c:pt>
                <c:pt idx="251">
                  <c:v>39381</c:v>
                </c:pt>
                <c:pt idx="252">
                  <c:v>39388</c:v>
                </c:pt>
                <c:pt idx="253">
                  <c:v>39395</c:v>
                </c:pt>
                <c:pt idx="254">
                  <c:v>39402</c:v>
                </c:pt>
                <c:pt idx="255">
                  <c:v>39409</c:v>
                </c:pt>
                <c:pt idx="256">
                  <c:v>39416</c:v>
                </c:pt>
                <c:pt idx="257">
                  <c:v>39423</c:v>
                </c:pt>
                <c:pt idx="258">
                  <c:v>39430</c:v>
                </c:pt>
                <c:pt idx="259">
                  <c:v>39437</c:v>
                </c:pt>
                <c:pt idx="260">
                  <c:v>39451</c:v>
                </c:pt>
                <c:pt idx="261">
                  <c:v>39458</c:v>
                </c:pt>
                <c:pt idx="262">
                  <c:v>39465</c:v>
                </c:pt>
                <c:pt idx="263">
                  <c:v>39472</c:v>
                </c:pt>
                <c:pt idx="264">
                  <c:v>39479</c:v>
                </c:pt>
                <c:pt idx="265">
                  <c:v>39486</c:v>
                </c:pt>
                <c:pt idx="266">
                  <c:v>39493</c:v>
                </c:pt>
                <c:pt idx="267">
                  <c:v>39500</c:v>
                </c:pt>
                <c:pt idx="268">
                  <c:v>39507</c:v>
                </c:pt>
                <c:pt idx="269">
                  <c:v>39514</c:v>
                </c:pt>
                <c:pt idx="270">
                  <c:v>39521</c:v>
                </c:pt>
                <c:pt idx="271">
                  <c:v>39526</c:v>
                </c:pt>
                <c:pt idx="272">
                  <c:v>39535</c:v>
                </c:pt>
                <c:pt idx="273">
                  <c:v>39542</c:v>
                </c:pt>
                <c:pt idx="274">
                  <c:v>39549</c:v>
                </c:pt>
                <c:pt idx="275">
                  <c:v>39556</c:v>
                </c:pt>
                <c:pt idx="276">
                  <c:v>39563</c:v>
                </c:pt>
                <c:pt idx="277">
                  <c:v>39570</c:v>
                </c:pt>
                <c:pt idx="278">
                  <c:v>39577</c:v>
                </c:pt>
                <c:pt idx="279">
                  <c:v>39584</c:v>
                </c:pt>
                <c:pt idx="280">
                  <c:v>39591</c:v>
                </c:pt>
                <c:pt idx="281">
                  <c:v>39598</c:v>
                </c:pt>
                <c:pt idx="282">
                  <c:v>39605</c:v>
                </c:pt>
                <c:pt idx="283">
                  <c:v>39612</c:v>
                </c:pt>
                <c:pt idx="284">
                  <c:v>39619</c:v>
                </c:pt>
                <c:pt idx="285">
                  <c:v>39626</c:v>
                </c:pt>
                <c:pt idx="286">
                  <c:v>39633</c:v>
                </c:pt>
                <c:pt idx="287">
                  <c:v>39640</c:v>
                </c:pt>
                <c:pt idx="288">
                  <c:v>39647</c:v>
                </c:pt>
                <c:pt idx="289">
                  <c:v>39654</c:v>
                </c:pt>
                <c:pt idx="290">
                  <c:v>39661</c:v>
                </c:pt>
                <c:pt idx="291">
                  <c:v>39668</c:v>
                </c:pt>
                <c:pt idx="292">
                  <c:v>39675</c:v>
                </c:pt>
                <c:pt idx="293">
                  <c:v>39682</c:v>
                </c:pt>
                <c:pt idx="294">
                  <c:v>39689</c:v>
                </c:pt>
                <c:pt idx="295">
                  <c:v>39696</c:v>
                </c:pt>
                <c:pt idx="296">
                  <c:v>39703</c:v>
                </c:pt>
                <c:pt idx="297">
                  <c:v>39710</c:v>
                </c:pt>
                <c:pt idx="298">
                  <c:v>39717</c:v>
                </c:pt>
                <c:pt idx="299">
                  <c:v>39724</c:v>
                </c:pt>
                <c:pt idx="300">
                  <c:v>39731</c:v>
                </c:pt>
                <c:pt idx="301">
                  <c:v>39738</c:v>
                </c:pt>
                <c:pt idx="302">
                  <c:v>39745</c:v>
                </c:pt>
                <c:pt idx="303">
                  <c:v>39752</c:v>
                </c:pt>
                <c:pt idx="304">
                  <c:v>39759</c:v>
                </c:pt>
                <c:pt idx="305">
                  <c:v>39766</c:v>
                </c:pt>
                <c:pt idx="306">
                  <c:v>39773</c:v>
                </c:pt>
                <c:pt idx="307">
                  <c:v>39780</c:v>
                </c:pt>
                <c:pt idx="308">
                  <c:v>39787</c:v>
                </c:pt>
                <c:pt idx="309">
                  <c:v>39794</c:v>
                </c:pt>
                <c:pt idx="310">
                  <c:v>39801</c:v>
                </c:pt>
                <c:pt idx="311">
                  <c:v>39808</c:v>
                </c:pt>
                <c:pt idx="312">
                  <c:v>39815</c:v>
                </c:pt>
                <c:pt idx="313">
                  <c:v>39822</c:v>
                </c:pt>
                <c:pt idx="314">
                  <c:v>39829</c:v>
                </c:pt>
                <c:pt idx="315">
                  <c:v>39836</c:v>
                </c:pt>
                <c:pt idx="316">
                  <c:v>39843</c:v>
                </c:pt>
                <c:pt idx="317">
                  <c:v>39850</c:v>
                </c:pt>
                <c:pt idx="318">
                  <c:v>39857</c:v>
                </c:pt>
                <c:pt idx="319">
                  <c:v>39864</c:v>
                </c:pt>
                <c:pt idx="320">
                  <c:v>39871</c:v>
                </c:pt>
                <c:pt idx="321">
                  <c:v>39878</c:v>
                </c:pt>
                <c:pt idx="322">
                  <c:v>39885</c:v>
                </c:pt>
                <c:pt idx="323">
                  <c:v>39892</c:v>
                </c:pt>
                <c:pt idx="324">
                  <c:v>39899</c:v>
                </c:pt>
                <c:pt idx="325">
                  <c:v>39906</c:v>
                </c:pt>
                <c:pt idx="326">
                  <c:v>39911</c:v>
                </c:pt>
                <c:pt idx="327">
                  <c:v>39920</c:v>
                </c:pt>
                <c:pt idx="328">
                  <c:v>39927</c:v>
                </c:pt>
                <c:pt idx="329">
                  <c:v>39933</c:v>
                </c:pt>
                <c:pt idx="330">
                  <c:v>39941</c:v>
                </c:pt>
                <c:pt idx="331">
                  <c:v>39948</c:v>
                </c:pt>
                <c:pt idx="332">
                  <c:v>39955</c:v>
                </c:pt>
                <c:pt idx="333">
                  <c:v>39962</c:v>
                </c:pt>
                <c:pt idx="334">
                  <c:v>39969</c:v>
                </c:pt>
                <c:pt idx="335">
                  <c:v>39976</c:v>
                </c:pt>
                <c:pt idx="336">
                  <c:v>39983</c:v>
                </c:pt>
                <c:pt idx="337">
                  <c:v>39990</c:v>
                </c:pt>
                <c:pt idx="338">
                  <c:v>39997</c:v>
                </c:pt>
                <c:pt idx="339">
                  <c:v>40004</c:v>
                </c:pt>
                <c:pt idx="340">
                  <c:v>40011</c:v>
                </c:pt>
                <c:pt idx="341">
                  <c:v>40018</c:v>
                </c:pt>
                <c:pt idx="342">
                  <c:v>40024</c:v>
                </c:pt>
                <c:pt idx="343">
                  <c:v>40031</c:v>
                </c:pt>
                <c:pt idx="344">
                  <c:v>40039</c:v>
                </c:pt>
                <c:pt idx="345">
                  <c:v>40046</c:v>
                </c:pt>
                <c:pt idx="346">
                  <c:v>40053</c:v>
                </c:pt>
                <c:pt idx="347">
                  <c:v>40060</c:v>
                </c:pt>
                <c:pt idx="348">
                  <c:v>40067</c:v>
                </c:pt>
                <c:pt idx="349">
                  <c:v>40074</c:v>
                </c:pt>
                <c:pt idx="350">
                  <c:v>40081</c:v>
                </c:pt>
                <c:pt idx="351">
                  <c:v>40088</c:v>
                </c:pt>
                <c:pt idx="352">
                  <c:v>40095</c:v>
                </c:pt>
                <c:pt idx="353">
                  <c:v>40102</c:v>
                </c:pt>
                <c:pt idx="354">
                  <c:v>40109</c:v>
                </c:pt>
                <c:pt idx="355">
                  <c:v>40116</c:v>
                </c:pt>
                <c:pt idx="356">
                  <c:v>40123</c:v>
                </c:pt>
                <c:pt idx="357">
                  <c:v>40130</c:v>
                </c:pt>
                <c:pt idx="358">
                  <c:v>40137</c:v>
                </c:pt>
                <c:pt idx="359">
                  <c:v>40137</c:v>
                </c:pt>
                <c:pt idx="360">
                  <c:v>40144</c:v>
                </c:pt>
                <c:pt idx="361">
                  <c:v>40151</c:v>
                </c:pt>
                <c:pt idx="362">
                  <c:v>40158</c:v>
                </c:pt>
                <c:pt idx="363">
                  <c:v>40165</c:v>
                </c:pt>
                <c:pt idx="364">
                  <c:v>40171</c:v>
                </c:pt>
                <c:pt idx="365">
                  <c:v>40177</c:v>
                </c:pt>
                <c:pt idx="366">
                  <c:v>40186</c:v>
                </c:pt>
                <c:pt idx="367">
                  <c:v>40193</c:v>
                </c:pt>
                <c:pt idx="368">
                  <c:v>40200</c:v>
                </c:pt>
                <c:pt idx="369">
                  <c:v>40207</c:v>
                </c:pt>
                <c:pt idx="370">
                  <c:v>40214</c:v>
                </c:pt>
                <c:pt idx="371">
                  <c:v>40221</c:v>
                </c:pt>
                <c:pt idx="372">
                  <c:v>40228</c:v>
                </c:pt>
                <c:pt idx="373">
                  <c:v>40235</c:v>
                </c:pt>
                <c:pt idx="374">
                  <c:v>40242</c:v>
                </c:pt>
                <c:pt idx="375">
                  <c:v>40249</c:v>
                </c:pt>
                <c:pt idx="376">
                  <c:v>40256</c:v>
                </c:pt>
                <c:pt idx="377">
                  <c:v>40263</c:v>
                </c:pt>
                <c:pt idx="378">
                  <c:v>40268</c:v>
                </c:pt>
                <c:pt idx="379">
                  <c:v>40277</c:v>
                </c:pt>
                <c:pt idx="380">
                  <c:v>40284</c:v>
                </c:pt>
                <c:pt idx="381">
                  <c:v>40291</c:v>
                </c:pt>
                <c:pt idx="382">
                  <c:v>40298</c:v>
                </c:pt>
                <c:pt idx="383">
                  <c:v>40305</c:v>
                </c:pt>
                <c:pt idx="384">
                  <c:v>40312</c:v>
                </c:pt>
                <c:pt idx="385">
                  <c:v>40319</c:v>
                </c:pt>
                <c:pt idx="386">
                  <c:v>40326</c:v>
                </c:pt>
                <c:pt idx="387">
                  <c:v>40333</c:v>
                </c:pt>
                <c:pt idx="388">
                  <c:v>40340</c:v>
                </c:pt>
                <c:pt idx="389">
                  <c:v>40347</c:v>
                </c:pt>
                <c:pt idx="390">
                  <c:v>40354</c:v>
                </c:pt>
                <c:pt idx="391">
                  <c:v>40361</c:v>
                </c:pt>
                <c:pt idx="392">
                  <c:v>40368</c:v>
                </c:pt>
                <c:pt idx="393">
                  <c:v>40375</c:v>
                </c:pt>
                <c:pt idx="394">
                  <c:v>40382</c:v>
                </c:pt>
                <c:pt idx="395">
                  <c:v>40389</c:v>
                </c:pt>
                <c:pt idx="396">
                  <c:v>40396</c:v>
                </c:pt>
                <c:pt idx="397">
                  <c:v>40403</c:v>
                </c:pt>
                <c:pt idx="398">
                  <c:v>40410</c:v>
                </c:pt>
                <c:pt idx="399">
                  <c:v>40417</c:v>
                </c:pt>
                <c:pt idx="400">
                  <c:v>40424</c:v>
                </c:pt>
                <c:pt idx="401">
                  <c:v>40431</c:v>
                </c:pt>
                <c:pt idx="402">
                  <c:v>40438</c:v>
                </c:pt>
                <c:pt idx="403">
                  <c:v>40445</c:v>
                </c:pt>
                <c:pt idx="404">
                  <c:v>40452</c:v>
                </c:pt>
                <c:pt idx="405">
                  <c:v>40459</c:v>
                </c:pt>
                <c:pt idx="406">
                  <c:v>40466</c:v>
                </c:pt>
                <c:pt idx="407">
                  <c:v>40473</c:v>
                </c:pt>
                <c:pt idx="408">
                  <c:v>40480</c:v>
                </c:pt>
                <c:pt idx="409">
                  <c:v>40487</c:v>
                </c:pt>
                <c:pt idx="410">
                  <c:v>40494</c:v>
                </c:pt>
                <c:pt idx="411">
                  <c:v>40501</c:v>
                </c:pt>
                <c:pt idx="412">
                  <c:v>40508</c:v>
                </c:pt>
                <c:pt idx="413">
                  <c:v>40515</c:v>
                </c:pt>
                <c:pt idx="414">
                  <c:v>40522</c:v>
                </c:pt>
                <c:pt idx="415">
                  <c:v>40529</c:v>
                </c:pt>
                <c:pt idx="416">
                  <c:v>40536</c:v>
                </c:pt>
                <c:pt idx="417">
                  <c:v>40542</c:v>
                </c:pt>
                <c:pt idx="418">
                  <c:v>40550</c:v>
                </c:pt>
                <c:pt idx="419">
                  <c:v>40557</c:v>
                </c:pt>
                <c:pt idx="420">
                  <c:v>40564</c:v>
                </c:pt>
                <c:pt idx="421">
                  <c:v>40571</c:v>
                </c:pt>
                <c:pt idx="422">
                  <c:v>40578</c:v>
                </c:pt>
                <c:pt idx="423">
                  <c:v>40585</c:v>
                </c:pt>
                <c:pt idx="424">
                  <c:v>40592</c:v>
                </c:pt>
                <c:pt idx="425">
                  <c:v>40599</c:v>
                </c:pt>
                <c:pt idx="426">
                  <c:v>40606</c:v>
                </c:pt>
                <c:pt idx="427">
                  <c:v>40613</c:v>
                </c:pt>
                <c:pt idx="428">
                  <c:v>40620</c:v>
                </c:pt>
                <c:pt idx="429">
                  <c:v>40627</c:v>
                </c:pt>
                <c:pt idx="430">
                  <c:v>40634</c:v>
                </c:pt>
                <c:pt idx="431">
                  <c:v>40641</c:v>
                </c:pt>
                <c:pt idx="432">
                  <c:v>40648</c:v>
                </c:pt>
                <c:pt idx="433">
                  <c:v>40653</c:v>
                </c:pt>
                <c:pt idx="434">
                  <c:v>40662</c:v>
                </c:pt>
                <c:pt idx="435">
                  <c:v>40669</c:v>
                </c:pt>
                <c:pt idx="436">
                  <c:v>40676</c:v>
                </c:pt>
                <c:pt idx="437">
                  <c:v>40683</c:v>
                </c:pt>
                <c:pt idx="438">
                  <c:v>40690</c:v>
                </c:pt>
                <c:pt idx="439">
                  <c:v>40697</c:v>
                </c:pt>
                <c:pt idx="440">
                  <c:v>40704</c:v>
                </c:pt>
                <c:pt idx="441">
                  <c:v>40711</c:v>
                </c:pt>
                <c:pt idx="442">
                  <c:v>40718</c:v>
                </c:pt>
                <c:pt idx="443">
                  <c:v>40725</c:v>
                </c:pt>
                <c:pt idx="444">
                  <c:v>40732</c:v>
                </c:pt>
                <c:pt idx="445">
                  <c:v>40739</c:v>
                </c:pt>
                <c:pt idx="446">
                  <c:v>40746</c:v>
                </c:pt>
                <c:pt idx="447">
                  <c:v>40753</c:v>
                </c:pt>
                <c:pt idx="448">
                  <c:v>40760</c:v>
                </c:pt>
                <c:pt idx="449">
                  <c:v>40767</c:v>
                </c:pt>
                <c:pt idx="450">
                  <c:v>40774</c:v>
                </c:pt>
                <c:pt idx="451">
                  <c:v>40781</c:v>
                </c:pt>
                <c:pt idx="452">
                  <c:v>40788</c:v>
                </c:pt>
                <c:pt idx="453">
                  <c:v>40795</c:v>
                </c:pt>
                <c:pt idx="454">
                  <c:v>40802</c:v>
                </c:pt>
                <c:pt idx="455">
                  <c:v>40809</c:v>
                </c:pt>
                <c:pt idx="456">
                  <c:v>40816</c:v>
                </c:pt>
                <c:pt idx="457">
                  <c:v>40823</c:v>
                </c:pt>
                <c:pt idx="458">
                  <c:v>40830</c:v>
                </c:pt>
                <c:pt idx="459">
                  <c:v>40837</c:v>
                </c:pt>
                <c:pt idx="460">
                  <c:v>40844</c:v>
                </c:pt>
                <c:pt idx="461">
                  <c:v>40851</c:v>
                </c:pt>
                <c:pt idx="462">
                  <c:v>40858</c:v>
                </c:pt>
                <c:pt idx="463">
                  <c:v>40865</c:v>
                </c:pt>
                <c:pt idx="464">
                  <c:v>40872</c:v>
                </c:pt>
                <c:pt idx="465">
                  <c:v>40879</c:v>
                </c:pt>
                <c:pt idx="466">
                  <c:v>40886</c:v>
                </c:pt>
                <c:pt idx="467">
                  <c:v>40893</c:v>
                </c:pt>
                <c:pt idx="468">
                  <c:v>40900</c:v>
                </c:pt>
                <c:pt idx="469">
                  <c:v>40906</c:v>
                </c:pt>
                <c:pt idx="470">
                  <c:v>40914</c:v>
                </c:pt>
                <c:pt idx="471">
                  <c:v>40921</c:v>
                </c:pt>
                <c:pt idx="472">
                  <c:v>40928</c:v>
                </c:pt>
                <c:pt idx="473">
                  <c:v>40935</c:v>
                </c:pt>
                <c:pt idx="474">
                  <c:v>40942</c:v>
                </c:pt>
                <c:pt idx="475">
                  <c:v>40949</c:v>
                </c:pt>
                <c:pt idx="476">
                  <c:v>40956</c:v>
                </c:pt>
                <c:pt idx="477">
                  <c:v>40963</c:v>
                </c:pt>
                <c:pt idx="478">
                  <c:v>40970</c:v>
                </c:pt>
                <c:pt idx="479">
                  <c:v>40977</c:v>
                </c:pt>
                <c:pt idx="480">
                  <c:v>40984</c:v>
                </c:pt>
                <c:pt idx="481">
                  <c:v>40991</c:v>
                </c:pt>
                <c:pt idx="482">
                  <c:v>40998</c:v>
                </c:pt>
                <c:pt idx="483">
                  <c:v>41003</c:v>
                </c:pt>
                <c:pt idx="484">
                  <c:v>41012</c:v>
                </c:pt>
                <c:pt idx="485">
                  <c:v>41019</c:v>
                </c:pt>
                <c:pt idx="486">
                  <c:v>41026</c:v>
                </c:pt>
                <c:pt idx="487">
                  <c:v>41033</c:v>
                </c:pt>
                <c:pt idx="488">
                  <c:v>41040</c:v>
                </c:pt>
                <c:pt idx="489">
                  <c:v>41047</c:v>
                </c:pt>
                <c:pt idx="490">
                  <c:v>41054</c:v>
                </c:pt>
                <c:pt idx="491">
                  <c:v>41061</c:v>
                </c:pt>
                <c:pt idx="492">
                  <c:v>41068</c:v>
                </c:pt>
                <c:pt idx="493">
                  <c:v>41075</c:v>
                </c:pt>
                <c:pt idx="494">
                  <c:v>41082</c:v>
                </c:pt>
                <c:pt idx="495">
                  <c:v>41089</c:v>
                </c:pt>
                <c:pt idx="496">
                  <c:v>41096</c:v>
                </c:pt>
                <c:pt idx="497">
                  <c:v>41103</c:v>
                </c:pt>
                <c:pt idx="498">
                  <c:v>41109</c:v>
                </c:pt>
                <c:pt idx="499">
                  <c:v>41117</c:v>
                </c:pt>
                <c:pt idx="500">
                  <c:v>41124</c:v>
                </c:pt>
                <c:pt idx="501">
                  <c:v>41131</c:v>
                </c:pt>
                <c:pt idx="502">
                  <c:v>41138</c:v>
                </c:pt>
                <c:pt idx="503">
                  <c:v>41145</c:v>
                </c:pt>
                <c:pt idx="504">
                  <c:v>41152</c:v>
                </c:pt>
                <c:pt idx="505">
                  <c:v>41159</c:v>
                </c:pt>
                <c:pt idx="506">
                  <c:v>41166</c:v>
                </c:pt>
                <c:pt idx="507">
                  <c:v>41173</c:v>
                </c:pt>
                <c:pt idx="508">
                  <c:v>41180</c:v>
                </c:pt>
                <c:pt idx="509">
                  <c:v>41187</c:v>
                </c:pt>
                <c:pt idx="510">
                  <c:v>41194</c:v>
                </c:pt>
                <c:pt idx="511">
                  <c:v>41201</c:v>
                </c:pt>
                <c:pt idx="512">
                  <c:v>41208</c:v>
                </c:pt>
                <c:pt idx="513">
                  <c:v>41215</c:v>
                </c:pt>
                <c:pt idx="514">
                  <c:v>41222</c:v>
                </c:pt>
                <c:pt idx="515">
                  <c:v>41229</c:v>
                </c:pt>
                <c:pt idx="516">
                  <c:v>41236</c:v>
                </c:pt>
                <c:pt idx="517">
                  <c:v>41243</c:v>
                </c:pt>
                <c:pt idx="518">
                  <c:v>41250</c:v>
                </c:pt>
                <c:pt idx="519">
                  <c:v>41257</c:v>
                </c:pt>
                <c:pt idx="520">
                  <c:v>41264</c:v>
                </c:pt>
                <c:pt idx="521">
                  <c:v>41271</c:v>
                </c:pt>
                <c:pt idx="522">
                  <c:v>41278</c:v>
                </c:pt>
                <c:pt idx="523">
                  <c:v>41285</c:v>
                </c:pt>
                <c:pt idx="524">
                  <c:v>41292</c:v>
                </c:pt>
                <c:pt idx="525">
                  <c:v>41299</c:v>
                </c:pt>
                <c:pt idx="526">
                  <c:v>41306</c:v>
                </c:pt>
                <c:pt idx="527">
                  <c:v>41313</c:v>
                </c:pt>
                <c:pt idx="528">
                  <c:v>41320</c:v>
                </c:pt>
                <c:pt idx="529">
                  <c:v>41327</c:v>
                </c:pt>
                <c:pt idx="530">
                  <c:v>41334</c:v>
                </c:pt>
                <c:pt idx="531">
                  <c:v>41341</c:v>
                </c:pt>
                <c:pt idx="532">
                  <c:v>41348</c:v>
                </c:pt>
                <c:pt idx="533">
                  <c:v>41355</c:v>
                </c:pt>
                <c:pt idx="534">
                  <c:v>41360</c:v>
                </c:pt>
                <c:pt idx="535">
                  <c:v>41369</c:v>
                </c:pt>
                <c:pt idx="536">
                  <c:v>41376</c:v>
                </c:pt>
                <c:pt idx="537">
                  <c:v>41383</c:v>
                </c:pt>
                <c:pt idx="538">
                  <c:v>41390</c:v>
                </c:pt>
                <c:pt idx="539">
                  <c:v>41397</c:v>
                </c:pt>
                <c:pt idx="540">
                  <c:v>41404</c:v>
                </c:pt>
                <c:pt idx="541">
                  <c:v>41411</c:v>
                </c:pt>
                <c:pt idx="542">
                  <c:v>41418</c:v>
                </c:pt>
                <c:pt idx="543">
                  <c:v>41425</c:v>
                </c:pt>
                <c:pt idx="544">
                  <c:v>41432</c:v>
                </c:pt>
                <c:pt idx="545">
                  <c:v>41439</c:v>
                </c:pt>
                <c:pt idx="546">
                  <c:v>41446</c:v>
                </c:pt>
                <c:pt idx="547">
                  <c:v>41453</c:v>
                </c:pt>
                <c:pt idx="548">
                  <c:v>41460</c:v>
                </c:pt>
                <c:pt idx="549">
                  <c:v>41467</c:v>
                </c:pt>
                <c:pt idx="550">
                  <c:v>41474</c:v>
                </c:pt>
                <c:pt idx="551">
                  <c:v>41481</c:v>
                </c:pt>
                <c:pt idx="552">
                  <c:v>41488</c:v>
                </c:pt>
                <c:pt idx="553">
                  <c:v>41495</c:v>
                </c:pt>
                <c:pt idx="554">
                  <c:v>41502</c:v>
                </c:pt>
                <c:pt idx="555">
                  <c:v>41509</c:v>
                </c:pt>
                <c:pt idx="556">
                  <c:v>41516</c:v>
                </c:pt>
                <c:pt idx="557">
                  <c:v>41523</c:v>
                </c:pt>
                <c:pt idx="558">
                  <c:v>41530</c:v>
                </c:pt>
                <c:pt idx="559">
                  <c:v>41537</c:v>
                </c:pt>
                <c:pt idx="560">
                  <c:v>41544</c:v>
                </c:pt>
                <c:pt idx="561">
                  <c:v>41551</c:v>
                </c:pt>
                <c:pt idx="562">
                  <c:v>41558</c:v>
                </c:pt>
                <c:pt idx="563">
                  <c:v>41565</c:v>
                </c:pt>
                <c:pt idx="564">
                  <c:v>41572</c:v>
                </c:pt>
                <c:pt idx="565">
                  <c:v>41579</c:v>
                </c:pt>
                <c:pt idx="566">
                  <c:v>41586</c:v>
                </c:pt>
                <c:pt idx="567">
                  <c:v>41593</c:v>
                </c:pt>
                <c:pt idx="568">
                  <c:v>41600</c:v>
                </c:pt>
                <c:pt idx="569">
                  <c:v>41607</c:v>
                </c:pt>
                <c:pt idx="570">
                  <c:v>41614</c:v>
                </c:pt>
                <c:pt idx="571">
                  <c:v>41621</c:v>
                </c:pt>
                <c:pt idx="572">
                  <c:v>41628</c:v>
                </c:pt>
                <c:pt idx="573">
                  <c:v>41635</c:v>
                </c:pt>
                <c:pt idx="574">
                  <c:v>41642</c:v>
                </c:pt>
                <c:pt idx="575">
                  <c:v>41649</c:v>
                </c:pt>
                <c:pt idx="576">
                  <c:v>41656</c:v>
                </c:pt>
                <c:pt idx="577">
                  <c:v>41663</c:v>
                </c:pt>
                <c:pt idx="578">
                  <c:v>41670</c:v>
                </c:pt>
                <c:pt idx="579">
                  <c:v>41677</c:v>
                </c:pt>
                <c:pt idx="580">
                  <c:v>41684</c:v>
                </c:pt>
                <c:pt idx="581">
                  <c:v>41691</c:v>
                </c:pt>
                <c:pt idx="582">
                  <c:v>41698</c:v>
                </c:pt>
                <c:pt idx="583">
                  <c:v>41705</c:v>
                </c:pt>
                <c:pt idx="584">
                  <c:v>41712</c:v>
                </c:pt>
                <c:pt idx="585">
                  <c:v>41719</c:v>
                </c:pt>
                <c:pt idx="586">
                  <c:v>41726</c:v>
                </c:pt>
                <c:pt idx="587">
                  <c:v>41733</c:v>
                </c:pt>
                <c:pt idx="588">
                  <c:v>41740</c:v>
                </c:pt>
                <c:pt idx="589">
                  <c:v>41745</c:v>
                </c:pt>
                <c:pt idx="590">
                  <c:v>41754</c:v>
                </c:pt>
                <c:pt idx="591">
                  <c:v>41761</c:v>
                </c:pt>
                <c:pt idx="592">
                  <c:v>41768</c:v>
                </c:pt>
                <c:pt idx="593">
                  <c:v>41775</c:v>
                </c:pt>
                <c:pt idx="594">
                  <c:v>41782</c:v>
                </c:pt>
                <c:pt idx="595">
                  <c:v>41789</c:v>
                </c:pt>
                <c:pt idx="596">
                  <c:v>41796</c:v>
                </c:pt>
                <c:pt idx="597">
                  <c:v>41803</c:v>
                </c:pt>
                <c:pt idx="598">
                  <c:v>41810</c:v>
                </c:pt>
                <c:pt idx="599">
                  <c:v>41817</c:v>
                </c:pt>
                <c:pt idx="600">
                  <c:v>41824</c:v>
                </c:pt>
                <c:pt idx="601">
                  <c:v>41831</c:v>
                </c:pt>
                <c:pt idx="602">
                  <c:v>41838</c:v>
                </c:pt>
                <c:pt idx="603">
                  <c:v>41845</c:v>
                </c:pt>
                <c:pt idx="604">
                  <c:v>41852</c:v>
                </c:pt>
                <c:pt idx="605">
                  <c:v>41859</c:v>
                </c:pt>
                <c:pt idx="606">
                  <c:v>41866</c:v>
                </c:pt>
                <c:pt idx="607">
                  <c:v>41873</c:v>
                </c:pt>
                <c:pt idx="608">
                  <c:v>41880</c:v>
                </c:pt>
                <c:pt idx="609">
                  <c:v>41887</c:v>
                </c:pt>
                <c:pt idx="610">
                  <c:v>41894</c:v>
                </c:pt>
                <c:pt idx="611">
                  <c:v>41901</c:v>
                </c:pt>
                <c:pt idx="612">
                  <c:v>41908</c:v>
                </c:pt>
                <c:pt idx="613">
                  <c:v>41915</c:v>
                </c:pt>
                <c:pt idx="614">
                  <c:v>41922</c:v>
                </c:pt>
                <c:pt idx="615">
                  <c:v>41929</c:v>
                </c:pt>
                <c:pt idx="616">
                  <c:v>41936</c:v>
                </c:pt>
                <c:pt idx="617">
                  <c:v>41943</c:v>
                </c:pt>
                <c:pt idx="618">
                  <c:v>41950</c:v>
                </c:pt>
                <c:pt idx="619">
                  <c:v>41957</c:v>
                </c:pt>
                <c:pt idx="620">
                  <c:v>41964</c:v>
                </c:pt>
                <c:pt idx="621">
                  <c:v>41971</c:v>
                </c:pt>
                <c:pt idx="622">
                  <c:v>41978</c:v>
                </c:pt>
                <c:pt idx="623">
                  <c:v>41985</c:v>
                </c:pt>
                <c:pt idx="624">
                  <c:v>41992</c:v>
                </c:pt>
                <c:pt idx="625">
                  <c:v>41999</c:v>
                </c:pt>
                <c:pt idx="626">
                  <c:v>42006</c:v>
                </c:pt>
                <c:pt idx="627">
                  <c:v>42013</c:v>
                </c:pt>
                <c:pt idx="628">
                  <c:v>42020</c:v>
                </c:pt>
                <c:pt idx="629">
                  <c:v>42027</c:v>
                </c:pt>
                <c:pt idx="630">
                  <c:v>42034</c:v>
                </c:pt>
                <c:pt idx="631">
                  <c:v>42041</c:v>
                </c:pt>
                <c:pt idx="632">
                  <c:v>42048</c:v>
                </c:pt>
                <c:pt idx="633">
                  <c:v>42055</c:v>
                </c:pt>
                <c:pt idx="634">
                  <c:v>42062</c:v>
                </c:pt>
                <c:pt idx="635">
                  <c:v>42069</c:v>
                </c:pt>
                <c:pt idx="636">
                  <c:v>42076</c:v>
                </c:pt>
                <c:pt idx="637">
                  <c:v>42083</c:v>
                </c:pt>
                <c:pt idx="638">
                  <c:v>42090</c:v>
                </c:pt>
                <c:pt idx="639">
                  <c:v>42095</c:v>
                </c:pt>
                <c:pt idx="640">
                  <c:v>42104</c:v>
                </c:pt>
                <c:pt idx="641">
                  <c:v>42111</c:v>
                </c:pt>
                <c:pt idx="642">
                  <c:v>42118</c:v>
                </c:pt>
                <c:pt idx="643">
                  <c:v>42124</c:v>
                </c:pt>
                <c:pt idx="644">
                  <c:v>42132</c:v>
                </c:pt>
                <c:pt idx="645">
                  <c:v>42139</c:v>
                </c:pt>
                <c:pt idx="646">
                  <c:v>42146</c:v>
                </c:pt>
                <c:pt idx="647">
                  <c:v>42153</c:v>
                </c:pt>
                <c:pt idx="648">
                  <c:v>42160</c:v>
                </c:pt>
                <c:pt idx="649">
                  <c:v>42167</c:v>
                </c:pt>
                <c:pt idx="650">
                  <c:v>42174</c:v>
                </c:pt>
                <c:pt idx="651">
                  <c:v>42181</c:v>
                </c:pt>
                <c:pt idx="652">
                  <c:v>42188</c:v>
                </c:pt>
                <c:pt idx="653">
                  <c:v>42195</c:v>
                </c:pt>
                <c:pt idx="654">
                  <c:v>42202</c:v>
                </c:pt>
                <c:pt idx="655">
                  <c:v>42209</c:v>
                </c:pt>
                <c:pt idx="656">
                  <c:v>42216</c:v>
                </c:pt>
                <c:pt idx="657">
                  <c:v>42222</c:v>
                </c:pt>
                <c:pt idx="658">
                  <c:v>42230</c:v>
                </c:pt>
                <c:pt idx="659">
                  <c:v>42237</c:v>
                </c:pt>
                <c:pt idx="660">
                  <c:v>42244</c:v>
                </c:pt>
                <c:pt idx="661">
                  <c:v>42251</c:v>
                </c:pt>
                <c:pt idx="662">
                  <c:v>42258</c:v>
                </c:pt>
                <c:pt idx="663">
                  <c:v>42265</c:v>
                </c:pt>
                <c:pt idx="664">
                  <c:v>42272</c:v>
                </c:pt>
                <c:pt idx="665">
                  <c:v>42279</c:v>
                </c:pt>
                <c:pt idx="666">
                  <c:v>42286</c:v>
                </c:pt>
                <c:pt idx="667">
                  <c:v>42293</c:v>
                </c:pt>
                <c:pt idx="668">
                  <c:v>42300</c:v>
                </c:pt>
                <c:pt idx="669">
                  <c:v>42307</c:v>
                </c:pt>
                <c:pt idx="670">
                  <c:v>42314</c:v>
                </c:pt>
                <c:pt idx="671">
                  <c:v>42321</c:v>
                </c:pt>
                <c:pt idx="672">
                  <c:v>42328</c:v>
                </c:pt>
                <c:pt idx="673">
                  <c:v>42335</c:v>
                </c:pt>
                <c:pt idx="674">
                  <c:v>42342</c:v>
                </c:pt>
                <c:pt idx="675">
                  <c:v>42349</c:v>
                </c:pt>
                <c:pt idx="676">
                  <c:v>42356</c:v>
                </c:pt>
                <c:pt idx="677">
                  <c:v>42362</c:v>
                </c:pt>
                <c:pt idx="678">
                  <c:v>42368</c:v>
                </c:pt>
                <c:pt idx="679">
                  <c:v>42377</c:v>
                </c:pt>
                <c:pt idx="680">
                  <c:v>42384</c:v>
                </c:pt>
                <c:pt idx="681">
                  <c:v>42391</c:v>
                </c:pt>
                <c:pt idx="682">
                  <c:v>42398</c:v>
                </c:pt>
                <c:pt idx="683">
                  <c:v>42405</c:v>
                </c:pt>
                <c:pt idx="684">
                  <c:v>42412</c:v>
                </c:pt>
                <c:pt idx="685">
                  <c:v>42419</c:v>
                </c:pt>
                <c:pt idx="686">
                  <c:v>42426</c:v>
                </c:pt>
                <c:pt idx="687">
                  <c:v>42433</c:v>
                </c:pt>
                <c:pt idx="688">
                  <c:v>42440</c:v>
                </c:pt>
                <c:pt idx="689">
                  <c:v>42447</c:v>
                </c:pt>
                <c:pt idx="690">
                  <c:v>42452</c:v>
                </c:pt>
                <c:pt idx="691">
                  <c:v>42461</c:v>
                </c:pt>
                <c:pt idx="692">
                  <c:v>42468</c:v>
                </c:pt>
                <c:pt idx="693">
                  <c:v>42475</c:v>
                </c:pt>
                <c:pt idx="694">
                  <c:v>42482</c:v>
                </c:pt>
                <c:pt idx="695">
                  <c:v>42489</c:v>
                </c:pt>
                <c:pt idx="696">
                  <c:v>42496</c:v>
                </c:pt>
                <c:pt idx="697">
                  <c:v>42503</c:v>
                </c:pt>
                <c:pt idx="698">
                  <c:v>42510</c:v>
                </c:pt>
                <c:pt idx="699">
                  <c:v>42517</c:v>
                </c:pt>
                <c:pt idx="700">
                  <c:v>42524</c:v>
                </c:pt>
                <c:pt idx="701">
                  <c:v>42531</c:v>
                </c:pt>
                <c:pt idx="702">
                  <c:v>42538</c:v>
                </c:pt>
                <c:pt idx="703">
                  <c:v>42545</c:v>
                </c:pt>
                <c:pt idx="704">
                  <c:v>42552</c:v>
                </c:pt>
                <c:pt idx="705">
                  <c:v>42559</c:v>
                </c:pt>
                <c:pt idx="706">
                  <c:v>42566</c:v>
                </c:pt>
                <c:pt idx="707">
                  <c:v>42573</c:v>
                </c:pt>
                <c:pt idx="708">
                  <c:v>42580</c:v>
                </c:pt>
                <c:pt idx="709">
                  <c:v>42587</c:v>
                </c:pt>
                <c:pt idx="710">
                  <c:v>42594</c:v>
                </c:pt>
                <c:pt idx="711">
                  <c:v>42601</c:v>
                </c:pt>
                <c:pt idx="712">
                  <c:v>42608</c:v>
                </c:pt>
                <c:pt idx="713">
                  <c:v>42615</c:v>
                </c:pt>
                <c:pt idx="714">
                  <c:v>42622</c:v>
                </c:pt>
                <c:pt idx="715">
                  <c:v>42629</c:v>
                </c:pt>
                <c:pt idx="716">
                  <c:v>42636</c:v>
                </c:pt>
                <c:pt idx="717">
                  <c:v>42643</c:v>
                </c:pt>
                <c:pt idx="718">
                  <c:v>42650</c:v>
                </c:pt>
                <c:pt idx="719">
                  <c:v>42657</c:v>
                </c:pt>
                <c:pt idx="720">
                  <c:v>42664</c:v>
                </c:pt>
                <c:pt idx="721">
                  <c:v>42671</c:v>
                </c:pt>
                <c:pt idx="722">
                  <c:v>42678</c:v>
                </c:pt>
                <c:pt idx="723">
                  <c:v>42685</c:v>
                </c:pt>
                <c:pt idx="724">
                  <c:v>42692</c:v>
                </c:pt>
                <c:pt idx="725">
                  <c:v>42699</c:v>
                </c:pt>
                <c:pt idx="726">
                  <c:v>42706</c:v>
                </c:pt>
                <c:pt idx="727">
                  <c:v>42713</c:v>
                </c:pt>
                <c:pt idx="728">
                  <c:v>42720</c:v>
                </c:pt>
                <c:pt idx="729">
                  <c:v>42727</c:v>
                </c:pt>
                <c:pt idx="730">
                  <c:v>42733</c:v>
                </c:pt>
                <c:pt idx="731">
                  <c:v>42741</c:v>
                </c:pt>
                <c:pt idx="732">
                  <c:v>42748</c:v>
                </c:pt>
                <c:pt idx="733">
                  <c:v>42755</c:v>
                </c:pt>
                <c:pt idx="734">
                  <c:v>42762</c:v>
                </c:pt>
                <c:pt idx="735">
                  <c:v>42769</c:v>
                </c:pt>
                <c:pt idx="736">
                  <c:v>42776</c:v>
                </c:pt>
                <c:pt idx="737">
                  <c:v>42783</c:v>
                </c:pt>
                <c:pt idx="738">
                  <c:v>42790</c:v>
                </c:pt>
                <c:pt idx="739">
                  <c:v>42797</c:v>
                </c:pt>
                <c:pt idx="740">
                  <c:v>42804</c:v>
                </c:pt>
                <c:pt idx="741">
                  <c:v>42811</c:v>
                </c:pt>
                <c:pt idx="742">
                  <c:v>42818</c:v>
                </c:pt>
                <c:pt idx="743">
                  <c:v>42825</c:v>
                </c:pt>
                <c:pt idx="744">
                  <c:v>42832</c:v>
                </c:pt>
                <c:pt idx="745">
                  <c:v>42837</c:v>
                </c:pt>
                <c:pt idx="746">
                  <c:v>42846</c:v>
                </c:pt>
                <c:pt idx="747">
                  <c:v>42853</c:v>
                </c:pt>
                <c:pt idx="748">
                  <c:v>42860</c:v>
                </c:pt>
                <c:pt idx="749">
                  <c:v>42867</c:v>
                </c:pt>
                <c:pt idx="750">
                  <c:v>42874</c:v>
                </c:pt>
                <c:pt idx="751">
                  <c:v>42888</c:v>
                </c:pt>
                <c:pt idx="752">
                  <c:v>42895</c:v>
                </c:pt>
                <c:pt idx="753">
                  <c:v>42902</c:v>
                </c:pt>
                <c:pt idx="754">
                  <c:v>42909</c:v>
                </c:pt>
                <c:pt idx="755">
                  <c:v>42916</c:v>
                </c:pt>
                <c:pt idx="756">
                  <c:v>42923</c:v>
                </c:pt>
                <c:pt idx="757">
                  <c:v>42930</c:v>
                </c:pt>
                <c:pt idx="758">
                  <c:v>42937</c:v>
                </c:pt>
                <c:pt idx="759">
                  <c:v>42940</c:v>
                </c:pt>
                <c:pt idx="760">
                  <c:v>42941</c:v>
                </c:pt>
                <c:pt idx="761">
                  <c:v>42942</c:v>
                </c:pt>
                <c:pt idx="762">
                  <c:v>42943</c:v>
                </c:pt>
                <c:pt idx="763">
                  <c:v>42944</c:v>
                </c:pt>
                <c:pt idx="764">
                  <c:v>42947</c:v>
                </c:pt>
                <c:pt idx="765">
                  <c:v>42948</c:v>
                </c:pt>
                <c:pt idx="766">
                  <c:v>42949</c:v>
                </c:pt>
                <c:pt idx="767">
                  <c:v>42950</c:v>
                </c:pt>
                <c:pt idx="768">
                  <c:v>42951</c:v>
                </c:pt>
                <c:pt idx="769">
                  <c:v>42955</c:v>
                </c:pt>
                <c:pt idx="770">
                  <c:v>42956</c:v>
                </c:pt>
                <c:pt idx="771">
                  <c:v>42957</c:v>
                </c:pt>
                <c:pt idx="772">
                  <c:v>42958</c:v>
                </c:pt>
                <c:pt idx="773">
                  <c:v>42965</c:v>
                </c:pt>
                <c:pt idx="774">
                  <c:v>42972</c:v>
                </c:pt>
                <c:pt idx="775">
                  <c:v>42979</c:v>
                </c:pt>
                <c:pt idx="776">
                  <c:v>42986</c:v>
                </c:pt>
                <c:pt idx="777">
                  <c:v>42993</c:v>
                </c:pt>
                <c:pt idx="778">
                  <c:v>43000</c:v>
                </c:pt>
                <c:pt idx="779">
                  <c:v>43007</c:v>
                </c:pt>
                <c:pt idx="780">
                  <c:v>43014</c:v>
                </c:pt>
                <c:pt idx="781">
                  <c:v>43021</c:v>
                </c:pt>
                <c:pt idx="782">
                  <c:v>43028</c:v>
                </c:pt>
                <c:pt idx="783">
                  <c:v>43035</c:v>
                </c:pt>
                <c:pt idx="784">
                  <c:v>43042</c:v>
                </c:pt>
                <c:pt idx="785">
                  <c:v>43049</c:v>
                </c:pt>
                <c:pt idx="786">
                  <c:v>43056</c:v>
                </c:pt>
                <c:pt idx="787">
                  <c:v>43063</c:v>
                </c:pt>
                <c:pt idx="788">
                  <c:v>43070</c:v>
                </c:pt>
                <c:pt idx="789">
                  <c:v>43076</c:v>
                </c:pt>
                <c:pt idx="790">
                  <c:v>43084</c:v>
                </c:pt>
                <c:pt idx="791">
                  <c:v>43091</c:v>
                </c:pt>
                <c:pt idx="792">
                  <c:v>43097</c:v>
                </c:pt>
                <c:pt idx="793">
                  <c:v>43105</c:v>
                </c:pt>
                <c:pt idx="794">
                  <c:v>43112</c:v>
                </c:pt>
              </c:numCache>
            </c:numRef>
          </c:cat>
          <c:val>
            <c:numRef>
              <c:f>Hoja1!$C$3:$C$797</c:f>
              <c:numCache>
                <c:formatCode>0.00%</c:formatCode>
                <c:ptCount val="795"/>
                <c:pt idx="0">
                  <c:v>0.15406038074851547</c:v>
                </c:pt>
                <c:pt idx="1">
                  <c:v>0.15369757906344583</c:v>
                </c:pt>
                <c:pt idx="2">
                  <c:v>0.15178084903492173</c:v>
                </c:pt>
                <c:pt idx="3">
                  <c:v>0.1584172208213015</c:v>
                </c:pt>
                <c:pt idx="4">
                  <c:v>0.15409802570602427</c:v>
                </c:pt>
                <c:pt idx="5">
                  <c:v>0.15933278222726055</c:v>
                </c:pt>
                <c:pt idx="6">
                  <c:v>0.15989785771236953</c:v>
                </c:pt>
                <c:pt idx="7">
                  <c:v>0.16037411536751245</c:v>
                </c:pt>
                <c:pt idx="8">
                  <c:v>0.1625747810251903</c:v>
                </c:pt>
                <c:pt idx="9">
                  <c:v>0.16323718023836875</c:v>
                </c:pt>
                <c:pt idx="10">
                  <c:v>0.16063870487149967</c:v>
                </c:pt>
                <c:pt idx="11">
                  <c:v>0.15510111348299138</c:v>
                </c:pt>
                <c:pt idx="12">
                  <c:v>0.1589658045872564</c:v>
                </c:pt>
                <c:pt idx="13">
                  <c:v>0.16266212963993154</c:v>
                </c:pt>
                <c:pt idx="14">
                  <c:v>0.15555811783802542</c:v>
                </c:pt>
                <c:pt idx="15">
                  <c:v>0.16041765125085927</c:v>
                </c:pt>
                <c:pt idx="16">
                  <c:v>0.16130781648184733</c:v>
                </c:pt>
                <c:pt idx="17">
                  <c:v>0.15330494498810987</c:v>
                </c:pt>
                <c:pt idx="18">
                  <c:v>0.14063748567995837</c:v>
                </c:pt>
                <c:pt idx="19">
                  <c:v>0.14946901417969882</c:v>
                </c:pt>
                <c:pt idx="20">
                  <c:v>0.14647621922393794</c:v>
                </c:pt>
                <c:pt idx="21">
                  <c:v>0.14650616086300294</c:v>
                </c:pt>
                <c:pt idx="22">
                  <c:v>0.14144083475513547</c:v>
                </c:pt>
                <c:pt idx="23">
                  <c:v>0.14574849917922972</c:v>
                </c:pt>
                <c:pt idx="24">
                  <c:v>0.14271941475357863</c:v>
                </c:pt>
                <c:pt idx="25">
                  <c:v>0.1419336247523042</c:v>
                </c:pt>
                <c:pt idx="26">
                  <c:v>0.14003059258921535</c:v>
                </c:pt>
                <c:pt idx="27">
                  <c:v>0.14171114688445252</c:v>
                </c:pt>
                <c:pt idx="28">
                  <c:v>0.14416254114307181</c:v>
                </c:pt>
                <c:pt idx="29">
                  <c:v>0.14903909033667806</c:v>
                </c:pt>
                <c:pt idx="30">
                  <c:v>0.14705716113554268</c:v>
                </c:pt>
                <c:pt idx="31">
                  <c:v>0.147165936928908</c:v>
                </c:pt>
                <c:pt idx="32">
                  <c:v>0.1448575131346459</c:v>
                </c:pt>
                <c:pt idx="33">
                  <c:v>0.14357182803940161</c:v>
                </c:pt>
                <c:pt idx="34">
                  <c:v>0.14195425449156684</c:v>
                </c:pt>
                <c:pt idx="35">
                  <c:v>0.14071177709225302</c:v>
                </c:pt>
                <c:pt idx="36">
                  <c:v>0.13923207882320865</c:v>
                </c:pt>
                <c:pt idx="37">
                  <c:v>0.14126577831647813</c:v>
                </c:pt>
                <c:pt idx="38">
                  <c:v>0.14498388237885518</c:v>
                </c:pt>
                <c:pt idx="39">
                  <c:v>0.14423960609092923</c:v>
                </c:pt>
                <c:pt idx="40">
                  <c:v>0.14400145473983561</c:v>
                </c:pt>
                <c:pt idx="41">
                  <c:v>0.14611965812186001</c:v>
                </c:pt>
                <c:pt idx="42">
                  <c:v>0.14313206697596659</c:v>
                </c:pt>
                <c:pt idx="43">
                  <c:v>0.14621487212265105</c:v>
                </c:pt>
                <c:pt idx="44">
                  <c:v>0.14018672713980496</c:v>
                </c:pt>
                <c:pt idx="45">
                  <c:v>0.13939119385132437</c:v>
                </c:pt>
                <c:pt idx="46">
                  <c:v>0.14035662761361056</c:v>
                </c:pt>
                <c:pt idx="47">
                  <c:v>0.13874396736569583</c:v>
                </c:pt>
                <c:pt idx="48">
                  <c:v>0.13923307395478424</c:v>
                </c:pt>
                <c:pt idx="49">
                  <c:v>0.13901731117730787</c:v>
                </c:pt>
                <c:pt idx="50">
                  <c:v>0.13801217547290712</c:v>
                </c:pt>
                <c:pt idx="51">
                  <c:v>0.13843912648063661</c:v>
                </c:pt>
                <c:pt idx="52">
                  <c:v>0.13669903535390215</c:v>
                </c:pt>
                <c:pt idx="53">
                  <c:v>0.13472282713214234</c:v>
                </c:pt>
                <c:pt idx="54">
                  <c:v>0.13401485777403344</c:v>
                </c:pt>
                <c:pt idx="55">
                  <c:v>0.13719439068713157</c:v>
                </c:pt>
                <c:pt idx="56">
                  <c:v>0.134683039657298</c:v>
                </c:pt>
                <c:pt idx="57">
                  <c:v>0.13522575081931953</c:v>
                </c:pt>
                <c:pt idx="58">
                  <c:v>0.13319028456320936</c:v>
                </c:pt>
                <c:pt idx="59">
                  <c:v>0.13011967179726303</c:v>
                </c:pt>
                <c:pt idx="60">
                  <c:v>0.12484743894470851</c:v>
                </c:pt>
                <c:pt idx="61">
                  <c:v>0.12279754082631089</c:v>
                </c:pt>
                <c:pt idx="62">
                  <c:v>0.12220173136070356</c:v>
                </c:pt>
                <c:pt idx="63">
                  <c:v>0.11873632450820493</c:v>
                </c:pt>
                <c:pt idx="64">
                  <c:v>0.11728040635574688</c:v>
                </c:pt>
                <c:pt idx="65">
                  <c:v>0.11521317132524245</c:v>
                </c:pt>
                <c:pt idx="66">
                  <c:v>0.11304133630036572</c:v>
                </c:pt>
                <c:pt idx="67">
                  <c:v>0.11683876812716876</c:v>
                </c:pt>
                <c:pt idx="68">
                  <c:v>0.12284978086131915</c:v>
                </c:pt>
                <c:pt idx="69">
                  <c:v>0.12996141001799999</c:v>
                </c:pt>
                <c:pt idx="70">
                  <c:v>0.14318793006621267</c:v>
                </c:pt>
                <c:pt idx="71">
                  <c:v>0.13887064075623945</c:v>
                </c:pt>
                <c:pt idx="72">
                  <c:v>0.14311184705847468</c:v>
                </c:pt>
                <c:pt idx="73">
                  <c:v>0.13849039201329871</c:v>
                </c:pt>
                <c:pt idx="74">
                  <c:v>0.13692388535874533</c:v>
                </c:pt>
                <c:pt idx="75">
                  <c:v>0.14319410146209854</c:v>
                </c:pt>
                <c:pt idx="76">
                  <c:v>0.14049752011588823</c:v>
                </c:pt>
                <c:pt idx="77">
                  <c:v>0.1411214390009512</c:v>
                </c:pt>
                <c:pt idx="78">
                  <c:v>0.13904472209580798</c:v>
                </c:pt>
                <c:pt idx="79">
                  <c:v>0.14016785980932478</c:v>
                </c:pt>
                <c:pt idx="80">
                  <c:v>0.13862157099961037</c:v>
                </c:pt>
                <c:pt idx="81">
                  <c:v>0.14143313671404645</c:v>
                </c:pt>
                <c:pt idx="82">
                  <c:v>0.14177320922619541</c:v>
                </c:pt>
                <c:pt idx="83">
                  <c:v>0.14207893643120739</c:v>
                </c:pt>
                <c:pt idx="84">
                  <c:v>0.14116777219213539</c:v>
                </c:pt>
                <c:pt idx="85">
                  <c:v>0.1392657456633084</c:v>
                </c:pt>
                <c:pt idx="86">
                  <c:v>0.13546056755148017</c:v>
                </c:pt>
                <c:pt idx="87">
                  <c:v>0.13519715361609519</c:v>
                </c:pt>
                <c:pt idx="88">
                  <c:v>0.13173418285176952</c:v>
                </c:pt>
                <c:pt idx="89">
                  <c:v>0.12868669394871057</c:v>
                </c:pt>
                <c:pt idx="90">
                  <c:v>0.13410838659580948</c:v>
                </c:pt>
                <c:pt idx="91">
                  <c:v>0.132258710811608</c:v>
                </c:pt>
                <c:pt idx="92">
                  <c:v>0.12899189122164989</c:v>
                </c:pt>
                <c:pt idx="93">
                  <c:v>0.12877647439790874</c:v>
                </c:pt>
                <c:pt idx="94">
                  <c:v>0.12812696357825826</c:v>
                </c:pt>
                <c:pt idx="95">
                  <c:v>0.12898245366318184</c:v>
                </c:pt>
                <c:pt idx="96">
                  <c:v>0.12844019012330499</c:v>
                </c:pt>
                <c:pt idx="97">
                  <c:v>0.12579411559399345</c:v>
                </c:pt>
                <c:pt idx="98">
                  <c:v>0.12369645418803943</c:v>
                </c:pt>
                <c:pt idx="99">
                  <c:v>0.12203092079087696</c:v>
                </c:pt>
                <c:pt idx="100">
                  <c:v>0.12430542239131492</c:v>
                </c:pt>
                <c:pt idx="101">
                  <c:v>0.12618013880348133</c:v>
                </c:pt>
                <c:pt idx="102">
                  <c:v>0.12356077883673455</c:v>
                </c:pt>
                <c:pt idx="103">
                  <c:v>8.9907389119389558E-2</c:v>
                </c:pt>
                <c:pt idx="104">
                  <c:v>0.11884166001676855</c:v>
                </c:pt>
                <c:pt idx="105">
                  <c:v>0.11545352651059471</c:v>
                </c:pt>
                <c:pt idx="106">
                  <c:v>0.11587276775826716</c:v>
                </c:pt>
                <c:pt idx="107">
                  <c:v>0.11694934779856347</c:v>
                </c:pt>
                <c:pt idx="108">
                  <c:v>0.11608890487246559</c:v>
                </c:pt>
                <c:pt idx="109">
                  <c:v>0.11635456784600984</c:v>
                </c:pt>
                <c:pt idx="110">
                  <c:v>0.11467483857599192</c:v>
                </c:pt>
                <c:pt idx="111">
                  <c:v>0.11304628608784939</c:v>
                </c:pt>
                <c:pt idx="112">
                  <c:v>0.11498331199957379</c:v>
                </c:pt>
                <c:pt idx="113">
                  <c:v>0.11490010314325572</c:v>
                </c:pt>
                <c:pt idx="114">
                  <c:v>0.11525127904704546</c:v>
                </c:pt>
                <c:pt idx="115">
                  <c:v>0.11967912048434326</c:v>
                </c:pt>
                <c:pt idx="116">
                  <c:v>0.12207476225387492</c:v>
                </c:pt>
                <c:pt idx="117">
                  <c:v>0.12115644478008036</c:v>
                </c:pt>
                <c:pt idx="118">
                  <c:v>0.12055266935190878</c:v>
                </c:pt>
                <c:pt idx="119">
                  <c:v>0.11940150531647475</c:v>
                </c:pt>
                <c:pt idx="120">
                  <c:v>0.1181703183450602</c:v>
                </c:pt>
                <c:pt idx="121">
                  <c:v>0.11465641521212078</c:v>
                </c:pt>
                <c:pt idx="122">
                  <c:v>0.11363748859153699</c:v>
                </c:pt>
                <c:pt idx="123">
                  <c:v>0.11371031470833426</c:v>
                </c:pt>
                <c:pt idx="124">
                  <c:v>0.11092213550594132</c:v>
                </c:pt>
                <c:pt idx="125">
                  <c:v>0.11008357625799547</c:v>
                </c:pt>
                <c:pt idx="126">
                  <c:v>0.10576872843571583</c:v>
                </c:pt>
                <c:pt idx="127">
                  <c:v>0.1052437961255055</c:v>
                </c:pt>
                <c:pt idx="128">
                  <c:v>0.10298692886196759</c:v>
                </c:pt>
                <c:pt idx="129">
                  <c:v>0.10021750889210224</c:v>
                </c:pt>
                <c:pt idx="130">
                  <c:v>9.8793260387369797E-2</c:v>
                </c:pt>
                <c:pt idx="131">
                  <c:v>9.6012206176887993E-2</c:v>
                </c:pt>
                <c:pt idx="132">
                  <c:v>9.6777981798928492E-2</c:v>
                </c:pt>
                <c:pt idx="133">
                  <c:v>9.76882522371747E-2</c:v>
                </c:pt>
                <c:pt idx="134">
                  <c:v>9.5100627542823446E-2</c:v>
                </c:pt>
                <c:pt idx="135">
                  <c:v>9.3903332560767883E-2</c:v>
                </c:pt>
                <c:pt idx="136">
                  <c:v>9.4737861686262637E-2</c:v>
                </c:pt>
                <c:pt idx="137">
                  <c:v>9.6415712754182925E-2</c:v>
                </c:pt>
                <c:pt idx="138">
                  <c:v>9.5198011995051957E-2</c:v>
                </c:pt>
                <c:pt idx="139">
                  <c:v>9.2591609246849282E-2</c:v>
                </c:pt>
                <c:pt idx="140">
                  <c:v>9.0729767082339707E-2</c:v>
                </c:pt>
                <c:pt idx="141">
                  <c:v>8.8854868368518858E-2</c:v>
                </c:pt>
                <c:pt idx="142">
                  <c:v>8.2754897559603524E-2</c:v>
                </c:pt>
                <c:pt idx="143">
                  <c:v>7.6617385291686047E-2</c:v>
                </c:pt>
                <c:pt idx="144">
                  <c:v>8.3080394670359992E-2</c:v>
                </c:pt>
                <c:pt idx="145">
                  <c:v>8.5709008451301028E-2</c:v>
                </c:pt>
                <c:pt idx="146">
                  <c:v>8.283264762645981E-2</c:v>
                </c:pt>
                <c:pt idx="147">
                  <c:v>8.6076434203905761E-2</c:v>
                </c:pt>
                <c:pt idx="148">
                  <c:v>8.7151093135053648E-2</c:v>
                </c:pt>
                <c:pt idx="149">
                  <c:v>8.6325525461385499E-2</c:v>
                </c:pt>
                <c:pt idx="150">
                  <c:v>8.5293593585802796E-2</c:v>
                </c:pt>
                <c:pt idx="151">
                  <c:v>8.1577630648232091E-2</c:v>
                </c:pt>
                <c:pt idx="152">
                  <c:v>8.291020926757886E-2</c:v>
                </c:pt>
                <c:pt idx="153">
                  <c:v>8.3873760592519941E-2</c:v>
                </c:pt>
                <c:pt idx="154">
                  <c:v>8.2214959279740096E-2</c:v>
                </c:pt>
                <c:pt idx="155">
                  <c:v>8.2249007658961704E-2</c:v>
                </c:pt>
                <c:pt idx="156">
                  <c:v>8.0386834783587657E-2</c:v>
                </c:pt>
                <c:pt idx="157">
                  <c:v>7.994860196340503E-2</c:v>
                </c:pt>
                <c:pt idx="158">
                  <c:v>7.7101054727872986E-2</c:v>
                </c:pt>
                <c:pt idx="159">
                  <c:v>7.5863811532241865E-2</c:v>
                </c:pt>
                <c:pt idx="160">
                  <c:v>7.4616468304131489E-2</c:v>
                </c:pt>
                <c:pt idx="161">
                  <c:v>7.4137954338959977E-2</c:v>
                </c:pt>
                <c:pt idx="162">
                  <c:v>7.2389309754583575E-2</c:v>
                </c:pt>
                <c:pt idx="163">
                  <c:v>7.0110815660095138E-2</c:v>
                </c:pt>
                <c:pt idx="164">
                  <c:v>6.792424732281277E-2</c:v>
                </c:pt>
                <c:pt idx="165">
                  <c:v>7.0062508585697625E-2</c:v>
                </c:pt>
                <c:pt idx="166">
                  <c:v>7.2726224906768167E-2</c:v>
                </c:pt>
                <c:pt idx="167">
                  <c:v>7.0515226404229026E-2</c:v>
                </c:pt>
                <c:pt idx="168">
                  <c:v>7.2508910601879251E-2</c:v>
                </c:pt>
                <c:pt idx="169">
                  <c:v>7.3057603243479319E-2</c:v>
                </c:pt>
                <c:pt idx="170">
                  <c:v>7.730649768524045E-2</c:v>
                </c:pt>
                <c:pt idx="171">
                  <c:v>7.9503282132395547E-2</c:v>
                </c:pt>
                <c:pt idx="172">
                  <c:v>8.0743918260771874E-2</c:v>
                </c:pt>
                <c:pt idx="173">
                  <c:v>8.4873293752885548E-2</c:v>
                </c:pt>
                <c:pt idx="174">
                  <c:v>8.913581121022629E-2</c:v>
                </c:pt>
                <c:pt idx="175">
                  <c:v>8.9173243090988175E-2</c:v>
                </c:pt>
                <c:pt idx="176">
                  <c:v>9.2726363475598594E-2</c:v>
                </c:pt>
                <c:pt idx="177">
                  <c:v>9.3879784860044113E-2</c:v>
                </c:pt>
                <c:pt idx="178">
                  <c:v>9.6143983882482464E-2</c:v>
                </c:pt>
                <c:pt idx="179">
                  <c:v>9.9619317254709294E-2</c:v>
                </c:pt>
                <c:pt idx="180">
                  <c:v>0.10377816233775716</c:v>
                </c:pt>
                <c:pt idx="181">
                  <c:v>0.10855499847271455</c:v>
                </c:pt>
                <c:pt idx="182">
                  <c:v>0.10896675667266664</c:v>
                </c:pt>
                <c:pt idx="183">
                  <c:v>0.10617695845066888</c:v>
                </c:pt>
                <c:pt idx="184">
                  <c:v>0.10947470192985853</c:v>
                </c:pt>
                <c:pt idx="185">
                  <c:v>0.10292188018536974</c:v>
                </c:pt>
                <c:pt idx="186">
                  <c:v>9.9598584172840177E-2</c:v>
                </c:pt>
                <c:pt idx="187">
                  <c:v>9.5970986233163469E-2</c:v>
                </c:pt>
                <c:pt idx="188">
                  <c:v>9.5365630074014218E-2</c:v>
                </c:pt>
                <c:pt idx="189">
                  <c:v>9.3698585989723693E-2</c:v>
                </c:pt>
                <c:pt idx="190">
                  <c:v>9.6804693844458001E-2</c:v>
                </c:pt>
                <c:pt idx="191">
                  <c:v>9.466043350415454E-2</c:v>
                </c:pt>
                <c:pt idx="192">
                  <c:v>9.3300439788424727E-2</c:v>
                </c:pt>
                <c:pt idx="193">
                  <c:v>9.4987850970907006E-2</c:v>
                </c:pt>
                <c:pt idx="194">
                  <c:v>9.781376288648036E-2</c:v>
                </c:pt>
                <c:pt idx="195">
                  <c:v>9.5464783310325707E-2</c:v>
                </c:pt>
                <c:pt idx="196">
                  <c:v>9.550707948231496E-2</c:v>
                </c:pt>
                <c:pt idx="197">
                  <c:v>9.4709137338264249E-2</c:v>
                </c:pt>
                <c:pt idx="198">
                  <c:v>9.4628158512275018E-2</c:v>
                </c:pt>
                <c:pt idx="199">
                  <c:v>9.2981715170577184E-2</c:v>
                </c:pt>
                <c:pt idx="200">
                  <c:v>9.1461229139154554E-2</c:v>
                </c:pt>
                <c:pt idx="201">
                  <c:v>9.0231488845277985E-2</c:v>
                </c:pt>
                <c:pt idx="202">
                  <c:v>9.0119079070637431E-2</c:v>
                </c:pt>
                <c:pt idx="203">
                  <c:v>9.1698596576688107E-2</c:v>
                </c:pt>
                <c:pt idx="204">
                  <c:v>9.258103288153019E-2</c:v>
                </c:pt>
                <c:pt idx="205">
                  <c:v>9.1452751027216062E-2</c:v>
                </c:pt>
                <c:pt idx="206">
                  <c:v>9.0032561854496373E-2</c:v>
                </c:pt>
                <c:pt idx="207">
                  <c:v>8.9481731387680563E-2</c:v>
                </c:pt>
                <c:pt idx="208">
                  <c:v>8.947994739296905E-2</c:v>
                </c:pt>
                <c:pt idx="209">
                  <c:v>9.03540191731802E-2</c:v>
                </c:pt>
                <c:pt idx="210">
                  <c:v>9.292213457387466E-2</c:v>
                </c:pt>
                <c:pt idx="211">
                  <c:v>9.1722438171102816E-2</c:v>
                </c:pt>
                <c:pt idx="212">
                  <c:v>9.4760275277927519E-2</c:v>
                </c:pt>
                <c:pt idx="213">
                  <c:v>9.4074000877561126E-2</c:v>
                </c:pt>
                <c:pt idx="214">
                  <c:v>9.6993127097371845E-2</c:v>
                </c:pt>
                <c:pt idx="215">
                  <c:v>9.3378906747920709E-2</c:v>
                </c:pt>
                <c:pt idx="216">
                  <c:v>9.419726920167526E-2</c:v>
                </c:pt>
                <c:pt idx="217">
                  <c:v>9.9728275497306562E-2</c:v>
                </c:pt>
                <c:pt idx="218">
                  <c:v>9.7673133131001011E-2</c:v>
                </c:pt>
                <c:pt idx="219">
                  <c:v>9.9244429955661628E-2</c:v>
                </c:pt>
                <c:pt idx="220">
                  <c:v>9.9299778973472419E-2</c:v>
                </c:pt>
                <c:pt idx="221">
                  <c:v>9.9866163631371352E-2</c:v>
                </c:pt>
                <c:pt idx="222">
                  <c:v>0.10084586116504868</c:v>
                </c:pt>
                <c:pt idx="223">
                  <c:v>0.10087124962859173</c:v>
                </c:pt>
                <c:pt idx="224">
                  <c:v>0.10163414852350283</c:v>
                </c:pt>
                <c:pt idx="225">
                  <c:v>0.10156370191615904</c:v>
                </c:pt>
                <c:pt idx="226">
                  <c:v>0.10360532724077709</c:v>
                </c:pt>
                <c:pt idx="227">
                  <c:v>0.10198639609301474</c:v>
                </c:pt>
                <c:pt idx="228">
                  <c:v>9.9114262219207383E-2</c:v>
                </c:pt>
                <c:pt idx="229">
                  <c:v>0.1007796201527229</c:v>
                </c:pt>
                <c:pt idx="230">
                  <c:v>9.9560308586212454E-2</c:v>
                </c:pt>
                <c:pt idx="231">
                  <c:v>9.9986221855137281E-2</c:v>
                </c:pt>
                <c:pt idx="232">
                  <c:v>9.8214985097563989E-2</c:v>
                </c:pt>
                <c:pt idx="233">
                  <c:v>0.10065948644684974</c:v>
                </c:pt>
                <c:pt idx="234">
                  <c:v>9.8793172288125231E-2</c:v>
                </c:pt>
                <c:pt idx="235">
                  <c:v>0.100267833583499</c:v>
                </c:pt>
                <c:pt idx="236">
                  <c:v>9.9472586866875323E-2</c:v>
                </c:pt>
                <c:pt idx="237">
                  <c:v>9.9594645530604264E-2</c:v>
                </c:pt>
                <c:pt idx="238">
                  <c:v>0.10006238795606626</c:v>
                </c:pt>
                <c:pt idx="239">
                  <c:v>0.10019138480504219</c:v>
                </c:pt>
                <c:pt idx="240">
                  <c:v>0.10203090227477851</c:v>
                </c:pt>
                <c:pt idx="241">
                  <c:v>0.10754470955717554</c:v>
                </c:pt>
                <c:pt idx="242">
                  <c:v>0.10708817239229296</c:v>
                </c:pt>
                <c:pt idx="243">
                  <c:v>0.10765039731627968</c:v>
                </c:pt>
                <c:pt idx="244">
                  <c:v>0.10831133123424408</c:v>
                </c:pt>
                <c:pt idx="245">
                  <c:v>0.10631993329737988</c:v>
                </c:pt>
                <c:pt idx="246">
                  <c:v>0.1037598359302303</c:v>
                </c:pt>
                <c:pt idx="247">
                  <c:v>0.10354186922481134</c:v>
                </c:pt>
                <c:pt idx="248">
                  <c:v>0.10306016591250766</c:v>
                </c:pt>
                <c:pt idx="249">
                  <c:v>0.10334858590793439</c:v>
                </c:pt>
                <c:pt idx="250">
                  <c:v>0.10403031498411286</c:v>
                </c:pt>
                <c:pt idx="251">
                  <c:v>0.10398673580335527</c:v>
                </c:pt>
                <c:pt idx="252">
                  <c:v>0.10216488119351408</c:v>
                </c:pt>
                <c:pt idx="253">
                  <c:v>0.10326232080478093</c:v>
                </c:pt>
                <c:pt idx="254">
                  <c:v>0.10234845855263197</c:v>
                </c:pt>
                <c:pt idx="255">
                  <c:v>0.10295094186317311</c:v>
                </c:pt>
                <c:pt idx="256">
                  <c:v>0.10232952493566483</c:v>
                </c:pt>
                <c:pt idx="257">
                  <c:v>0.10250743353721825</c:v>
                </c:pt>
                <c:pt idx="258">
                  <c:v>0.10250920615989334</c:v>
                </c:pt>
                <c:pt idx="259">
                  <c:v>0.10347734408314557</c:v>
                </c:pt>
                <c:pt idx="260">
                  <c:v>0.10422001988196095</c:v>
                </c:pt>
                <c:pt idx="261">
                  <c:v>0.10461583518950857</c:v>
                </c:pt>
                <c:pt idx="262">
                  <c:v>0.10674779003845924</c:v>
                </c:pt>
                <c:pt idx="263">
                  <c:v>0.10974176054510809</c:v>
                </c:pt>
                <c:pt idx="264">
                  <c:v>0.1113827318483267</c:v>
                </c:pt>
                <c:pt idx="265">
                  <c:v>0.11167559946564332</c:v>
                </c:pt>
                <c:pt idx="266">
                  <c:v>0.11219640858371727</c:v>
                </c:pt>
                <c:pt idx="267">
                  <c:v>0.11241996324718895</c:v>
                </c:pt>
                <c:pt idx="268">
                  <c:v>0.11436710860782817</c:v>
                </c:pt>
                <c:pt idx="269">
                  <c:v>0.11594391229280498</c:v>
                </c:pt>
                <c:pt idx="270">
                  <c:v>0.11644148895685436</c:v>
                </c:pt>
                <c:pt idx="271">
                  <c:v>0.11854364049338884</c:v>
                </c:pt>
                <c:pt idx="272">
                  <c:v>0.11536841618211979</c:v>
                </c:pt>
                <c:pt idx="273">
                  <c:v>0.11430384060897536</c:v>
                </c:pt>
                <c:pt idx="274">
                  <c:v>0.11314105212345771</c:v>
                </c:pt>
                <c:pt idx="275">
                  <c:v>0.11227762441348332</c:v>
                </c:pt>
                <c:pt idx="276">
                  <c:v>0.11172801403719368</c:v>
                </c:pt>
                <c:pt idx="277">
                  <c:v>0.11070308633172088</c:v>
                </c:pt>
                <c:pt idx="278">
                  <c:v>0.11247840823281274</c:v>
                </c:pt>
                <c:pt idx="279">
                  <c:v>0.11421154410605272</c:v>
                </c:pt>
                <c:pt idx="280">
                  <c:v>0.11455794590548485</c:v>
                </c:pt>
                <c:pt idx="281">
                  <c:v>0.11580553701961116</c:v>
                </c:pt>
                <c:pt idx="282">
                  <c:v>0.12041397760207495</c:v>
                </c:pt>
                <c:pt idx="283">
                  <c:v>0.1215384285649137</c:v>
                </c:pt>
                <c:pt idx="284">
                  <c:v>0.12321494557809065</c:v>
                </c:pt>
                <c:pt idx="285">
                  <c:v>0.12818835925102712</c:v>
                </c:pt>
                <c:pt idx="286">
                  <c:v>0.130187764141523</c:v>
                </c:pt>
                <c:pt idx="287">
                  <c:v>0.13348581540023785</c:v>
                </c:pt>
                <c:pt idx="288">
                  <c:v>0.13071554770598715</c:v>
                </c:pt>
                <c:pt idx="289">
                  <c:v>0.12993790363698876</c:v>
                </c:pt>
                <c:pt idx="290">
                  <c:v>0.12712747040533734</c:v>
                </c:pt>
                <c:pt idx="291">
                  <c:v>0.1221981844375386</c:v>
                </c:pt>
                <c:pt idx="292">
                  <c:v>0.12071755073736101</c:v>
                </c:pt>
                <c:pt idx="293">
                  <c:v>0.11811803624159967</c:v>
                </c:pt>
                <c:pt idx="294">
                  <c:v>0.11501559939844741</c:v>
                </c:pt>
                <c:pt idx="295">
                  <c:v>0.11723086529906013</c:v>
                </c:pt>
                <c:pt idx="296">
                  <c:v>0.11658682077329785</c:v>
                </c:pt>
                <c:pt idx="297">
                  <c:v>0.12104955597391487</c:v>
                </c:pt>
                <c:pt idx="298">
                  <c:v>0.12031205678722445</c:v>
                </c:pt>
                <c:pt idx="299">
                  <c:v>0.11735411206025925</c:v>
                </c:pt>
                <c:pt idx="300">
                  <c:v>0.12733163795110891</c:v>
                </c:pt>
                <c:pt idx="301">
                  <c:v>0.12740723404251697</c:v>
                </c:pt>
                <c:pt idx="302">
                  <c:v>0.13178734671289316</c:v>
                </c:pt>
                <c:pt idx="303">
                  <c:v>0.12725647743903168</c:v>
                </c:pt>
                <c:pt idx="304">
                  <c:v>0.12491035364245628</c:v>
                </c:pt>
                <c:pt idx="305">
                  <c:v>0.12211495397965355</c:v>
                </c:pt>
                <c:pt idx="306">
                  <c:v>0.12331283639043233</c:v>
                </c:pt>
                <c:pt idx="307">
                  <c:v>0.11535560410229428</c:v>
                </c:pt>
                <c:pt idx="308">
                  <c:v>0.11521169479304572</c:v>
                </c:pt>
                <c:pt idx="309">
                  <c:v>0.11080330324746845</c:v>
                </c:pt>
                <c:pt idx="310">
                  <c:v>0.10469062893081404</c:v>
                </c:pt>
                <c:pt idx="311">
                  <c:v>9.9340484531447615E-2</c:v>
                </c:pt>
                <c:pt idx="312">
                  <c:v>0.10150603975040839</c:v>
                </c:pt>
                <c:pt idx="313">
                  <c:v>9.9577151963275101E-2</c:v>
                </c:pt>
                <c:pt idx="314">
                  <c:v>9.8288268870447837E-2</c:v>
                </c:pt>
                <c:pt idx="315">
                  <c:v>9.7447759769673681E-2</c:v>
                </c:pt>
                <c:pt idx="316">
                  <c:v>9.5896680226008169E-2</c:v>
                </c:pt>
                <c:pt idx="317">
                  <c:v>9.5620237970136523E-2</c:v>
                </c:pt>
                <c:pt idx="318">
                  <c:v>9.7124081013235219E-2</c:v>
                </c:pt>
                <c:pt idx="319">
                  <c:v>9.7393408253666047E-2</c:v>
                </c:pt>
                <c:pt idx="320">
                  <c:v>9.4763769005939746E-2</c:v>
                </c:pt>
                <c:pt idx="321">
                  <c:v>9.1155871010299983E-2</c:v>
                </c:pt>
                <c:pt idx="322">
                  <c:v>9.0557757105766523E-2</c:v>
                </c:pt>
                <c:pt idx="323">
                  <c:v>8.8122584780902624E-2</c:v>
                </c:pt>
                <c:pt idx="324">
                  <c:v>8.9910406228270068E-2</c:v>
                </c:pt>
                <c:pt idx="325">
                  <c:v>8.8912036474011469E-2</c:v>
                </c:pt>
                <c:pt idx="326">
                  <c:v>8.5887743513458847E-2</c:v>
                </c:pt>
                <c:pt idx="327">
                  <c:v>8.4372745781168046E-2</c:v>
                </c:pt>
                <c:pt idx="328">
                  <c:v>8.1435019589338298E-2</c:v>
                </c:pt>
                <c:pt idx="329">
                  <c:v>7.9816325869934257E-2</c:v>
                </c:pt>
                <c:pt idx="330">
                  <c:v>7.9702212521012061E-2</c:v>
                </c:pt>
                <c:pt idx="331">
                  <c:v>7.925597437087406E-2</c:v>
                </c:pt>
                <c:pt idx="332">
                  <c:v>8.0513460507288137E-2</c:v>
                </c:pt>
                <c:pt idx="333">
                  <c:v>8.0990100660865316E-2</c:v>
                </c:pt>
                <c:pt idx="334">
                  <c:v>8.6198099875695045E-2</c:v>
                </c:pt>
                <c:pt idx="335">
                  <c:v>8.7371069133398205E-2</c:v>
                </c:pt>
                <c:pt idx="336">
                  <c:v>8.9272480981484215E-2</c:v>
                </c:pt>
                <c:pt idx="337">
                  <c:v>8.8826672692029263E-2</c:v>
                </c:pt>
                <c:pt idx="338">
                  <c:v>8.7044473433868896E-2</c:v>
                </c:pt>
                <c:pt idx="339">
                  <c:v>8.7928589965251769E-2</c:v>
                </c:pt>
                <c:pt idx="340">
                  <c:v>8.6930350569788706E-2</c:v>
                </c:pt>
                <c:pt idx="341">
                  <c:v>8.548144692359716E-2</c:v>
                </c:pt>
                <c:pt idx="342">
                  <c:v>8.7846731192328775E-2</c:v>
                </c:pt>
                <c:pt idx="343">
                  <c:v>8.673132499410241E-2</c:v>
                </c:pt>
                <c:pt idx="344">
                  <c:v>8.714193630330791E-2</c:v>
                </c:pt>
                <c:pt idx="345">
                  <c:v>8.9579995413648472E-2</c:v>
                </c:pt>
                <c:pt idx="346">
                  <c:v>8.9419589299543079E-2</c:v>
                </c:pt>
                <c:pt idx="347">
                  <c:v>8.8103358770917906E-2</c:v>
                </c:pt>
                <c:pt idx="348">
                  <c:v>9.0695878547227382E-2</c:v>
                </c:pt>
                <c:pt idx="349">
                  <c:v>8.8901570100543781E-2</c:v>
                </c:pt>
                <c:pt idx="350">
                  <c:v>8.8040085457491868E-2</c:v>
                </c:pt>
                <c:pt idx="351">
                  <c:v>8.5169740856199327E-2</c:v>
                </c:pt>
                <c:pt idx="352">
                  <c:v>8.420158756107976E-2</c:v>
                </c:pt>
                <c:pt idx="353">
                  <c:v>8.3515605003109616E-2</c:v>
                </c:pt>
                <c:pt idx="354">
                  <c:v>8.2489094550173503E-2</c:v>
                </c:pt>
                <c:pt idx="355">
                  <c:v>7.7465496337196793E-2</c:v>
                </c:pt>
                <c:pt idx="356">
                  <c:v>7.4089655905344998E-2</c:v>
                </c:pt>
                <c:pt idx="357">
                  <c:v>7.054105498333052E-2</c:v>
                </c:pt>
                <c:pt idx="358">
                  <c:v>7.1612486591795532E-2</c:v>
                </c:pt>
                <c:pt idx="359">
                  <c:v>7.1612486591795532E-2</c:v>
                </c:pt>
                <c:pt idx="360">
                  <c:v>7.0542660549354874E-2</c:v>
                </c:pt>
                <c:pt idx="361">
                  <c:v>7.138175849782713E-2</c:v>
                </c:pt>
                <c:pt idx="362">
                  <c:v>7.145624145799867E-2</c:v>
                </c:pt>
                <c:pt idx="363">
                  <c:v>7.1494815178503979E-2</c:v>
                </c:pt>
                <c:pt idx="364">
                  <c:v>7.1415080856333635E-2</c:v>
                </c:pt>
                <c:pt idx="365">
                  <c:v>7.2826503472340987E-2</c:v>
                </c:pt>
                <c:pt idx="366">
                  <c:v>7.5494667463693377E-2</c:v>
                </c:pt>
                <c:pt idx="367">
                  <c:v>8.1815265628170319E-2</c:v>
                </c:pt>
                <c:pt idx="368">
                  <c:v>7.9489141745620273E-2</c:v>
                </c:pt>
                <c:pt idx="369">
                  <c:v>8.1877553447885054E-2</c:v>
                </c:pt>
                <c:pt idx="370">
                  <c:v>8.482493834978766E-2</c:v>
                </c:pt>
                <c:pt idx="371">
                  <c:v>8.3257027164661102E-2</c:v>
                </c:pt>
                <c:pt idx="372">
                  <c:v>8.5103598450651852E-2</c:v>
                </c:pt>
                <c:pt idx="373">
                  <c:v>8.5485225374596352E-2</c:v>
                </c:pt>
                <c:pt idx="374">
                  <c:v>8.4170612066143846E-2</c:v>
                </c:pt>
                <c:pt idx="375">
                  <c:v>8.4720727468792445E-2</c:v>
                </c:pt>
                <c:pt idx="376">
                  <c:v>8.3918849555175035E-2</c:v>
                </c:pt>
                <c:pt idx="377">
                  <c:v>8.4726280123945008E-2</c:v>
                </c:pt>
                <c:pt idx="378">
                  <c:v>8.4417025098727505E-2</c:v>
                </c:pt>
                <c:pt idx="379">
                  <c:v>8.0631893205450389E-2</c:v>
                </c:pt>
                <c:pt idx="380">
                  <c:v>8.0373901410156545E-2</c:v>
                </c:pt>
                <c:pt idx="381">
                  <c:v>8.0513449833772954E-2</c:v>
                </c:pt>
                <c:pt idx="382">
                  <c:v>8.0995065995540738E-2</c:v>
                </c:pt>
                <c:pt idx="383">
                  <c:v>7.928396450965991E-2</c:v>
                </c:pt>
                <c:pt idx="384">
                  <c:v>7.9589929384906055E-2</c:v>
                </c:pt>
                <c:pt idx="385">
                  <c:v>7.9335442937385592E-2</c:v>
                </c:pt>
                <c:pt idx="386">
                  <c:v>7.8682079801200233E-2</c:v>
                </c:pt>
                <c:pt idx="387">
                  <c:v>7.7404748367913001E-2</c:v>
                </c:pt>
                <c:pt idx="388">
                  <c:v>7.5330923655144044E-2</c:v>
                </c:pt>
                <c:pt idx="389">
                  <c:v>7.5906946130934738E-2</c:v>
                </c:pt>
                <c:pt idx="390">
                  <c:v>7.5788794043854191E-2</c:v>
                </c:pt>
                <c:pt idx="391">
                  <c:v>7.2585839060113733E-2</c:v>
                </c:pt>
                <c:pt idx="392">
                  <c:v>7.2482810216986104E-2</c:v>
                </c:pt>
                <c:pt idx="393">
                  <c:v>7.1579168920443026E-2</c:v>
                </c:pt>
                <c:pt idx="394">
                  <c:v>7.2305068352027879E-2</c:v>
                </c:pt>
                <c:pt idx="395">
                  <c:v>7.1253303656647837E-2</c:v>
                </c:pt>
                <c:pt idx="396">
                  <c:v>6.9278439759572041E-2</c:v>
                </c:pt>
                <c:pt idx="397">
                  <c:v>6.982026955475118E-2</c:v>
                </c:pt>
                <c:pt idx="398">
                  <c:v>6.8418451405928504E-2</c:v>
                </c:pt>
                <c:pt idx="399">
                  <c:v>6.8036354872367699E-2</c:v>
                </c:pt>
                <c:pt idx="400">
                  <c:v>6.6742144739398102E-2</c:v>
                </c:pt>
                <c:pt idx="401">
                  <c:v>6.9228722179316859E-2</c:v>
                </c:pt>
                <c:pt idx="402">
                  <c:v>6.7077866567521793E-2</c:v>
                </c:pt>
                <c:pt idx="403">
                  <c:v>6.746906882040693E-2</c:v>
                </c:pt>
                <c:pt idx="404">
                  <c:v>6.725085322727975E-2</c:v>
                </c:pt>
                <c:pt idx="405">
                  <c:v>6.6392350193940519E-2</c:v>
                </c:pt>
                <c:pt idx="406">
                  <c:v>6.5893440769133838E-2</c:v>
                </c:pt>
                <c:pt idx="407">
                  <c:v>6.5391223469078552E-2</c:v>
                </c:pt>
                <c:pt idx="408">
                  <c:v>6.4559422888958107E-2</c:v>
                </c:pt>
                <c:pt idx="409">
                  <c:v>6.5113860917869637E-2</c:v>
                </c:pt>
                <c:pt idx="410">
                  <c:v>6.7201521045427537E-2</c:v>
                </c:pt>
                <c:pt idx="411">
                  <c:v>6.6061907627136929E-2</c:v>
                </c:pt>
                <c:pt idx="412">
                  <c:v>6.9685326619242316E-2</c:v>
                </c:pt>
                <c:pt idx="413">
                  <c:v>6.8974078460997124E-2</c:v>
                </c:pt>
                <c:pt idx="414">
                  <c:v>7.0811670073013033E-2</c:v>
                </c:pt>
                <c:pt idx="415">
                  <c:v>7.1996040980129683E-2</c:v>
                </c:pt>
                <c:pt idx="416">
                  <c:v>7.1997043514162806E-2</c:v>
                </c:pt>
                <c:pt idx="417">
                  <c:v>7.3282358028032624E-2</c:v>
                </c:pt>
                <c:pt idx="418">
                  <c:v>7.5617787601493847E-2</c:v>
                </c:pt>
                <c:pt idx="419">
                  <c:v>7.4587159273508785E-2</c:v>
                </c:pt>
                <c:pt idx="420">
                  <c:v>7.6139917849867178E-2</c:v>
                </c:pt>
                <c:pt idx="421">
                  <c:v>7.678201107609417E-2</c:v>
                </c:pt>
                <c:pt idx="422">
                  <c:v>7.8179456926559476E-2</c:v>
                </c:pt>
                <c:pt idx="423">
                  <c:v>7.850233281344754E-2</c:v>
                </c:pt>
                <c:pt idx="424">
                  <c:v>7.9733356821231949E-2</c:v>
                </c:pt>
                <c:pt idx="425">
                  <c:v>8.1348044781196061E-2</c:v>
                </c:pt>
                <c:pt idx="426">
                  <c:v>8.1528243938140843E-2</c:v>
                </c:pt>
                <c:pt idx="427">
                  <c:v>7.9449967723480119E-2</c:v>
                </c:pt>
                <c:pt idx="428">
                  <c:v>7.9047297282008433E-2</c:v>
                </c:pt>
                <c:pt idx="429">
                  <c:v>8.085081561244456E-2</c:v>
                </c:pt>
                <c:pt idx="430">
                  <c:v>7.9613909684763451E-2</c:v>
                </c:pt>
                <c:pt idx="431">
                  <c:v>7.8120737142689523E-2</c:v>
                </c:pt>
                <c:pt idx="432">
                  <c:v>7.6759494265657091E-2</c:v>
                </c:pt>
                <c:pt idx="433">
                  <c:v>7.6430580090502742E-2</c:v>
                </c:pt>
                <c:pt idx="434">
                  <c:v>7.7566791629951393E-2</c:v>
                </c:pt>
                <c:pt idx="435">
                  <c:v>7.6334838180488918E-2</c:v>
                </c:pt>
                <c:pt idx="436">
                  <c:v>7.630745686444329E-2</c:v>
                </c:pt>
                <c:pt idx="437">
                  <c:v>7.6023321379677489E-2</c:v>
                </c:pt>
                <c:pt idx="438">
                  <c:v>7.6139434324256294E-2</c:v>
                </c:pt>
                <c:pt idx="439">
                  <c:v>7.4367452261971501E-2</c:v>
                </c:pt>
                <c:pt idx="440">
                  <c:v>7.2357693585490823E-2</c:v>
                </c:pt>
                <c:pt idx="441">
                  <c:v>7.147922406059215E-2</c:v>
                </c:pt>
                <c:pt idx="442">
                  <c:v>7.0888985232827828E-2</c:v>
                </c:pt>
                <c:pt idx="443">
                  <c:v>7.0428790277566655E-2</c:v>
                </c:pt>
                <c:pt idx="444">
                  <c:v>7.03761897105879E-2</c:v>
                </c:pt>
                <c:pt idx="445">
                  <c:v>7.0773173294552905E-2</c:v>
                </c:pt>
                <c:pt idx="446">
                  <c:v>7.0874071751956924E-2</c:v>
                </c:pt>
                <c:pt idx="447">
                  <c:v>6.931986307179705E-2</c:v>
                </c:pt>
                <c:pt idx="448">
                  <c:v>7.0148355221497649E-2</c:v>
                </c:pt>
                <c:pt idx="449">
                  <c:v>6.7547600737937197E-2</c:v>
                </c:pt>
                <c:pt idx="450">
                  <c:v>6.6762082770941866E-2</c:v>
                </c:pt>
                <c:pt idx="451">
                  <c:v>6.6697919145475515E-2</c:v>
                </c:pt>
                <c:pt idx="452">
                  <c:v>6.5311581906571048E-2</c:v>
                </c:pt>
                <c:pt idx="453">
                  <c:v>6.3177545607990382E-2</c:v>
                </c:pt>
                <c:pt idx="454">
                  <c:v>6.4786040259641631E-2</c:v>
                </c:pt>
                <c:pt idx="455">
                  <c:v>6.8875454769701472E-2</c:v>
                </c:pt>
                <c:pt idx="456">
                  <c:v>6.7614882681213295E-2</c:v>
                </c:pt>
                <c:pt idx="457">
                  <c:v>6.8560998014060015E-2</c:v>
                </c:pt>
                <c:pt idx="458">
                  <c:v>6.7654154600574667E-2</c:v>
                </c:pt>
                <c:pt idx="459">
                  <c:v>6.9509868742890557E-2</c:v>
                </c:pt>
                <c:pt idx="460">
                  <c:v>6.9386880184011401E-2</c:v>
                </c:pt>
                <c:pt idx="461">
                  <c:v>6.9912273906654221E-2</c:v>
                </c:pt>
                <c:pt idx="462">
                  <c:v>7.0125965512864985E-2</c:v>
                </c:pt>
                <c:pt idx="463">
                  <c:v>7.0804653665212713E-2</c:v>
                </c:pt>
                <c:pt idx="464">
                  <c:v>7.0877050647199402E-2</c:v>
                </c:pt>
                <c:pt idx="465">
                  <c:v>7.0134413860420297E-2</c:v>
                </c:pt>
                <c:pt idx="466">
                  <c:v>6.9966353753947885E-2</c:v>
                </c:pt>
                <c:pt idx="467">
                  <c:v>6.9816295806333084E-2</c:v>
                </c:pt>
                <c:pt idx="468">
                  <c:v>7.0365904246221467E-2</c:v>
                </c:pt>
                <c:pt idx="469">
                  <c:v>7.1163264027123585E-2</c:v>
                </c:pt>
                <c:pt idx="470">
                  <c:v>7.0693315845765659E-2</c:v>
                </c:pt>
                <c:pt idx="471">
                  <c:v>6.9321318145556754E-2</c:v>
                </c:pt>
                <c:pt idx="472">
                  <c:v>6.9361705371975946E-2</c:v>
                </c:pt>
                <c:pt idx="473">
                  <c:v>6.8190472601934449E-2</c:v>
                </c:pt>
                <c:pt idx="474">
                  <c:v>6.8615321821366093E-2</c:v>
                </c:pt>
                <c:pt idx="475">
                  <c:v>6.9581611388093823E-2</c:v>
                </c:pt>
                <c:pt idx="476">
                  <c:v>6.9542176077534545E-2</c:v>
                </c:pt>
                <c:pt idx="477">
                  <c:v>7.0413743610565849E-2</c:v>
                </c:pt>
                <c:pt idx="478">
                  <c:v>6.9037704644105968E-2</c:v>
                </c:pt>
                <c:pt idx="479">
                  <c:v>6.7875497965865561E-2</c:v>
                </c:pt>
                <c:pt idx="480">
                  <c:v>6.8027021850817437E-2</c:v>
                </c:pt>
                <c:pt idx="481">
                  <c:v>6.7644319329926983E-2</c:v>
                </c:pt>
                <c:pt idx="482">
                  <c:v>6.7075021776173749E-2</c:v>
                </c:pt>
                <c:pt idx="483">
                  <c:v>6.6424359840313807E-2</c:v>
                </c:pt>
                <c:pt idx="484">
                  <c:v>6.5703329776400254E-2</c:v>
                </c:pt>
                <c:pt idx="485">
                  <c:v>6.5553508746149403E-2</c:v>
                </c:pt>
                <c:pt idx="486">
                  <c:v>6.5609281985934853E-2</c:v>
                </c:pt>
                <c:pt idx="487">
                  <c:v>6.544483273114543E-2</c:v>
                </c:pt>
                <c:pt idx="488">
                  <c:v>6.6029988760640146E-2</c:v>
                </c:pt>
                <c:pt idx="489">
                  <c:v>6.6707645325123632E-2</c:v>
                </c:pt>
                <c:pt idx="490">
                  <c:v>6.7208670109634383E-2</c:v>
                </c:pt>
                <c:pt idx="491">
                  <c:v>6.6382376370851759E-2</c:v>
                </c:pt>
                <c:pt idx="492">
                  <c:v>6.5506745704608793E-2</c:v>
                </c:pt>
                <c:pt idx="493">
                  <c:v>6.5451846282344128E-2</c:v>
                </c:pt>
                <c:pt idx="494">
                  <c:v>6.4371712984561125E-2</c:v>
                </c:pt>
                <c:pt idx="495">
                  <c:v>6.3985284987890356E-2</c:v>
                </c:pt>
                <c:pt idx="496">
                  <c:v>6.3585160641341787E-2</c:v>
                </c:pt>
                <c:pt idx="497">
                  <c:v>6.1846453314591043E-2</c:v>
                </c:pt>
                <c:pt idx="498">
                  <c:v>6.1876147421105143E-2</c:v>
                </c:pt>
                <c:pt idx="499">
                  <c:v>6.1255843113364072E-2</c:v>
                </c:pt>
                <c:pt idx="500">
                  <c:v>5.9300058828621882E-2</c:v>
                </c:pt>
                <c:pt idx="501">
                  <c:v>5.8976117079786894E-2</c:v>
                </c:pt>
                <c:pt idx="502">
                  <c:v>5.8050428219726946E-2</c:v>
                </c:pt>
                <c:pt idx="503">
                  <c:v>5.8610501032973383E-2</c:v>
                </c:pt>
                <c:pt idx="504">
                  <c:v>5.8846175671718459E-2</c:v>
                </c:pt>
                <c:pt idx="505">
                  <c:v>5.7743508183407011E-2</c:v>
                </c:pt>
                <c:pt idx="506">
                  <c:v>5.8261353896542412E-2</c:v>
                </c:pt>
                <c:pt idx="507">
                  <c:v>5.8074929167081457E-2</c:v>
                </c:pt>
                <c:pt idx="508">
                  <c:v>5.7010263654332372E-2</c:v>
                </c:pt>
                <c:pt idx="509">
                  <c:v>5.6373004538915916E-2</c:v>
                </c:pt>
                <c:pt idx="510">
                  <c:v>5.4828155072407458E-2</c:v>
                </c:pt>
                <c:pt idx="511">
                  <c:v>5.4689109208899911E-2</c:v>
                </c:pt>
                <c:pt idx="512">
                  <c:v>5.4644533922389993E-2</c:v>
                </c:pt>
                <c:pt idx="513">
                  <c:v>5.6043235579365636E-2</c:v>
                </c:pt>
                <c:pt idx="514">
                  <c:v>5.5973100296832223E-2</c:v>
                </c:pt>
                <c:pt idx="515">
                  <c:v>5.7344339797384514E-2</c:v>
                </c:pt>
                <c:pt idx="516">
                  <c:v>5.6472716894280905E-2</c:v>
                </c:pt>
                <c:pt idx="517">
                  <c:v>5.4476183428797009E-2</c:v>
                </c:pt>
                <c:pt idx="518">
                  <c:v>5.3230851881855612E-2</c:v>
                </c:pt>
                <c:pt idx="519">
                  <c:v>5.3465692442292045E-2</c:v>
                </c:pt>
                <c:pt idx="520">
                  <c:v>5.2431278556379857E-2</c:v>
                </c:pt>
                <c:pt idx="521">
                  <c:v>5.1611437900817903E-2</c:v>
                </c:pt>
                <c:pt idx="522">
                  <c:v>5.1745232179905898E-2</c:v>
                </c:pt>
                <c:pt idx="523">
                  <c:v>4.9631586856510035E-2</c:v>
                </c:pt>
                <c:pt idx="524">
                  <c:v>4.8102103270522445E-2</c:v>
                </c:pt>
                <c:pt idx="525">
                  <c:v>4.7456670758357467E-2</c:v>
                </c:pt>
                <c:pt idx="526">
                  <c:v>4.7422822449260105E-2</c:v>
                </c:pt>
                <c:pt idx="527">
                  <c:v>4.6150720260804245E-2</c:v>
                </c:pt>
                <c:pt idx="528">
                  <c:v>4.5546412070460063E-2</c:v>
                </c:pt>
                <c:pt idx="529">
                  <c:v>4.4909244546344818E-2</c:v>
                </c:pt>
                <c:pt idx="530">
                  <c:v>4.4914592846615031E-2</c:v>
                </c:pt>
                <c:pt idx="531">
                  <c:v>4.4215547466635474E-2</c:v>
                </c:pt>
                <c:pt idx="532">
                  <c:v>4.4623227867417015E-2</c:v>
                </c:pt>
                <c:pt idx="533">
                  <c:v>4.6420823493419805E-2</c:v>
                </c:pt>
                <c:pt idx="534">
                  <c:v>4.4341825144788904E-2</c:v>
                </c:pt>
                <c:pt idx="535">
                  <c:v>4.5252855540938164E-2</c:v>
                </c:pt>
                <c:pt idx="536">
                  <c:v>4.4589593871553035E-2</c:v>
                </c:pt>
                <c:pt idx="537">
                  <c:v>4.4527456374372498E-2</c:v>
                </c:pt>
                <c:pt idx="538">
                  <c:v>4.4537634110763058E-2</c:v>
                </c:pt>
                <c:pt idx="539">
                  <c:v>4.5204590867884198E-2</c:v>
                </c:pt>
                <c:pt idx="540">
                  <c:v>4.6376051007672725E-2</c:v>
                </c:pt>
                <c:pt idx="541">
                  <c:v>4.7337868884566703E-2</c:v>
                </c:pt>
                <c:pt idx="542">
                  <c:v>4.8683575574686833E-2</c:v>
                </c:pt>
                <c:pt idx="543">
                  <c:v>5.3115572919359533E-2</c:v>
                </c:pt>
                <c:pt idx="544">
                  <c:v>5.9124178714553111E-2</c:v>
                </c:pt>
                <c:pt idx="545">
                  <c:v>5.9690569150717465E-2</c:v>
                </c:pt>
                <c:pt idx="546">
                  <c:v>6.6226774456569881E-2</c:v>
                </c:pt>
                <c:pt idx="547">
                  <c:v>6.3906111591869985E-2</c:v>
                </c:pt>
                <c:pt idx="548">
                  <c:v>6.5320729880414596E-2</c:v>
                </c:pt>
                <c:pt idx="549">
                  <c:v>6.202423759149811E-2</c:v>
                </c:pt>
                <c:pt idx="550">
                  <c:v>6.3575580308551816E-2</c:v>
                </c:pt>
                <c:pt idx="551">
                  <c:v>6.3821718667884442E-2</c:v>
                </c:pt>
                <c:pt idx="552">
                  <c:v>6.4369203032330624E-2</c:v>
                </c:pt>
                <c:pt idx="553">
                  <c:v>6.1507569224621195E-2</c:v>
                </c:pt>
                <c:pt idx="554">
                  <c:v>6.619250154195444E-2</c:v>
                </c:pt>
                <c:pt idx="555">
                  <c:v>6.6517702729785633E-2</c:v>
                </c:pt>
                <c:pt idx="556">
                  <c:v>6.7947996903687136E-2</c:v>
                </c:pt>
                <c:pt idx="557">
                  <c:v>6.7305592203349196E-2</c:v>
                </c:pt>
                <c:pt idx="558">
                  <c:v>6.435291784787589E-2</c:v>
                </c:pt>
                <c:pt idx="559">
                  <c:v>6.4103053236893581E-2</c:v>
                </c:pt>
                <c:pt idx="560">
                  <c:v>6.1279698158464679E-2</c:v>
                </c:pt>
                <c:pt idx="561">
                  <c:v>6.4329619099193325E-2</c:v>
                </c:pt>
                <c:pt idx="562">
                  <c:v>6.3686323186067151E-2</c:v>
                </c:pt>
                <c:pt idx="563">
                  <c:v>6.2470412654518137E-2</c:v>
                </c:pt>
                <c:pt idx="564">
                  <c:v>5.9499299796414773E-2</c:v>
                </c:pt>
                <c:pt idx="565">
                  <c:v>6.3338604994318537E-2</c:v>
                </c:pt>
                <c:pt idx="566">
                  <c:v>6.6057202959241001E-2</c:v>
                </c:pt>
                <c:pt idx="567">
                  <c:v>6.4712754829892916E-2</c:v>
                </c:pt>
                <c:pt idx="568">
                  <c:v>6.3137533096387699E-2</c:v>
                </c:pt>
                <c:pt idx="569">
                  <c:v>6.3591152507842308E-2</c:v>
                </c:pt>
                <c:pt idx="570">
                  <c:v>6.3310166773879351E-2</c:v>
                </c:pt>
                <c:pt idx="571">
                  <c:v>6.3432974593445657E-2</c:v>
                </c:pt>
                <c:pt idx="572">
                  <c:v>6.2885417461579163E-2</c:v>
                </c:pt>
                <c:pt idx="573">
                  <c:v>6.1356930620501959E-2</c:v>
                </c:pt>
                <c:pt idx="574">
                  <c:v>6.2347663357050997E-2</c:v>
                </c:pt>
                <c:pt idx="575">
                  <c:v>6.2351675421529862E-2</c:v>
                </c:pt>
                <c:pt idx="576">
                  <c:v>6.1988011389463527E-2</c:v>
                </c:pt>
                <c:pt idx="577">
                  <c:v>6.271665432188267E-2</c:v>
                </c:pt>
                <c:pt idx="578">
                  <c:v>6.6285156936311429E-2</c:v>
                </c:pt>
                <c:pt idx="579">
                  <c:v>6.5842299528555914E-2</c:v>
                </c:pt>
                <c:pt idx="580">
                  <c:v>6.5340614944561448E-2</c:v>
                </c:pt>
                <c:pt idx="581">
                  <c:v>6.6257843471415612E-2</c:v>
                </c:pt>
                <c:pt idx="582">
                  <c:v>6.6195449662190597E-2</c:v>
                </c:pt>
                <c:pt idx="583">
                  <c:v>6.5267153629103403E-2</c:v>
                </c:pt>
                <c:pt idx="584">
                  <c:v>6.5049833434121185E-2</c:v>
                </c:pt>
                <c:pt idx="585">
                  <c:v>6.1577770452590608E-2</c:v>
                </c:pt>
                <c:pt idx="586">
                  <c:v>5.9325263402016715E-2</c:v>
                </c:pt>
                <c:pt idx="587">
                  <c:v>5.8648781511198456E-2</c:v>
                </c:pt>
                <c:pt idx="588">
                  <c:v>5.7175797109559001E-2</c:v>
                </c:pt>
                <c:pt idx="589">
                  <c:v>5.7566774470460214E-2</c:v>
                </c:pt>
                <c:pt idx="590">
                  <c:v>5.8866543341205002E-2</c:v>
                </c:pt>
                <c:pt idx="591">
                  <c:v>6.0483114563996576E-2</c:v>
                </c:pt>
                <c:pt idx="592">
                  <c:v>6.0017989851929299E-2</c:v>
                </c:pt>
                <c:pt idx="593">
                  <c:v>6.0961225886186909E-2</c:v>
                </c:pt>
                <c:pt idx="594">
                  <c:v>6.0161782081482595E-2</c:v>
                </c:pt>
                <c:pt idx="595">
                  <c:v>6.0544525594061538E-2</c:v>
                </c:pt>
                <c:pt idx="596">
                  <c:v>6.0030631737189033E-2</c:v>
                </c:pt>
                <c:pt idx="597">
                  <c:v>6.0338710909677129E-2</c:v>
                </c:pt>
                <c:pt idx="598">
                  <c:v>6.2433644590358384E-2</c:v>
                </c:pt>
                <c:pt idx="599">
                  <c:v>6.2446143005570942E-2</c:v>
                </c:pt>
                <c:pt idx="600">
                  <c:v>6.2869140335867879E-2</c:v>
                </c:pt>
                <c:pt idx="601">
                  <c:v>6.2729829242670343E-2</c:v>
                </c:pt>
                <c:pt idx="602">
                  <c:v>6.2515295436212481E-2</c:v>
                </c:pt>
                <c:pt idx="603">
                  <c:v>6.1526152712546134E-2</c:v>
                </c:pt>
                <c:pt idx="604">
                  <c:v>6.1880477257606259E-2</c:v>
                </c:pt>
                <c:pt idx="605">
                  <c:v>6.2404803861674685E-2</c:v>
                </c:pt>
                <c:pt idx="606">
                  <c:v>6.1139520677310433E-2</c:v>
                </c:pt>
                <c:pt idx="607">
                  <c:v>6.1337878628783482E-2</c:v>
                </c:pt>
                <c:pt idx="608">
                  <c:v>5.9916738001436265E-2</c:v>
                </c:pt>
                <c:pt idx="609">
                  <c:v>5.9684679201947421E-2</c:v>
                </c:pt>
                <c:pt idx="610">
                  <c:v>6.0883444569733047E-2</c:v>
                </c:pt>
                <c:pt idx="611">
                  <c:v>6.0149920636092702E-2</c:v>
                </c:pt>
                <c:pt idx="612">
                  <c:v>6.1064692815359978E-2</c:v>
                </c:pt>
                <c:pt idx="613">
                  <c:v>6.1609720622755937E-2</c:v>
                </c:pt>
                <c:pt idx="614">
                  <c:v>6.145551303633523E-2</c:v>
                </c:pt>
                <c:pt idx="615">
                  <c:v>6.0359547455484108E-2</c:v>
                </c:pt>
                <c:pt idx="616">
                  <c:v>6.0073450455866428E-2</c:v>
                </c:pt>
                <c:pt idx="617">
                  <c:v>5.8981922141710275E-2</c:v>
                </c:pt>
                <c:pt idx="618">
                  <c:v>5.785269247070346E-2</c:v>
                </c:pt>
                <c:pt idx="619">
                  <c:v>5.7663554787906746E-2</c:v>
                </c:pt>
                <c:pt idx="620">
                  <c:v>5.6467933028659045E-2</c:v>
                </c:pt>
                <c:pt idx="621">
                  <c:v>5.6813662917040375E-2</c:v>
                </c:pt>
                <c:pt idx="622">
                  <c:v>5.8025399613249595E-2</c:v>
                </c:pt>
                <c:pt idx="623">
                  <c:v>6.1164567076006815E-2</c:v>
                </c:pt>
                <c:pt idx="624">
                  <c:v>6.2709592429128991E-2</c:v>
                </c:pt>
                <c:pt idx="625">
                  <c:v>6.2708044806555563E-2</c:v>
                </c:pt>
                <c:pt idx="626">
                  <c:v>6.2397988570385587E-2</c:v>
                </c:pt>
                <c:pt idx="627">
                  <c:v>6.1176231615721166E-2</c:v>
                </c:pt>
                <c:pt idx="628">
                  <c:v>5.8856475304894795E-2</c:v>
                </c:pt>
                <c:pt idx="629">
                  <c:v>5.6069253696295229E-2</c:v>
                </c:pt>
                <c:pt idx="630">
                  <c:v>5.6104614196252678E-2</c:v>
                </c:pt>
                <c:pt idx="631">
                  <c:v>5.7050097432839175E-2</c:v>
                </c:pt>
                <c:pt idx="632">
                  <c:v>5.6264361531356277E-2</c:v>
                </c:pt>
                <c:pt idx="633">
                  <c:v>5.6039845198921245E-2</c:v>
                </c:pt>
                <c:pt idx="634">
                  <c:v>5.5383399646838694E-2</c:v>
                </c:pt>
                <c:pt idx="635">
                  <c:v>5.8975844620761997E-2</c:v>
                </c:pt>
                <c:pt idx="636">
                  <c:v>6.182792946122917E-2</c:v>
                </c:pt>
                <c:pt idx="637">
                  <c:v>5.9472049616033917E-2</c:v>
                </c:pt>
                <c:pt idx="638">
                  <c:v>6.0646568839495485E-2</c:v>
                </c:pt>
                <c:pt idx="639">
                  <c:v>6.0852279701030687E-2</c:v>
                </c:pt>
                <c:pt idx="640">
                  <c:v>5.9451255971402439E-2</c:v>
                </c:pt>
                <c:pt idx="641">
                  <c:v>5.8520101536820635E-2</c:v>
                </c:pt>
                <c:pt idx="642">
                  <c:v>5.8092773994165903E-2</c:v>
                </c:pt>
                <c:pt idx="643">
                  <c:v>5.8800474616506282E-2</c:v>
                </c:pt>
                <c:pt idx="644">
                  <c:v>5.9268862629535013E-2</c:v>
                </c:pt>
                <c:pt idx="645">
                  <c:v>5.9694497573706151E-2</c:v>
                </c:pt>
                <c:pt idx="646">
                  <c:v>6.0103675778544696E-2</c:v>
                </c:pt>
                <c:pt idx="647">
                  <c:v>5.9794348844300904E-2</c:v>
                </c:pt>
                <c:pt idx="648">
                  <c:v>6.1671457426365706E-2</c:v>
                </c:pt>
                <c:pt idx="649">
                  <c:v>6.1454435750294412E-2</c:v>
                </c:pt>
                <c:pt idx="650">
                  <c:v>6.2057359047791971E-2</c:v>
                </c:pt>
                <c:pt idx="651">
                  <c:v>6.362658087850126E-2</c:v>
                </c:pt>
                <c:pt idx="652">
                  <c:v>6.3940187923258618E-2</c:v>
                </c:pt>
                <c:pt idx="653">
                  <c:v>6.3727171205977262E-2</c:v>
                </c:pt>
                <c:pt idx="654">
                  <c:v>6.3392805935936991E-2</c:v>
                </c:pt>
                <c:pt idx="655">
                  <c:v>6.3054471574808257E-2</c:v>
                </c:pt>
                <c:pt idx="656">
                  <c:v>6.2907013945291412E-2</c:v>
                </c:pt>
                <c:pt idx="657">
                  <c:v>6.5977599498551198E-2</c:v>
                </c:pt>
                <c:pt idx="658">
                  <c:v>6.5764485905913661E-2</c:v>
                </c:pt>
                <c:pt idx="659">
                  <c:v>6.7782487588298634E-2</c:v>
                </c:pt>
                <c:pt idx="660">
                  <c:v>6.9141093581246427E-2</c:v>
                </c:pt>
                <c:pt idx="661">
                  <c:v>7.0823690110895399E-2</c:v>
                </c:pt>
                <c:pt idx="662">
                  <c:v>7.2534497483463412E-2</c:v>
                </c:pt>
                <c:pt idx="663">
                  <c:v>7.0709496284108608E-2</c:v>
                </c:pt>
                <c:pt idx="664">
                  <c:v>7.1159266604065907E-2</c:v>
                </c:pt>
                <c:pt idx="665">
                  <c:v>7.3385863487861247E-2</c:v>
                </c:pt>
                <c:pt idx="666">
                  <c:v>7.228060574622619E-2</c:v>
                </c:pt>
                <c:pt idx="667">
                  <c:v>7.1655043489594172E-2</c:v>
                </c:pt>
                <c:pt idx="668">
                  <c:v>7.5153962947879238E-2</c:v>
                </c:pt>
                <c:pt idx="669">
                  <c:v>7.3667298458839792E-2</c:v>
                </c:pt>
                <c:pt idx="670">
                  <c:v>7.5083237555612969E-2</c:v>
                </c:pt>
                <c:pt idx="671">
                  <c:v>7.5357945359007861E-2</c:v>
                </c:pt>
                <c:pt idx="672">
                  <c:v>7.6011328077423723E-2</c:v>
                </c:pt>
                <c:pt idx="673">
                  <c:v>7.7982144526835606E-2</c:v>
                </c:pt>
                <c:pt idx="674">
                  <c:v>7.7223968945285826E-2</c:v>
                </c:pt>
                <c:pt idx="675">
                  <c:v>7.946040235689722E-2</c:v>
                </c:pt>
                <c:pt idx="676">
                  <c:v>8.0375364919996306E-2</c:v>
                </c:pt>
                <c:pt idx="677">
                  <c:v>7.8442675078454815E-2</c:v>
                </c:pt>
                <c:pt idx="678">
                  <c:v>7.9433505131759397E-2</c:v>
                </c:pt>
                <c:pt idx="679">
                  <c:v>8.1765429313948923E-2</c:v>
                </c:pt>
                <c:pt idx="680">
                  <c:v>8.1394952716974611E-2</c:v>
                </c:pt>
                <c:pt idx="681">
                  <c:v>8.2269180989727797E-2</c:v>
                </c:pt>
                <c:pt idx="682">
                  <c:v>8.2598519820973548E-2</c:v>
                </c:pt>
                <c:pt idx="683">
                  <c:v>8.2431618131569184E-2</c:v>
                </c:pt>
                <c:pt idx="684">
                  <c:v>8.7444792542797245E-2</c:v>
                </c:pt>
                <c:pt idx="685">
                  <c:v>8.7003494298990347E-2</c:v>
                </c:pt>
                <c:pt idx="686">
                  <c:v>8.4726569750543934E-2</c:v>
                </c:pt>
                <c:pt idx="687">
                  <c:v>8.2723057782704057E-2</c:v>
                </c:pt>
                <c:pt idx="688">
                  <c:v>7.8281258787571417E-2</c:v>
                </c:pt>
                <c:pt idx="689">
                  <c:v>7.6786127239908186E-2</c:v>
                </c:pt>
                <c:pt idx="690">
                  <c:v>7.758257880548669E-2</c:v>
                </c:pt>
                <c:pt idx="691">
                  <c:v>7.6474182123605239E-2</c:v>
                </c:pt>
                <c:pt idx="692">
                  <c:v>7.8183993084690373E-2</c:v>
                </c:pt>
                <c:pt idx="693">
                  <c:v>7.7655194171201369E-2</c:v>
                </c:pt>
                <c:pt idx="694">
                  <c:v>7.8157878361187705E-2</c:v>
                </c:pt>
                <c:pt idx="695">
                  <c:v>7.6623912437011832E-2</c:v>
                </c:pt>
                <c:pt idx="696">
                  <c:v>7.6404573808402931E-2</c:v>
                </c:pt>
                <c:pt idx="697">
                  <c:v>7.5013810685585103E-2</c:v>
                </c:pt>
                <c:pt idx="698">
                  <c:v>7.6216074249478405E-2</c:v>
                </c:pt>
                <c:pt idx="699">
                  <c:v>7.6578906352586129E-2</c:v>
                </c:pt>
                <c:pt idx="700">
                  <c:v>7.4398424398286256E-2</c:v>
                </c:pt>
                <c:pt idx="701">
                  <c:v>7.6519507485516058E-2</c:v>
                </c:pt>
                <c:pt idx="702">
                  <c:v>7.4841761003035634E-2</c:v>
                </c:pt>
                <c:pt idx="703">
                  <c:v>7.5669642912639404E-2</c:v>
                </c:pt>
                <c:pt idx="704">
                  <c:v>6.9581991128646381E-2</c:v>
                </c:pt>
                <c:pt idx="705">
                  <c:v>6.9854487566263446E-2</c:v>
                </c:pt>
                <c:pt idx="706">
                  <c:v>7.1311322649794784E-2</c:v>
                </c:pt>
                <c:pt idx="707">
                  <c:v>6.965536861592514E-2</c:v>
                </c:pt>
                <c:pt idx="708">
                  <c:v>7.2492886933911871E-2</c:v>
                </c:pt>
                <c:pt idx="709">
                  <c:v>7.301092819533439E-2</c:v>
                </c:pt>
                <c:pt idx="710">
                  <c:v>7.269225347588848E-2</c:v>
                </c:pt>
                <c:pt idx="711">
                  <c:v>7.0304661693691983E-2</c:v>
                </c:pt>
                <c:pt idx="712">
                  <c:v>6.9612072419920956E-2</c:v>
                </c:pt>
                <c:pt idx="713">
                  <c:v>6.9606353254808351E-2</c:v>
                </c:pt>
                <c:pt idx="714">
                  <c:v>6.7741155972892209E-2</c:v>
                </c:pt>
                <c:pt idx="715">
                  <c:v>6.7215604016125141E-2</c:v>
                </c:pt>
                <c:pt idx="716">
                  <c:v>6.6246280446781602E-2</c:v>
                </c:pt>
                <c:pt idx="717">
                  <c:v>6.5505140871183976E-2</c:v>
                </c:pt>
                <c:pt idx="718">
                  <c:v>6.7046016634659589E-2</c:v>
                </c:pt>
                <c:pt idx="719">
                  <c:v>6.6382134543276239E-2</c:v>
                </c:pt>
                <c:pt idx="720">
                  <c:v>6.652595755278834E-2</c:v>
                </c:pt>
                <c:pt idx="721">
                  <c:v>6.696177882699228E-2</c:v>
                </c:pt>
                <c:pt idx="722">
                  <c:v>6.8009003691859249E-2</c:v>
                </c:pt>
                <c:pt idx="723">
                  <c:v>7.1741038477764585E-2</c:v>
                </c:pt>
                <c:pt idx="724">
                  <c:v>7.1300000000000002E-2</c:v>
                </c:pt>
                <c:pt idx="725">
                  <c:v>6.9865281547969893E-2</c:v>
                </c:pt>
                <c:pt idx="726">
                  <c:v>7.0646713260883676E-2</c:v>
                </c:pt>
                <c:pt idx="727">
                  <c:v>6.8635502164742901E-2</c:v>
                </c:pt>
                <c:pt idx="728">
                  <c:v>6.9174409090146716E-2</c:v>
                </c:pt>
                <c:pt idx="729">
                  <c:v>6.4103041693766905E-2</c:v>
                </c:pt>
                <c:pt idx="730">
                  <c:v>6.619777862336429E-2</c:v>
                </c:pt>
                <c:pt idx="731">
                  <c:v>6.3600000000000004E-2</c:v>
                </c:pt>
                <c:pt idx="732">
                  <c:v>6.4199999999999993E-2</c:v>
                </c:pt>
                <c:pt idx="733">
                  <c:v>6.5872583619055236E-2</c:v>
                </c:pt>
                <c:pt idx="734">
                  <c:v>6.3768776107330671E-2</c:v>
                </c:pt>
                <c:pt idx="735">
                  <c:v>6.4823757213457567E-2</c:v>
                </c:pt>
                <c:pt idx="736">
                  <c:v>6.4979801739271092E-2</c:v>
                </c:pt>
                <c:pt idx="737">
                  <c:v>6.7594903701530873E-2</c:v>
                </c:pt>
                <c:pt idx="738">
                  <c:v>6.5457475572275436E-2</c:v>
                </c:pt>
                <c:pt idx="739">
                  <c:v>6.5882674387579776E-2</c:v>
                </c:pt>
                <c:pt idx="740">
                  <c:v>6.6690324027836922E-2</c:v>
                </c:pt>
                <c:pt idx="741">
                  <c:v>6.3959853144955225E-2</c:v>
                </c:pt>
                <c:pt idx="742">
                  <c:v>6.2867951191375671E-2</c:v>
                </c:pt>
                <c:pt idx="743">
                  <c:v>6.2473381349993362E-2</c:v>
                </c:pt>
                <c:pt idx="744">
                  <c:v>6.1924554360897055E-2</c:v>
                </c:pt>
                <c:pt idx="745">
                  <c:v>6.2810098840161421E-2</c:v>
                </c:pt>
                <c:pt idx="746">
                  <c:v>5.9669002755329936E-2</c:v>
                </c:pt>
                <c:pt idx="747">
                  <c:v>5.8329155896411633E-2</c:v>
                </c:pt>
                <c:pt idx="748">
                  <c:v>5.8630761271891041E-2</c:v>
                </c:pt>
                <c:pt idx="749">
                  <c:v>5.9698570864971989E-2</c:v>
                </c:pt>
                <c:pt idx="750">
                  <c:v>5.8435005682567764E-2</c:v>
                </c:pt>
                <c:pt idx="751">
                  <c:v>5.7579972924871825E-2</c:v>
                </c:pt>
                <c:pt idx="752">
                  <c:v>5.8633268906458813E-2</c:v>
                </c:pt>
                <c:pt idx="753">
                  <c:v>5.9018388055650961E-2</c:v>
                </c:pt>
                <c:pt idx="754">
                  <c:v>6.0006306118936203E-2</c:v>
                </c:pt>
                <c:pt idx="755">
                  <c:v>5.9850208220006307E-2</c:v>
                </c:pt>
                <c:pt idx="756">
                  <c:v>6.310681416841124E-2</c:v>
                </c:pt>
                <c:pt idx="757">
                  <c:v>6.1720890997670974E-2</c:v>
                </c:pt>
                <c:pt idx="758">
                  <c:v>6.2218980748216524E-2</c:v>
                </c:pt>
                <c:pt idx="759">
                  <c:v>6.2509437108390742E-2</c:v>
                </c:pt>
                <c:pt idx="760">
                  <c:v>6.2295556934776952E-2</c:v>
                </c:pt>
                <c:pt idx="761">
                  <c:v>6.3140621175436173E-2</c:v>
                </c:pt>
                <c:pt idx="762">
                  <c:v>6.2538187698293779E-2</c:v>
                </c:pt>
                <c:pt idx="763">
                  <c:v>6.3633141547634109E-2</c:v>
                </c:pt>
                <c:pt idx="764">
                  <c:v>6.2244410745918577E-2</c:v>
                </c:pt>
                <c:pt idx="765">
                  <c:v>6.3343846768657786E-2</c:v>
                </c:pt>
                <c:pt idx="766">
                  <c:v>6.3834461023473787E-2</c:v>
                </c:pt>
                <c:pt idx="767">
                  <c:v>6.4192004709439976E-2</c:v>
                </c:pt>
                <c:pt idx="768">
                  <c:v>6.3914258530307411E-2</c:v>
                </c:pt>
                <c:pt idx="769">
                  <c:v>6.3478217517720203E-2</c:v>
                </c:pt>
                <c:pt idx="770">
                  <c:v>6.3596695501636491E-2</c:v>
                </c:pt>
                <c:pt idx="771">
                  <c:v>6.3271489515618784E-2</c:v>
                </c:pt>
                <c:pt idx="772">
                  <c:v>6.3257315790822499E-2</c:v>
                </c:pt>
                <c:pt idx="773">
                  <c:v>6.2821390711416791E-2</c:v>
                </c:pt>
                <c:pt idx="774">
                  <c:v>6.1911279416537512E-2</c:v>
                </c:pt>
                <c:pt idx="775">
                  <c:v>6.1655928067898991E-2</c:v>
                </c:pt>
                <c:pt idx="776">
                  <c:v>6.1191408499615241E-2</c:v>
                </c:pt>
                <c:pt idx="777">
                  <c:v>6.0696164339719472E-2</c:v>
                </c:pt>
                <c:pt idx="778">
                  <c:v>6.1005134298736774E-2</c:v>
                </c:pt>
                <c:pt idx="779">
                  <c:v>6.0410276317381717E-2</c:v>
                </c:pt>
                <c:pt idx="780">
                  <c:v>6.0499999999999998E-2</c:v>
                </c:pt>
                <c:pt idx="781">
                  <c:v>5.8850971460488788E-2</c:v>
                </c:pt>
                <c:pt idx="782">
                  <c:v>6.1521768192500881E-2</c:v>
                </c:pt>
                <c:pt idx="783">
                  <c:v>6.1792398341230736E-2</c:v>
                </c:pt>
                <c:pt idx="784">
                  <c:v>6.2883408267986551E-2</c:v>
                </c:pt>
                <c:pt idx="785">
                  <c:v>6.195151478019012E-2</c:v>
                </c:pt>
                <c:pt idx="786">
                  <c:v>6.1656183801723108E-2</c:v>
                </c:pt>
                <c:pt idx="787">
                  <c:v>6.0353539645964016E-2</c:v>
                </c:pt>
                <c:pt idx="788">
                  <c:v>5.8980491516686502E-2</c:v>
                </c:pt>
                <c:pt idx="789">
                  <c:v>5.9379092449775239E-2</c:v>
                </c:pt>
                <c:pt idx="790">
                  <c:v>5.8781219722644273E-2</c:v>
                </c:pt>
                <c:pt idx="791">
                  <c:v>5.9230672242121862E-2</c:v>
                </c:pt>
                <c:pt idx="792">
                  <c:v>5.9584847648558315E-2</c:v>
                </c:pt>
                <c:pt idx="793">
                  <c:v>5.7775295345341426E-2</c:v>
                </c:pt>
                <c:pt idx="794">
                  <c:v>5.7990354002426914E-2</c:v>
                </c:pt>
              </c:numCache>
            </c:numRef>
          </c:val>
          <c:smooth val="0"/>
          <c:extLst>
            <c:ext xmlns:c16="http://schemas.microsoft.com/office/drawing/2014/chart" uri="{C3380CC4-5D6E-409C-BE32-E72D297353CC}">
              <c16:uniqueId val="{00000003-896E-426A-BA48-C15939A7ECC4}"/>
            </c:ext>
          </c:extLst>
        </c:ser>
        <c:ser>
          <c:idx val="2"/>
          <c:order val="2"/>
          <c:tx>
            <c:strRef>
              <c:f>Hoja1!$D$2</c:f>
              <c:strCache>
                <c:ptCount val="1"/>
                <c:pt idx="0">
                  <c:v>10 Years </c:v>
                </c:pt>
              </c:strCache>
            </c:strRef>
          </c:tx>
          <c:spPr>
            <a:ln>
              <a:solidFill>
                <a:schemeClr val="accent3">
                  <a:lumMod val="50000"/>
                </a:schemeClr>
              </a:solidFill>
            </a:ln>
          </c:spPr>
          <c:marker>
            <c:symbol val="none"/>
          </c:marker>
          <c:dLbls>
            <c:dLbl>
              <c:idx val="756"/>
              <c:layout>
                <c:manualLayout>
                  <c:x val="0.11223087649724788"/>
                  <c:y val="9.8275093132448831E-3"/>
                </c:manualLayout>
              </c:layout>
              <c:tx>
                <c:rich>
                  <a:bodyPr/>
                  <a:lstStyle/>
                  <a:p>
                    <a:r>
                      <a:rPr lang="en-US" dirty="0"/>
                      <a:t>6,63%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B6-4187-A730-A50AE9B3D5B4}"/>
                </c:ext>
              </c:extLst>
            </c:dLbl>
            <c:spPr>
              <a:noFill/>
              <a:ln>
                <a:noFill/>
              </a:ln>
              <a:effectLst/>
            </c:spPr>
            <c:txPr>
              <a:bodyPr wrap="square" lIns="38100" tIns="19050" rIns="38100" bIns="19050" anchor="ctr">
                <a:spAutoFit/>
              </a:bodyPr>
              <a:lstStyle/>
              <a:p>
                <a:pPr>
                  <a:defRPr b="1">
                    <a:solidFill>
                      <a:schemeClr val="accent3">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Hoja1!$A$3:$A$797</c:f>
              <c:numCache>
                <c:formatCode>m/d/yyyy</c:formatCode>
                <c:ptCount val="795"/>
                <c:pt idx="0">
                  <c:v>37624</c:v>
                </c:pt>
                <c:pt idx="1">
                  <c:v>37631</c:v>
                </c:pt>
                <c:pt idx="2">
                  <c:v>37638</c:v>
                </c:pt>
                <c:pt idx="3">
                  <c:v>37645</c:v>
                </c:pt>
                <c:pt idx="4">
                  <c:v>37652</c:v>
                </c:pt>
                <c:pt idx="5">
                  <c:v>37659</c:v>
                </c:pt>
                <c:pt idx="6">
                  <c:v>37666</c:v>
                </c:pt>
                <c:pt idx="7">
                  <c:v>37673</c:v>
                </c:pt>
                <c:pt idx="8">
                  <c:v>37680</c:v>
                </c:pt>
                <c:pt idx="9">
                  <c:v>37687</c:v>
                </c:pt>
                <c:pt idx="10">
                  <c:v>37694</c:v>
                </c:pt>
                <c:pt idx="11">
                  <c:v>37701</c:v>
                </c:pt>
                <c:pt idx="12">
                  <c:v>37708</c:v>
                </c:pt>
                <c:pt idx="13">
                  <c:v>37715</c:v>
                </c:pt>
                <c:pt idx="14">
                  <c:v>37722</c:v>
                </c:pt>
                <c:pt idx="15">
                  <c:v>37727</c:v>
                </c:pt>
                <c:pt idx="16">
                  <c:v>37736</c:v>
                </c:pt>
                <c:pt idx="17">
                  <c:v>37743</c:v>
                </c:pt>
                <c:pt idx="18">
                  <c:v>37750</c:v>
                </c:pt>
                <c:pt idx="19">
                  <c:v>37757</c:v>
                </c:pt>
                <c:pt idx="20">
                  <c:v>37764</c:v>
                </c:pt>
                <c:pt idx="21">
                  <c:v>37771</c:v>
                </c:pt>
                <c:pt idx="22">
                  <c:v>37778</c:v>
                </c:pt>
                <c:pt idx="23">
                  <c:v>37785</c:v>
                </c:pt>
                <c:pt idx="24">
                  <c:v>37792</c:v>
                </c:pt>
                <c:pt idx="25">
                  <c:v>37799</c:v>
                </c:pt>
                <c:pt idx="26">
                  <c:v>37806</c:v>
                </c:pt>
                <c:pt idx="27">
                  <c:v>37813</c:v>
                </c:pt>
                <c:pt idx="28">
                  <c:v>37820</c:v>
                </c:pt>
                <c:pt idx="29">
                  <c:v>37827</c:v>
                </c:pt>
                <c:pt idx="30">
                  <c:v>37834</c:v>
                </c:pt>
                <c:pt idx="31">
                  <c:v>37841</c:v>
                </c:pt>
                <c:pt idx="32">
                  <c:v>37848</c:v>
                </c:pt>
                <c:pt idx="33">
                  <c:v>37855</c:v>
                </c:pt>
                <c:pt idx="34">
                  <c:v>37862</c:v>
                </c:pt>
                <c:pt idx="35">
                  <c:v>37869</c:v>
                </c:pt>
                <c:pt idx="36">
                  <c:v>37876</c:v>
                </c:pt>
                <c:pt idx="37">
                  <c:v>37883</c:v>
                </c:pt>
                <c:pt idx="38">
                  <c:v>37890</c:v>
                </c:pt>
                <c:pt idx="39">
                  <c:v>37897</c:v>
                </c:pt>
                <c:pt idx="40">
                  <c:v>37904</c:v>
                </c:pt>
                <c:pt idx="41">
                  <c:v>37911</c:v>
                </c:pt>
                <c:pt idx="42">
                  <c:v>37918</c:v>
                </c:pt>
                <c:pt idx="43">
                  <c:v>37925</c:v>
                </c:pt>
                <c:pt idx="44">
                  <c:v>37932</c:v>
                </c:pt>
                <c:pt idx="45">
                  <c:v>37939</c:v>
                </c:pt>
                <c:pt idx="46">
                  <c:v>37946</c:v>
                </c:pt>
                <c:pt idx="47">
                  <c:v>37953</c:v>
                </c:pt>
                <c:pt idx="48">
                  <c:v>37960</c:v>
                </c:pt>
                <c:pt idx="49">
                  <c:v>37967</c:v>
                </c:pt>
                <c:pt idx="50">
                  <c:v>37974</c:v>
                </c:pt>
                <c:pt idx="51">
                  <c:v>37981</c:v>
                </c:pt>
                <c:pt idx="52">
                  <c:v>37988</c:v>
                </c:pt>
                <c:pt idx="53">
                  <c:v>37995</c:v>
                </c:pt>
                <c:pt idx="54">
                  <c:v>38002</c:v>
                </c:pt>
                <c:pt idx="55">
                  <c:v>38009</c:v>
                </c:pt>
                <c:pt idx="56">
                  <c:v>38016</c:v>
                </c:pt>
                <c:pt idx="57">
                  <c:v>38023</c:v>
                </c:pt>
                <c:pt idx="58">
                  <c:v>38030</c:v>
                </c:pt>
                <c:pt idx="59">
                  <c:v>38037</c:v>
                </c:pt>
                <c:pt idx="60">
                  <c:v>38044</c:v>
                </c:pt>
                <c:pt idx="61">
                  <c:v>38051</c:v>
                </c:pt>
                <c:pt idx="62">
                  <c:v>38058</c:v>
                </c:pt>
                <c:pt idx="63">
                  <c:v>38065</c:v>
                </c:pt>
                <c:pt idx="64">
                  <c:v>38072</c:v>
                </c:pt>
                <c:pt idx="65">
                  <c:v>38079</c:v>
                </c:pt>
                <c:pt idx="66">
                  <c:v>38084</c:v>
                </c:pt>
                <c:pt idx="67">
                  <c:v>38093</c:v>
                </c:pt>
                <c:pt idx="68">
                  <c:v>38100</c:v>
                </c:pt>
                <c:pt idx="69">
                  <c:v>38107</c:v>
                </c:pt>
                <c:pt idx="70">
                  <c:v>38114</c:v>
                </c:pt>
                <c:pt idx="71">
                  <c:v>38121</c:v>
                </c:pt>
                <c:pt idx="72">
                  <c:v>38128</c:v>
                </c:pt>
                <c:pt idx="73">
                  <c:v>38135</c:v>
                </c:pt>
                <c:pt idx="74">
                  <c:v>38142</c:v>
                </c:pt>
                <c:pt idx="75">
                  <c:v>38149</c:v>
                </c:pt>
                <c:pt idx="76">
                  <c:v>38156</c:v>
                </c:pt>
                <c:pt idx="77">
                  <c:v>38163</c:v>
                </c:pt>
                <c:pt idx="78">
                  <c:v>38170</c:v>
                </c:pt>
                <c:pt idx="79">
                  <c:v>38177</c:v>
                </c:pt>
                <c:pt idx="80">
                  <c:v>38184</c:v>
                </c:pt>
                <c:pt idx="81">
                  <c:v>38191</c:v>
                </c:pt>
                <c:pt idx="82">
                  <c:v>38198</c:v>
                </c:pt>
                <c:pt idx="83">
                  <c:v>38205</c:v>
                </c:pt>
                <c:pt idx="84">
                  <c:v>38212</c:v>
                </c:pt>
                <c:pt idx="85">
                  <c:v>38219</c:v>
                </c:pt>
                <c:pt idx="86">
                  <c:v>38226</c:v>
                </c:pt>
                <c:pt idx="87">
                  <c:v>38233</c:v>
                </c:pt>
                <c:pt idx="88">
                  <c:v>38240</c:v>
                </c:pt>
                <c:pt idx="89">
                  <c:v>38247</c:v>
                </c:pt>
                <c:pt idx="90">
                  <c:v>38254</c:v>
                </c:pt>
                <c:pt idx="91">
                  <c:v>38261</c:v>
                </c:pt>
                <c:pt idx="92">
                  <c:v>38268</c:v>
                </c:pt>
                <c:pt idx="93">
                  <c:v>38275</c:v>
                </c:pt>
                <c:pt idx="94">
                  <c:v>38282</c:v>
                </c:pt>
                <c:pt idx="95">
                  <c:v>38289</c:v>
                </c:pt>
                <c:pt idx="96">
                  <c:v>38296</c:v>
                </c:pt>
                <c:pt idx="97">
                  <c:v>38303</c:v>
                </c:pt>
                <c:pt idx="98">
                  <c:v>38310</c:v>
                </c:pt>
                <c:pt idx="99">
                  <c:v>38317</c:v>
                </c:pt>
                <c:pt idx="100">
                  <c:v>38324</c:v>
                </c:pt>
                <c:pt idx="101">
                  <c:v>38331</c:v>
                </c:pt>
                <c:pt idx="102">
                  <c:v>38338</c:v>
                </c:pt>
                <c:pt idx="103">
                  <c:v>38345</c:v>
                </c:pt>
                <c:pt idx="104">
                  <c:v>38351</c:v>
                </c:pt>
                <c:pt idx="105">
                  <c:v>38359</c:v>
                </c:pt>
                <c:pt idx="106">
                  <c:v>38366</c:v>
                </c:pt>
                <c:pt idx="107">
                  <c:v>38373</c:v>
                </c:pt>
                <c:pt idx="108">
                  <c:v>38380</c:v>
                </c:pt>
                <c:pt idx="109">
                  <c:v>38387</c:v>
                </c:pt>
                <c:pt idx="110">
                  <c:v>38394</c:v>
                </c:pt>
                <c:pt idx="111">
                  <c:v>38401</c:v>
                </c:pt>
                <c:pt idx="112">
                  <c:v>38408</c:v>
                </c:pt>
                <c:pt idx="113">
                  <c:v>38415</c:v>
                </c:pt>
                <c:pt idx="114">
                  <c:v>38422</c:v>
                </c:pt>
                <c:pt idx="115">
                  <c:v>38429</c:v>
                </c:pt>
                <c:pt idx="116">
                  <c:v>38434</c:v>
                </c:pt>
                <c:pt idx="117">
                  <c:v>38443</c:v>
                </c:pt>
                <c:pt idx="118">
                  <c:v>38450</c:v>
                </c:pt>
                <c:pt idx="119">
                  <c:v>38457</c:v>
                </c:pt>
                <c:pt idx="120">
                  <c:v>38464</c:v>
                </c:pt>
                <c:pt idx="121">
                  <c:v>38471</c:v>
                </c:pt>
                <c:pt idx="122">
                  <c:v>38478</c:v>
                </c:pt>
                <c:pt idx="123">
                  <c:v>38485</c:v>
                </c:pt>
                <c:pt idx="124">
                  <c:v>38492</c:v>
                </c:pt>
                <c:pt idx="125">
                  <c:v>38499</c:v>
                </c:pt>
                <c:pt idx="126">
                  <c:v>38506</c:v>
                </c:pt>
                <c:pt idx="127">
                  <c:v>38513</c:v>
                </c:pt>
                <c:pt idx="128">
                  <c:v>38520</c:v>
                </c:pt>
                <c:pt idx="129">
                  <c:v>38527</c:v>
                </c:pt>
                <c:pt idx="130">
                  <c:v>38534</c:v>
                </c:pt>
                <c:pt idx="131">
                  <c:v>38541</c:v>
                </c:pt>
                <c:pt idx="132">
                  <c:v>38548</c:v>
                </c:pt>
                <c:pt idx="133">
                  <c:v>38555</c:v>
                </c:pt>
                <c:pt idx="134">
                  <c:v>38562</c:v>
                </c:pt>
                <c:pt idx="135">
                  <c:v>38569</c:v>
                </c:pt>
                <c:pt idx="136">
                  <c:v>38576</c:v>
                </c:pt>
                <c:pt idx="137">
                  <c:v>38583</c:v>
                </c:pt>
                <c:pt idx="138">
                  <c:v>38590</c:v>
                </c:pt>
                <c:pt idx="139">
                  <c:v>38597</c:v>
                </c:pt>
                <c:pt idx="140">
                  <c:v>38604</c:v>
                </c:pt>
                <c:pt idx="141">
                  <c:v>38611</c:v>
                </c:pt>
                <c:pt idx="142">
                  <c:v>38618</c:v>
                </c:pt>
                <c:pt idx="143">
                  <c:v>38625</c:v>
                </c:pt>
                <c:pt idx="144">
                  <c:v>38632</c:v>
                </c:pt>
                <c:pt idx="145">
                  <c:v>38639</c:v>
                </c:pt>
                <c:pt idx="146">
                  <c:v>38646</c:v>
                </c:pt>
                <c:pt idx="147">
                  <c:v>38653</c:v>
                </c:pt>
                <c:pt idx="148">
                  <c:v>38660</c:v>
                </c:pt>
                <c:pt idx="149">
                  <c:v>38667</c:v>
                </c:pt>
                <c:pt idx="150">
                  <c:v>38674</c:v>
                </c:pt>
                <c:pt idx="151">
                  <c:v>38681</c:v>
                </c:pt>
                <c:pt idx="152">
                  <c:v>38688</c:v>
                </c:pt>
                <c:pt idx="153">
                  <c:v>38695</c:v>
                </c:pt>
                <c:pt idx="154">
                  <c:v>38702</c:v>
                </c:pt>
                <c:pt idx="155">
                  <c:v>38709</c:v>
                </c:pt>
                <c:pt idx="156">
                  <c:v>38715</c:v>
                </c:pt>
                <c:pt idx="157">
                  <c:v>38723</c:v>
                </c:pt>
                <c:pt idx="158">
                  <c:v>38730</c:v>
                </c:pt>
                <c:pt idx="159">
                  <c:v>38737</c:v>
                </c:pt>
                <c:pt idx="160">
                  <c:v>38744</c:v>
                </c:pt>
                <c:pt idx="161">
                  <c:v>38750</c:v>
                </c:pt>
                <c:pt idx="162">
                  <c:v>38758</c:v>
                </c:pt>
                <c:pt idx="163">
                  <c:v>38765</c:v>
                </c:pt>
                <c:pt idx="164">
                  <c:v>38772</c:v>
                </c:pt>
                <c:pt idx="165">
                  <c:v>38779</c:v>
                </c:pt>
                <c:pt idx="166">
                  <c:v>38786</c:v>
                </c:pt>
                <c:pt idx="167">
                  <c:v>38793</c:v>
                </c:pt>
                <c:pt idx="168">
                  <c:v>38800</c:v>
                </c:pt>
                <c:pt idx="169">
                  <c:v>38807</c:v>
                </c:pt>
                <c:pt idx="170">
                  <c:v>38814</c:v>
                </c:pt>
                <c:pt idx="171">
                  <c:v>38819</c:v>
                </c:pt>
                <c:pt idx="172">
                  <c:v>38828</c:v>
                </c:pt>
                <c:pt idx="173">
                  <c:v>38835</c:v>
                </c:pt>
                <c:pt idx="174">
                  <c:v>38842</c:v>
                </c:pt>
                <c:pt idx="175">
                  <c:v>38849</c:v>
                </c:pt>
                <c:pt idx="176">
                  <c:v>38856</c:v>
                </c:pt>
                <c:pt idx="177">
                  <c:v>38863</c:v>
                </c:pt>
                <c:pt idx="178">
                  <c:v>38870</c:v>
                </c:pt>
                <c:pt idx="179">
                  <c:v>38877</c:v>
                </c:pt>
                <c:pt idx="180">
                  <c:v>38884</c:v>
                </c:pt>
                <c:pt idx="181">
                  <c:v>38891</c:v>
                </c:pt>
                <c:pt idx="182">
                  <c:v>38898</c:v>
                </c:pt>
                <c:pt idx="183">
                  <c:v>38905</c:v>
                </c:pt>
                <c:pt idx="184">
                  <c:v>38912</c:v>
                </c:pt>
                <c:pt idx="185">
                  <c:v>38919</c:v>
                </c:pt>
                <c:pt idx="186">
                  <c:v>38925</c:v>
                </c:pt>
                <c:pt idx="187">
                  <c:v>38933</c:v>
                </c:pt>
                <c:pt idx="188">
                  <c:v>38940</c:v>
                </c:pt>
                <c:pt idx="189">
                  <c:v>38947</c:v>
                </c:pt>
                <c:pt idx="190">
                  <c:v>38954</c:v>
                </c:pt>
                <c:pt idx="191">
                  <c:v>38961</c:v>
                </c:pt>
                <c:pt idx="192">
                  <c:v>38968</c:v>
                </c:pt>
                <c:pt idx="193">
                  <c:v>38975</c:v>
                </c:pt>
                <c:pt idx="194">
                  <c:v>38982</c:v>
                </c:pt>
                <c:pt idx="195">
                  <c:v>38989</c:v>
                </c:pt>
                <c:pt idx="196">
                  <c:v>38996</c:v>
                </c:pt>
                <c:pt idx="197">
                  <c:v>39003</c:v>
                </c:pt>
                <c:pt idx="198">
                  <c:v>39010</c:v>
                </c:pt>
                <c:pt idx="199">
                  <c:v>39017</c:v>
                </c:pt>
                <c:pt idx="200">
                  <c:v>39024</c:v>
                </c:pt>
                <c:pt idx="201">
                  <c:v>39031</c:v>
                </c:pt>
                <c:pt idx="202">
                  <c:v>39038</c:v>
                </c:pt>
                <c:pt idx="203">
                  <c:v>39045</c:v>
                </c:pt>
                <c:pt idx="204">
                  <c:v>39052</c:v>
                </c:pt>
                <c:pt idx="205">
                  <c:v>39058</c:v>
                </c:pt>
                <c:pt idx="206">
                  <c:v>39066</c:v>
                </c:pt>
                <c:pt idx="207">
                  <c:v>39073</c:v>
                </c:pt>
                <c:pt idx="208">
                  <c:v>39079</c:v>
                </c:pt>
                <c:pt idx="209">
                  <c:v>39087</c:v>
                </c:pt>
                <c:pt idx="210">
                  <c:v>39094</c:v>
                </c:pt>
                <c:pt idx="211">
                  <c:v>39101</c:v>
                </c:pt>
                <c:pt idx="212">
                  <c:v>39108</c:v>
                </c:pt>
                <c:pt idx="213">
                  <c:v>39115</c:v>
                </c:pt>
                <c:pt idx="214">
                  <c:v>39122</c:v>
                </c:pt>
                <c:pt idx="215">
                  <c:v>39129</c:v>
                </c:pt>
                <c:pt idx="216">
                  <c:v>39136</c:v>
                </c:pt>
                <c:pt idx="217">
                  <c:v>39143</c:v>
                </c:pt>
                <c:pt idx="218">
                  <c:v>39150</c:v>
                </c:pt>
                <c:pt idx="219">
                  <c:v>39157</c:v>
                </c:pt>
                <c:pt idx="220">
                  <c:v>39164</c:v>
                </c:pt>
                <c:pt idx="221">
                  <c:v>39171</c:v>
                </c:pt>
                <c:pt idx="222">
                  <c:v>39176</c:v>
                </c:pt>
                <c:pt idx="223">
                  <c:v>39185</c:v>
                </c:pt>
                <c:pt idx="224">
                  <c:v>39192</c:v>
                </c:pt>
                <c:pt idx="225">
                  <c:v>39199</c:v>
                </c:pt>
                <c:pt idx="226">
                  <c:v>39206</c:v>
                </c:pt>
                <c:pt idx="227">
                  <c:v>39213</c:v>
                </c:pt>
                <c:pt idx="228">
                  <c:v>39220</c:v>
                </c:pt>
                <c:pt idx="229">
                  <c:v>39227</c:v>
                </c:pt>
                <c:pt idx="230">
                  <c:v>39234</c:v>
                </c:pt>
                <c:pt idx="231">
                  <c:v>39241</c:v>
                </c:pt>
                <c:pt idx="232">
                  <c:v>39248</c:v>
                </c:pt>
                <c:pt idx="233">
                  <c:v>39255</c:v>
                </c:pt>
                <c:pt idx="234">
                  <c:v>39262</c:v>
                </c:pt>
                <c:pt idx="235">
                  <c:v>39269</c:v>
                </c:pt>
                <c:pt idx="236">
                  <c:v>39276</c:v>
                </c:pt>
                <c:pt idx="237">
                  <c:v>39282</c:v>
                </c:pt>
                <c:pt idx="238">
                  <c:v>39290</c:v>
                </c:pt>
                <c:pt idx="239">
                  <c:v>39297</c:v>
                </c:pt>
                <c:pt idx="240">
                  <c:v>39304</c:v>
                </c:pt>
                <c:pt idx="241">
                  <c:v>39311</c:v>
                </c:pt>
                <c:pt idx="242">
                  <c:v>39318</c:v>
                </c:pt>
                <c:pt idx="243">
                  <c:v>39325</c:v>
                </c:pt>
                <c:pt idx="244">
                  <c:v>39332</c:v>
                </c:pt>
                <c:pt idx="245">
                  <c:v>39339</c:v>
                </c:pt>
                <c:pt idx="246">
                  <c:v>39346</c:v>
                </c:pt>
                <c:pt idx="247">
                  <c:v>39353</c:v>
                </c:pt>
                <c:pt idx="248">
                  <c:v>39360</c:v>
                </c:pt>
                <c:pt idx="249">
                  <c:v>39367</c:v>
                </c:pt>
                <c:pt idx="250">
                  <c:v>39374</c:v>
                </c:pt>
                <c:pt idx="251">
                  <c:v>39381</c:v>
                </c:pt>
                <c:pt idx="252">
                  <c:v>39388</c:v>
                </c:pt>
                <c:pt idx="253">
                  <c:v>39395</c:v>
                </c:pt>
                <c:pt idx="254">
                  <c:v>39402</c:v>
                </c:pt>
                <c:pt idx="255">
                  <c:v>39409</c:v>
                </c:pt>
                <c:pt idx="256">
                  <c:v>39416</c:v>
                </c:pt>
                <c:pt idx="257">
                  <c:v>39423</c:v>
                </c:pt>
                <c:pt idx="258">
                  <c:v>39430</c:v>
                </c:pt>
                <c:pt idx="259">
                  <c:v>39437</c:v>
                </c:pt>
                <c:pt idx="260">
                  <c:v>39451</c:v>
                </c:pt>
                <c:pt idx="261">
                  <c:v>39458</c:v>
                </c:pt>
                <c:pt idx="262">
                  <c:v>39465</c:v>
                </c:pt>
                <c:pt idx="263">
                  <c:v>39472</c:v>
                </c:pt>
                <c:pt idx="264">
                  <c:v>39479</c:v>
                </c:pt>
                <c:pt idx="265">
                  <c:v>39486</c:v>
                </c:pt>
                <c:pt idx="266">
                  <c:v>39493</c:v>
                </c:pt>
                <c:pt idx="267">
                  <c:v>39500</c:v>
                </c:pt>
                <c:pt idx="268">
                  <c:v>39507</c:v>
                </c:pt>
                <c:pt idx="269">
                  <c:v>39514</c:v>
                </c:pt>
                <c:pt idx="270">
                  <c:v>39521</c:v>
                </c:pt>
                <c:pt idx="271">
                  <c:v>39526</c:v>
                </c:pt>
                <c:pt idx="272">
                  <c:v>39535</c:v>
                </c:pt>
                <c:pt idx="273">
                  <c:v>39542</c:v>
                </c:pt>
                <c:pt idx="274">
                  <c:v>39549</c:v>
                </c:pt>
                <c:pt idx="275">
                  <c:v>39556</c:v>
                </c:pt>
                <c:pt idx="276">
                  <c:v>39563</c:v>
                </c:pt>
                <c:pt idx="277">
                  <c:v>39570</c:v>
                </c:pt>
                <c:pt idx="278">
                  <c:v>39577</c:v>
                </c:pt>
                <c:pt idx="279">
                  <c:v>39584</c:v>
                </c:pt>
                <c:pt idx="280">
                  <c:v>39591</c:v>
                </c:pt>
                <c:pt idx="281">
                  <c:v>39598</c:v>
                </c:pt>
                <c:pt idx="282">
                  <c:v>39605</c:v>
                </c:pt>
                <c:pt idx="283">
                  <c:v>39612</c:v>
                </c:pt>
                <c:pt idx="284">
                  <c:v>39619</c:v>
                </c:pt>
                <c:pt idx="285">
                  <c:v>39626</c:v>
                </c:pt>
                <c:pt idx="286">
                  <c:v>39633</c:v>
                </c:pt>
                <c:pt idx="287">
                  <c:v>39640</c:v>
                </c:pt>
                <c:pt idx="288">
                  <c:v>39647</c:v>
                </c:pt>
                <c:pt idx="289">
                  <c:v>39654</c:v>
                </c:pt>
                <c:pt idx="290">
                  <c:v>39661</c:v>
                </c:pt>
                <c:pt idx="291">
                  <c:v>39668</c:v>
                </c:pt>
                <c:pt idx="292">
                  <c:v>39675</c:v>
                </c:pt>
                <c:pt idx="293">
                  <c:v>39682</c:v>
                </c:pt>
                <c:pt idx="294">
                  <c:v>39689</c:v>
                </c:pt>
                <c:pt idx="295">
                  <c:v>39696</c:v>
                </c:pt>
                <c:pt idx="296">
                  <c:v>39703</c:v>
                </c:pt>
                <c:pt idx="297">
                  <c:v>39710</c:v>
                </c:pt>
                <c:pt idx="298">
                  <c:v>39717</c:v>
                </c:pt>
                <c:pt idx="299">
                  <c:v>39724</c:v>
                </c:pt>
                <c:pt idx="300">
                  <c:v>39731</c:v>
                </c:pt>
                <c:pt idx="301">
                  <c:v>39738</c:v>
                </c:pt>
                <c:pt idx="302">
                  <c:v>39745</c:v>
                </c:pt>
                <c:pt idx="303">
                  <c:v>39752</c:v>
                </c:pt>
                <c:pt idx="304">
                  <c:v>39759</c:v>
                </c:pt>
                <c:pt idx="305">
                  <c:v>39766</c:v>
                </c:pt>
                <c:pt idx="306">
                  <c:v>39773</c:v>
                </c:pt>
                <c:pt idx="307">
                  <c:v>39780</c:v>
                </c:pt>
                <c:pt idx="308">
                  <c:v>39787</c:v>
                </c:pt>
                <c:pt idx="309">
                  <c:v>39794</c:v>
                </c:pt>
                <c:pt idx="310">
                  <c:v>39801</c:v>
                </c:pt>
                <c:pt idx="311">
                  <c:v>39808</c:v>
                </c:pt>
                <c:pt idx="312">
                  <c:v>39815</c:v>
                </c:pt>
                <c:pt idx="313">
                  <c:v>39822</c:v>
                </c:pt>
                <c:pt idx="314">
                  <c:v>39829</c:v>
                </c:pt>
                <c:pt idx="315">
                  <c:v>39836</c:v>
                </c:pt>
                <c:pt idx="316">
                  <c:v>39843</c:v>
                </c:pt>
                <c:pt idx="317">
                  <c:v>39850</c:v>
                </c:pt>
                <c:pt idx="318">
                  <c:v>39857</c:v>
                </c:pt>
                <c:pt idx="319">
                  <c:v>39864</c:v>
                </c:pt>
                <c:pt idx="320">
                  <c:v>39871</c:v>
                </c:pt>
                <c:pt idx="321">
                  <c:v>39878</c:v>
                </c:pt>
                <c:pt idx="322">
                  <c:v>39885</c:v>
                </c:pt>
                <c:pt idx="323">
                  <c:v>39892</c:v>
                </c:pt>
                <c:pt idx="324">
                  <c:v>39899</c:v>
                </c:pt>
                <c:pt idx="325">
                  <c:v>39906</c:v>
                </c:pt>
                <c:pt idx="326">
                  <c:v>39911</c:v>
                </c:pt>
                <c:pt idx="327">
                  <c:v>39920</c:v>
                </c:pt>
                <c:pt idx="328">
                  <c:v>39927</c:v>
                </c:pt>
                <c:pt idx="329">
                  <c:v>39933</c:v>
                </c:pt>
                <c:pt idx="330">
                  <c:v>39941</c:v>
                </c:pt>
                <c:pt idx="331">
                  <c:v>39948</c:v>
                </c:pt>
                <c:pt idx="332">
                  <c:v>39955</c:v>
                </c:pt>
                <c:pt idx="333">
                  <c:v>39962</c:v>
                </c:pt>
                <c:pt idx="334">
                  <c:v>39969</c:v>
                </c:pt>
                <c:pt idx="335">
                  <c:v>39976</c:v>
                </c:pt>
                <c:pt idx="336">
                  <c:v>39983</c:v>
                </c:pt>
                <c:pt idx="337">
                  <c:v>39990</c:v>
                </c:pt>
                <c:pt idx="338">
                  <c:v>39997</c:v>
                </c:pt>
                <c:pt idx="339">
                  <c:v>40004</c:v>
                </c:pt>
                <c:pt idx="340">
                  <c:v>40011</c:v>
                </c:pt>
                <c:pt idx="341">
                  <c:v>40018</c:v>
                </c:pt>
                <c:pt idx="342">
                  <c:v>40024</c:v>
                </c:pt>
                <c:pt idx="343">
                  <c:v>40031</c:v>
                </c:pt>
                <c:pt idx="344">
                  <c:v>40039</c:v>
                </c:pt>
                <c:pt idx="345">
                  <c:v>40046</c:v>
                </c:pt>
                <c:pt idx="346">
                  <c:v>40053</c:v>
                </c:pt>
                <c:pt idx="347">
                  <c:v>40060</c:v>
                </c:pt>
                <c:pt idx="348">
                  <c:v>40067</c:v>
                </c:pt>
                <c:pt idx="349">
                  <c:v>40074</c:v>
                </c:pt>
                <c:pt idx="350">
                  <c:v>40081</c:v>
                </c:pt>
                <c:pt idx="351">
                  <c:v>40088</c:v>
                </c:pt>
                <c:pt idx="352">
                  <c:v>40095</c:v>
                </c:pt>
                <c:pt idx="353">
                  <c:v>40102</c:v>
                </c:pt>
                <c:pt idx="354">
                  <c:v>40109</c:v>
                </c:pt>
                <c:pt idx="355">
                  <c:v>40116</c:v>
                </c:pt>
                <c:pt idx="356">
                  <c:v>40123</c:v>
                </c:pt>
                <c:pt idx="357">
                  <c:v>40130</c:v>
                </c:pt>
                <c:pt idx="358">
                  <c:v>40137</c:v>
                </c:pt>
                <c:pt idx="359">
                  <c:v>40137</c:v>
                </c:pt>
                <c:pt idx="360">
                  <c:v>40144</c:v>
                </c:pt>
                <c:pt idx="361">
                  <c:v>40151</c:v>
                </c:pt>
                <c:pt idx="362">
                  <c:v>40158</c:v>
                </c:pt>
                <c:pt idx="363">
                  <c:v>40165</c:v>
                </c:pt>
                <c:pt idx="364">
                  <c:v>40171</c:v>
                </c:pt>
                <c:pt idx="365">
                  <c:v>40177</c:v>
                </c:pt>
                <c:pt idx="366">
                  <c:v>40186</c:v>
                </c:pt>
                <c:pt idx="367">
                  <c:v>40193</c:v>
                </c:pt>
                <c:pt idx="368">
                  <c:v>40200</c:v>
                </c:pt>
                <c:pt idx="369">
                  <c:v>40207</c:v>
                </c:pt>
                <c:pt idx="370">
                  <c:v>40214</c:v>
                </c:pt>
                <c:pt idx="371">
                  <c:v>40221</c:v>
                </c:pt>
                <c:pt idx="372">
                  <c:v>40228</c:v>
                </c:pt>
                <c:pt idx="373">
                  <c:v>40235</c:v>
                </c:pt>
                <c:pt idx="374">
                  <c:v>40242</c:v>
                </c:pt>
                <c:pt idx="375">
                  <c:v>40249</c:v>
                </c:pt>
                <c:pt idx="376">
                  <c:v>40256</c:v>
                </c:pt>
                <c:pt idx="377">
                  <c:v>40263</c:v>
                </c:pt>
                <c:pt idx="378">
                  <c:v>40268</c:v>
                </c:pt>
                <c:pt idx="379">
                  <c:v>40277</c:v>
                </c:pt>
                <c:pt idx="380">
                  <c:v>40284</c:v>
                </c:pt>
                <c:pt idx="381">
                  <c:v>40291</c:v>
                </c:pt>
                <c:pt idx="382">
                  <c:v>40298</c:v>
                </c:pt>
                <c:pt idx="383">
                  <c:v>40305</c:v>
                </c:pt>
                <c:pt idx="384">
                  <c:v>40312</c:v>
                </c:pt>
                <c:pt idx="385">
                  <c:v>40319</c:v>
                </c:pt>
                <c:pt idx="386">
                  <c:v>40326</c:v>
                </c:pt>
                <c:pt idx="387">
                  <c:v>40333</c:v>
                </c:pt>
                <c:pt idx="388">
                  <c:v>40340</c:v>
                </c:pt>
                <c:pt idx="389">
                  <c:v>40347</c:v>
                </c:pt>
                <c:pt idx="390">
                  <c:v>40354</c:v>
                </c:pt>
                <c:pt idx="391">
                  <c:v>40361</c:v>
                </c:pt>
                <c:pt idx="392">
                  <c:v>40368</c:v>
                </c:pt>
                <c:pt idx="393">
                  <c:v>40375</c:v>
                </c:pt>
                <c:pt idx="394">
                  <c:v>40382</c:v>
                </c:pt>
                <c:pt idx="395">
                  <c:v>40389</c:v>
                </c:pt>
                <c:pt idx="396">
                  <c:v>40396</c:v>
                </c:pt>
                <c:pt idx="397">
                  <c:v>40403</c:v>
                </c:pt>
                <c:pt idx="398">
                  <c:v>40410</c:v>
                </c:pt>
                <c:pt idx="399">
                  <c:v>40417</c:v>
                </c:pt>
                <c:pt idx="400">
                  <c:v>40424</c:v>
                </c:pt>
                <c:pt idx="401">
                  <c:v>40431</c:v>
                </c:pt>
                <c:pt idx="402">
                  <c:v>40438</c:v>
                </c:pt>
                <c:pt idx="403">
                  <c:v>40445</c:v>
                </c:pt>
                <c:pt idx="404">
                  <c:v>40452</c:v>
                </c:pt>
                <c:pt idx="405">
                  <c:v>40459</c:v>
                </c:pt>
                <c:pt idx="406">
                  <c:v>40466</c:v>
                </c:pt>
                <c:pt idx="407">
                  <c:v>40473</c:v>
                </c:pt>
                <c:pt idx="408">
                  <c:v>40480</c:v>
                </c:pt>
                <c:pt idx="409">
                  <c:v>40487</c:v>
                </c:pt>
                <c:pt idx="410">
                  <c:v>40494</c:v>
                </c:pt>
                <c:pt idx="411">
                  <c:v>40501</c:v>
                </c:pt>
                <c:pt idx="412">
                  <c:v>40508</c:v>
                </c:pt>
                <c:pt idx="413">
                  <c:v>40515</c:v>
                </c:pt>
                <c:pt idx="414">
                  <c:v>40522</c:v>
                </c:pt>
                <c:pt idx="415">
                  <c:v>40529</c:v>
                </c:pt>
                <c:pt idx="416">
                  <c:v>40536</c:v>
                </c:pt>
                <c:pt idx="417">
                  <c:v>40542</c:v>
                </c:pt>
                <c:pt idx="418">
                  <c:v>40550</c:v>
                </c:pt>
                <c:pt idx="419">
                  <c:v>40557</c:v>
                </c:pt>
                <c:pt idx="420">
                  <c:v>40564</c:v>
                </c:pt>
                <c:pt idx="421">
                  <c:v>40571</c:v>
                </c:pt>
                <c:pt idx="422">
                  <c:v>40578</c:v>
                </c:pt>
                <c:pt idx="423">
                  <c:v>40585</c:v>
                </c:pt>
                <c:pt idx="424">
                  <c:v>40592</c:v>
                </c:pt>
                <c:pt idx="425">
                  <c:v>40599</c:v>
                </c:pt>
                <c:pt idx="426">
                  <c:v>40606</c:v>
                </c:pt>
                <c:pt idx="427">
                  <c:v>40613</c:v>
                </c:pt>
                <c:pt idx="428">
                  <c:v>40620</c:v>
                </c:pt>
                <c:pt idx="429">
                  <c:v>40627</c:v>
                </c:pt>
                <c:pt idx="430">
                  <c:v>40634</c:v>
                </c:pt>
                <c:pt idx="431">
                  <c:v>40641</c:v>
                </c:pt>
                <c:pt idx="432">
                  <c:v>40648</c:v>
                </c:pt>
                <c:pt idx="433">
                  <c:v>40653</c:v>
                </c:pt>
                <c:pt idx="434">
                  <c:v>40662</c:v>
                </c:pt>
                <c:pt idx="435">
                  <c:v>40669</c:v>
                </c:pt>
                <c:pt idx="436">
                  <c:v>40676</c:v>
                </c:pt>
                <c:pt idx="437">
                  <c:v>40683</c:v>
                </c:pt>
                <c:pt idx="438">
                  <c:v>40690</c:v>
                </c:pt>
                <c:pt idx="439">
                  <c:v>40697</c:v>
                </c:pt>
                <c:pt idx="440">
                  <c:v>40704</c:v>
                </c:pt>
                <c:pt idx="441">
                  <c:v>40711</c:v>
                </c:pt>
                <c:pt idx="442">
                  <c:v>40718</c:v>
                </c:pt>
                <c:pt idx="443">
                  <c:v>40725</c:v>
                </c:pt>
                <c:pt idx="444">
                  <c:v>40732</c:v>
                </c:pt>
                <c:pt idx="445">
                  <c:v>40739</c:v>
                </c:pt>
                <c:pt idx="446">
                  <c:v>40746</c:v>
                </c:pt>
                <c:pt idx="447">
                  <c:v>40753</c:v>
                </c:pt>
                <c:pt idx="448">
                  <c:v>40760</c:v>
                </c:pt>
                <c:pt idx="449">
                  <c:v>40767</c:v>
                </c:pt>
                <c:pt idx="450">
                  <c:v>40774</c:v>
                </c:pt>
                <c:pt idx="451">
                  <c:v>40781</c:v>
                </c:pt>
                <c:pt idx="452">
                  <c:v>40788</c:v>
                </c:pt>
                <c:pt idx="453">
                  <c:v>40795</c:v>
                </c:pt>
                <c:pt idx="454">
                  <c:v>40802</c:v>
                </c:pt>
                <c:pt idx="455">
                  <c:v>40809</c:v>
                </c:pt>
                <c:pt idx="456">
                  <c:v>40816</c:v>
                </c:pt>
                <c:pt idx="457">
                  <c:v>40823</c:v>
                </c:pt>
                <c:pt idx="458">
                  <c:v>40830</c:v>
                </c:pt>
                <c:pt idx="459">
                  <c:v>40837</c:v>
                </c:pt>
                <c:pt idx="460">
                  <c:v>40844</c:v>
                </c:pt>
                <c:pt idx="461">
                  <c:v>40851</c:v>
                </c:pt>
                <c:pt idx="462">
                  <c:v>40858</c:v>
                </c:pt>
                <c:pt idx="463">
                  <c:v>40865</c:v>
                </c:pt>
                <c:pt idx="464">
                  <c:v>40872</c:v>
                </c:pt>
                <c:pt idx="465">
                  <c:v>40879</c:v>
                </c:pt>
                <c:pt idx="466">
                  <c:v>40886</c:v>
                </c:pt>
                <c:pt idx="467">
                  <c:v>40893</c:v>
                </c:pt>
                <c:pt idx="468">
                  <c:v>40900</c:v>
                </c:pt>
                <c:pt idx="469">
                  <c:v>40906</c:v>
                </c:pt>
                <c:pt idx="470">
                  <c:v>40914</c:v>
                </c:pt>
                <c:pt idx="471">
                  <c:v>40921</c:v>
                </c:pt>
                <c:pt idx="472">
                  <c:v>40928</c:v>
                </c:pt>
                <c:pt idx="473">
                  <c:v>40935</c:v>
                </c:pt>
                <c:pt idx="474">
                  <c:v>40942</c:v>
                </c:pt>
                <c:pt idx="475">
                  <c:v>40949</c:v>
                </c:pt>
                <c:pt idx="476">
                  <c:v>40956</c:v>
                </c:pt>
                <c:pt idx="477">
                  <c:v>40963</c:v>
                </c:pt>
                <c:pt idx="478">
                  <c:v>40970</c:v>
                </c:pt>
                <c:pt idx="479">
                  <c:v>40977</c:v>
                </c:pt>
                <c:pt idx="480">
                  <c:v>40984</c:v>
                </c:pt>
                <c:pt idx="481">
                  <c:v>40991</c:v>
                </c:pt>
                <c:pt idx="482">
                  <c:v>40998</c:v>
                </c:pt>
                <c:pt idx="483">
                  <c:v>41003</c:v>
                </c:pt>
                <c:pt idx="484">
                  <c:v>41012</c:v>
                </c:pt>
                <c:pt idx="485">
                  <c:v>41019</c:v>
                </c:pt>
                <c:pt idx="486">
                  <c:v>41026</c:v>
                </c:pt>
                <c:pt idx="487">
                  <c:v>41033</c:v>
                </c:pt>
                <c:pt idx="488">
                  <c:v>41040</c:v>
                </c:pt>
                <c:pt idx="489">
                  <c:v>41047</c:v>
                </c:pt>
                <c:pt idx="490">
                  <c:v>41054</c:v>
                </c:pt>
                <c:pt idx="491">
                  <c:v>41061</c:v>
                </c:pt>
                <c:pt idx="492">
                  <c:v>41068</c:v>
                </c:pt>
                <c:pt idx="493">
                  <c:v>41075</c:v>
                </c:pt>
                <c:pt idx="494">
                  <c:v>41082</c:v>
                </c:pt>
                <c:pt idx="495">
                  <c:v>41089</c:v>
                </c:pt>
                <c:pt idx="496">
                  <c:v>41096</c:v>
                </c:pt>
                <c:pt idx="497">
                  <c:v>41103</c:v>
                </c:pt>
                <c:pt idx="498">
                  <c:v>41109</c:v>
                </c:pt>
                <c:pt idx="499">
                  <c:v>41117</c:v>
                </c:pt>
                <c:pt idx="500">
                  <c:v>41124</c:v>
                </c:pt>
                <c:pt idx="501">
                  <c:v>41131</c:v>
                </c:pt>
                <c:pt idx="502">
                  <c:v>41138</c:v>
                </c:pt>
                <c:pt idx="503">
                  <c:v>41145</c:v>
                </c:pt>
                <c:pt idx="504">
                  <c:v>41152</c:v>
                </c:pt>
                <c:pt idx="505">
                  <c:v>41159</c:v>
                </c:pt>
                <c:pt idx="506">
                  <c:v>41166</c:v>
                </c:pt>
                <c:pt idx="507">
                  <c:v>41173</c:v>
                </c:pt>
                <c:pt idx="508">
                  <c:v>41180</c:v>
                </c:pt>
                <c:pt idx="509">
                  <c:v>41187</c:v>
                </c:pt>
                <c:pt idx="510">
                  <c:v>41194</c:v>
                </c:pt>
                <c:pt idx="511">
                  <c:v>41201</c:v>
                </c:pt>
                <c:pt idx="512">
                  <c:v>41208</c:v>
                </c:pt>
                <c:pt idx="513">
                  <c:v>41215</c:v>
                </c:pt>
                <c:pt idx="514">
                  <c:v>41222</c:v>
                </c:pt>
                <c:pt idx="515">
                  <c:v>41229</c:v>
                </c:pt>
                <c:pt idx="516">
                  <c:v>41236</c:v>
                </c:pt>
                <c:pt idx="517">
                  <c:v>41243</c:v>
                </c:pt>
                <c:pt idx="518">
                  <c:v>41250</c:v>
                </c:pt>
                <c:pt idx="519">
                  <c:v>41257</c:v>
                </c:pt>
                <c:pt idx="520">
                  <c:v>41264</c:v>
                </c:pt>
                <c:pt idx="521">
                  <c:v>41271</c:v>
                </c:pt>
                <c:pt idx="522">
                  <c:v>41278</c:v>
                </c:pt>
                <c:pt idx="523">
                  <c:v>41285</c:v>
                </c:pt>
                <c:pt idx="524">
                  <c:v>41292</c:v>
                </c:pt>
                <c:pt idx="525">
                  <c:v>41299</c:v>
                </c:pt>
                <c:pt idx="526">
                  <c:v>41306</c:v>
                </c:pt>
                <c:pt idx="527">
                  <c:v>41313</c:v>
                </c:pt>
                <c:pt idx="528">
                  <c:v>41320</c:v>
                </c:pt>
                <c:pt idx="529">
                  <c:v>41327</c:v>
                </c:pt>
                <c:pt idx="530">
                  <c:v>41334</c:v>
                </c:pt>
                <c:pt idx="531">
                  <c:v>41341</c:v>
                </c:pt>
                <c:pt idx="532">
                  <c:v>41348</c:v>
                </c:pt>
                <c:pt idx="533">
                  <c:v>41355</c:v>
                </c:pt>
                <c:pt idx="534">
                  <c:v>41360</c:v>
                </c:pt>
                <c:pt idx="535">
                  <c:v>41369</c:v>
                </c:pt>
                <c:pt idx="536">
                  <c:v>41376</c:v>
                </c:pt>
                <c:pt idx="537">
                  <c:v>41383</c:v>
                </c:pt>
                <c:pt idx="538">
                  <c:v>41390</c:v>
                </c:pt>
                <c:pt idx="539">
                  <c:v>41397</c:v>
                </c:pt>
                <c:pt idx="540">
                  <c:v>41404</c:v>
                </c:pt>
                <c:pt idx="541">
                  <c:v>41411</c:v>
                </c:pt>
                <c:pt idx="542">
                  <c:v>41418</c:v>
                </c:pt>
                <c:pt idx="543">
                  <c:v>41425</c:v>
                </c:pt>
                <c:pt idx="544">
                  <c:v>41432</c:v>
                </c:pt>
                <c:pt idx="545">
                  <c:v>41439</c:v>
                </c:pt>
                <c:pt idx="546">
                  <c:v>41446</c:v>
                </c:pt>
                <c:pt idx="547">
                  <c:v>41453</c:v>
                </c:pt>
                <c:pt idx="548">
                  <c:v>41460</c:v>
                </c:pt>
                <c:pt idx="549">
                  <c:v>41467</c:v>
                </c:pt>
                <c:pt idx="550">
                  <c:v>41474</c:v>
                </c:pt>
                <c:pt idx="551">
                  <c:v>41481</c:v>
                </c:pt>
                <c:pt idx="552">
                  <c:v>41488</c:v>
                </c:pt>
                <c:pt idx="553">
                  <c:v>41495</c:v>
                </c:pt>
                <c:pt idx="554">
                  <c:v>41502</c:v>
                </c:pt>
                <c:pt idx="555">
                  <c:v>41509</c:v>
                </c:pt>
                <c:pt idx="556">
                  <c:v>41516</c:v>
                </c:pt>
                <c:pt idx="557">
                  <c:v>41523</c:v>
                </c:pt>
                <c:pt idx="558">
                  <c:v>41530</c:v>
                </c:pt>
                <c:pt idx="559">
                  <c:v>41537</c:v>
                </c:pt>
                <c:pt idx="560">
                  <c:v>41544</c:v>
                </c:pt>
                <c:pt idx="561">
                  <c:v>41551</c:v>
                </c:pt>
                <c:pt idx="562">
                  <c:v>41558</c:v>
                </c:pt>
                <c:pt idx="563">
                  <c:v>41565</c:v>
                </c:pt>
                <c:pt idx="564">
                  <c:v>41572</c:v>
                </c:pt>
                <c:pt idx="565">
                  <c:v>41579</c:v>
                </c:pt>
                <c:pt idx="566">
                  <c:v>41586</c:v>
                </c:pt>
                <c:pt idx="567">
                  <c:v>41593</c:v>
                </c:pt>
                <c:pt idx="568">
                  <c:v>41600</c:v>
                </c:pt>
                <c:pt idx="569">
                  <c:v>41607</c:v>
                </c:pt>
                <c:pt idx="570">
                  <c:v>41614</c:v>
                </c:pt>
                <c:pt idx="571">
                  <c:v>41621</c:v>
                </c:pt>
                <c:pt idx="572">
                  <c:v>41628</c:v>
                </c:pt>
                <c:pt idx="573">
                  <c:v>41635</c:v>
                </c:pt>
                <c:pt idx="574">
                  <c:v>41642</c:v>
                </c:pt>
                <c:pt idx="575">
                  <c:v>41649</c:v>
                </c:pt>
                <c:pt idx="576">
                  <c:v>41656</c:v>
                </c:pt>
                <c:pt idx="577">
                  <c:v>41663</c:v>
                </c:pt>
                <c:pt idx="578">
                  <c:v>41670</c:v>
                </c:pt>
                <c:pt idx="579">
                  <c:v>41677</c:v>
                </c:pt>
                <c:pt idx="580">
                  <c:v>41684</c:v>
                </c:pt>
                <c:pt idx="581">
                  <c:v>41691</c:v>
                </c:pt>
                <c:pt idx="582">
                  <c:v>41698</c:v>
                </c:pt>
                <c:pt idx="583">
                  <c:v>41705</c:v>
                </c:pt>
                <c:pt idx="584">
                  <c:v>41712</c:v>
                </c:pt>
                <c:pt idx="585">
                  <c:v>41719</c:v>
                </c:pt>
                <c:pt idx="586">
                  <c:v>41726</c:v>
                </c:pt>
                <c:pt idx="587">
                  <c:v>41733</c:v>
                </c:pt>
                <c:pt idx="588">
                  <c:v>41740</c:v>
                </c:pt>
                <c:pt idx="589">
                  <c:v>41745</c:v>
                </c:pt>
                <c:pt idx="590">
                  <c:v>41754</c:v>
                </c:pt>
                <c:pt idx="591">
                  <c:v>41761</c:v>
                </c:pt>
                <c:pt idx="592">
                  <c:v>41768</c:v>
                </c:pt>
                <c:pt idx="593">
                  <c:v>41775</c:v>
                </c:pt>
                <c:pt idx="594">
                  <c:v>41782</c:v>
                </c:pt>
                <c:pt idx="595">
                  <c:v>41789</c:v>
                </c:pt>
                <c:pt idx="596">
                  <c:v>41796</c:v>
                </c:pt>
                <c:pt idx="597">
                  <c:v>41803</c:v>
                </c:pt>
                <c:pt idx="598">
                  <c:v>41810</c:v>
                </c:pt>
                <c:pt idx="599">
                  <c:v>41817</c:v>
                </c:pt>
                <c:pt idx="600">
                  <c:v>41824</c:v>
                </c:pt>
                <c:pt idx="601">
                  <c:v>41831</c:v>
                </c:pt>
                <c:pt idx="602">
                  <c:v>41838</c:v>
                </c:pt>
                <c:pt idx="603">
                  <c:v>41845</c:v>
                </c:pt>
                <c:pt idx="604">
                  <c:v>41852</c:v>
                </c:pt>
                <c:pt idx="605">
                  <c:v>41859</c:v>
                </c:pt>
                <c:pt idx="606">
                  <c:v>41866</c:v>
                </c:pt>
                <c:pt idx="607">
                  <c:v>41873</c:v>
                </c:pt>
                <c:pt idx="608">
                  <c:v>41880</c:v>
                </c:pt>
                <c:pt idx="609">
                  <c:v>41887</c:v>
                </c:pt>
                <c:pt idx="610">
                  <c:v>41894</c:v>
                </c:pt>
                <c:pt idx="611">
                  <c:v>41901</c:v>
                </c:pt>
                <c:pt idx="612">
                  <c:v>41908</c:v>
                </c:pt>
                <c:pt idx="613">
                  <c:v>41915</c:v>
                </c:pt>
                <c:pt idx="614">
                  <c:v>41922</c:v>
                </c:pt>
                <c:pt idx="615">
                  <c:v>41929</c:v>
                </c:pt>
                <c:pt idx="616">
                  <c:v>41936</c:v>
                </c:pt>
                <c:pt idx="617">
                  <c:v>41943</c:v>
                </c:pt>
                <c:pt idx="618">
                  <c:v>41950</c:v>
                </c:pt>
                <c:pt idx="619">
                  <c:v>41957</c:v>
                </c:pt>
                <c:pt idx="620">
                  <c:v>41964</c:v>
                </c:pt>
                <c:pt idx="621">
                  <c:v>41971</c:v>
                </c:pt>
                <c:pt idx="622">
                  <c:v>41978</c:v>
                </c:pt>
                <c:pt idx="623">
                  <c:v>41985</c:v>
                </c:pt>
                <c:pt idx="624">
                  <c:v>41992</c:v>
                </c:pt>
                <c:pt idx="625">
                  <c:v>41999</c:v>
                </c:pt>
                <c:pt idx="626">
                  <c:v>42006</c:v>
                </c:pt>
                <c:pt idx="627">
                  <c:v>42013</c:v>
                </c:pt>
                <c:pt idx="628">
                  <c:v>42020</c:v>
                </c:pt>
                <c:pt idx="629">
                  <c:v>42027</c:v>
                </c:pt>
                <c:pt idx="630">
                  <c:v>42034</c:v>
                </c:pt>
                <c:pt idx="631">
                  <c:v>42041</c:v>
                </c:pt>
                <c:pt idx="632">
                  <c:v>42048</c:v>
                </c:pt>
                <c:pt idx="633">
                  <c:v>42055</c:v>
                </c:pt>
                <c:pt idx="634">
                  <c:v>42062</c:v>
                </c:pt>
                <c:pt idx="635">
                  <c:v>42069</c:v>
                </c:pt>
                <c:pt idx="636">
                  <c:v>42076</c:v>
                </c:pt>
                <c:pt idx="637">
                  <c:v>42083</c:v>
                </c:pt>
                <c:pt idx="638">
                  <c:v>42090</c:v>
                </c:pt>
                <c:pt idx="639">
                  <c:v>42095</c:v>
                </c:pt>
                <c:pt idx="640">
                  <c:v>42104</c:v>
                </c:pt>
                <c:pt idx="641">
                  <c:v>42111</c:v>
                </c:pt>
                <c:pt idx="642">
                  <c:v>42118</c:v>
                </c:pt>
                <c:pt idx="643">
                  <c:v>42124</c:v>
                </c:pt>
                <c:pt idx="644">
                  <c:v>42132</c:v>
                </c:pt>
                <c:pt idx="645">
                  <c:v>42139</c:v>
                </c:pt>
                <c:pt idx="646">
                  <c:v>42146</c:v>
                </c:pt>
                <c:pt idx="647">
                  <c:v>42153</c:v>
                </c:pt>
                <c:pt idx="648">
                  <c:v>42160</c:v>
                </c:pt>
                <c:pt idx="649">
                  <c:v>42167</c:v>
                </c:pt>
                <c:pt idx="650">
                  <c:v>42174</c:v>
                </c:pt>
                <c:pt idx="651">
                  <c:v>42181</c:v>
                </c:pt>
                <c:pt idx="652">
                  <c:v>42188</c:v>
                </c:pt>
                <c:pt idx="653">
                  <c:v>42195</c:v>
                </c:pt>
                <c:pt idx="654">
                  <c:v>42202</c:v>
                </c:pt>
                <c:pt idx="655">
                  <c:v>42209</c:v>
                </c:pt>
                <c:pt idx="656">
                  <c:v>42216</c:v>
                </c:pt>
                <c:pt idx="657">
                  <c:v>42222</c:v>
                </c:pt>
                <c:pt idx="658">
                  <c:v>42230</c:v>
                </c:pt>
                <c:pt idx="659">
                  <c:v>42237</c:v>
                </c:pt>
                <c:pt idx="660">
                  <c:v>42244</c:v>
                </c:pt>
                <c:pt idx="661">
                  <c:v>42251</c:v>
                </c:pt>
                <c:pt idx="662">
                  <c:v>42258</c:v>
                </c:pt>
                <c:pt idx="663">
                  <c:v>42265</c:v>
                </c:pt>
                <c:pt idx="664">
                  <c:v>42272</c:v>
                </c:pt>
                <c:pt idx="665">
                  <c:v>42279</c:v>
                </c:pt>
                <c:pt idx="666">
                  <c:v>42286</c:v>
                </c:pt>
                <c:pt idx="667">
                  <c:v>42293</c:v>
                </c:pt>
                <c:pt idx="668">
                  <c:v>42300</c:v>
                </c:pt>
                <c:pt idx="669">
                  <c:v>42307</c:v>
                </c:pt>
                <c:pt idx="670">
                  <c:v>42314</c:v>
                </c:pt>
                <c:pt idx="671">
                  <c:v>42321</c:v>
                </c:pt>
                <c:pt idx="672">
                  <c:v>42328</c:v>
                </c:pt>
                <c:pt idx="673">
                  <c:v>42335</c:v>
                </c:pt>
                <c:pt idx="674">
                  <c:v>42342</c:v>
                </c:pt>
                <c:pt idx="675">
                  <c:v>42349</c:v>
                </c:pt>
                <c:pt idx="676">
                  <c:v>42356</c:v>
                </c:pt>
                <c:pt idx="677">
                  <c:v>42362</c:v>
                </c:pt>
                <c:pt idx="678">
                  <c:v>42368</c:v>
                </c:pt>
                <c:pt idx="679">
                  <c:v>42377</c:v>
                </c:pt>
                <c:pt idx="680">
                  <c:v>42384</c:v>
                </c:pt>
                <c:pt idx="681">
                  <c:v>42391</c:v>
                </c:pt>
                <c:pt idx="682">
                  <c:v>42398</c:v>
                </c:pt>
                <c:pt idx="683">
                  <c:v>42405</c:v>
                </c:pt>
                <c:pt idx="684">
                  <c:v>42412</c:v>
                </c:pt>
                <c:pt idx="685">
                  <c:v>42419</c:v>
                </c:pt>
                <c:pt idx="686">
                  <c:v>42426</c:v>
                </c:pt>
                <c:pt idx="687">
                  <c:v>42433</c:v>
                </c:pt>
                <c:pt idx="688">
                  <c:v>42440</c:v>
                </c:pt>
                <c:pt idx="689">
                  <c:v>42447</c:v>
                </c:pt>
                <c:pt idx="690">
                  <c:v>42452</c:v>
                </c:pt>
                <c:pt idx="691">
                  <c:v>42461</c:v>
                </c:pt>
                <c:pt idx="692">
                  <c:v>42468</c:v>
                </c:pt>
                <c:pt idx="693">
                  <c:v>42475</c:v>
                </c:pt>
                <c:pt idx="694">
                  <c:v>42482</c:v>
                </c:pt>
                <c:pt idx="695">
                  <c:v>42489</c:v>
                </c:pt>
                <c:pt idx="696">
                  <c:v>42496</c:v>
                </c:pt>
                <c:pt idx="697">
                  <c:v>42503</c:v>
                </c:pt>
                <c:pt idx="698">
                  <c:v>42510</c:v>
                </c:pt>
                <c:pt idx="699">
                  <c:v>42517</c:v>
                </c:pt>
                <c:pt idx="700">
                  <c:v>42524</c:v>
                </c:pt>
                <c:pt idx="701">
                  <c:v>42531</c:v>
                </c:pt>
                <c:pt idx="702">
                  <c:v>42538</c:v>
                </c:pt>
                <c:pt idx="703">
                  <c:v>42545</c:v>
                </c:pt>
                <c:pt idx="704">
                  <c:v>42552</c:v>
                </c:pt>
                <c:pt idx="705">
                  <c:v>42559</c:v>
                </c:pt>
                <c:pt idx="706">
                  <c:v>42566</c:v>
                </c:pt>
                <c:pt idx="707">
                  <c:v>42573</c:v>
                </c:pt>
                <c:pt idx="708">
                  <c:v>42580</c:v>
                </c:pt>
                <c:pt idx="709">
                  <c:v>42587</c:v>
                </c:pt>
                <c:pt idx="710">
                  <c:v>42594</c:v>
                </c:pt>
                <c:pt idx="711">
                  <c:v>42601</c:v>
                </c:pt>
                <c:pt idx="712">
                  <c:v>42608</c:v>
                </c:pt>
                <c:pt idx="713">
                  <c:v>42615</c:v>
                </c:pt>
                <c:pt idx="714">
                  <c:v>42622</c:v>
                </c:pt>
                <c:pt idx="715">
                  <c:v>42629</c:v>
                </c:pt>
                <c:pt idx="716">
                  <c:v>42636</c:v>
                </c:pt>
                <c:pt idx="717">
                  <c:v>42643</c:v>
                </c:pt>
                <c:pt idx="718">
                  <c:v>42650</c:v>
                </c:pt>
                <c:pt idx="719">
                  <c:v>42657</c:v>
                </c:pt>
                <c:pt idx="720">
                  <c:v>42664</c:v>
                </c:pt>
                <c:pt idx="721">
                  <c:v>42671</c:v>
                </c:pt>
                <c:pt idx="722">
                  <c:v>42678</c:v>
                </c:pt>
                <c:pt idx="723">
                  <c:v>42685</c:v>
                </c:pt>
                <c:pt idx="724">
                  <c:v>42692</c:v>
                </c:pt>
                <c:pt idx="725">
                  <c:v>42699</c:v>
                </c:pt>
                <c:pt idx="726">
                  <c:v>42706</c:v>
                </c:pt>
                <c:pt idx="727">
                  <c:v>42713</c:v>
                </c:pt>
                <c:pt idx="728">
                  <c:v>42720</c:v>
                </c:pt>
                <c:pt idx="729">
                  <c:v>42727</c:v>
                </c:pt>
                <c:pt idx="730">
                  <c:v>42733</c:v>
                </c:pt>
                <c:pt idx="731">
                  <c:v>42741</c:v>
                </c:pt>
                <c:pt idx="732">
                  <c:v>42748</c:v>
                </c:pt>
                <c:pt idx="733">
                  <c:v>42755</c:v>
                </c:pt>
                <c:pt idx="734">
                  <c:v>42762</c:v>
                </c:pt>
                <c:pt idx="735">
                  <c:v>42769</c:v>
                </c:pt>
                <c:pt idx="736">
                  <c:v>42776</c:v>
                </c:pt>
                <c:pt idx="737">
                  <c:v>42783</c:v>
                </c:pt>
                <c:pt idx="738">
                  <c:v>42790</c:v>
                </c:pt>
                <c:pt idx="739">
                  <c:v>42797</c:v>
                </c:pt>
                <c:pt idx="740">
                  <c:v>42804</c:v>
                </c:pt>
                <c:pt idx="741">
                  <c:v>42811</c:v>
                </c:pt>
                <c:pt idx="742">
                  <c:v>42818</c:v>
                </c:pt>
                <c:pt idx="743">
                  <c:v>42825</c:v>
                </c:pt>
                <c:pt idx="744">
                  <c:v>42832</c:v>
                </c:pt>
                <c:pt idx="745">
                  <c:v>42837</c:v>
                </c:pt>
                <c:pt idx="746">
                  <c:v>42846</c:v>
                </c:pt>
                <c:pt idx="747">
                  <c:v>42853</c:v>
                </c:pt>
                <c:pt idx="748">
                  <c:v>42860</c:v>
                </c:pt>
                <c:pt idx="749">
                  <c:v>42867</c:v>
                </c:pt>
                <c:pt idx="750">
                  <c:v>42874</c:v>
                </c:pt>
                <c:pt idx="751">
                  <c:v>42888</c:v>
                </c:pt>
                <c:pt idx="752">
                  <c:v>42895</c:v>
                </c:pt>
                <c:pt idx="753">
                  <c:v>42902</c:v>
                </c:pt>
                <c:pt idx="754">
                  <c:v>42909</c:v>
                </c:pt>
                <c:pt idx="755">
                  <c:v>42916</c:v>
                </c:pt>
                <c:pt idx="756">
                  <c:v>42923</c:v>
                </c:pt>
                <c:pt idx="757">
                  <c:v>42930</c:v>
                </c:pt>
                <c:pt idx="758">
                  <c:v>42937</c:v>
                </c:pt>
                <c:pt idx="759">
                  <c:v>42940</c:v>
                </c:pt>
                <c:pt idx="760">
                  <c:v>42941</c:v>
                </c:pt>
                <c:pt idx="761">
                  <c:v>42942</c:v>
                </c:pt>
                <c:pt idx="762">
                  <c:v>42943</c:v>
                </c:pt>
                <c:pt idx="763">
                  <c:v>42944</c:v>
                </c:pt>
                <c:pt idx="764">
                  <c:v>42947</c:v>
                </c:pt>
                <c:pt idx="765">
                  <c:v>42948</c:v>
                </c:pt>
                <c:pt idx="766">
                  <c:v>42949</c:v>
                </c:pt>
                <c:pt idx="767">
                  <c:v>42950</c:v>
                </c:pt>
                <c:pt idx="768">
                  <c:v>42951</c:v>
                </c:pt>
                <c:pt idx="769">
                  <c:v>42955</c:v>
                </c:pt>
                <c:pt idx="770">
                  <c:v>42956</c:v>
                </c:pt>
                <c:pt idx="771">
                  <c:v>42957</c:v>
                </c:pt>
                <c:pt idx="772">
                  <c:v>42958</c:v>
                </c:pt>
                <c:pt idx="773">
                  <c:v>42965</c:v>
                </c:pt>
                <c:pt idx="774">
                  <c:v>42972</c:v>
                </c:pt>
                <c:pt idx="775">
                  <c:v>42979</c:v>
                </c:pt>
                <c:pt idx="776">
                  <c:v>42986</c:v>
                </c:pt>
                <c:pt idx="777">
                  <c:v>42993</c:v>
                </c:pt>
                <c:pt idx="778">
                  <c:v>43000</c:v>
                </c:pt>
                <c:pt idx="779">
                  <c:v>43007</c:v>
                </c:pt>
                <c:pt idx="780">
                  <c:v>43014</c:v>
                </c:pt>
                <c:pt idx="781">
                  <c:v>43021</c:v>
                </c:pt>
                <c:pt idx="782">
                  <c:v>43028</c:v>
                </c:pt>
                <c:pt idx="783">
                  <c:v>43035</c:v>
                </c:pt>
                <c:pt idx="784">
                  <c:v>43042</c:v>
                </c:pt>
                <c:pt idx="785">
                  <c:v>43049</c:v>
                </c:pt>
                <c:pt idx="786">
                  <c:v>43056</c:v>
                </c:pt>
                <c:pt idx="787">
                  <c:v>43063</c:v>
                </c:pt>
                <c:pt idx="788">
                  <c:v>43070</c:v>
                </c:pt>
                <c:pt idx="789">
                  <c:v>43076</c:v>
                </c:pt>
                <c:pt idx="790">
                  <c:v>43084</c:v>
                </c:pt>
                <c:pt idx="791">
                  <c:v>43091</c:v>
                </c:pt>
                <c:pt idx="792">
                  <c:v>43097</c:v>
                </c:pt>
                <c:pt idx="793">
                  <c:v>43105</c:v>
                </c:pt>
                <c:pt idx="794">
                  <c:v>43112</c:v>
                </c:pt>
              </c:numCache>
            </c:numRef>
          </c:cat>
          <c:val>
            <c:numRef>
              <c:f>Hoja1!$D$3:$D$797</c:f>
              <c:numCache>
                <c:formatCode>0.00%</c:formatCode>
                <c:ptCount val="795"/>
                <c:pt idx="0">
                  <c:v>0.14601284201188713</c:v>
                </c:pt>
                <c:pt idx="1">
                  <c:v>0.15219628407573826</c:v>
                </c:pt>
                <c:pt idx="2">
                  <c:v>0.1542633869126071</c:v>
                </c:pt>
                <c:pt idx="3">
                  <c:v>0.16264834224465186</c:v>
                </c:pt>
                <c:pt idx="4">
                  <c:v>0.15717568070957966</c:v>
                </c:pt>
                <c:pt idx="5">
                  <c:v>0.16059924148915972</c:v>
                </c:pt>
                <c:pt idx="6">
                  <c:v>0.15537570799935896</c:v>
                </c:pt>
                <c:pt idx="7">
                  <c:v>0.15586450856424672</c:v>
                </c:pt>
                <c:pt idx="8">
                  <c:v>0.15917809547026418</c:v>
                </c:pt>
                <c:pt idx="9">
                  <c:v>0.16088274529068469</c:v>
                </c:pt>
                <c:pt idx="10">
                  <c:v>0.16084492132436434</c:v>
                </c:pt>
                <c:pt idx="11">
                  <c:v>0.16694594088324166</c:v>
                </c:pt>
                <c:pt idx="12">
                  <c:v>0.16658183739571486</c:v>
                </c:pt>
                <c:pt idx="13">
                  <c:v>0.16723176997394074</c:v>
                </c:pt>
                <c:pt idx="14">
                  <c:v>0.16000871554377416</c:v>
                </c:pt>
                <c:pt idx="15">
                  <c:v>0.16892009505216876</c:v>
                </c:pt>
                <c:pt idx="16">
                  <c:v>0.17426673175551977</c:v>
                </c:pt>
                <c:pt idx="17">
                  <c:v>0.15875364103117295</c:v>
                </c:pt>
                <c:pt idx="18">
                  <c:v>0.14845505935492076</c:v>
                </c:pt>
                <c:pt idx="19">
                  <c:v>0.15872654217477766</c:v>
                </c:pt>
                <c:pt idx="20">
                  <c:v>0.15603071214909359</c:v>
                </c:pt>
                <c:pt idx="21">
                  <c:v>0.15040492308523956</c:v>
                </c:pt>
                <c:pt idx="22">
                  <c:v>0.14764376272577517</c:v>
                </c:pt>
                <c:pt idx="23">
                  <c:v>0.15631249724612339</c:v>
                </c:pt>
                <c:pt idx="24">
                  <c:v>0.15220966098055877</c:v>
                </c:pt>
                <c:pt idx="25">
                  <c:v>0.15129653496884621</c:v>
                </c:pt>
                <c:pt idx="26">
                  <c:v>0.14878419796527198</c:v>
                </c:pt>
                <c:pt idx="27">
                  <c:v>0.15389255655077783</c:v>
                </c:pt>
                <c:pt idx="28">
                  <c:v>0.15520838339803067</c:v>
                </c:pt>
                <c:pt idx="29">
                  <c:v>0.1525414036182049</c:v>
                </c:pt>
                <c:pt idx="30">
                  <c:v>0.15225301348554354</c:v>
                </c:pt>
                <c:pt idx="31">
                  <c:v>0.15374576345520086</c:v>
                </c:pt>
                <c:pt idx="32">
                  <c:v>0.15292064842775988</c:v>
                </c:pt>
                <c:pt idx="33">
                  <c:v>0.15096582963343819</c:v>
                </c:pt>
                <c:pt idx="34">
                  <c:v>0.15256614210382335</c:v>
                </c:pt>
                <c:pt idx="35">
                  <c:v>0.15077230229793903</c:v>
                </c:pt>
                <c:pt idx="36">
                  <c:v>0.15174516344269273</c:v>
                </c:pt>
                <c:pt idx="37">
                  <c:v>0.15492194015669081</c:v>
                </c:pt>
                <c:pt idx="38">
                  <c:v>0.15258523825186865</c:v>
                </c:pt>
                <c:pt idx="39">
                  <c:v>0.15488430484676119</c:v>
                </c:pt>
                <c:pt idx="40">
                  <c:v>0.15218104802204468</c:v>
                </c:pt>
                <c:pt idx="41">
                  <c:v>0.15658628319586043</c:v>
                </c:pt>
                <c:pt idx="42">
                  <c:v>0.150111376795665</c:v>
                </c:pt>
                <c:pt idx="43">
                  <c:v>0.14587875987884669</c:v>
                </c:pt>
                <c:pt idx="44">
                  <c:v>0.15154642249155126</c:v>
                </c:pt>
                <c:pt idx="45">
                  <c:v>0.14933182022584113</c:v>
                </c:pt>
                <c:pt idx="46">
                  <c:v>0.14912994632352938</c:v>
                </c:pt>
                <c:pt idx="47">
                  <c:v>0.14855691959271455</c:v>
                </c:pt>
                <c:pt idx="48">
                  <c:v>0.14932974857247738</c:v>
                </c:pt>
                <c:pt idx="49">
                  <c:v>0.14876511080180244</c:v>
                </c:pt>
                <c:pt idx="50">
                  <c:v>0.15054445910802317</c:v>
                </c:pt>
                <c:pt idx="51">
                  <c:v>0.14898772122772352</c:v>
                </c:pt>
                <c:pt idx="52">
                  <c:v>0.1479783561522523</c:v>
                </c:pt>
                <c:pt idx="53">
                  <c:v>0.14648872406359481</c:v>
                </c:pt>
                <c:pt idx="54">
                  <c:v>0.14825147277082951</c:v>
                </c:pt>
                <c:pt idx="55">
                  <c:v>0.14809071043005262</c:v>
                </c:pt>
                <c:pt idx="56">
                  <c:v>0.14385426838142856</c:v>
                </c:pt>
                <c:pt idx="57">
                  <c:v>0.14689328695076065</c:v>
                </c:pt>
                <c:pt idx="58">
                  <c:v>0.14817009043584894</c:v>
                </c:pt>
                <c:pt idx="59">
                  <c:v>0.14575533877309588</c:v>
                </c:pt>
                <c:pt idx="60">
                  <c:v>0.1440191871394938</c:v>
                </c:pt>
                <c:pt idx="61">
                  <c:v>0.13984838960306378</c:v>
                </c:pt>
                <c:pt idx="62">
                  <c:v>0.141106381522071</c:v>
                </c:pt>
                <c:pt idx="63">
                  <c:v>0.13515609752425384</c:v>
                </c:pt>
                <c:pt idx="64">
                  <c:v>0.13314683222978729</c:v>
                </c:pt>
                <c:pt idx="65">
                  <c:v>0.13402431189718111</c:v>
                </c:pt>
                <c:pt idx="66">
                  <c:v>0.13729819216952421</c:v>
                </c:pt>
                <c:pt idx="67">
                  <c:v>0.14492263496145497</c:v>
                </c:pt>
                <c:pt idx="68">
                  <c:v>0.14156781452099754</c:v>
                </c:pt>
                <c:pt idx="69">
                  <c:v>0.12577955011608344</c:v>
                </c:pt>
                <c:pt idx="70">
                  <c:v>0.15712117690417182</c:v>
                </c:pt>
                <c:pt idx="71">
                  <c:v>0.15250808838949559</c:v>
                </c:pt>
                <c:pt idx="72">
                  <c:v>0.15114214192896425</c:v>
                </c:pt>
                <c:pt idx="73">
                  <c:v>0.14817456992574662</c:v>
                </c:pt>
                <c:pt idx="74">
                  <c:v>0.14624364812827495</c:v>
                </c:pt>
                <c:pt idx="75">
                  <c:v>0.14893934548820176</c:v>
                </c:pt>
                <c:pt idx="76">
                  <c:v>0.1492809782477289</c:v>
                </c:pt>
                <c:pt idx="77">
                  <c:v>0.15380589827930957</c:v>
                </c:pt>
                <c:pt idx="78">
                  <c:v>0.14524545142478074</c:v>
                </c:pt>
                <c:pt idx="79">
                  <c:v>0.15298242916639215</c:v>
                </c:pt>
                <c:pt idx="80">
                  <c:v>0.14836522230184923</c:v>
                </c:pt>
                <c:pt idx="81">
                  <c:v>0.14887103864768392</c:v>
                </c:pt>
                <c:pt idx="82">
                  <c:v>0.15444560731036061</c:v>
                </c:pt>
                <c:pt idx="83">
                  <c:v>0.15576830571707623</c:v>
                </c:pt>
                <c:pt idx="84">
                  <c:v>0.15624196984892413</c:v>
                </c:pt>
                <c:pt idx="85">
                  <c:v>0.15416042795798646</c:v>
                </c:pt>
                <c:pt idx="86">
                  <c:v>0.15182878068861472</c:v>
                </c:pt>
                <c:pt idx="87">
                  <c:v>0.15119344837253612</c:v>
                </c:pt>
                <c:pt idx="88">
                  <c:v>0.14983886161401228</c:v>
                </c:pt>
                <c:pt idx="89">
                  <c:v>0.146253147816922</c:v>
                </c:pt>
                <c:pt idx="90">
                  <c:v>0.150015197068053</c:v>
                </c:pt>
                <c:pt idx="91">
                  <c:v>0.14733138125995393</c:v>
                </c:pt>
                <c:pt idx="92">
                  <c:v>0.14911805025823099</c:v>
                </c:pt>
                <c:pt idx="93">
                  <c:v>0.14553385307097044</c:v>
                </c:pt>
                <c:pt idx="94">
                  <c:v>0.14421090636434664</c:v>
                </c:pt>
                <c:pt idx="95">
                  <c:v>0.14640543970252851</c:v>
                </c:pt>
                <c:pt idx="96">
                  <c:v>0.14012831228276479</c:v>
                </c:pt>
                <c:pt idx="97">
                  <c:v>0.14093776621623189</c:v>
                </c:pt>
                <c:pt idx="98">
                  <c:v>0.14049559857187077</c:v>
                </c:pt>
                <c:pt idx="99">
                  <c:v>0.13631128528356884</c:v>
                </c:pt>
                <c:pt idx="100">
                  <c:v>0.14171651100443938</c:v>
                </c:pt>
                <c:pt idx="101">
                  <c:v>0.14173694352929878</c:v>
                </c:pt>
                <c:pt idx="102">
                  <c:v>0.14086103399302563</c:v>
                </c:pt>
                <c:pt idx="103">
                  <c:v>8.5133032278003506E-2</c:v>
                </c:pt>
                <c:pt idx="104">
                  <c:v>0.13603712871450702</c:v>
                </c:pt>
                <c:pt idx="105">
                  <c:v>0.13694991325397443</c:v>
                </c:pt>
                <c:pt idx="106">
                  <c:v>0.13408068026394071</c:v>
                </c:pt>
                <c:pt idx="107">
                  <c:v>0.13583317371692427</c:v>
                </c:pt>
                <c:pt idx="108">
                  <c:v>0.13551824864221862</c:v>
                </c:pt>
                <c:pt idx="109">
                  <c:v>0.13366147902776615</c:v>
                </c:pt>
                <c:pt idx="110">
                  <c:v>0.13332499165282163</c:v>
                </c:pt>
                <c:pt idx="111">
                  <c:v>0.13190566555621541</c:v>
                </c:pt>
                <c:pt idx="112">
                  <c:v>0.13255613296551827</c:v>
                </c:pt>
                <c:pt idx="113">
                  <c:v>0.13180070499237662</c:v>
                </c:pt>
                <c:pt idx="114">
                  <c:v>0.13025927932129133</c:v>
                </c:pt>
                <c:pt idx="115">
                  <c:v>0.13531723986475064</c:v>
                </c:pt>
                <c:pt idx="116">
                  <c:v>0.13719372445489375</c:v>
                </c:pt>
                <c:pt idx="117">
                  <c:v>0.13724704085403472</c:v>
                </c:pt>
                <c:pt idx="118">
                  <c:v>0.13894236412779959</c:v>
                </c:pt>
                <c:pt idx="119">
                  <c:v>0.13781791173396418</c:v>
                </c:pt>
                <c:pt idx="120">
                  <c:v>0.13837406156893595</c:v>
                </c:pt>
                <c:pt idx="121">
                  <c:v>0.1368913858770846</c:v>
                </c:pt>
                <c:pt idx="122">
                  <c:v>0.13509395516300549</c:v>
                </c:pt>
                <c:pt idx="123">
                  <c:v>0.13494773219557876</c:v>
                </c:pt>
                <c:pt idx="124">
                  <c:v>0.13244625041085478</c:v>
                </c:pt>
                <c:pt idx="125">
                  <c:v>0.13529627572006997</c:v>
                </c:pt>
                <c:pt idx="126">
                  <c:v>0.13457408507605395</c:v>
                </c:pt>
                <c:pt idx="127">
                  <c:v>0.13467765314179703</c:v>
                </c:pt>
                <c:pt idx="128">
                  <c:v>0.13057692132143472</c:v>
                </c:pt>
                <c:pt idx="129">
                  <c:v>0.12636593859614198</c:v>
                </c:pt>
                <c:pt idx="130">
                  <c:v>0.12393824670563625</c:v>
                </c:pt>
                <c:pt idx="131">
                  <c:v>0.11625999575875379</c:v>
                </c:pt>
                <c:pt idx="132">
                  <c:v>0.1131273333967322</c:v>
                </c:pt>
                <c:pt idx="133">
                  <c:v>0.11813975092384688</c:v>
                </c:pt>
                <c:pt idx="134">
                  <c:v>0.11391088572739982</c:v>
                </c:pt>
                <c:pt idx="135">
                  <c:v>0.11417875354871798</c:v>
                </c:pt>
                <c:pt idx="136">
                  <c:v>0.10981020045654355</c:v>
                </c:pt>
                <c:pt idx="137">
                  <c:v>0.11181174642248637</c:v>
                </c:pt>
                <c:pt idx="138">
                  <c:v>0.11036993769549608</c:v>
                </c:pt>
                <c:pt idx="139">
                  <c:v>0.10717528454759595</c:v>
                </c:pt>
                <c:pt idx="140">
                  <c:v>0.10496959500903591</c:v>
                </c:pt>
                <c:pt idx="141">
                  <c:v>0.10390269987375556</c:v>
                </c:pt>
                <c:pt idx="142">
                  <c:v>9.8163361825185591E-2</c:v>
                </c:pt>
                <c:pt idx="143">
                  <c:v>8.9777470791831293E-2</c:v>
                </c:pt>
                <c:pt idx="144">
                  <c:v>9.5399201305086168E-2</c:v>
                </c:pt>
                <c:pt idx="145">
                  <c:v>9.7113677509299778E-2</c:v>
                </c:pt>
                <c:pt idx="146">
                  <c:v>9.2753940312780614E-2</c:v>
                </c:pt>
                <c:pt idx="147">
                  <c:v>9.7874679426827038E-2</c:v>
                </c:pt>
                <c:pt idx="148">
                  <c:v>0.10104533500804846</c:v>
                </c:pt>
                <c:pt idx="149">
                  <c:v>9.8234972220904604E-2</c:v>
                </c:pt>
                <c:pt idx="150">
                  <c:v>9.695635624979948E-2</c:v>
                </c:pt>
                <c:pt idx="151">
                  <c:v>9.289841795996745E-2</c:v>
                </c:pt>
                <c:pt idx="152">
                  <c:v>9.5312841562982253E-2</c:v>
                </c:pt>
                <c:pt idx="153">
                  <c:v>9.5839535153964039E-2</c:v>
                </c:pt>
                <c:pt idx="154">
                  <c:v>9.3726985144037878E-2</c:v>
                </c:pt>
                <c:pt idx="155">
                  <c:v>9.3327465599159609E-2</c:v>
                </c:pt>
                <c:pt idx="156">
                  <c:v>9.2743714163597391E-2</c:v>
                </c:pt>
                <c:pt idx="157">
                  <c:v>9.0876936191893742E-2</c:v>
                </c:pt>
                <c:pt idx="158">
                  <c:v>8.6101761141973876E-2</c:v>
                </c:pt>
                <c:pt idx="159">
                  <c:v>8.479505263688436E-2</c:v>
                </c:pt>
                <c:pt idx="160">
                  <c:v>8.355480115954772E-2</c:v>
                </c:pt>
                <c:pt idx="161">
                  <c:v>8.3506300400300493E-2</c:v>
                </c:pt>
                <c:pt idx="162">
                  <c:v>7.8566651062582205E-2</c:v>
                </c:pt>
                <c:pt idx="163">
                  <c:v>7.6972918312863348E-2</c:v>
                </c:pt>
                <c:pt idx="164">
                  <c:v>7.3400191076227195E-2</c:v>
                </c:pt>
                <c:pt idx="165">
                  <c:v>7.4773883598452828E-2</c:v>
                </c:pt>
                <c:pt idx="166">
                  <c:v>7.897776050794092E-2</c:v>
                </c:pt>
                <c:pt idx="167">
                  <c:v>7.4632893232087216E-2</c:v>
                </c:pt>
                <c:pt idx="168">
                  <c:v>7.7162279468539818E-2</c:v>
                </c:pt>
                <c:pt idx="169">
                  <c:v>7.8608654711656012E-2</c:v>
                </c:pt>
                <c:pt idx="170">
                  <c:v>8.4546648554706394E-2</c:v>
                </c:pt>
                <c:pt idx="171">
                  <c:v>8.5645334460098033E-2</c:v>
                </c:pt>
                <c:pt idx="172">
                  <c:v>8.5820023921620248E-2</c:v>
                </c:pt>
                <c:pt idx="173">
                  <c:v>9.1066620043909419E-2</c:v>
                </c:pt>
                <c:pt idx="174">
                  <c:v>9.0547171536869309E-2</c:v>
                </c:pt>
                <c:pt idx="175">
                  <c:v>9.1819288806338939E-2</c:v>
                </c:pt>
                <c:pt idx="176">
                  <c:v>9.4052983091030828E-2</c:v>
                </c:pt>
                <c:pt idx="177">
                  <c:v>9.6377073819387649E-2</c:v>
                </c:pt>
                <c:pt idx="178">
                  <c:v>9.5035167933211762E-2</c:v>
                </c:pt>
                <c:pt idx="179">
                  <c:v>9.9345281828625787E-2</c:v>
                </c:pt>
                <c:pt idx="180">
                  <c:v>0.10325752028454649</c:v>
                </c:pt>
                <c:pt idx="181">
                  <c:v>0.10869624994163551</c:v>
                </c:pt>
                <c:pt idx="182">
                  <c:v>0.10993757264704374</c:v>
                </c:pt>
                <c:pt idx="183">
                  <c:v>0.10490624027561335</c:v>
                </c:pt>
                <c:pt idx="184">
                  <c:v>0.11014947462159586</c:v>
                </c:pt>
                <c:pt idx="185">
                  <c:v>0.10426895383647317</c:v>
                </c:pt>
                <c:pt idx="186">
                  <c:v>9.9953124056989306E-2</c:v>
                </c:pt>
                <c:pt idx="187">
                  <c:v>9.5626600758514702E-2</c:v>
                </c:pt>
                <c:pt idx="188">
                  <c:v>9.5552583955170967E-2</c:v>
                </c:pt>
                <c:pt idx="189">
                  <c:v>9.3067219555012182E-2</c:v>
                </c:pt>
                <c:pt idx="190">
                  <c:v>9.717076830030047E-2</c:v>
                </c:pt>
                <c:pt idx="191">
                  <c:v>9.4605907694001568E-2</c:v>
                </c:pt>
                <c:pt idx="192">
                  <c:v>9.4342692961941532E-2</c:v>
                </c:pt>
                <c:pt idx="193">
                  <c:v>9.5439476354686636E-2</c:v>
                </c:pt>
                <c:pt idx="194">
                  <c:v>9.8676555729052096E-2</c:v>
                </c:pt>
                <c:pt idx="195">
                  <c:v>9.61960843739047E-2</c:v>
                </c:pt>
                <c:pt idx="196">
                  <c:v>9.6472884324206865E-2</c:v>
                </c:pt>
                <c:pt idx="197">
                  <c:v>9.5686453972211094E-2</c:v>
                </c:pt>
                <c:pt idx="198">
                  <c:v>9.6005256901861236E-2</c:v>
                </c:pt>
                <c:pt idx="199">
                  <c:v>9.3864463916534024E-2</c:v>
                </c:pt>
                <c:pt idx="200">
                  <c:v>9.2590965611185627E-2</c:v>
                </c:pt>
                <c:pt idx="201">
                  <c:v>9.08119493620545E-2</c:v>
                </c:pt>
                <c:pt idx="202">
                  <c:v>9.094531094070013E-2</c:v>
                </c:pt>
                <c:pt idx="203">
                  <c:v>9.1898886651579526E-2</c:v>
                </c:pt>
                <c:pt idx="204">
                  <c:v>9.2858187056761743E-2</c:v>
                </c:pt>
                <c:pt idx="205">
                  <c:v>9.2093039720363867E-2</c:v>
                </c:pt>
                <c:pt idx="206">
                  <c:v>9.0975849300129141E-2</c:v>
                </c:pt>
                <c:pt idx="207">
                  <c:v>9.0299467244979503E-2</c:v>
                </c:pt>
                <c:pt idx="208">
                  <c:v>9.037260462010499E-2</c:v>
                </c:pt>
                <c:pt idx="209">
                  <c:v>9.0747020844354598E-2</c:v>
                </c:pt>
                <c:pt idx="210">
                  <c:v>9.3211660852423606E-2</c:v>
                </c:pt>
                <c:pt idx="211">
                  <c:v>9.2315847933858164E-2</c:v>
                </c:pt>
                <c:pt idx="212">
                  <c:v>9.4928240817503617E-2</c:v>
                </c:pt>
                <c:pt idx="213">
                  <c:v>9.4063690990580318E-2</c:v>
                </c:pt>
                <c:pt idx="214">
                  <c:v>9.505085269733371E-2</c:v>
                </c:pt>
                <c:pt idx="215">
                  <c:v>9.4152143908201813E-2</c:v>
                </c:pt>
                <c:pt idx="216">
                  <c:v>9.5305582775291997E-2</c:v>
                </c:pt>
                <c:pt idx="217">
                  <c:v>9.9590783131461524E-2</c:v>
                </c:pt>
                <c:pt idx="218">
                  <c:v>9.8778708157667205E-2</c:v>
                </c:pt>
                <c:pt idx="219">
                  <c:v>9.8941065997997457E-2</c:v>
                </c:pt>
                <c:pt idx="220">
                  <c:v>9.883330620529418E-2</c:v>
                </c:pt>
                <c:pt idx="221">
                  <c:v>9.8788271988160536E-2</c:v>
                </c:pt>
                <c:pt idx="222">
                  <c:v>9.9930093712799817E-2</c:v>
                </c:pt>
                <c:pt idx="223">
                  <c:v>9.9610701685606928E-2</c:v>
                </c:pt>
                <c:pt idx="224">
                  <c:v>0.10079151690060884</c:v>
                </c:pt>
                <c:pt idx="225">
                  <c:v>0.10054701075908135</c:v>
                </c:pt>
                <c:pt idx="226">
                  <c:v>0.10192065172627585</c:v>
                </c:pt>
                <c:pt idx="227">
                  <c:v>0.10111035856427675</c:v>
                </c:pt>
                <c:pt idx="228">
                  <c:v>9.983061591298048E-2</c:v>
                </c:pt>
                <c:pt idx="229">
                  <c:v>9.9362185303716988E-2</c:v>
                </c:pt>
                <c:pt idx="230">
                  <c:v>9.8622499617516679E-2</c:v>
                </c:pt>
                <c:pt idx="231">
                  <c:v>9.9082150683500014E-2</c:v>
                </c:pt>
                <c:pt idx="232">
                  <c:v>9.7183071074650185E-2</c:v>
                </c:pt>
                <c:pt idx="233">
                  <c:v>9.9049885581087738E-2</c:v>
                </c:pt>
                <c:pt idx="234">
                  <c:v>9.9107767725711948E-2</c:v>
                </c:pt>
                <c:pt idx="235">
                  <c:v>9.9037464913011686E-2</c:v>
                </c:pt>
                <c:pt idx="236">
                  <c:v>9.8206448636420918E-2</c:v>
                </c:pt>
                <c:pt idx="237">
                  <c:v>9.8470658073744666E-2</c:v>
                </c:pt>
                <c:pt idx="238">
                  <c:v>9.9000684974275277E-2</c:v>
                </c:pt>
                <c:pt idx="239">
                  <c:v>9.9760350629944483E-2</c:v>
                </c:pt>
                <c:pt idx="240">
                  <c:v>0.10161912994659028</c:v>
                </c:pt>
                <c:pt idx="241">
                  <c:v>0.10589496274200272</c:v>
                </c:pt>
                <c:pt idx="242">
                  <c:v>0.10546404116735264</c:v>
                </c:pt>
                <c:pt idx="243">
                  <c:v>0.10598032026863158</c:v>
                </c:pt>
                <c:pt idx="244">
                  <c:v>0.10644874277109917</c:v>
                </c:pt>
                <c:pt idx="245">
                  <c:v>0.10452317832778979</c:v>
                </c:pt>
                <c:pt idx="246">
                  <c:v>0.10145428138865253</c:v>
                </c:pt>
                <c:pt idx="247">
                  <c:v>0.10182599849806961</c:v>
                </c:pt>
                <c:pt idx="248">
                  <c:v>0.10101906391766446</c:v>
                </c:pt>
                <c:pt idx="249">
                  <c:v>0.10207278595562075</c:v>
                </c:pt>
                <c:pt idx="250">
                  <c:v>0.10243853800039782</c:v>
                </c:pt>
                <c:pt idx="251">
                  <c:v>0.10275507817004126</c:v>
                </c:pt>
                <c:pt idx="252">
                  <c:v>0.10169923635239564</c:v>
                </c:pt>
                <c:pt idx="253">
                  <c:v>0.10267446684457271</c:v>
                </c:pt>
                <c:pt idx="254">
                  <c:v>0.10207713834991483</c:v>
                </c:pt>
                <c:pt idx="255">
                  <c:v>0.10200118563573812</c:v>
                </c:pt>
                <c:pt idx="256">
                  <c:v>0.10204943743642492</c:v>
                </c:pt>
                <c:pt idx="257">
                  <c:v>0.1024485890198914</c:v>
                </c:pt>
                <c:pt idx="258">
                  <c:v>0.10267464062639498</c:v>
                </c:pt>
                <c:pt idx="259">
                  <c:v>0.10304696086273579</c:v>
                </c:pt>
                <c:pt idx="260">
                  <c:v>0.1047776211485405</c:v>
                </c:pt>
                <c:pt idx="261">
                  <c:v>0.1050412765030182</c:v>
                </c:pt>
                <c:pt idx="262">
                  <c:v>0.10761897892274996</c:v>
                </c:pt>
                <c:pt idx="263">
                  <c:v>0.11059102593852832</c:v>
                </c:pt>
                <c:pt idx="264">
                  <c:v>0.11072355508798992</c:v>
                </c:pt>
                <c:pt idx="265">
                  <c:v>0.11262405339807491</c:v>
                </c:pt>
                <c:pt idx="266">
                  <c:v>0.11238602805118481</c:v>
                </c:pt>
                <c:pt idx="267">
                  <c:v>0.11360318220366339</c:v>
                </c:pt>
                <c:pt idx="268">
                  <c:v>0.11538088764475374</c:v>
                </c:pt>
                <c:pt idx="269">
                  <c:v>0.11667141876448439</c:v>
                </c:pt>
                <c:pt idx="270">
                  <c:v>0.11577817166541182</c:v>
                </c:pt>
                <c:pt idx="271">
                  <c:v>0.11561786463072066</c:v>
                </c:pt>
                <c:pt idx="272">
                  <c:v>0.11604541733662388</c:v>
                </c:pt>
                <c:pt idx="273">
                  <c:v>0.11391455079783785</c:v>
                </c:pt>
                <c:pt idx="274">
                  <c:v>0.11277794419502274</c:v>
                </c:pt>
                <c:pt idx="275">
                  <c:v>0.11187768547143961</c:v>
                </c:pt>
                <c:pt idx="276">
                  <c:v>0.11184468153637095</c:v>
                </c:pt>
                <c:pt idx="277">
                  <c:v>0.10955438590816913</c:v>
                </c:pt>
                <c:pt idx="278">
                  <c:v>0.11074608451096846</c:v>
                </c:pt>
                <c:pt idx="279">
                  <c:v>0.11247266937822875</c:v>
                </c:pt>
                <c:pt idx="280">
                  <c:v>0.11297047127816029</c:v>
                </c:pt>
                <c:pt idx="281">
                  <c:v>0.11450694730078004</c:v>
                </c:pt>
                <c:pt idx="282">
                  <c:v>0.11961727795656296</c:v>
                </c:pt>
                <c:pt idx="283">
                  <c:v>0.12071646429847394</c:v>
                </c:pt>
                <c:pt idx="284">
                  <c:v>0.12203732453342409</c:v>
                </c:pt>
                <c:pt idx="285">
                  <c:v>0.12713614853995781</c:v>
                </c:pt>
                <c:pt idx="286">
                  <c:v>0.12801978653549706</c:v>
                </c:pt>
                <c:pt idx="287">
                  <c:v>0.13147174916938731</c:v>
                </c:pt>
                <c:pt idx="288">
                  <c:v>0.1289342418992796</c:v>
                </c:pt>
                <c:pt idx="289">
                  <c:v>0.12894778766116244</c:v>
                </c:pt>
                <c:pt idx="290">
                  <c:v>0.12470534074116513</c:v>
                </c:pt>
                <c:pt idx="291">
                  <c:v>0.11979850969682704</c:v>
                </c:pt>
                <c:pt idx="292">
                  <c:v>0.11779230070718949</c:v>
                </c:pt>
                <c:pt idx="293">
                  <c:v>0.1167503001917396</c:v>
                </c:pt>
                <c:pt idx="294">
                  <c:v>0.11393675431597461</c:v>
                </c:pt>
                <c:pt idx="295">
                  <c:v>0.11811149700768042</c:v>
                </c:pt>
                <c:pt idx="296">
                  <c:v>0.1167102972686147</c:v>
                </c:pt>
                <c:pt idx="297">
                  <c:v>0.12146430906869266</c:v>
                </c:pt>
                <c:pt idx="298">
                  <c:v>0.12153785229676917</c:v>
                </c:pt>
                <c:pt idx="299">
                  <c:v>0.11804100069284318</c:v>
                </c:pt>
                <c:pt idx="300">
                  <c:v>0.13140306012278136</c:v>
                </c:pt>
                <c:pt idx="301">
                  <c:v>0.13227499817738053</c:v>
                </c:pt>
                <c:pt idx="302">
                  <c:v>0.14294805138861233</c:v>
                </c:pt>
                <c:pt idx="303">
                  <c:v>0.13692511618294789</c:v>
                </c:pt>
                <c:pt idx="304">
                  <c:v>0.13227179838931358</c:v>
                </c:pt>
                <c:pt idx="305">
                  <c:v>0.12998089206145091</c:v>
                </c:pt>
                <c:pt idx="306">
                  <c:v>0.12984571052548888</c:v>
                </c:pt>
                <c:pt idx="307">
                  <c:v>0.12668032169068044</c:v>
                </c:pt>
                <c:pt idx="308">
                  <c:v>0.12214827246043747</c:v>
                </c:pt>
                <c:pt idx="309">
                  <c:v>0.11551301332131025</c:v>
                </c:pt>
                <c:pt idx="310">
                  <c:v>0.10891248672062859</c:v>
                </c:pt>
                <c:pt idx="311">
                  <c:v>0.10681906384346629</c:v>
                </c:pt>
                <c:pt idx="312">
                  <c:v>0.10742590976378819</c:v>
                </c:pt>
                <c:pt idx="313">
                  <c:v>0.10305783603209573</c:v>
                </c:pt>
                <c:pt idx="314">
                  <c:v>0.10002536984954813</c:v>
                </c:pt>
                <c:pt idx="315">
                  <c:v>9.906060347955048E-2</c:v>
                </c:pt>
                <c:pt idx="316">
                  <c:v>9.7953252774711341E-2</c:v>
                </c:pt>
                <c:pt idx="317">
                  <c:v>9.7945668262985341E-2</c:v>
                </c:pt>
                <c:pt idx="318">
                  <c:v>0.10079938391374377</c:v>
                </c:pt>
                <c:pt idx="319">
                  <c:v>0.10247176682403447</c:v>
                </c:pt>
                <c:pt idx="320">
                  <c:v>0.10033774546310803</c:v>
                </c:pt>
                <c:pt idx="321">
                  <c:v>9.9624955144313798E-2</c:v>
                </c:pt>
                <c:pt idx="322">
                  <c:v>9.9641674991155726E-2</c:v>
                </c:pt>
                <c:pt idx="323">
                  <c:v>9.6785512561160303E-2</c:v>
                </c:pt>
                <c:pt idx="324">
                  <c:v>0.10131673101465299</c:v>
                </c:pt>
                <c:pt idx="325">
                  <c:v>9.953272635096333E-2</c:v>
                </c:pt>
                <c:pt idx="326">
                  <c:v>9.8365725168456652E-2</c:v>
                </c:pt>
                <c:pt idx="327">
                  <c:v>9.5097857143296105E-2</c:v>
                </c:pt>
                <c:pt idx="328">
                  <c:v>9.2824323522220364E-2</c:v>
                </c:pt>
                <c:pt idx="329">
                  <c:v>9.2546312399685027E-2</c:v>
                </c:pt>
                <c:pt idx="330">
                  <c:v>9.2107114613941166E-2</c:v>
                </c:pt>
                <c:pt idx="331">
                  <c:v>9.0471245058336258E-2</c:v>
                </c:pt>
                <c:pt idx="332">
                  <c:v>9.2576738451966012E-2</c:v>
                </c:pt>
                <c:pt idx="333">
                  <c:v>9.4253228621364427E-2</c:v>
                </c:pt>
                <c:pt idx="334">
                  <c:v>9.9424540675099982E-2</c:v>
                </c:pt>
                <c:pt idx="335">
                  <c:v>9.8739497072542814E-2</c:v>
                </c:pt>
                <c:pt idx="336">
                  <c:v>0.1009397111940773</c:v>
                </c:pt>
                <c:pt idx="337">
                  <c:v>0.10209765395536086</c:v>
                </c:pt>
                <c:pt idx="338">
                  <c:v>9.9487977864370691E-2</c:v>
                </c:pt>
                <c:pt idx="339">
                  <c:v>9.8813023730978111E-2</c:v>
                </c:pt>
                <c:pt idx="340">
                  <c:v>9.7315063026885307E-2</c:v>
                </c:pt>
                <c:pt idx="341">
                  <c:v>9.484426128911827E-2</c:v>
                </c:pt>
                <c:pt idx="342">
                  <c:v>9.6247047551767828E-2</c:v>
                </c:pt>
                <c:pt idx="343">
                  <c:v>9.7095983298328914E-2</c:v>
                </c:pt>
                <c:pt idx="344">
                  <c:v>9.8968822393402434E-2</c:v>
                </c:pt>
                <c:pt idx="345">
                  <c:v>0.1020114660335758</c:v>
                </c:pt>
                <c:pt idx="346">
                  <c:v>0.10196873852415078</c:v>
                </c:pt>
                <c:pt idx="347">
                  <c:v>0.10015127694102066</c:v>
                </c:pt>
                <c:pt idx="348">
                  <c:v>0.10055230887350719</c:v>
                </c:pt>
                <c:pt idx="349">
                  <c:v>0.10036560125279115</c:v>
                </c:pt>
                <c:pt idx="350">
                  <c:v>9.8663244207177092E-2</c:v>
                </c:pt>
                <c:pt idx="351">
                  <c:v>9.6539098394942346E-2</c:v>
                </c:pt>
                <c:pt idx="352">
                  <c:v>9.5264250005602458E-2</c:v>
                </c:pt>
                <c:pt idx="353">
                  <c:v>9.3986206347790091E-2</c:v>
                </c:pt>
                <c:pt idx="354">
                  <c:v>9.2352088318706116E-2</c:v>
                </c:pt>
                <c:pt idx="355">
                  <c:v>8.9773926393385661E-2</c:v>
                </c:pt>
                <c:pt idx="356">
                  <c:v>8.7069895226668637E-2</c:v>
                </c:pt>
                <c:pt idx="357">
                  <c:v>8.4831364401042997E-2</c:v>
                </c:pt>
                <c:pt idx="358">
                  <c:v>8.5771946165350332E-2</c:v>
                </c:pt>
                <c:pt idx="359">
                  <c:v>8.5771946165350332E-2</c:v>
                </c:pt>
                <c:pt idx="360">
                  <c:v>8.4434450011396489E-2</c:v>
                </c:pt>
                <c:pt idx="361">
                  <c:v>8.6031668734266153E-2</c:v>
                </c:pt>
                <c:pt idx="362">
                  <c:v>8.5834625879490201E-2</c:v>
                </c:pt>
                <c:pt idx="363">
                  <c:v>8.8457163934576588E-2</c:v>
                </c:pt>
                <c:pt idx="364">
                  <c:v>8.8089388652744738E-2</c:v>
                </c:pt>
                <c:pt idx="365">
                  <c:v>9.0421302263826941E-2</c:v>
                </c:pt>
                <c:pt idx="366">
                  <c:v>9.0935848542540887E-2</c:v>
                </c:pt>
                <c:pt idx="367">
                  <c:v>9.3741986031082192E-2</c:v>
                </c:pt>
                <c:pt idx="368">
                  <c:v>9.0379325538953115E-2</c:v>
                </c:pt>
                <c:pt idx="369">
                  <c:v>9.3269702097023455E-2</c:v>
                </c:pt>
                <c:pt idx="370">
                  <c:v>9.5253290317849348E-2</c:v>
                </c:pt>
                <c:pt idx="371">
                  <c:v>9.2555502628948183E-2</c:v>
                </c:pt>
                <c:pt idx="372">
                  <c:v>9.5776009010642094E-2</c:v>
                </c:pt>
                <c:pt idx="373">
                  <c:v>9.5592556127989115E-2</c:v>
                </c:pt>
                <c:pt idx="374">
                  <c:v>9.3527613743793925E-2</c:v>
                </c:pt>
                <c:pt idx="375">
                  <c:v>9.3167723601300656E-2</c:v>
                </c:pt>
                <c:pt idx="376">
                  <c:v>9.2967339290342288E-2</c:v>
                </c:pt>
                <c:pt idx="377">
                  <c:v>9.3377046998604607E-2</c:v>
                </c:pt>
                <c:pt idx="378">
                  <c:v>9.3184917306477599E-2</c:v>
                </c:pt>
                <c:pt idx="379">
                  <c:v>8.9338297132151245E-2</c:v>
                </c:pt>
                <c:pt idx="380">
                  <c:v>8.8654522701884231E-2</c:v>
                </c:pt>
                <c:pt idx="381">
                  <c:v>8.8120022967062894E-2</c:v>
                </c:pt>
                <c:pt idx="382">
                  <c:v>8.8371229243433325E-2</c:v>
                </c:pt>
                <c:pt idx="383">
                  <c:v>8.7319131489148383E-2</c:v>
                </c:pt>
                <c:pt idx="384">
                  <c:v>8.7815352996933438E-2</c:v>
                </c:pt>
                <c:pt idx="385">
                  <c:v>8.8246528796929402E-2</c:v>
                </c:pt>
                <c:pt idx="386">
                  <c:v>8.6213435072698186E-2</c:v>
                </c:pt>
                <c:pt idx="387">
                  <c:v>8.5313006026993765E-2</c:v>
                </c:pt>
                <c:pt idx="388">
                  <c:v>8.5001674147357154E-2</c:v>
                </c:pt>
                <c:pt idx="389">
                  <c:v>8.5496439848277372E-2</c:v>
                </c:pt>
                <c:pt idx="390">
                  <c:v>8.5675146413759062E-2</c:v>
                </c:pt>
                <c:pt idx="391">
                  <c:v>8.3529434580299045E-2</c:v>
                </c:pt>
                <c:pt idx="392">
                  <c:v>8.3245986588765808E-2</c:v>
                </c:pt>
                <c:pt idx="393">
                  <c:v>8.0840537909301569E-2</c:v>
                </c:pt>
                <c:pt idx="394">
                  <c:v>8.1928109947262406E-2</c:v>
                </c:pt>
                <c:pt idx="395">
                  <c:v>8.0571389725284437E-2</c:v>
                </c:pt>
                <c:pt idx="396">
                  <c:v>7.7999143342845967E-2</c:v>
                </c:pt>
                <c:pt idx="397">
                  <c:v>7.8184548731669912E-2</c:v>
                </c:pt>
                <c:pt idx="398">
                  <c:v>7.60464183992966E-2</c:v>
                </c:pt>
                <c:pt idx="399">
                  <c:v>7.6409570023039164E-2</c:v>
                </c:pt>
                <c:pt idx="400">
                  <c:v>7.6768699812324703E-2</c:v>
                </c:pt>
                <c:pt idx="401">
                  <c:v>7.8889950803933573E-2</c:v>
                </c:pt>
                <c:pt idx="402">
                  <c:v>7.6622418426587569E-2</c:v>
                </c:pt>
                <c:pt idx="403">
                  <c:v>7.9109648127440479E-2</c:v>
                </c:pt>
                <c:pt idx="404">
                  <c:v>7.8260399549262116E-2</c:v>
                </c:pt>
                <c:pt idx="405">
                  <c:v>7.6084194948690342E-2</c:v>
                </c:pt>
                <c:pt idx="406">
                  <c:v>7.5739845026522534E-2</c:v>
                </c:pt>
                <c:pt idx="407">
                  <c:v>7.4954267490329407E-2</c:v>
                </c:pt>
                <c:pt idx="408">
                  <c:v>7.4983202361558199E-2</c:v>
                </c:pt>
                <c:pt idx="409">
                  <c:v>7.5725737118209402E-2</c:v>
                </c:pt>
                <c:pt idx="410">
                  <c:v>7.9203147647345595E-2</c:v>
                </c:pt>
                <c:pt idx="411">
                  <c:v>8.0615687183622331E-2</c:v>
                </c:pt>
                <c:pt idx="412">
                  <c:v>8.0625774285724594E-2</c:v>
                </c:pt>
                <c:pt idx="413">
                  <c:v>8.0002364288410455E-2</c:v>
                </c:pt>
                <c:pt idx="414">
                  <c:v>8.2365135759071118E-2</c:v>
                </c:pt>
                <c:pt idx="415">
                  <c:v>8.2141702638822256E-2</c:v>
                </c:pt>
                <c:pt idx="416">
                  <c:v>8.0611272942530343E-2</c:v>
                </c:pt>
                <c:pt idx="417">
                  <c:v>8.2356718883959124E-2</c:v>
                </c:pt>
                <c:pt idx="418">
                  <c:v>8.3140492553593681E-2</c:v>
                </c:pt>
                <c:pt idx="419">
                  <c:v>8.2130710385831085E-2</c:v>
                </c:pt>
                <c:pt idx="420">
                  <c:v>8.4482168303055882E-2</c:v>
                </c:pt>
                <c:pt idx="421">
                  <c:v>8.4728322958136371E-2</c:v>
                </c:pt>
                <c:pt idx="422">
                  <c:v>8.5710419163124385E-2</c:v>
                </c:pt>
                <c:pt idx="423">
                  <c:v>8.6870185482959439E-2</c:v>
                </c:pt>
                <c:pt idx="424">
                  <c:v>8.8206126985157951E-2</c:v>
                </c:pt>
                <c:pt idx="425">
                  <c:v>8.8918124309446567E-2</c:v>
                </c:pt>
                <c:pt idx="426">
                  <c:v>8.9052835695268895E-2</c:v>
                </c:pt>
                <c:pt idx="427">
                  <c:v>8.7358576297599244E-2</c:v>
                </c:pt>
                <c:pt idx="428">
                  <c:v>8.6933003159858302E-2</c:v>
                </c:pt>
                <c:pt idx="429">
                  <c:v>8.8894002379186432E-2</c:v>
                </c:pt>
                <c:pt idx="430">
                  <c:v>8.7481172601595159E-2</c:v>
                </c:pt>
                <c:pt idx="431">
                  <c:v>8.5884877970212603E-2</c:v>
                </c:pt>
                <c:pt idx="432">
                  <c:v>8.5132692194862969E-2</c:v>
                </c:pt>
                <c:pt idx="433">
                  <c:v>8.5376983243949045E-2</c:v>
                </c:pt>
                <c:pt idx="434">
                  <c:v>8.6987911589528899E-2</c:v>
                </c:pt>
                <c:pt idx="435">
                  <c:v>8.4313771559673567E-2</c:v>
                </c:pt>
                <c:pt idx="436">
                  <c:v>8.4259161572736163E-2</c:v>
                </c:pt>
                <c:pt idx="437">
                  <c:v>8.3664205092343735E-2</c:v>
                </c:pt>
                <c:pt idx="438">
                  <c:v>8.3334094495614686E-2</c:v>
                </c:pt>
                <c:pt idx="439">
                  <c:v>8.1924866495298065E-2</c:v>
                </c:pt>
                <c:pt idx="440">
                  <c:v>8.111295368748217E-2</c:v>
                </c:pt>
                <c:pt idx="441">
                  <c:v>7.954138810402589E-2</c:v>
                </c:pt>
                <c:pt idx="442">
                  <c:v>7.8488920178662269E-2</c:v>
                </c:pt>
                <c:pt idx="443">
                  <c:v>8.0104275874306463E-2</c:v>
                </c:pt>
                <c:pt idx="444">
                  <c:v>7.8559366952603682E-2</c:v>
                </c:pt>
                <c:pt idx="445">
                  <c:v>7.9261299312900935E-2</c:v>
                </c:pt>
                <c:pt idx="446">
                  <c:v>7.9666032874870174E-2</c:v>
                </c:pt>
                <c:pt idx="447">
                  <c:v>7.80263235282177E-2</c:v>
                </c:pt>
                <c:pt idx="448">
                  <c:v>7.7275711246154843E-2</c:v>
                </c:pt>
                <c:pt idx="449">
                  <c:v>7.5253651981256331E-2</c:v>
                </c:pt>
                <c:pt idx="450">
                  <c:v>7.5019288118676641E-2</c:v>
                </c:pt>
                <c:pt idx="451">
                  <c:v>7.5230663926375785E-2</c:v>
                </c:pt>
                <c:pt idx="452">
                  <c:v>7.4237325134862475E-2</c:v>
                </c:pt>
                <c:pt idx="453">
                  <c:v>7.301429710833407E-2</c:v>
                </c:pt>
                <c:pt idx="454">
                  <c:v>7.4893571551972959E-2</c:v>
                </c:pt>
                <c:pt idx="455">
                  <c:v>7.8377045687547664E-2</c:v>
                </c:pt>
                <c:pt idx="456">
                  <c:v>7.6542942308476691E-2</c:v>
                </c:pt>
                <c:pt idx="457">
                  <c:v>7.8070894567284776E-2</c:v>
                </c:pt>
                <c:pt idx="458">
                  <c:v>7.6263140541795948E-2</c:v>
                </c:pt>
                <c:pt idx="459">
                  <c:v>7.7495109518999516E-2</c:v>
                </c:pt>
                <c:pt idx="460">
                  <c:v>7.649947072584129E-2</c:v>
                </c:pt>
                <c:pt idx="461">
                  <c:v>7.6251618095087847E-2</c:v>
                </c:pt>
                <c:pt idx="462">
                  <c:v>7.6343765835651611E-2</c:v>
                </c:pt>
                <c:pt idx="463">
                  <c:v>7.664775599656104E-2</c:v>
                </c:pt>
                <c:pt idx="464">
                  <c:v>7.794669982802227E-2</c:v>
                </c:pt>
                <c:pt idx="465">
                  <c:v>7.7850996937655514E-2</c:v>
                </c:pt>
                <c:pt idx="466">
                  <c:v>7.7866511481403666E-2</c:v>
                </c:pt>
                <c:pt idx="467">
                  <c:v>7.714754016231451E-2</c:v>
                </c:pt>
                <c:pt idx="468">
                  <c:v>7.7820556835372923E-2</c:v>
                </c:pt>
                <c:pt idx="469">
                  <c:v>7.8414409655603201E-2</c:v>
                </c:pt>
                <c:pt idx="470">
                  <c:v>7.7091440799776034E-2</c:v>
                </c:pt>
                <c:pt idx="471">
                  <c:v>7.5181932038728361E-2</c:v>
                </c:pt>
                <c:pt idx="472">
                  <c:v>7.5566112786262796E-2</c:v>
                </c:pt>
                <c:pt idx="473">
                  <c:v>7.4104367816326011E-2</c:v>
                </c:pt>
                <c:pt idx="474">
                  <c:v>7.4713288239466769E-2</c:v>
                </c:pt>
                <c:pt idx="475">
                  <c:v>7.5061667384627162E-2</c:v>
                </c:pt>
                <c:pt idx="476">
                  <c:v>7.4252293499915023E-2</c:v>
                </c:pt>
                <c:pt idx="477">
                  <c:v>7.4557854261617207E-2</c:v>
                </c:pt>
                <c:pt idx="478">
                  <c:v>7.4034664527948824E-2</c:v>
                </c:pt>
                <c:pt idx="479">
                  <c:v>7.3298875891254722E-2</c:v>
                </c:pt>
                <c:pt idx="480">
                  <c:v>7.4304392547354325E-2</c:v>
                </c:pt>
                <c:pt idx="481">
                  <c:v>7.420926436778541E-2</c:v>
                </c:pt>
                <c:pt idx="482">
                  <c:v>7.3723025031053879E-2</c:v>
                </c:pt>
                <c:pt idx="483">
                  <c:v>7.367259262000303E-2</c:v>
                </c:pt>
                <c:pt idx="484">
                  <c:v>7.2216767538942683E-2</c:v>
                </c:pt>
                <c:pt idx="485">
                  <c:v>7.2138653720217327E-2</c:v>
                </c:pt>
                <c:pt idx="486">
                  <c:v>7.2106892500184649E-2</c:v>
                </c:pt>
                <c:pt idx="487">
                  <c:v>7.1378330954312341E-2</c:v>
                </c:pt>
                <c:pt idx="488">
                  <c:v>7.2062174924203637E-2</c:v>
                </c:pt>
                <c:pt idx="489">
                  <c:v>7.2392266219369672E-2</c:v>
                </c:pt>
                <c:pt idx="490">
                  <c:v>7.250923762403616E-2</c:v>
                </c:pt>
                <c:pt idx="491">
                  <c:v>7.2587233268832208E-2</c:v>
                </c:pt>
                <c:pt idx="492">
                  <c:v>7.1744038394506049E-2</c:v>
                </c:pt>
                <c:pt idx="493">
                  <c:v>7.1854663556650378E-2</c:v>
                </c:pt>
                <c:pt idx="494">
                  <c:v>7.1361513643449559E-2</c:v>
                </c:pt>
                <c:pt idx="495">
                  <c:v>7.1280995176999484E-2</c:v>
                </c:pt>
                <c:pt idx="496">
                  <c:v>7.0479155868065746E-2</c:v>
                </c:pt>
                <c:pt idx="497">
                  <c:v>6.9439276739628575E-2</c:v>
                </c:pt>
                <c:pt idx="498">
                  <c:v>6.9009518063988251E-2</c:v>
                </c:pt>
                <c:pt idx="499">
                  <c:v>6.8667026610938375E-2</c:v>
                </c:pt>
                <c:pt idx="500">
                  <c:v>6.7253476416604618E-2</c:v>
                </c:pt>
                <c:pt idx="501">
                  <c:v>6.7899753910802607E-2</c:v>
                </c:pt>
                <c:pt idx="502">
                  <c:v>6.7407606031749667E-2</c:v>
                </c:pt>
                <c:pt idx="503">
                  <c:v>6.7552763097822766E-2</c:v>
                </c:pt>
                <c:pt idx="504">
                  <c:v>6.7575840208572657E-2</c:v>
                </c:pt>
                <c:pt idx="505">
                  <c:v>6.7213968263476032E-2</c:v>
                </c:pt>
                <c:pt idx="506">
                  <c:v>6.6921879972893228E-2</c:v>
                </c:pt>
                <c:pt idx="507">
                  <c:v>6.6121940639042309E-2</c:v>
                </c:pt>
                <c:pt idx="508">
                  <c:v>6.4458858951030873E-2</c:v>
                </c:pt>
                <c:pt idx="509">
                  <c:v>6.3022349278316181E-2</c:v>
                </c:pt>
                <c:pt idx="510">
                  <c:v>6.0890034587170794E-2</c:v>
                </c:pt>
                <c:pt idx="511">
                  <c:v>6.1390940019454998E-2</c:v>
                </c:pt>
                <c:pt idx="512">
                  <c:v>6.1116389699022333E-2</c:v>
                </c:pt>
                <c:pt idx="513">
                  <c:v>6.3307866594356943E-2</c:v>
                </c:pt>
                <c:pt idx="514">
                  <c:v>6.2682382384967594E-2</c:v>
                </c:pt>
                <c:pt idx="515">
                  <c:v>6.2469361552090819E-2</c:v>
                </c:pt>
                <c:pt idx="516">
                  <c:v>6.1637285252914342E-2</c:v>
                </c:pt>
                <c:pt idx="517">
                  <c:v>5.9956217986851357E-2</c:v>
                </c:pt>
                <c:pt idx="518">
                  <c:v>5.8910779880939845E-2</c:v>
                </c:pt>
                <c:pt idx="519">
                  <c:v>5.9376348287094372E-2</c:v>
                </c:pt>
                <c:pt idx="520">
                  <c:v>5.7881652551006857E-2</c:v>
                </c:pt>
                <c:pt idx="521">
                  <c:v>5.7113337803223807E-2</c:v>
                </c:pt>
                <c:pt idx="522">
                  <c:v>5.7291659227852287E-2</c:v>
                </c:pt>
                <c:pt idx="523">
                  <c:v>5.5256226023692623E-2</c:v>
                </c:pt>
                <c:pt idx="524">
                  <c:v>5.3767192497029104E-2</c:v>
                </c:pt>
                <c:pt idx="525">
                  <c:v>5.3277288508363219E-2</c:v>
                </c:pt>
                <c:pt idx="526">
                  <c:v>5.2768614707488393E-2</c:v>
                </c:pt>
                <c:pt idx="527">
                  <c:v>5.1393937449328853E-2</c:v>
                </c:pt>
                <c:pt idx="528">
                  <c:v>5.1139342327697124E-2</c:v>
                </c:pt>
                <c:pt idx="529">
                  <c:v>5.0413509007888102E-2</c:v>
                </c:pt>
                <c:pt idx="530">
                  <c:v>5.0558293423502043E-2</c:v>
                </c:pt>
                <c:pt idx="531">
                  <c:v>5.0138115171668662E-2</c:v>
                </c:pt>
                <c:pt idx="532">
                  <c:v>5.0533578928174672E-2</c:v>
                </c:pt>
                <c:pt idx="533">
                  <c:v>5.3021154600904508E-2</c:v>
                </c:pt>
                <c:pt idx="534">
                  <c:v>5.1069411870142467E-2</c:v>
                </c:pt>
                <c:pt idx="535">
                  <c:v>5.2418403874000541E-2</c:v>
                </c:pt>
                <c:pt idx="536">
                  <c:v>5.1394562236687369E-2</c:v>
                </c:pt>
                <c:pt idx="537">
                  <c:v>5.0944362167854473E-2</c:v>
                </c:pt>
                <c:pt idx="538">
                  <c:v>5.0692487202438796E-2</c:v>
                </c:pt>
                <c:pt idx="539">
                  <c:v>5.1352367096416218E-2</c:v>
                </c:pt>
                <c:pt idx="540">
                  <c:v>5.263697161365033E-2</c:v>
                </c:pt>
                <c:pt idx="541">
                  <c:v>5.3246882291726694E-2</c:v>
                </c:pt>
                <c:pt idx="542">
                  <c:v>5.4781457877356221E-2</c:v>
                </c:pt>
                <c:pt idx="543">
                  <c:v>6.1242632717037226E-2</c:v>
                </c:pt>
                <c:pt idx="544">
                  <c:v>6.608406771330344E-2</c:v>
                </c:pt>
                <c:pt idx="545">
                  <c:v>6.6838886575704803E-2</c:v>
                </c:pt>
                <c:pt idx="546">
                  <c:v>7.4570774534055806E-2</c:v>
                </c:pt>
                <c:pt idx="547">
                  <c:v>7.1296266875681136E-2</c:v>
                </c:pt>
                <c:pt idx="548">
                  <c:v>7.3924596618133886E-2</c:v>
                </c:pt>
                <c:pt idx="549">
                  <c:v>6.8340851397256097E-2</c:v>
                </c:pt>
                <c:pt idx="550">
                  <c:v>7.1288710774902064E-2</c:v>
                </c:pt>
                <c:pt idx="551">
                  <c:v>7.2730286331564864E-2</c:v>
                </c:pt>
                <c:pt idx="552">
                  <c:v>7.2980070370312955E-2</c:v>
                </c:pt>
                <c:pt idx="553">
                  <c:v>7.2850153646451199E-2</c:v>
                </c:pt>
                <c:pt idx="554">
                  <c:v>7.79245687014396E-2</c:v>
                </c:pt>
                <c:pt idx="555">
                  <c:v>7.6700414806969874E-2</c:v>
                </c:pt>
                <c:pt idx="556">
                  <c:v>7.7586405115293688E-2</c:v>
                </c:pt>
                <c:pt idx="557">
                  <c:v>7.8121097126656824E-2</c:v>
                </c:pt>
                <c:pt idx="558">
                  <c:v>7.3865402752704812E-2</c:v>
                </c:pt>
                <c:pt idx="559">
                  <c:v>7.2695658663070928E-2</c:v>
                </c:pt>
                <c:pt idx="560">
                  <c:v>7.1923576104302667E-2</c:v>
                </c:pt>
                <c:pt idx="561">
                  <c:v>7.3515842160047473E-2</c:v>
                </c:pt>
                <c:pt idx="562">
                  <c:v>7.2240344173320148E-2</c:v>
                </c:pt>
                <c:pt idx="563">
                  <c:v>7.0207578143433702E-2</c:v>
                </c:pt>
                <c:pt idx="564">
                  <c:v>6.8537296957309035E-2</c:v>
                </c:pt>
                <c:pt idx="565">
                  <c:v>7.0967379715322743E-2</c:v>
                </c:pt>
                <c:pt idx="566">
                  <c:v>7.5457532083454737E-2</c:v>
                </c:pt>
                <c:pt idx="567">
                  <c:v>7.445027741391419E-2</c:v>
                </c:pt>
                <c:pt idx="568">
                  <c:v>7.2630798219208925E-2</c:v>
                </c:pt>
                <c:pt idx="569">
                  <c:v>7.3386261982397061E-2</c:v>
                </c:pt>
                <c:pt idx="570">
                  <c:v>7.3567199137068329E-2</c:v>
                </c:pt>
                <c:pt idx="571">
                  <c:v>7.3706175400706009E-2</c:v>
                </c:pt>
                <c:pt idx="572">
                  <c:v>7.2306627504245879E-2</c:v>
                </c:pt>
                <c:pt idx="573">
                  <c:v>7.1241139831053513E-2</c:v>
                </c:pt>
                <c:pt idx="574">
                  <c:v>7.1566136865149899E-2</c:v>
                </c:pt>
                <c:pt idx="575">
                  <c:v>7.242450167461878E-2</c:v>
                </c:pt>
                <c:pt idx="576">
                  <c:v>7.3198618651952208E-2</c:v>
                </c:pt>
                <c:pt idx="577">
                  <c:v>7.4863204677208195E-2</c:v>
                </c:pt>
                <c:pt idx="578">
                  <c:v>7.6303994941898878E-2</c:v>
                </c:pt>
                <c:pt idx="579">
                  <c:v>7.5710883055583933E-2</c:v>
                </c:pt>
                <c:pt idx="580">
                  <c:v>7.4620539788228468E-2</c:v>
                </c:pt>
                <c:pt idx="581">
                  <c:v>7.6143929508868613E-2</c:v>
                </c:pt>
                <c:pt idx="582">
                  <c:v>7.6179910414694074E-2</c:v>
                </c:pt>
                <c:pt idx="583">
                  <c:v>7.607388691065986E-2</c:v>
                </c:pt>
                <c:pt idx="584">
                  <c:v>7.6455513908717965E-2</c:v>
                </c:pt>
                <c:pt idx="585">
                  <c:v>7.1472344039260616E-2</c:v>
                </c:pt>
                <c:pt idx="586">
                  <c:v>6.8391009283963466E-2</c:v>
                </c:pt>
                <c:pt idx="587">
                  <c:v>6.6726059687973294E-2</c:v>
                </c:pt>
                <c:pt idx="588">
                  <c:v>6.4397526360820079E-2</c:v>
                </c:pt>
                <c:pt idx="589">
                  <c:v>6.4693061027481846E-2</c:v>
                </c:pt>
                <c:pt idx="590">
                  <c:v>6.5622830650124975E-2</c:v>
                </c:pt>
                <c:pt idx="591">
                  <c:v>6.7833223398388487E-2</c:v>
                </c:pt>
                <c:pt idx="592">
                  <c:v>6.5472861747688738E-2</c:v>
                </c:pt>
                <c:pt idx="593">
                  <c:v>6.5063539070769449E-2</c:v>
                </c:pt>
                <c:pt idx="594">
                  <c:v>6.600233888405338E-2</c:v>
                </c:pt>
                <c:pt idx="595">
                  <c:v>6.6311655414399651E-2</c:v>
                </c:pt>
                <c:pt idx="596">
                  <c:v>6.6688360859653351E-2</c:v>
                </c:pt>
                <c:pt idx="597">
                  <c:v>6.6483626778076843E-2</c:v>
                </c:pt>
                <c:pt idx="598">
                  <c:v>6.7623972941605492E-2</c:v>
                </c:pt>
                <c:pt idx="599">
                  <c:v>6.9032593424899424E-2</c:v>
                </c:pt>
                <c:pt idx="600">
                  <c:v>6.8027217823614095E-2</c:v>
                </c:pt>
                <c:pt idx="601">
                  <c:v>6.9078303991580547E-2</c:v>
                </c:pt>
                <c:pt idx="602">
                  <c:v>6.9502098849446803E-2</c:v>
                </c:pt>
                <c:pt idx="603">
                  <c:v>6.8501314541378422E-2</c:v>
                </c:pt>
                <c:pt idx="604">
                  <c:v>6.9904514473194235E-2</c:v>
                </c:pt>
                <c:pt idx="605">
                  <c:v>6.9967506731338336E-2</c:v>
                </c:pt>
                <c:pt idx="606">
                  <c:v>6.9652072909205831E-2</c:v>
                </c:pt>
                <c:pt idx="607">
                  <c:v>6.9622119763207202E-2</c:v>
                </c:pt>
                <c:pt idx="608">
                  <c:v>6.7298240492097872E-2</c:v>
                </c:pt>
                <c:pt idx="609">
                  <c:v>6.7793966160334174E-2</c:v>
                </c:pt>
                <c:pt idx="610">
                  <c:v>6.9564630847709363E-2</c:v>
                </c:pt>
                <c:pt idx="611">
                  <c:v>6.8453824942872332E-2</c:v>
                </c:pt>
                <c:pt idx="612">
                  <c:v>6.9964712210692115E-2</c:v>
                </c:pt>
                <c:pt idx="613">
                  <c:v>7.0684494867879089E-2</c:v>
                </c:pt>
                <c:pt idx="614">
                  <c:v>7.104678369619255E-2</c:v>
                </c:pt>
                <c:pt idx="615">
                  <c:v>6.9798728249764741E-2</c:v>
                </c:pt>
                <c:pt idx="616">
                  <c:v>7.0107468316740196E-2</c:v>
                </c:pt>
                <c:pt idx="617">
                  <c:v>6.9450263430569148E-2</c:v>
                </c:pt>
                <c:pt idx="618">
                  <c:v>6.8701031179576821E-2</c:v>
                </c:pt>
                <c:pt idx="619">
                  <c:v>6.9483348231481612E-2</c:v>
                </c:pt>
                <c:pt idx="620">
                  <c:v>6.8512297468338756E-2</c:v>
                </c:pt>
                <c:pt idx="621">
                  <c:v>6.969954449266158E-2</c:v>
                </c:pt>
                <c:pt idx="622">
                  <c:v>7.2303991680714663E-2</c:v>
                </c:pt>
                <c:pt idx="623">
                  <c:v>7.5819895055260211E-2</c:v>
                </c:pt>
                <c:pt idx="624">
                  <c:v>7.4920847956020387E-2</c:v>
                </c:pt>
                <c:pt idx="625">
                  <c:v>7.5394347824586205E-2</c:v>
                </c:pt>
                <c:pt idx="626">
                  <c:v>7.5144578955136154E-2</c:v>
                </c:pt>
                <c:pt idx="627">
                  <c:v>7.2596541400214765E-2</c:v>
                </c:pt>
                <c:pt idx="628">
                  <c:v>7.1206918135489516E-2</c:v>
                </c:pt>
                <c:pt idx="629">
                  <c:v>6.9438740717387537E-2</c:v>
                </c:pt>
                <c:pt idx="630">
                  <c:v>6.992986964412129E-2</c:v>
                </c:pt>
                <c:pt idx="631">
                  <c:v>6.9845885405248609E-2</c:v>
                </c:pt>
                <c:pt idx="632">
                  <c:v>7.0629180359461419E-2</c:v>
                </c:pt>
                <c:pt idx="633">
                  <c:v>7.1083871482391148E-2</c:v>
                </c:pt>
                <c:pt idx="634">
                  <c:v>6.9791957580802366E-2</c:v>
                </c:pt>
                <c:pt idx="635">
                  <c:v>7.3309360006687641E-2</c:v>
                </c:pt>
                <c:pt idx="636">
                  <c:v>7.446591603532271E-2</c:v>
                </c:pt>
                <c:pt idx="637">
                  <c:v>7.2630526475722768E-2</c:v>
                </c:pt>
                <c:pt idx="638">
                  <c:v>7.4005818202230511E-2</c:v>
                </c:pt>
                <c:pt idx="639">
                  <c:v>7.3652505760252174E-2</c:v>
                </c:pt>
                <c:pt idx="640">
                  <c:v>7.25214014552924E-2</c:v>
                </c:pt>
                <c:pt idx="641">
                  <c:v>7.2053042396332589E-2</c:v>
                </c:pt>
                <c:pt idx="642">
                  <c:v>7.1649489905323049E-2</c:v>
                </c:pt>
                <c:pt idx="643">
                  <c:v>7.2192115646870336E-2</c:v>
                </c:pt>
                <c:pt idx="644">
                  <c:v>7.2995685881940942E-2</c:v>
                </c:pt>
                <c:pt idx="645">
                  <c:v>7.3990608990219586E-2</c:v>
                </c:pt>
                <c:pt idx="646">
                  <c:v>7.4024311997536785E-2</c:v>
                </c:pt>
                <c:pt idx="647">
                  <c:v>7.3741246768119106E-2</c:v>
                </c:pt>
                <c:pt idx="648">
                  <c:v>7.619606248470423E-2</c:v>
                </c:pt>
                <c:pt idx="649">
                  <c:v>7.6071256155278544E-2</c:v>
                </c:pt>
                <c:pt idx="650">
                  <c:v>7.7222244723832878E-2</c:v>
                </c:pt>
                <c:pt idx="651">
                  <c:v>7.9477246340590169E-2</c:v>
                </c:pt>
                <c:pt idx="652">
                  <c:v>7.9242570717325878E-2</c:v>
                </c:pt>
                <c:pt idx="653">
                  <c:v>7.9615300451257642E-2</c:v>
                </c:pt>
                <c:pt idx="654">
                  <c:v>7.9479785856590102E-2</c:v>
                </c:pt>
                <c:pt idx="655">
                  <c:v>7.852436553787312E-2</c:v>
                </c:pt>
                <c:pt idx="656">
                  <c:v>7.7779784974298494E-2</c:v>
                </c:pt>
                <c:pt idx="657">
                  <c:v>7.936317002085902E-2</c:v>
                </c:pt>
                <c:pt idx="658">
                  <c:v>7.9212215609758552E-2</c:v>
                </c:pt>
                <c:pt idx="659">
                  <c:v>8.0965470681719109E-2</c:v>
                </c:pt>
                <c:pt idx="660">
                  <c:v>8.3123058505053304E-2</c:v>
                </c:pt>
                <c:pt idx="661">
                  <c:v>8.4995413330577918E-2</c:v>
                </c:pt>
                <c:pt idx="662">
                  <c:v>8.6205733095980674E-2</c:v>
                </c:pt>
                <c:pt idx="663">
                  <c:v>8.3517973920648858E-2</c:v>
                </c:pt>
                <c:pt idx="664">
                  <c:v>8.4659025927545706E-2</c:v>
                </c:pt>
                <c:pt idx="665">
                  <c:v>8.4305117158159915E-2</c:v>
                </c:pt>
                <c:pt idx="666">
                  <c:v>8.1279704190235558E-2</c:v>
                </c:pt>
                <c:pt idx="667">
                  <c:v>8.0993355457823046E-2</c:v>
                </c:pt>
                <c:pt idx="668">
                  <c:v>7.7701219429514579E-2</c:v>
                </c:pt>
                <c:pt idx="669">
                  <c:v>8.2478968462406543E-2</c:v>
                </c:pt>
                <c:pt idx="670">
                  <c:v>8.3088042115901706E-2</c:v>
                </c:pt>
                <c:pt idx="671">
                  <c:v>8.6141087598461397E-2</c:v>
                </c:pt>
                <c:pt idx="672">
                  <c:v>8.6326196313625481E-2</c:v>
                </c:pt>
                <c:pt idx="673">
                  <c:v>8.7970798277564821E-2</c:v>
                </c:pt>
                <c:pt idx="674">
                  <c:v>8.753109395197578E-2</c:v>
                </c:pt>
                <c:pt idx="675">
                  <c:v>8.9783804357577157E-2</c:v>
                </c:pt>
                <c:pt idx="676">
                  <c:v>9.0038039875216747E-2</c:v>
                </c:pt>
                <c:pt idx="677">
                  <c:v>8.8130659205932771E-2</c:v>
                </c:pt>
                <c:pt idx="678">
                  <c:v>8.8775355234188558E-2</c:v>
                </c:pt>
                <c:pt idx="679">
                  <c:v>9.0639376552715367E-2</c:v>
                </c:pt>
                <c:pt idx="680">
                  <c:v>9.064580133056066E-2</c:v>
                </c:pt>
                <c:pt idx="681">
                  <c:v>9.2307478507958285E-2</c:v>
                </c:pt>
                <c:pt idx="682">
                  <c:v>9.2073186814765284E-2</c:v>
                </c:pt>
                <c:pt idx="683">
                  <c:v>9.2769981471035656E-2</c:v>
                </c:pt>
                <c:pt idx="684">
                  <c:v>9.5621051229715981E-2</c:v>
                </c:pt>
                <c:pt idx="685">
                  <c:v>9.3362959320202554E-2</c:v>
                </c:pt>
                <c:pt idx="686">
                  <c:v>9.2449134190125681E-2</c:v>
                </c:pt>
                <c:pt idx="687">
                  <c:v>9.0097110097449251E-2</c:v>
                </c:pt>
                <c:pt idx="688">
                  <c:v>8.5967385836903887E-2</c:v>
                </c:pt>
                <c:pt idx="689">
                  <c:v>8.3960789632236299E-2</c:v>
                </c:pt>
                <c:pt idx="690">
                  <c:v>8.4872873569475038E-2</c:v>
                </c:pt>
                <c:pt idx="691">
                  <c:v>8.3186191143535426E-2</c:v>
                </c:pt>
                <c:pt idx="692">
                  <c:v>8.3594983830981073E-2</c:v>
                </c:pt>
                <c:pt idx="693">
                  <c:v>8.2703177823019836E-2</c:v>
                </c:pt>
                <c:pt idx="694">
                  <c:v>8.3375290827836998E-2</c:v>
                </c:pt>
                <c:pt idx="695">
                  <c:v>8.2046359965958437E-2</c:v>
                </c:pt>
                <c:pt idx="696">
                  <c:v>8.221029181233086E-2</c:v>
                </c:pt>
                <c:pt idx="697">
                  <c:v>8.0986055665755785E-2</c:v>
                </c:pt>
                <c:pt idx="698">
                  <c:v>8.1679527718409695E-2</c:v>
                </c:pt>
                <c:pt idx="699">
                  <c:v>8.2016019760805525E-2</c:v>
                </c:pt>
                <c:pt idx="700">
                  <c:v>7.9454665215956677E-2</c:v>
                </c:pt>
                <c:pt idx="701">
                  <c:v>8.0102969210631425E-2</c:v>
                </c:pt>
                <c:pt idx="702">
                  <c:v>8.0504628766998598E-2</c:v>
                </c:pt>
                <c:pt idx="703">
                  <c:v>8.1966869188905903E-2</c:v>
                </c:pt>
                <c:pt idx="704">
                  <c:v>7.5233970938310524E-2</c:v>
                </c:pt>
                <c:pt idx="705">
                  <c:v>7.555297119946025E-2</c:v>
                </c:pt>
                <c:pt idx="706">
                  <c:v>7.6665999074684743E-2</c:v>
                </c:pt>
                <c:pt idx="707">
                  <c:v>7.5001355182022333E-2</c:v>
                </c:pt>
                <c:pt idx="708">
                  <c:v>7.6152074763352839E-2</c:v>
                </c:pt>
                <c:pt idx="709">
                  <c:v>7.6215297544661054E-2</c:v>
                </c:pt>
                <c:pt idx="710">
                  <c:v>7.4985092057120228E-2</c:v>
                </c:pt>
                <c:pt idx="711">
                  <c:v>7.315939850457065E-2</c:v>
                </c:pt>
                <c:pt idx="712">
                  <c:v>7.3256313710347243E-2</c:v>
                </c:pt>
                <c:pt idx="713">
                  <c:v>7.3986866322826028E-2</c:v>
                </c:pt>
                <c:pt idx="714">
                  <c:v>7.148502182364469E-2</c:v>
                </c:pt>
                <c:pt idx="715">
                  <c:v>7.3161332182106298E-2</c:v>
                </c:pt>
                <c:pt idx="716">
                  <c:v>7.1128737542770049E-2</c:v>
                </c:pt>
                <c:pt idx="717">
                  <c:v>7.0629452598812259E-2</c:v>
                </c:pt>
                <c:pt idx="718">
                  <c:v>7.2485306048873044E-2</c:v>
                </c:pt>
                <c:pt idx="719">
                  <c:v>7.1157027417251939E-2</c:v>
                </c:pt>
                <c:pt idx="720">
                  <c:v>7.282247140933551E-2</c:v>
                </c:pt>
                <c:pt idx="721">
                  <c:v>7.3741756446850104E-2</c:v>
                </c:pt>
                <c:pt idx="722">
                  <c:v>7.4273864537641732E-2</c:v>
                </c:pt>
                <c:pt idx="723">
                  <c:v>7.7809748774327225E-2</c:v>
                </c:pt>
                <c:pt idx="724">
                  <c:v>7.7299999999999994E-2</c:v>
                </c:pt>
                <c:pt idx="725">
                  <c:v>7.6215190855471571E-2</c:v>
                </c:pt>
                <c:pt idx="726">
                  <c:v>7.5357757496947508E-2</c:v>
                </c:pt>
                <c:pt idx="727">
                  <c:v>7.4211726591016047E-2</c:v>
                </c:pt>
                <c:pt idx="728">
                  <c:v>7.5068618822929922E-2</c:v>
                </c:pt>
                <c:pt idx="729">
                  <c:v>7.9111933435524584E-2</c:v>
                </c:pt>
                <c:pt idx="730">
                  <c:v>7.2431556142090514E-2</c:v>
                </c:pt>
                <c:pt idx="731">
                  <c:v>6.9900000000000004E-2</c:v>
                </c:pt>
                <c:pt idx="732">
                  <c:v>6.9500000000000006E-2</c:v>
                </c:pt>
                <c:pt idx="733">
                  <c:v>7.0328399775073658E-2</c:v>
                </c:pt>
                <c:pt idx="734">
                  <c:v>6.8701745252360835E-2</c:v>
                </c:pt>
                <c:pt idx="735">
                  <c:v>6.89592478462564E-2</c:v>
                </c:pt>
                <c:pt idx="736">
                  <c:v>6.8176948348377842E-2</c:v>
                </c:pt>
                <c:pt idx="737">
                  <c:v>7.1489944167053787E-2</c:v>
                </c:pt>
                <c:pt idx="738">
                  <c:v>7.0595871411778477E-2</c:v>
                </c:pt>
                <c:pt idx="739">
                  <c:v>7.2225085429779234E-2</c:v>
                </c:pt>
                <c:pt idx="740">
                  <c:v>7.2316125682828414E-2</c:v>
                </c:pt>
                <c:pt idx="741">
                  <c:v>6.9697973866811092E-2</c:v>
                </c:pt>
                <c:pt idx="742">
                  <c:v>6.8064860064414479E-2</c:v>
                </c:pt>
                <c:pt idx="743">
                  <c:v>6.8386303473720877E-2</c:v>
                </c:pt>
                <c:pt idx="744">
                  <c:v>6.7618151300820939E-2</c:v>
                </c:pt>
                <c:pt idx="745">
                  <c:v>6.7850798703976256E-2</c:v>
                </c:pt>
                <c:pt idx="746">
                  <c:v>6.6220741381513681E-2</c:v>
                </c:pt>
                <c:pt idx="747">
                  <c:v>6.4671812161524622E-2</c:v>
                </c:pt>
                <c:pt idx="748">
                  <c:v>6.4731777549055236E-2</c:v>
                </c:pt>
                <c:pt idx="749">
                  <c:v>6.6095229668964306E-2</c:v>
                </c:pt>
                <c:pt idx="750">
                  <c:v>6.5552405174840622E-2</c:v>
                </c:pt>
                <c:pt idx="751">
                  <c:v>6.4205802777704157E-2</c:v>
                </c:pt>
                <c:pt idx="752">
                  <c:v>6.4393669253814734E-2</c:v>
                </c:pt>
                <c:pt idx="753">
                  <c:v>6.6902728006254186E-2</c:v>
                </c:pt>
                <c:pt idx="754">
                  <c:v>6.6830772143404271E-2</c:v>
                </c:pt>
                <c:pt idx="755">
                  <c:v>6.7498206098733027E-2</c:v>
                </c:pt>
                <c:pt idx="756">
                  <c:v>7.0200839386585168E-2</c:v>
                </c:pt>
                <c:pt idx="757">
                  <c:v>6.8811430132060813E-2</c:v>
                </c:pt>
                <c:pt idx="758">
                  <c:v>6.9301530251169918E-2</c:v>
                </c:pt>
                <c:pt idx="759">
                  <c:v>7.0178653154116644E-2</c:v>
                </c:pt>
                <c:pt idx="760">
                  <c:v>7.0139241243319717E-2</c:v>
                </c:pt>
                <c:pt idx="761">
                  <c:v>7.165002639731366E-2</c:v>
                </c:pt>
                <c:pt idx="762">
                  <c:v>7.0868620957795114E-2</c:v>
                </c:pt>
                <c:pt idx="763">
                  <c:v>7.0412788825861439E-2</c:v>
                </c:pt>
                <c:pt idx="764">
                  <c:v>6.9967205052952508E-2</c:v>
                </c:pt>
                <c:pt idx="765">
                  <c:v>7.0400891015775624E-2</c:v>
                </c:pt>
                <c:pt idx="766">
                  <c:v>7.1031854147793227E-2</c:v>
                </c:pt>
                <c:pt idx="767">
                  <c:v>7.144027686661869E-2</c:v>
                </c:pt>
                <c:pt idx="768">
                  <c:v>7.1719366427092535E-2</c:v>
                </c:pt>
                <c:pt idx="769">
                  <c:v>7.106525885724313E-2</c:v>
                </c:pt>
                <c:pt idx="770">
                  <c:v>7.1030858483678738E-2</c:v>
                </c:pt>
                <c:pt idx="771">
                  <c:v>7.0202036413895552E-2</c:v>
                </c:pt>
                <c:pt idx="772">
                  <c:v>7.0200950042098142E-2</c:v>
                </c:pt>
                <c:pt idx="773">
                  <c:v>7.0002392242336287E-2</c:v>
                </c:pt>
                <c:pt idx="774">
                  <c:v>6.9520204026878307E-2</c:v>
                </c:pt>
                <c:pt idx="775">
                  <c:v>6.9603434955170407E-2</c:v>
                </c:pt>
                <c:pt idx="776">
                  <c:v>6.874698341141916E-2</c:v>
                </c:pt>
                <c:pt idx="777">
                  <c:v>6.7176587789823383E-2</c:v>
                </c:pt>
                <c:pt idx="778">
                  <c:v>6.7259286978855082E-2</c:v>
                </c:pt>
                <c:pt idx="779">
                  <c:v>6.7698760460755958E-2</c:v>
                </c:pt>
                <c:pt idx="780">
                  <c:v>6.7599999999999993E-2</c:v>
                </c:pt>
                <c:pt idx="781">
                  <c:v>6.5872057685827601E-2</c:v>
                </c:pt>
                <c:pt idx="782">
                  <c:v>6.7382386499214908E-2</c:v>
                </c:pt>
                <c:pt idx="783">
                  <c:v>6.8837622011070243E-2</c:v>
                </c:pt>
                <c:pt idx="784">
                  <c:v>7.0359151447794144E-2</c:v>
                </c:pt>
                <c:pt idx="785">
                  <c:v>6.9972052784682548E-2</c:v>
                </c:pt>
                <c:pt idx="786">
                  <c:v>6.910183142173576E-2</c:v>
                </c:pt>
                <c:pt idx="787">
                  <c:v>6.8927943575325834E-2</c:v>
                </c:pt>
                <c:pt idx="788">
                  <c:v>6.7436921953903106E-2</c:v>
                </c:pt>
                <c:pt idx="789">
                  <c:v>6.8236934526864079E-2</c:v>
                </c:pt>
                <c:pt idx="790">
                  <c:v>6.7602749180798227E-2</c:v>
                </c:pt>
                <c:pt idx="791">
                  <c:v>6.8120617754988233E-2</c:v>
                </c:pt>
                <c:pt idx="792">
                  <c:v>6.7659870185733162E-2</c:v>
                </c:pt>
                <c:pt idx="793">
                  <c:v>6.6332795098406727E-2</c:v>
                </c:pt>
                <c:pt idx="794">
                  <c:v>6.6312383182134838E-2</c:v>
                </c:pt>
              </c:numCache>
            </c:numRef>
          </c:val>
          <c:smooth val="0"/>
          <c:extLst>
            <c:ext xmlns:c16="http://schemas.microsoft.com/office/drawing/2014/chart" uri="{C3380CC4-5D6E-409C-BE32-E72D297353CC}">
              <c16:uniqueId val="{00000005-896E-426A-BA48-C15939A7ECC4}"/>
            </c:ext>
          </c:extLst>
        </c:ser>
        <c:dLbls>
          <c:showLegendKey val="0"/>
          <c:showVal val="0"/>
          <c:showCatName val="0"/>
          <c:showSerName val="0"/>
          <c:showPercent val="0"/>
          <c:showBubbleSize val="0"/>
        </c:dLbls>
        <c:smooth val="0"/>
        <c:axId val="436492648"/>
        <c:axId val="526725768"/>
      </c:lineChart>
      <c:dateAx>
        <c:axId val="436492648"/>
        <c:scaling>
          <c:orientation val="minMax"/>
          <c:max val="43112"/>
          <c:min val="42016"/>
        </c:scaling>
        <c:delete val="0"/>
        <c:axPos val="b"/>
        <c:numFmt formatCode="[$-C0A]mmm\-yy;@" sourceLinked="0"/>
        <c:majorTickMark val="out"/>
        <c:minorTickMark val="none"/>
        <c:tickLblPos val="nextTo"/>
        <c:txPr>
          <a:bodyPr rot="-5400000" vert="horz"/>
          <a:lstStyle/>
          <a:p>
            <a:pPr>
              <a:defRPr/>
            </a:pPr>
            <a:endParaRPr lang="es-CO"/>
          </a:p>
        </c:txPr>
        <c:crossAx val="526725768"/>
        <c:crosses val="autoZero"/>
        <c:auto val="1"/>
        <c:lblOffset val="100"/>
        <c:baseTimeUnit val="days"/>
        <c:majorUnit val="3"/>
        <c:majorTimeUnit val="months"/>
      </c:dateAx>
      <c:valAx>
        <c:axId val="526725768"/>
        <c:scaling>
          <c:orientation val="minMax"/>
          <c:max val="0.1"/>
          <c:min val="0.04"/>
        </c:scaling>
        <c:delete val="0"/>
        <c:axPos val="l"/>
        <c:numFmt formatCode="0%" sourceLinked="0"/>
        <c:majorTickMark val="out"/>
        <c:minorTickMark val="none"/>
        <c:tickLblPos val="nextTo"/>
        <c:crossAx val="436492648"/>
        <c:crosses val="autoZero"/>
        <c:crossBetween val="between"/>
      </c:valAx>
    </c:plotArea>
    <c:legend>
      <c:legendPos val="t"/>
      <c:layout>
        <c:manualLayout>
          <c:xMode val="edge"/>
          <c:yMode val="edge"/>
          <c:x val="0.68048340034175092"/>
          <c:y val="0.12639018129238938"/>
          <c:w val="0.31670052327648457"/>
          <c:h val="0.20199862167151592"/>
        </c:manualLayout>
      </c:layout>
      <c:overlay val="0"/>
      <c:txPr>
        <a:bodyPr/>
        <a:lstStyle/>
        <a:p>
          <a:pPr>
            <a:defRPr sz="900">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txPr>
    <a:bodyPr/>
    <a:lstStyle/>
    <a:p>
      <a:pPr>
        <a:defRPr sz="1000">
          <a:latin typeface="helvetica" panose="020B0604020202020204" pitchFamily="34" charset="0"/>
          <a:cs typeface="helvetica" panose="020B0604020202020204" pitchFamily="34" charset="0"/>
        </a:defRPr>
      </a:pPr>
      <a:endParaRPr lang="es-CO"/>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6168225434701"/>
          <c:y val="0.128113677333343"/>
          <c:w val="0.78067103319614395"/>
          <c:h val="0.69298146980084696"/>
        </c:manualLayout>
      </c:layout>
      <c:lineChart>
        <c:grouping val="standard"/>
        <c:varyColors val="0"/>
        <c:ser>
          <c:idx val="0"/>
          <c:order val="0"/>
          <c:tx>
            <c:strRef>
              <c:f>Hoja1!$B$1</c:f>
              <c:strCache>
                <c:ptCount val="1"/>
                <c:pt idx="0">
                  <c:v>Transables</c:v>
                </c:pt>
              </c:strCache>
            </c:strRef>
          </c:tx>
          <c:spPr>
            <a:ln w="31750" cap="rnd">
              <a:solidFill>
                <a:schemeClr val="accent4">
                  <a:lumMod val="50000"/>
                </a:schemeClr>
              </a:solidFill>
              <a:round/>
            </a:ln>
            <a:effectLst/>
          </c:spPr>
          <c:marker>
            <c:symbol val="none"/>
          </c:marker>
          <c:dLbls>
            <c:dLbl>
              <c:idx val="64"/>
              <c:layout>
                <c:manualLayout>
                  <c:x val="0.13889084179723812"/>
                  <c:y val="8.2673105766025892E-2"/>
                </c:manualLayout>
              </c:layout>
              <c:tx>
                <c:rich>
                  <a:bodyPr/>
                  <a:lstStyle/>
                  <a:p>
                    <a:pPr>
                      <a:defRPr b="1">
                        <a:solidFill>
                          <a:srgbClr val="FFC000"/>
                        </a:solidFill>
                      </a:defRPr>
                    </a:pPr>
                    <a:r>
                      <a:rPr lang="en-US" b="1" dirty="0">
                        <a:solidFill>
                          <a:schemeClr val="accent4">
                            <a:lumMod val="50000"/>
                          </a:schemeClr>
                        </a:solidFill>
                      </a:rPr>
                      <a:t>3.79</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E-44B4-8A4C-36E7F3A88B4C}"/>
                </c:ext>
              </c:extLst>
            </c:dLbl>
            <c:spPr>
              <a:noFill/>
              <a:ln>
                <a:noFill/>
              </a:ln>
              <a:effectLst/>
            </c:spPr>
            <c:txPr>
              <a:bodyPr wrap="square" lIns="38100" tIns="19050" rIns="38100" bIns="19050" anchor="ctr">
                <a:spAutoFit/>
              </a:bodyPr>
              <a:lstStyle/>
              <a:p>
                <a:pPr>
                  <a:defRPr b="1">
                    <a:solidFill>
                      <a:srgbClr val="FFC000"/>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Hoja1!$A$36:$A$109</c:f>
              <c:numCache>
                <c:formatCode>mmm\-yy</c:formatCode>
                <c:ptCount val="74"/>
                <c:pt idx="0">
                  <c:v>40848</c:v>
                </c:pt>
                <c:pt idx="1">
                  <c:v>40878</c:v>
                </c:pt>
                <c:pt idx="2">
                  <c:v>40909</c:v>
                </c:pt>
                <c:pt idx="3">
                  <c:v>40940</c:v>
                </c:pt>
                <c:pt idx="4">
                  <c:v>40969</c:v>
                </c:pt>
                <c:pt idx="5">
                  <c:v>41000</c:v>
                </c:pt>
                <c:pt idx="6">
                  <c:v>41030</c:v>
                </c:pt>
                <c:pt idx="7">
                  <c:v>41061</c:v>
                </c:pt>
                <c:pt idx="8">
                  <c:v>41091</c:v>
                </c:pt>
                <c:pt idx="9">
                  <c:v>41122</c:v>
                </c:pt>
                <c:pt idx="10">
                  <c:v>41153</c:v>
                </c:pt>
                <c:pt idx="11">
                  <c:v>41183</c:v>
                </c:pt>
                <c:pt idx="12">
                  <c:v>41214</c:v>
                </c:pt>
                <c:pt idx="13">
                  <c:v>41244</c:v>
                </c:pt>
                <c:pt idx="14">
                  <c:v>41275</c:v>
                </c:pt>
                <c:pt idx="15">
                  <c:v>41306</c:v>
                </c:pt>
                <c:pt idx="16">
                  <c:v>41334</c:v>
                </c:pt>
                <c:pt idx="17">
                  <c:v>41365</c:v>
                </c:pt>
                <c:pt idx="18">
                  <c:v>41395</c:v>
                </c:pt>
                <c:pt idx="19">
                  <c:v>41426</c:v>
                </c:pt>
                <c:pt idx="20">
                  <c:v>41456</c:v>
                </c:pt>
                <c:pt idx="21">
                  <c:v>41487</c:v>
                </c:pt>
                <c:pt idx="22">
                  <c:v>41518</c:v>
                </c:pt>
                <c:pt idx="23">
                  <c:v>41548</c:v>
                </c:pt>
                <c:pt idx="24">
                  <c:v>41579</c:v>
                </c:pt>
                <c:pt idx="25">
                  <c:v>41609</c:v>
                </c:pt>
                <c:pt idx="26">
                  <c:v>41640</c:v>
                </c:pt>
                <c:pt idx="27">
                  <c:v>41671</c:v>
                </c:pt>
                <c:pt idx="28">
                  <c:v>41699</c:v>
                </c:pt>
                <c:pt idx="29">
                  <c:v>41730</c:v>
                </c:pt>
                <c:pt idx="30">
                  <c:v>41760</c:v>
                </c:pt>
                <c:pt idx="31">
                  <c:v>41791</c:v>
                </c:pt>
                <c:pt idx="32">
                  <c:v>41821</c:v>
                </c:pt>
                <c:pt idx="33">
                  <c:v>41852</c:v>
                </c:pt>
                <c:pt idx="34">
                  <c:v>41883</c:v>
                </c:pt>
                <c:pt idx="35">
                  <c:v>41913</c:v>
                </c:pt>
                <c:pt idx="36">
                  <c:v>41944</c:v>
                </c:pt>
                <c:pt idx="37">
                  <c:v>41974</c:v>
                </c:pt>
                <c:pt idx="38">
                  <c:v>42005</c:v>
                </c:pt>
                <c:pt idx="39">
                  <c:v>42036</c:v>
                </c:pt>
                <c:pt idx="40">
                  <c:v>42064</c:v>
                </c:pt>
                <c:pt idx="41">
                  <c:v>42095</c:v>
                </c:pt>
                <c:pt idx="42">
                  <c:v>42125</c:v>
                </c:pt>
                <c:pt idx="43">
                  <c:v>42156</c:v>
                </c:pt>
                <c:pt idx="44">
                  <c:v>42186</c:v>
                </c:pt>
                <c:pt idx="45">
                  <c:v>42217</c:v>
                </c:pt>
                <c:pt idx="46">
                  <c:v>42248</c:v>
                </c:pt>
                <c:pt idx="47">
                  <c:v>42278</c:v>
                </c:pt>
                <c:pt idx="48">
                  <c:v>42309</c:v>
                </c:pt>
                <c:pt idx="49">
                  <c:v>42339</c:v>
                </c:pt>
                <c:pt idx="50">
                  <c:v>42370</c:v>
                </c:pt>
                <c:pt idx="51">
                  <c:v>42401</c:v>
                </c:pt>
                <c:pt idx="52">
                  <c:v>42430</c:v>
                </c:pt>
                <c:pt idx="53">
                  <c:v>42461</c:v>
                </c:pt>
                <c:pt idx="54">
                  <c:v>42491</c:v>
                </c:pt>
                <c:pt idx="55">
                  <c:v>42522</c:v>
                </c:pt>
                <c:pt idx="56">
                  <c:v>42552</c:v>
                </c:pt>
                <c:pt idx="57">
                  <c:v>42583</c:v>
                </c:pt>
                <c:pt idx="58">
                  <c:v>42614</c:v>
                </c:pt>
                <c:pt idx="59">
                  <c:v>42644</c:v>
                </c:pt>
                <c:pt idx="60">
                  <c:v>42675</c:v>
                </c:pt>
                <c:pt idx="61">
                  <c:v>42705</c:v>
                </c:pt>
                <c:pt idx="62">
                  <c:v>42736</c:v>
                </c:pt>
                <c:pt idx="63">
                  <c:v>42767</c:v>
                </c:pt>
                <c:pt idx="64">
                  <c:v>42795</c:v>
                </c:pt>
                <c:pt idx="65">
                  <c:v>42826</c:v>
                </c:pt>
                <c:pt idx="66">
                  <c:v>42856</c:v>
                </c:pt>
                <c:pt idx="67">
                  <c:v>42887</c:v>
                </c:pt>
                <c:pt idx="68">
                  <c:v>42917</c:v>
                </c:pt>
                <c:pt idx="69">
                  <c:v>42948</c:v>
                </c:pt>
                <c:pt idx="70">
                  <c:v>42979</c:v>
                </c:pt>
                <c:pt idx="71">
                  <c:v>43009</c:v>
                </c:pt>
                <c:pt idx="72">
                  <c:v>43040</c:v>
                </c:pt>
                <c:pt idx="73">
                  <c:v>43070</c:v>
                </c:pt>
              </c:numCache>
            </c:numRef>
          </c:cat>
          <c:val>
            <c:numRef>
              <c:f>Hoja1!$B$36:$B$109</c:f>
              <c:numCache>
                <c:formatCode>0.00</c:formatCode>
                <c:ptCount val="74"/>
                <c:pt idx="0">
                  <c:v>0.6</c:v>
                </c:pt>
                <c:pt idx="1">
                  <c:v>0.8</c:v>
                </c:pt>
                <c:pt idx="2">
                  <c:v>0.72</c:v>
                </c:pt>
                <c:pt idx="3">
                  <c:v>0.73</c:v>
                </c:pt>
                <c:pt idx="4">
                  <c:v>0.67999999999999994</c:v>
                </c:pt>
                <c:pt idx="5">
                  <c:v>0.91</c:v>
                </c:pt>
                <c:pt idx="6">
                  <c:v>0.96</c:v>
                </c:pt>
                <c:pt idx="7">
                  <c:v>1.01</c:v>
                </c:pt>
                <c:pt idx="8">
                  <c:v>1.03</c:v>
                </c:pt>
                <c:pt idx="9">
                  <c:v>0.97</c:v>
                </c:pt>
                <c:pt idx="10">
                  <c:v>1.0900000000000001</c:v>
                </c:pt>
                <c:pt idx="11">
                  <c:v>1.06</c:v>
                </c:pt>
                <c:pt idx="12">
                  <c:v>0.94</c:v>
                </c:pt>
                <c:pt idx="13">
                  <c:v>0.77</c:v>
                </c:pt>
                <c:pt idx="14">
                  <c:v>0.73</c:v>
                </c:pt>
                <c:pt idx="15">
                  <c:v>0.71000000000000008</c:v>
                </c:pt>
                <c:pt idx="16">
                  <c:v>1.1299999999999999</c:v>
                </c:pt>
                <c:pt idx="17">
                  <c:v>0.98</c:v>
                </c:pt>
                <c:pt idx="18">
                  <c:v>1.06</c:v>
                </c:pt>
                <c:pt idx="19">
                  <c:v>1.0999999999999999</c:v>
                </c:pt>
                <c:pt idx="20">
                  <c:v>1.27</c:v>
                </c:pt>
                <c:pt idx="21">
                  <c:v>1.39</c:v>
                </c:pt>
                <c:pt idx="22">
                  <c:v>1.34</c:v>
                </c:pt>
                <c:pt idx="23">
                  <c:v>1.34</c:v>
                </c:pt>
                <c:pt idx="24">
                  <c:v>1.39</c:v>
                </c:pt>
                <c:pt idx="25">
                  <c:v>1.4000000000000001</c:v>
                </c:pt>
                <c:pt idx="26">
                  <c:v>1.5699999999999998</c:v>
                </c:pt>
                <c:pt idx="27">
                  <c:v>1.6099999999999999</c:v>
                </c:pt>
                <c:pt idx="28">
                  <c:v>1.6500000000000001</c:v>
                </c:pt>
                <c:pt idx="29" formatCode="General">
                  <c:v>1.83</c:v>
                </c:pt>
                <c:pt idx="30">
                  <c:v>1.95</c:v>
                </c:pt>
                <c:pt idx="31">
                  <c:v>1.94</c:v>
                </c:pt>
                <c:pt idx="32">
                  <c:v>1.6</c:v>
                </c:pt>
                <c:pt idx="33">
                  <c:v>1.57</c:v>
                </c:pt>
                <c:pt idx="34">
                  <c:v>1.59</c:v>
                </c:pt>
                <c:pt idx="35">
                  <c:v>1.66</c:v>
                </c:pt>
                <c:pt idx="36">
                  <c:v>1.68</c:v>
                </c:pt>
                <c:pt idx="37">
                  <c:v>2.0299999999999998</c:v>
                </c:pt>
                <c:pt idx="38" formatCode="General">
                  <c:v>2.2799999999999998</c:v>
                </c:pt>
                <c:pt idx="39">
                  <c:v>3.26</c:v>
                </c:pt>
                <c:pt idx="40">
                  <c:v>3.46</c:v>
                </c:pt>
                <c:pt idx="41" formatCode="General">
                  <c:v>3.64</c:v>
                </c:pt>
                <c:pt idx="42" formatCode="General">
                  <c:v>3.74</c:v>
                </c:pt>
                <c:pt idx="43" formatCode="General">
                  <c:v>4.17</c:v>
                </c:pt>
                <c:pt idx="44" formatCode="General">
                  <c:v>4.6900000000000004</c:v>
                </c:pt>
                <c:pt idx="45" formatCode="General">
                  <c:v>5.23</c:v>
                </c:pt>
                <c:pt idx="46">
                  <c:v>5.9</c:v>
                </c:pt>
                <c:pt idx="47">
                  <c:v>6.42</c:v>
                </c:pt>
                <c:pt idx="48">
                  <c:v>6.92</c:v>
                </c:pt>
                <c:pt idx="49">
                  <c:v>7.09</c:v>
                </c:pt>
                <c:pt idx="50">
                  <c:v>7.39</c:v>
                </c:pt>
                <c:pt idx="51">
                  <c:v>6.97</c:v>
                </c:pt>
                <c:pt idx="52">
                  <c:v>7.38</c:v>
                </c:pt>
                <c:pt idx="53">
                  <c:v>7.57</c:v>
                </c:pt>
                <c:pt idx="54">
                  <c:v>7.88</c:v>
                </c:pt>
                <c:pt idx="55">
                  <c:v>7.9</c:v>
                </c:pt>
                <c:pt idx="56">
                  <c:v>7.87</c:v>
                </c:pt>
                <c:pt idx="57">
                  <c:v>7.53</c:v>
                </c:pt>
                <c:pt idx="58">
                  <c:v>7.2</c:v>
                </c:pt>
                <c:pt idx="59">
                  <c:v>6.49</c:v>
                </c:pt>
                <c:pt idx="60">
                  <c:v>5.74</c:v>
                </c:pt>
                <c:pt idx="61">
                  <c:v>5.31</c:v>
                </c:pt>
                <c:pt idx="62">
                  <c:v>5.37</c:v>
                </c:pt>
                <c:pt idx="63">
                  <c:v>5.75</c:v>
                </c:pt>
                <c:pt idx="64">
                  <c:v>5.59</c:v>
                </c:pt>
                <c:pt idx="65">
                  <c:v>5.35</c:v>
                </c:pt>
                <c:pt idx="66">
                  <c:v>4.88</c:v>
                </c:pt>
                <c:pt idx="67">
                  <c:v>4.4053570349367854</c:v>
                </c:pt>
                <c:pt idx="68" formatCode="General">
                  <c:v>4.09</c:v>
                </c:pt>
                <c:pt idx="69" formatCode="General">
                  <c:v>3.75</c:v>
                </c:pt>
                <c:pt idx="70" formatCode="General">
                  <c:v>3.41</c:v>
                </c:pt>
                <c:pt idx="71" formatCode="General">
                  <c:v>3.38</c:v>
                </c:pt>
                <c:pt idx="72" formatCode="General">
                  <c:v>3.64</c:v>
                </c:pt>
                <c:pt idx="73" formatCode="General">
                  <c:v>3.79</c:v>
                </c:pt>
              </c:numCache>
            </c:numRef>
          </c:val>
          <c:smooth val="0"/>
          <c:extLst>
            <c:ext xmlns:c16="http://schemas.microsoft.com/office/drawing/2014/chart" uri="{C3380CC4-5D6E-409C-BE32-E72D297353CC}">
              <c16:uniqueId val="{00000001-4E5A-46CB-84FD-E370D6CE1F61}"/>
            </c:ext>
          </c:extLst>
        </c:ser>
        <c:ser>
          <c:idx val="3"/>
          <c:order val="1"/>
          <c:tx>
            <c:strRef>
              <c:f>Hoja1!$C$1</c:f>
              <c:strCache>
                <c:ptCount val="1"/>
                <c:pt idx="0">
                  <c:v>No transables</c:v>
                </c:pt>
              </c:strCache>
            </c:strRef>
          </c:tx>
          <c:spPr>
            <a:ln w="31750" cap="rnd">
              <a:solidFill>
                <a:schemeClr val="accent2">
                  <a:lumMod val="75000"/>
                </a:schemeClr>
              </a:solidFill>
              <a:round/>
            </a:ln>
            <a:effectLst/>
          </c:spPr>
          <c:marker>
            <c:symbol val="none"/>
          </c:marker>
          <c:dLbls>
            <c:dLbl>
              <c:idx val="64"/>
              <c:layout>
                <c:manualLayout>
                  <c:x val="0.14235625596396512"/>
                  <c:y val="-2.7557701922008666E-3"/>
                </c:manualLayout>
              </c:layout>
              <c:tx>
                <c:rich>
                  <a:bodyPr/>
                  <a:lstStyle/>
                  <a:p>
                    <a:pPr>
                      <a:defRPr b="1">
                        <a:solidFill>
                          <a:schemeClr val="accent2"/>
                        </a:solidFill>
                      </a:defRPr>
                    </a:pPr>
                    <a:r>
                      <a:rPr lang="en-US" b="1" dirty="0">
                        <a:solidFill>
                          <a:schemeClr val="accent2"/>
                        </a:solidFill>
                      </a:rPr>
                      <a:t>5.49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AE-44B4-8A4C-36E7F3A88B4C}"/>
                </c:ext>
              </c:extLst>
            </c:dLbl>
            <c:spPr>
              <a:noFill/>
              <a:ln>
                <a:noFill/>
              </a:ln>
              <a:effectLst/>
            </c:spPr>
            <c:txPr>
              <a:bodyPr/>
              <a:lstStyle/>
              <a:p>
                <a:pPr>
                  <a:defRPr b="1">
                    <a:solidFill>
                      <a:srgbClr val="00B050"/>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Hoja1!$A$36:$A$109</c:f>
              <c:numCache>
                <c:formatCode>mmm\-yy</c:formatCode>
                <c:ptCount val="74"/>
                <c:pt idx="0">
                  <c:v>40848</c:v>
                </c:pt>
                <c:pt idx="1">
                  <c:v>40878</c:v>
                </c:pt>
                <c:pt idx="2">
                  <c:v>40909</c:v>
                </c:pt>
                <c:pt idx="3">
                  <c:v>40940</c:v>
                </c:pt>
                <c:pt idx="4">
                  <c:v>40969</c:v>
                </c:pt>
                <c:pt idx="5">
                  <c:v>41000</c:v>
                </c:pt>
                <c:pt idx="6">
                  <c:v>41030</c:v>
                </c:pt>
                <c:pt idx="7">
                  <c:v>41061</c:v>
                </c:pt>
                <c:pt idx="8">
                  <c:v>41091</c:v>
                </c:pt>
                <c:pt idx="9">
                  <c:v>41122</c:v>
                </c:pt>
                <c:pt idx="10">
                  <c:v>41153</c:v>
                </c:pt>
                <c:pt idx="11">
                  <c:v>41183</c:v>
                </c:pt>
                <c:pt idx="12">
                  <c:v>41214</c:v>
                </c:pt>
                <c:pt idx="13">
                  <c:v>41244</c:v>
                </c:pt>
                <c:pt idx="14">
                  <c:v>41275</c:v>
                </c:pt>
                <c:pt idx="15">
                  <c:v>41306</c:v>
                </c:pt>
                <c:pt idx="16">
                  <c:v>41334</c:v>
                </c:pt>
                <c:pt idx="17">
                  <c:v>41365</c:v>
                </c:pt>
                <c:pt idx="18">
                  <c:v>41395</c:v>
                </c:pt>
                <c:pt idx="19">
                  <c:v>41426</c:v>
                </c:pt>
                <c:pt idx="20">
                  <c:v>41456</c:v>
                </c:pt>
                <c:pt idx="21">
                  <c:v>41487</c:v>
                </c:pt>
                <c:pt idx="22">
                  <c:v>41518</c:v>
                </c:pt>
                <c:pt idx="23">
                  <c:v>41548</c:v>
                </c:pt>
                <c:pt idx="24">
                  <c:v>41579</c:v>
                </c:pt>
                <c:pt idx="25">
                  <c:v>41609</c:v>
                </c:pt>
                <c:pt idx="26">
                  <c:v>41640</c:v>
                </c:pt>
                <c:pt idx="27">
                  <c:v>41671</c:v>
                </c:pt>
                <c:pt idx="28">
                  <c:v>41699</c:v>
                </c:pt>
                <c:pt idx="29">
                  <c:v>41730</c:v>
                </c:pt>
                <c:pt idx="30">
                  <c:v>41760</c:v>
                </c:pt>
                <c:pt idx="31">
                  <c:v>41791</c:v>
                </c:pt>
                <c:pt idx="32">
                  <c:v>41821</c:v>
                </c:pt>
                <c:pt idx="33">
                  <c:v>41852</c:v>
                </c:pt>
                <c:pt idx="34">
                  <c:v>41883</c:v>
                </c:pt>
                <c:pt idx="35">
                  <c:v>41913</c:v>
                </c:pt>
                <c:pt idx="36">
                  <c:v>41944</c:v>
                </c:pt>
                <c:pt idx="37">
                  <c:v>41974</c:v>
                </c:pt>
                <c:pt idx="38">
                  <c:v>42005</c:v>
                </c:pt>
                <c:pt idx="39">
                  <c:v>42036</c:v>
                </c:pt>
                <c:pt idx="40">
                  <c:v>42064</c:v>
                </c:pt>
                <c:pt idx="41">
                  <c:v>42095</c:v>
                </c:pt>
                <c:pt idx="42">
                  <c:v>42125</c:v>
                </c:pt>
                <c:pt idx="43">
                  <c:v>42156</c:v>
                </c:pt>
                <c:pt idx="44">
                  <c:v>42186</c:v>
                </c:pt>
                <c:pt idx="45">
                  <c:v>42217</c:v>
                </c:pt>
                <c:pt idx="46">
                  <c:v>42248</c:v>
                </c:pt>
                <c:pt idx="47">
                  <c:v>42278</c:v>
                </c:pt>
                <c:pt idx="48">
                  <c:v>42309</c:v>
                </c:pt>
                <c:pt idx="49">
                  <c:v>42339</c:v>
                </c:pt>
                <c:pt idx="50">
                  <c:v>42370</c:v>
                </c:pt>
                <c:pt idx="51">
                  <c:v>42401</c:v>
                </c:pt>
                <c:pt idx="52">
                  <c:v>42430</c:v>
                </c:pt>
                <c:pt idx="53">
                  <c:v>42461</c:v>
                </c:pt>
                <c:pt idx="54">
                  <c:v>42491</c:v>
                </c:pt>
                <c:pt idx="55">
                  <c:v>42522</c:v>
                </c:pt>
                <c:pt idx="56">
                  <c:v>42552</c:v>
                </c:pt>
                <c:pt idx="57">
                  <c:v>42583</c:v>
                </c:pt>
                <c:pt idx="58">
                  <c:v>42614</c:v>
                </c:pt>
                <c:pt idx="59">
                  <c:v>42644</c:v>
                </c:pt>
                <c:pt idx="60">
                  <c:v>42675</c:v>
                </c:pt>
                <c:pt idx="61">
                  <c:v>42705</c:v>
                </c:pt>
                <c:pt idx="62">
                  <c:v>42736</c:v>
                </c:pt>
                <c:pt idx="63">
                  <c:v>42767</c:v>
                </c:pt>
                <c:pt idx="64">
                  <c:v>42795</c:v>
                </c:pt>
                <c:pt idx="65">
                  <c:v>42826</c:v>
                </c:pt>
                <c:pt idx="66">
                  <c:v>42856</c:v>
                </c:pt>
                <c:pt idx="67">
                  <c:v>42887</c:v>
                </c:pt>
                <c:pt idx="68">
                  <c:v>42917</c:v>
                </c:pt>
                <c:pt idx="69">
                  <c:v>42948</c:v>
                </c:pt>
                <c:pt idx="70">
                  <c:v>42979</c:v>
                </c:pt>
                <c:pt idx="71">
                  <c:v>43009</c:v>
                </c:pt>
                <c:pt idx="72">
                  <c:v>43040</c:v>
                </c:pt>
                <c:pt idx="73">
                  <c:v>43070</c:v>
                </c:pt>
              </c:numCache>
            </c:numRef>
          </c:cat>
          <c:val>
            <c:numRef>
              <c:f>Hoja1!$C$36:$C$109</c:f>
              <c:numCache>
                <c:formatCode>0.00</c:formatCode>
                <c:ptCount val="74"/>
                <c:pt idx="0">
                  <c:v>3.5700000000000003</c:v>
                </c:pt>
                <c:pt idx="1">
                  <c:v>3.63</c:v>
                </c:pt>
                <c:pt idx="2">
                  <c:v>3.6384051820959273</c:v>
                </c:pt>
                <c:pt idx="3">
                  <c:v>3.7044590083399553</c:v>
                </c:pt>
                <c:pt idx="4">
                  <c:v>3.7085010220593739</c:v>
                </c:pt>
                <c:pt idx="5">
                  <c:v>3.7747569416671789</c:v>
                </c:pt>
                <c:pt idx="6">
                  <c:v>3.7351932837603963</c:v>
                </c:pt>
                <c:pt idx="7">
                  <c:v>3.6151162018036365</c:v>
                </c:pt>
                <c:pt idx="8">
                  <c:v>3.6751645671205146</c:v>
                </c:pt>
                <c:pt idx="9">
                  <c:v>3.94</c:v>
                </c:pt>
                <c:pt idx="10">
                  <c:v>4.0199999999999996</c:v>
                </c:pt>
                <c:pt idx="11">
                  <c:v>4.04</c:v>
                </c:pt>
                <c:pt idx="12">
                  <c:v>3.97</c:v>
                </c:pt>
                <c:pt idx="13">
                  <c:v>3.92</c:v>
                </c:pt>
                <c:pt idx="14">
                  <c:v>3.94</c:v>
                </c:pt>
                <c:pt idx="15">
                  <c:v>3.84</c:v>
                </c:pt>
                <c:pt idx="16">
                  <c:v>3.85</c:v>
                </c:pt>
                <c:pt idx="17">
                  <c:v>3.83</c:v>
                </c:pt>
                <c:pt idx="18">
                  <c:v>3.74</c:v>
                </c:pt>
                <c:pt idx="19">
                  <c:v>3.7800000000000002</c:v>
                </c:pt>
                <c:pt idx="20">
                  <c:v>3.9</c:v>
                </c:pt>
                <c:pt idx="21">
                  <c:v>3.7800000000000002</c:v>
                </c:pt>
                <c:pt idx="22">
                  <c:v>3.6999999999999997</c:v>
                </c:pt>
                <c:pt idx="23">
                  <c:v>3.6700000000000004</c:v>
                </c:pt>
                <c:pt idx="24">
                  <c:v>3.73</c:v>
                </c:pt>
                <c:pt idx="25">
                  <c:v>3.7600000000000002</c:v>
                </c:pt>
                <c:pt idx="26">
                  <c:v>3.61</c:v>
                </c:pt>
                <c:pt idx="27">
                  <c:v>3.61</c:v>
                </c:pt>
                <c:pt idx="28">
                  <c:v>3.55</c:v>
                </c:pt>
                <c:pt idx="29" formatCode="General">
                  <c:v>3.51</c:v>
                </c:pt>
                <c:pt idx="30">
                  <c:v>3.68</c:v>
                </c:pt>
                <c:pt idx="31">
                  <c:v>3.45</c:v>
                </c:pt>
                <c:pt idx="32">
                  <c:v>3.17</c:v>
                </c:pt>
                <c:pt idx="33">
                  <c:v>3.29</c:v>
                </c:pt>
                <c:pt idx="34">
                  <c:v>3.26</c:v>
                </c:pt>
                <c:pt idx="35">
                  <c:v>3.26</c:v>
                </c:pt>
                <c:pt idx="36">
                  <c:v>3.23</c:v>
                </c:pt>
                <c:pt idx="37">
                  <c:v>3.38</c:v>
                </c:pt>
                <c:pt idx="38" formatCode="General">
                  <c:v>3.47</c:v>
                </c:pt>
                <c:pt idx="39">
                  <c:v>3.5</c:v>
                </c:pt>
                <c:pt idx="40">
                  <c:v>3.56</c:v>
                </c:pt>
                <c:pt idx="41" formatCode="General">
                  <c:v>3.67</c:v>
                </c:pt>
                <c:pt idx="42" formatCode="General">
                  <c:v>3.83</c:v>
                </c:pt>
                <c:pt idx="43" formatCode="General">
                  <c:v>3.98</c:v>
                </c:pt>
                <c:pt idx="44" formatCode="General">
                  <c:v>3.95</c:v>
                </c:pt>
                <c:pt idx="45" formatCode="General">
                  <c:v>3.29</c:v>
                </c:pt>
                <c:pt idx="46">
                  <c:v>4.2699999999999996</c:v>
                </c:pt>
                <c:pt idx="47">
                  <c:v>4.34</c:v>
                </c:pt>
                <c:pt idx="48">
                  <c:v>4.3899999999999997</c:v>
                </c:pt>
                <c:pt idx="49">
                  <c:v>4.21</c:v>
                </c:pt>
                <c:pt idx="50">
                  <c:v>4.46</c:v>
                </c:pt>
                <c:pt idx="51">
                  <c:v>4.8600000000000003</c:v>
                </c:pt>
                <c:pt idx="52">
                  <c:v>4.83</c:v>
                </c:pt>
                <c:pt idx="53">
                  <c:v>5</c:v>
                </c:pt>
                <c:pt idx="54">
                  <c:v>4.78</c:v>
                </c:pt>
                <c:pt idx="55">
                  <c:v>4.97</c:v>
                </c:pt>
                <c:pt idx="56">
                  <c:v>5.01</c:v>
                </c:pt>
                <c:pt idx="57">
                  <c:v>5.05</c:v>
                </c:pt>
                <c:pt idx="58">
                  <c:v>4.8499999999999996</c:v>
                </c:pt>
                <c:pt idx="59">
                  <c:v>4.8099999999999996</c:v>
                </c:pt>
                <c:pt idx="60">
                  <c:v>4.83</c:v>
                </c:pt>
                <c:pt idx="61">
                  <c:v>4.8499999999999996</c:v>
                </c:pt>
                <c:pt idx="62">
                  <c:v>4.83</c:v>
                </c:pt>
                <c:pt idx="63">
                  <c:v>5.0599999999999996</c:v>
                </c:pt>
                <c:pt idx="64">
                  <c:v>5.33</c:v>
                </c:pt>
                <c:pt idx="65">
                  <c:v>5.22</c:v>
                </c:pt>
                <c:pt idx="66">
                  <c:v>5.25</c:v>
                </c:pt>
                <c:pt idx="67">
                  <c:v>5.2108591980514651</c:v>
                </c:pt>
                <c:pt idx="68" formatCode="General">
                  <c:v>5.2</c:v>
                </c:pt>
                <c:pt idx="69" formatCode="General">
                  <c:v>5.23</c:v>
                </c:pt>
                <c:pt idx="70" formatCode="General">
                  <c:v>5.21</c:v>
                </c:pt>
                <c:pt idx="71" formatCode="General">
                  <c:v>5.23</c:v>
                </c:pt>
                <c:pt idx="72" formatCode="General">
                  <c:v>5.27</c:v>
                </c:pt>
                <c:pt idx="73" formatCode="General">
                  <c:v>5.49</c:v>
                </c:pt>
              </c:numCache>
            </c:numRef>
          </c:val>
          <c:smooth val="0"/>
          <c:extLst>
            <c:ext xmlns:c16="http://schemas.microsoft.com/office/drawing/2014/chart" uri="{C3380CC4-5D6E-409C-BE32-E72D297353CC}">
              <c16:uniqueId val="{00000008-4E5A-46CB-84FD-E370D6CE1F61}"/>
            </c:ext>
          </c:extLst>
        </c:ser>
        <c:ser>
          <c:idx val="4"/>
          <c:order val="2"/>
          <c:tx>
            <c:strRef>
              <c:f>Hoja1!$D$1</c:f>
              <c:strCache>
                <c:ptCount val="1"/>
                <c:pt idx="0">
                  <c:v>Regulados</c:v>
                </c:pt>
              </c:strCache>
            </c:strRef>
          </c:tx>
          <c:marker>
            <c:symbol val="none"/>
          </c:marker>
          <c:dLbls>
            <c:dLbl>
              <c:idx val="64"/>
              <c:layout>
                <c:manualLayout>
                  <c:x val="0.14300984396146166"/>
                  <c:y val="-0.10374732878258586"/>
                </c:manualLayout>
              </c:layout>
              <c:tx>
                <c:rich>
                  <a:bodyPr/>
                  <a:lstStyle/>
                  <a:p>
                    <a:r>
                      <a:rPr lang="en-US" dirty="0"/>
                      <a:t>5.86</a:t>
                    </a:r>
                  </a:p>
                </c:rich>
              </c:tx>
              <c:showLegendKey val="0"/>
              <c:showVal val="1"/>
              <c:showCatName val="0"/>
              <c:showSerName val="0"/>
              <c:showPercent val="0"/>
              <c:showBubbleSize val="0"/>
              <c:extLst>
                <c:ext xmlns:c15="http://schemas.microsoft.com/office/drawing/2012/chart" uri="{CE6537A1-D6FC-4f65-9D91-7224C49458BB}">
                  <c15:layout>
                    <c:manualLayout>
                      <c:w val="8.8765252805952308E-2"/>
                      <c:h val="3.4074111114419769E-2"/>
                    </c:manualLayout>
                  </c15:layout>
                </c:ext>
                <c:ext xmlns:c16="http://schemas.microsoft.com/office/drawing/2014/chart" uri="{C3380CC4-5D6E-409C-BE32-E72D297353CC}">
                  <c16:uniqueId val="{00000002-31AE-44B4-8A4C-36E7F3A88B4C}"/>
                </c:ext>
              </c:extLst>
            </c:dLbl>
            <c:spPr>
              <a:noFill/>
              <a:ln>
                <a:noFill/>
              </a:ln>
              <a:effectLst/>
            </c:spPr>
            <c:txPr>
              <a:bodyPr/>
              <a:lstStyle/>
              <a:p>
                <a:pPr>
                  <a:defRPr b="1">
                    <a:solidFill>
                      <a:schemeClr val="accent5"/>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Hoja1!$A$36:$A$109</c:f>
              <c:numCache>
                <c:formatCode>mmm\-yy</c:formatCode>
                <c:ptCount val="74"/>
                <c:pt idx="0">
                  <c:v>40848</c:v>
                </c:pt>
                <c:pt idx="1">
                  <c:v>40878</c:v>
                </c:pt>
                <c:pt idx="2">
                  <c:v>40909</c:v>
                </c:pt>
                <c:pt idx="3">
                  <c:v>40940</c:v>
                </c:pt>
                <c:pt idx="4">
                  <c:v>40969</c:v>
                </c:pt>
                <c:pt idx="5">
                  <c:v>41000</c:v>
                </c:pt>
                <c:pt idx="6">
                  <c:v>41030</c:v>
                </c:pt>
                <c:pt idx="7">
                  <c:v>41061</c:v>
                </c:pt>
                <c:pt idx="8">
                  <c:v>41091</c:v>
                </c:pt>
                <c:pt idx="9">
                  <c:v>41122</c:v>
                </c:pt>
                <c:pt idx="10">
                  <c:v>41153</c:v>
                </c:pt>
                <c:pt idx="11">
                  <c:v>41183</c:v>
                </c:pt>
                <c:pt idx="12">
                  <c:v>41214</c:v>
                </c:pt>
                <c:pt idx="13">
                  <c:v>41244</c:v>
                </c:pt>
                <c:pt idx="14">
                  <c:v>41275</c:v>
                </c:pt>
                <c:pt idx="15">
                  <c:v>41306</c:v>
                </c:pt>
                <c:pt idx="16">
                  <c:v>41334</c:v>
                </c:pt>
                <c:pt idx="17">
                  <c:v>41365</c:v>
                </c:pt>
                <c:pt idx="18">
                  <c:v>41395</c:v>
                </c:pt>
                <c:pt idx="19">
                  <c:v>41426</c:v>
                </c:pt>
                <c:pt idx="20">
                  <c:v>41456</c:v>
                </c:pt>
                <c:pt idx="21">
                  <c:v>41487</c:v>
                </c:pt>
                <c:pt idx="22">
                  <c:v>41518</c:v>
                </c:pt>
                <c:pt idx="23">
                  <c:v>41548</c:v>
                </c:pt>
                <c:pt idx="24">
                  <c:v>41579</c:v>
                </c:pt>
                <c:pt idx="25">
                  <c:v>41609</c:v>
                </c:pt>
                <c:pt idx="26">
                  <c:v>41640</c:v>
                </c:pt>
                <c:pt idx="27">
                  <c:v>41671</c:v>
                </c:pt>
                <c:pt idx="28">
                  <c:v>41699</c:v>
                </c:pt>
                <c:pt idx="29">
                  <c:v>41730</c:v>
                </c:pt>
                <c:pt idx="30">
                  <c:v>41760</c:v>
                </c:pt>
                <c:pt idx="31">
                  <c:v>41791</c:v>
                </c:pt>
                <c:pt idx="32">
                  <c:v>41821</c:v>
                </c:pt>
                <c:pt idx="33">
                  <c:v>41852</c:v>
                </c:pt>
                <c:pt idx="34">
                  <c:v>41883</c:v>
                </c:pt>
                <c:pt idx="35">
                  <c:v>41913</c:v>
                </c:pt>
                <c:pt idx="36">
                  <c:v>41944</c:v>
                </c:pt>
                <c:pt idx="37">
                  <c:v>41974</c:v>
                </c:pt>
                <c:pt idx="38">
                  <c:v>42005</c:v>
                </c:pt>
                <c:pt idx="39">
                  <c:v>42036</c:v>
                </c:pt>
                <c:pt idx="40">
                  <c:v>42064</c:v>
                </c:pt>
                <c:pt idx="41">
                  <c:v>42095</c:v>
                </c:pt>
                <c:pt idx="42">
                  <c:v>42125</c:v>
                </c:pt>
                <c:pt idx="43">
                  <c:v>42156</c:v>
                </c:pt>
                <c:pt idx="44">
                  <c:v>42186</c:v>
                </c:pt>
                <c:pt idx="45">
                  <c:v>42217</c:v>
                </c:pt>
                <c:pt idx="46">
                  <c:v>42248</c:v>
                </c:pt>
                <c:pt idx="47">
                  <c:v>42278</c:v>
                </c:pt>
                <c:pt idx="48">
                  <c:v>42309</c:v>
                </c:pt>
                <c:pt idx="49">
                  <c:v>42339</c:v>
                </c:pt>
                <c:pt idx="50">
                  <c:v>42370</c:v>
                </c:pt>
                <c:pt idx="51">
                  <c:v>42401</c:v>
                </c:pt>
                <c:pt idx="52">
                  <c:v>42430</c:v>
                </c:pt>
                <c:pt idx="53">
                  <c:v>42461</c:v>
                </c:pt>
                <c:pt idx="54">
                  <c:v>42491</c:v>
                </c:pt>
                <c:pt idx="55">
                  <c:v>42522</c:v>
                </c:pt>
                <c:pt idx="56">
                  <c:v>42552</c:v>
                </c:pt>
                <c:pt idx="57">
                  <c:v>42583</c:v>
                </c:pt>
                <c:pt idx="58">
                  <c:v>42614</c:v>
                </c:pt>
                <c:pt idx="59">
                  <c:v>42644</c:v>
                </c:pt>
                <c:pt idx="60">
                  <c:v>42675</c:v>
                </c:pt>
                <c:pt idx="61">
                  <c:v>42705</c:v>
                </c:pt>
                <c:pt idx="62">
                  <c:v>42736</c:v>
                </c:pt>
                <c:pt idx="63">
                  <c:v>42767</c:v>
                </c:pt>
                <c:pt idx="64">
                  <c:v>42795</c:v>
                </c:pt>
                <c:pt idx="65">
                  <c:v>42826</c:v>
                </c:pt>
                <c:pt idx="66">
                  <c:v>42856</c:v>
                </c:pt>
                <c:pt idx="67">
                  <c:v>42887</c:v>
                </c:pt>
                <c:pt idx="68">
                  <c:v>42917</c:v>
                </c:pt>
                <c:pt idx="69">
                  <c:v>42948</c:v>
                </c:pt>
                <c:pt idx="70">
                  <c:v>42979</c:v>
                </c:pt>
                <c:pt idx="71">
                  <c:v>43009</c:v>
                </c:pt>
                <c:pt idx="72">
                  <c:v>43040</c:v>
                </c:pt>
                <c:pt idx="73">
                  <c:v>43070</c:v>
                </c:pt>
              </c:numCache>
            </c:numRef>
          </c:cat>
          <c:val>
            <c:numRef>
              <c:f>Hoja1!$D$36:$D$109</c:f>
              <c:numCache>
                <c:formatCode>0.00</c:formatCode>
                <c:ptCount val="74"/>
                <c:pt idx="0">
                  <c:v>5.81</c:v>
                </c:pt>
                <c:pt idx="1">
                  <c:v>5.81</c:v>
                </c:pt>
                <c:pt idx="2">
                  <c:v>5.27</c:v>
                </c:pt>
                <c:pt idx="3">
                  <c:v>5.58</c:v>
                </c:pt>
                <c:pt idx="4">
                  <c:v>4.9399999999999995</c:v>
                </c:pt>
                <c:pt idx="5">
                  <c:v>3.83</c:v>
                </c:pt>
                <c:pt idx="6">
                  <c:v>4.42</c:v>
                </c:pt>
                <c:pt idx="7">
                  <c:v>3.92</c:v>
                </c:pt>
                <c:pt idx="8">
                  <c:v>3.4799999999999995</c:v>
                </c:pt>
                <c:pt idx="9">
                  <c:v>3.1300000000000003</c:v>
                </c:pt>
                <c:pt idx="10">
                  <c:v>3.32</c:v>
                </c:pt>
                <c:pt idx="11">
                  <c:v>3.2800000000000002</c:v>
                </c:pt>
                <c:pt idx="12">
                  <c:v>2.79</c:v>
                </c:pt>
                <c:pt idx="13">
                  <c:v>1.91</c:v>
                </c:pt>
                <c:pt idx="14">
                  <c:v>0.67</c:v>
                </c:pt>
                <c:pt idx="15">
                  <c:v>0.71000000000000008</c:v>
                </c:pt>
                <c:pt idx="16">
                  <c:v>0.2</c:v>
                </c:pt>
                <c:pt idx="17">
                  <c:v>0.86</c:v>
                </c:pt>
                <c:pt idx="18">
                  <c:v>1.25</c:v>
                </c:pt>
                <c:pt idx="19">
                  <c:v>1.9800000000000002</c:v>
                </c:pt>
                <c:pt idx="20">
                  <c:v>1.37</c:v>
                </c:pt>
                <c:pt idx="21">
                  <c:v>1.46</c:v>
                </c:pt>
                <c:pt idx="22">
                  <c:v>1.24</c:v>
                </c:pt>
                <c:pt idx="23">
                  <c:v>1.0699999999999998</c:v>
                </c:pt>
                <c:pt idx="24">
                  <c:v>0.44999999999999996</c:v>
                </c:pt>
                <c:pt idx="25">
                  <c:v>1.05</c:v>
                </c:pt>
                <c:pt idx="26">
                  <c:v>1.66</c:v>
                </c:pt>
                <c:pt idx="27">
                  <c:v>1.76</c:v>
                </c:pt>
                <c:pt idx="28">
                  <c:v>2.21</c:v>
                </c:pt>
                <c:pt idx="29" formatCode="General">
                  <c:v>3.05</c:v>
                </c:pt>
                <c:pt idx="30">
                  <c:v>2.14</c:v>
                </c:pt>
                <c:pt idx="31">
                  <c:v>2.14</c:v>
                </c:pt>
                <c:pt idx="32">
                  <c:v>3.6</c:v>
                </c:pt>
                <c:pt idx="33">
                  <c:v>3.83</c:v>
                </c:pt>
                <c:pt idx="34">
                  <c:v>3.25</c:v>
                </c:pt>
                <c:pt idx="35">
                  <c:v>4.07</c:v>
                </c:pt>
                <c:pt idx="36">
                  <c:v>5.32</c:v>
                </c:pt>
                <c:pt idx="37">
                  <c:v>4.84</c:v>
                </c:pt>
                <c:pt idx="38" formatCode="General">
                  <c:v>4.01</c:v>
                </c:pt>
                <c:pt idx="39">
                  <c:v>3.47</c:v>
                </c:pt>
                <c:pt idx="40">
                  <c:v>3.25</c:v>
                </c:pt>
                <c:pt idx="41" formatCode="General">
                  <c:v>2.68</c:v>
                </c:pt>
                <c:pt idx="42" formatCode="General">
                  <c:v>3.45</c:v>
                </c:pt>
                <c:pt idx="43" formatCode="General">
                  <c:v>2.5499999999999998</c:v>
                </c:pt>
                <c:pt idx="44" formatCode="General">
                  <c:v>2.99</c:v>
                </c:pt>
                <c:pt idx="45" formatCode="General">
                  <c:v>3.08</c:v>
                </c:pt>
                <c:pt idx="46" formatCode="General">
                  <c:v>3.3</c:v>
                </c:pt>
                <c:pt idx="47" formatCode="General">
                  <c:v>3.14</c:v>
                </c:pt>
                <c:pt idx="48">
                  <c:v>3.66</c:v>
                </c:pt>
                <c:pt idx="49">
                  <c:v>4.28</c:v>
                </c:pt>
                <c:pt idx="50" formatCode="General">
                  <c:v>5.0199999999999996</c:v>
                </c:pt>
                <c:pt idx="51" formatCode="General">
                  <c:v>6.35</c:v>
                </c:pt>
                <c:pt idx="52">
                  <c:v>7.24</c:v>
                </c:pt>
                <c:pt idx="53">
                  <c:v>5.78</c:v>
                </c:pt>
                <c:pt idx="54">
                  <c:v>6</c:v>
                </c:pt>
                <c:pt idx="55">
                  <c:v>6.71</c:v>
                </c:pt>
                <c:pt idx="56">
                  <c:v>6.4</c:v>
                </c:pt>
                <c:pt idx="57">
                  <c:v>6.1</c:v>
                </c:pt>
                <c:pt idx="58">
                  <c:v>6.19</c:v>
                </c:pt>
                <c:pt idx="59">
                  <c:v>6.07</c:v>
                </c:pt>
                <c:pt idx="60">
                  <c:v>5.64</c:v>
                </c:pt>
                <c:pt idx="61">
                  <c:v>5.44</c:v>
                </c:pt>
                <c:pt idx="62">
                  <c:v>5.93</c:v>
                </c:pt>
                <c:pt idx="63">
                  <c:v>4.55</c:v>
                </c:pt>
                <c:pt idx="64">
                  <c:v>4.05</c:v>
                </c:pt>
                <c:pt idx="65">
                  <c:v>6.75</c:v>
                </c:pt>
                <c:pt idx="66">
                  <c:v>6.24</c:v>
                </c:pt>
                <c:pt idx="67">
                  <c:v>6.01091687218962</c:v>
                </c:pt>
                <c:pt idx="68" formatCode="General">
                  <c:v>5.03</c:v>
                </c:pt>
                <c:pt idx="69" formatCode="General">
                  <c:v>5.57</c:v>
                </c:pt>
                <c:pt idx="70" formatCode="General">
                  <c:v>5.68</c:v>
                </c:pt>
                <c:pt idx="71" formatCode="General">
                  <c:v>5.61</c:v>
                </c:pt>
                <c:pt idx="72" formatCode="General">
                  <c:v>5.58</c:v>
                </c:pt>
                <c:pt idx="73" formatCode="General">
                  <c:v>5.86</c:v>
                </c:pt>
              </c:numCache>
            </c:numRef>
          </c:val>
          <c:smooth val="0"/>
          <c:extLst>
            <c:ext xmlns:c16="http://schemas.microsoft.com/office/drawing/2014/chart" uri="{C3380CC4-5D6E-409C-BE32-E72D297353CC}">
              <c16:uniqueId val="{00000006-35AD-424F-A533-AEEAED99558D}"/>
            </c:ext>
          </c:extLst>
        </c:ser>
        <c:ser>
          <c:idx val="1"/>
          <c:order val="3"/>
          <c:tx>
            <c:strRef>
              <c:f>Hoja1!$E$1</c:f>
              <c:strCache>
                <c:ptCount val="1"/>
                <c:pt idx="0">
                  <c:v>Alimentos</c:v>
                </c:pt>
              </c:strCache>
            </c:strRef>
          </c:tx>
          <c:spPr>
            <a:ln>
              <a:solidFill>
                <a:schemeClr val="accent6"/>
              </a:solidFill>
            </a:ln>
          </c:spPr>
          <c:marker>
            <c:symbol val="none"/>
          </c:marker>
          <c:dLbls>
            <c:dLbl>
              <c:idx val="64"/>
              <c:layout>
                <c:manualLayout>
                  <c:x val="0.13889084179723812"/>
                  <c:y val="6.8894254805021662E-2"/>
                </c:manualLayout>
              </c:layout>
              <c:tx>
                <c:rich>
                  <a:bodyPr/>
                  <a:lstStyle/>
                  <a:p>
                    <a:pPr>
                      <a:defRPr b="1">
                        <a:solidFill>
                          <a:schemeClr val="accent6"/>
                        </a:solidFill>
                      </a:defRPr>
                    </a:pPr>
                    <a:r>
                      <a:rPr lang="en-US" dirty="0"/>
                      <a:t>1.92</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AE-44B4-8A4C-36E7F3A88B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Hoja1!$A$36:$A$109</c:f>
              <c:numCache>
                <c:formatCode>mmm\-yy</c:formatCode>
                <c:ptCount val="74"/>
                <c:pt idx="0">
                  <c:v>40848</c:v>
                </c:pt>
                <c:pt idx="1">
                  <c:v>40878</c:v>
                </c:pt>
                <c:pt idx="2">
                  <c:v>40909</c:v>
                </c:pt>
                <c:pt idx="3">
                  <c:v>40940</c:v>
                </c:pt>
                <c:pt idx="4">
                  <c:v>40969</c:v>
                </c:pt>
                <c:pt idx="5">
                  <c:v>41000</c:v>
                </c:pt>
                <c:pt idx="6">
                  <c:v>41030</c:v>
                </c:pt>
                <c:pt idx="7">
                  <c:v>41061</c:v>
                </c:pt>
                <c:pt idx="8">
                  <c:v>41091</c:v>
                </c:pt>
                <c:pt idx="9">
                  <c:v>41122</c:v>
                </c:pt>
                <c:pt idx="10">
                  <c:v>41153</c:v>
                </c:pt>
                <c:pt idx="11">
                  <c:v>41183</c:v>
                </c:pt>
                <c:pt idx="12">
                  <c:v>41214</c:v>
                </c:pt>
                <c:pt idx="13">
                  <c:v>41244</c:v>
                </c:pt>
                <c:pt idx="14">
                  <c:v>41275</c:v>
                </c:pt>
                <c:pt idx="15">
                  <c:v>41306</c:v>
                </c:pt>
                <c:pt idx="16">
                  <c:v>41334</c:v>
                </c:pt>
                <c:pt idx="17">
                  <c:v>41365</c:v>
                </c:pt>
                <c:pt idx="18">
                  <c:v>41395</c:v>
                </c:pt>
                <c:pt idx="19">
                  <c:v>41426</c:v>
                </c:pt>
                <c:pt idx="20">
                  <c:v>41456</c:v>
                </c:pt>
                <c:pt idx="21">
                  <c:v>41487</c:v>
                </c:pt>
                <c:pt idx="22">
                  <c:v>41518</c:v>
                </c:pt>
                <c:pt idx="23">
                  <c:v>41548</c:v>
                </c:pt>
                <c:pt idx="24">
                  <c:v>41579</c:v>
                </c:pt>
                <c:pt idx="25">
                  <c:v>41609</c:v>
                </c:pt>
                <c:pt idx="26">
                  <c:v>41640</c:v>
                </c:pt>
                <c:pt idx="27">
                  <c:v>41671</c:v>
                </c:pt>
                <c:pt idx="28">
                  <c:v>41699</c:v>
                </c:pt>
                <c:pt idx="29">
                  <c:v>41730</c:v>
                </c:pt>
                <c:pt idx="30">
                  <c:v>41760</c:v>
                </c:pt>
                <c:pt idx="31">
                  <c:v>41791</c:v>
                </c:pt>
                <c:pt idx="32">
                  <c:v>41821</c:v>
                </c:pt>
                <c:pt idx="33">
                  <c:v>41852</c:v>
                </c:pt>
                <c:pt idx="34">
                  <c:v>41883</c:v>
                </c:pt>
                <c:pt idx="35">
                  <c:v>41913</c:v>
                </c:pt>
                <c:pt idx="36">
                  <c:v>41944</c:v>
                </c:pt>
                <c:pt idx="37">
                  <c:v>41974</c:v>
                </c:pt>
                <c:pt idx="38">
                  <c:v>42005</c:v>
                </c:pt>
                <c:pt idx="39">
                  <c:v>42036</c:v>
                </c:pt>
                <c:pt idx="40">
                  <c:v>42064</c:v>
                </c:pt>
                <c:pt idx="41">
                  <c:v>42095</c:v>
                </c:pt>
                <c:pt idx="42">
                  <c:v>42125</c:v>
                </c:pt>
                <c:pt idx="43">
                  <c:v>42156</c:v>
                </c:pt>
                <c:pt idx="44">
                  <c:v>42186</c:v>
                </c:pt>
                <c:pt idx="45">
                  <c:v>42217</c:v>
                </c:pt>
                <c:pt idx="46">
                  <c:v>42248</c:v>
                </c:pt>
                <c:pt idx="47">
                  <c:v>42278</c:v>
                </c:pt>
                <c:pt idx="48">
                  <c:v>42309</c:v>
                </c:pt>
                <c:pt idx="49">
                  <c:v>42339</c:v>
                </c:pt>
                <c:pt idx="50">
                  <c:v>42370</c:v>
                </c:pt>
                <c:pt idx="51">
                  <c:v>42401</c:v>
                </c:pt>
                <c:pt idx="52">
                  <c:v>42430</c:v>
                </c:pt>
                <c:pt idx="53">
                  <c:v>42461</c:v>
                </c:pt>
                <c:pt idx="54">
                  <c:v>42491</c:v>
                </c:pt>
                <c:pt idx="55">
                  <c:v>42522</c:v>
                </c:pt>
                <c:pt idx="56">
                  <c:v>42552</c:v>
                </c:pt>
                <c:pt idx="57">
                  <c:v>42583</c:v>
                </c:pt>
                <c:pt idx="58">
                  <c:v>42614</c:v>
                </c:pt>
                <c:pt idx="59">
                  <c:v>42644</c:v>
                </c:pt>
                <c:pt idx="60">
                  <c:v>42675</c:v>
                </c:pt>
                <c:pt idx="61">
                  <c:v>42705</c:v>
                </c:pt>
                <c:pt idx="62">
                  <c:v>42736</c:v>
                </c:pt>
                <c:pt idx="63">
                  <c:v>42767</c:v>
                </c:pt>
                <c:pt idx="64">
                  <c:v>42795</c:v>
                </c:pt>
                <c:pt idx="65">
                  <c:v>42826</c:v>
                </c:pt>
                <c:pt idx="66">
                  <c:v>42856</c:v>
                </c:pt>
                <c:pt idx="67">
                  <c:v>42887</c:v>
                </c:pt>
                <c:pt idx="68">
                  <c:v>42917</c:v>
                </c:pt>
                <c:pt idx="69">
                  <c:v>42948</c:v>
                </c:pt>
                <c:pt idx="70">
                  <c:v>42979</c:v>
                </c:pt>
                <c:pt idx="71">
                  <c:v>43009</c:v>
                </c:pt>
                <c:pt idx="72">
                  <c:v>43040</c:v>
                </c:pt>
                <c:pt idx="73">
                  <c:v>43070</c:v>
                </c:pt>
              </c:numCache>
            </c:numRef>
          </c:cat>
          <c:val>
            <c:numRef>
              <c:f>Hoja1!$E$36:$E$109</c:f>
              <c:numCache>
                <c:formatCode>0.00</c:formatCode>
                <c:ptCount val="74"/>
                <c:pt idx="0">
                  <c:v>6.419999999999999</c:v>
                </c:pt>
                <c:pt idx="1">
                  <c:v>5.27</c:v>
                </c:pt>
                <c:pt idx="2">
                  <c:v>4.9399999999999995</c:v>
                </c:pt>
                <c:pt idx="3">
                  <c:v>4.7</c:v>
                </c:pt>
                <c:pt idx="4">
                  <c:v>4.5600000000000005</c:v>
                </c:pt>
                <c:pt idx="5">
                  <c:v>5.01</c:v>
                </c:pt>
                <c:pt idx="6">
                  <c:v>4.72</c:v>
                </c:pt>
                <c:pt idx="7">
                  <c:v>4.22</c:v>
                </c:pt>
                <c:pt idx="8">
                  <c:v>3.7900000000000005</c:v>
                </c:pt>
                <c:pt idx="9">
                  <c:v>4.01</c:v>
                </c:pt>
                <c:pt idx="10">
                  <c:v>3.63</c:v>
                </c:pt>
                <c:pt idx="11">
                  <c:v>3.56</c:v>
                </c:pt>
                <c:pt idx="12">
                  <c:v>3.01</c:v>
                </c:pt>
                <c:pt idx="13">
                  <c:v>2.52</c:v>
                </c:pt>
                <c:pt idx="14">
                  <c:v>1.69</c:v>
                </c:pt>
                <c:pt idx="15">
                  <c:v>1.19</c:v>
                </c:pt>
                <c:pt idx="16">
                  <c:v>1.41</c:v>
                </c:pt>
                <c:pt idx="17">
                  <c:v>1.57</c:v>
                </c:pt>
                <c:pt idx="18">
                  <c:v>1.29</c:v>
                </c:pt>
                <c:pt idx="19">
                  <c:v>1.34</c:v>
                </c:pt>
                <c:pt idx="20">
                  <c:v>1.64</c:v>
                </c:pt>
                <c:pt idx="21">
                  <c:v>1.77</c:v>
                </c:pt>
                <c:pt idx="22">
                  <c:v>2.0499999999999998</c:v>
                </c:pt>
                <c:pt idx="23">
                  <c:v>0.66</c:v>
                </c:pt>
                <c:pt idx="24">
                  <c:v>0.62</c:v>
                </c:pt>
                <c:pt idx="25">
                  <c:v>0.86</c:v>
                </c:pt>
                <c:pt idx="26">
                  <c:v>1.2</c:v>
                </c:pt>
                <c:pt idx="27">
                  <c:v>1.78</c:v>
                </c:pt>
                <c:pt idx="28">
                  <c:v>2.23</c:v>
                </c:pt>
                <c:pt idx="29">
                  <c:v>2.39</c:v>
                </c:pt>
                <c:pt idx="30">
                  <c:v>3.35</c:v>
                </c:pt>
                <c:pt idx="31">
                  <c:v>3.11</c:v>
                </c:pt>
                <c:pt idx="32">
                  <c:v>3.26</c:v>
                </c:pt>
                <c:pt idx="33">
                  <c:v>3.47</c:v>
                </c:pt>
                <c:pt idx="34">
                  <c:v>3.25</c:v>
                </c:pt>
                <c:pt idx="35" formatCode="General">
                  <c:v>4.2699999999999996</c:v>
                </c:pt>
                <c:pt idx="36" formatCode="General">
                  <c:v>4.88</c:v>
                </c:pt>
                <c:pt idx="37">
                  <c:v>4.6900000000000004</c:v>
                </c:pt>
                <c:pt idx="38">
                  <c:v>5.41</c:v>
                </c:pt>
                <c:pt idx="39">
                  <c:v>6.77</c:v>
                </c:pt>
                <c:pt idx="40">
                  <c:v>7.37</c:v>
                </c:pt>
                <c:pt idx="41">
                  <c:v>7.7</c:v>
                </c:pt>
                <c:pt idx="42">
                  <c:v>6.16</c:v>
                </c:pt>
                <c:pt idx="43">
                  <c:v>6.2</c:v>
                </c:pt>
                <c:pt idx="44">
                  <c:v>5.67</c:v>
                </c:pt>
                <c:pt idx="45" formatCode="General">
                  <c:v>6.11</c:v>
                </c:pt>
                <c:pt idx="46" formatCode="General">
                  <c:v>7.3</c:v>
                </c:pt>
                <c:pt idx="47" formatCode="General">
                  <c:v>8.8000000000000007</c:v>
                </c:pt>
                <c:pt idx="48">
                  <c:v>9.81</c:v>
                </c:pt>
                <c:pt idx="49">
                  <c:v>10.85</c:v>
                </c:pt>
                <c:pt idx="50" formatCode="General">
                  <c:v>12.26</c:v>
                </c:pt>
                <c:pt idx="51" formatCode="General">
                  <c:v>11.86</c:v>
                </c:pt>
                <c:pt idx="52">
                  <c:v>12.35</c:v>
                </c:pt>
                <c:pt idx="53">
                  <c:v>12.63</c:v>
                </c:pt>
                <c:pt idx="54">
                  <c:v>13.46</c:v>
                </c:pt>
                <c:pt idx="55">
                  <c:v>14.28</c:v>
                </c:pt>
                <c:pt idx="56">
                  <c:v>15.71</c:v>
                </c:pt>
                <c:pt idx="57">
                  <c:v>13.06</c:v>
                </c:pt>
                <c:pt idx="58">
                  <c:v>10.61</c:v>
                </c:pt>
                <c:pt idx="59">
                  <c:v>8.5299999999999994</c:v>
                </c:pt>
                <c:pt idx="60">
                  <c:v>7.54</c:v>
                </c:pt>
                <c:pt idx="61">
                  <c:v>7.22</c:v>
                </c:pt>
                <c:pt idx="62">
                  <c:v>5.97</c:v>
                </c:pt>
                <c:pt idx="63">
                  <c:v>5.21</c:v>
                </c:pt>
                <c:pt idx="64">
                  <c:v>3.65</c:v>
                </c:pt>
                <c:pt idx="65">
                  <c:v>2.4900000000000002</c:v>
                </c:pt>
                <c:pt idx="66">
                  <c:v>2.09</c:v>
                </c:pt>
                <c:pt idx="67">
                  <c:v>1.3660047880580173</c:v>
                </c:pt>
                <c:pt idx="68" formatCode="General">
                  <c:v>0.2</c:v>
                </c:pt>
                <c:pt idx="69" formatCode="General">
                  <c:v>1.69</c:v>
                </c:pt>
                <c:pt idx="70" formatCode="General">
                  <c:v>2.2200000000000002</c:v>
                </c:pt>
                <c:pt idx="71" formatCode="General">
                  <c:v>2.5099999999999998</c:v>
                </c:pt>
                <c:pt idx="72" formatCode="General">
                  <c:v>2.52</c:v>
                </c:pt>
                <c:pt idx="73" formatCode="General">
                  <c:v>1.96</c:v>
                </c:pt>
              </c:numCache>
            </c:numRef>
          </c:val>
          <c:smooth val="0"/>
          <c:extLst>
            <c:ext xmlns:c16="http://schemas.microsoft.com/office/drawing/2014/chart" uri="{C3380CC4-5D6E-409C-BE32-E72D297353CC}">
              <c16:uniqueId val="{00000008-35AD-424F-A533-AEEAED99558D}"/>
            </c:ext>
          </c:extLst>
        </c:ser>
        <c:ser>
          <c:idx val="2"/>
          <c:order val="4"/>
          <c:tx>
            <c:strRef>
              <c:f>Hoja1!$F$1</c:f>
              <c:strCache>
                <c:ptCount val="1"/>
                <c:pt idx="0">
                  <c:v>Total</c:v>
                </c:pt>
              </c:strCache>
            </c:strRef>
          </c:tx>
          <c:spPr>
            <a:ln w="57150">
              <a:solidFill>
                <a:srgbClr val="C00000"/>
              </a:solidFill>
              <a:prstDash val="sysDash"/>
            </a:ln>
          </c:spPr>
          <c:marker>
            <c:symbol val="none"/>
          </c:marker>
          <c:dLbls>
            <c:dLbl>
              <c:idx val="64"/>
              <c:layout>
                <c:manualLayout>
                  <c:x val="0.14109545833370205"/>
                  <c:y val="1.1023080768803466E-2"/>
                </c:manualLayout>
              </c:layout>
              <c:tx>
                <c:rich>
                  <a:bodyPr/>
                  <a:lstStyle/>
                  <a:p>
                    <a:r>
                      <a:rPr lang="en-US" dirty="0"/>
                      <a:t>4.09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AE-44B4-8A4C-36E7F3A88B4C}"/>
                </c:ext>
              </c:extLst>
            </c:dLbl>
            <c:numFmt formatCode="#,##0.00" sourceLinked="0"/>
            <c:spPr>
              <a:noFill/>
              <a:ln>
                <a:noFill/>
              </a:ln>
              <a:effectLst/>
            </c:spPr>
            <c:txPr>
              <a:bodyPr/>
              <a:lstStyle/>
              <a:p>
                <a:pPr>
                  <a:defRPr b="1">
                    <a:solidFill>
                      <a:srgbClr val="C00000"/>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Hoja1!$A$36:$A$109</c:f>
              <c:numCache>
                <c:formatCode>mmm\-yy</c:formatCode>
                <c:ptCount val="74"/>
                <c:pt idx="0">
                  <c:v>40848</c:v>
                </c:pt>
                <c:pt idx="1">
                  <c:v>40878</c:v>
                </c:pt>
                <c:pt idx="2">
                  <c:v>40909</c:v>
                </c:pt>
                <c:pt idx="3">
                  <c:v>40940</c:v>
                </c:pt>
                <c:pt idx="4">
                  <c:v>40969</c:v>
                </c:pt>
                <c:pt idx="5">
                  <c:v>41000</c:v>
                </c:pt>
                <c:pt idx="6">
                  <c:v>41030</c:v>
                </c:pt>
                <c:pt idx="7">
                  <c:v>41061</c:v>
                </c:pt>
                <c:pt idx="8">
                  <c:v>41091</c:v>
                </c:pt>
                <c:pt idx="9">
                  <c:v>41122</c:v>
                </c:pt>
                <c:pt idx="10">
                  <c:v>41153</c:v>
                </c:pt>
                <c:pt idx="11">
                  <c:v>41183</c:v>
                </c:pt>
                <c:pt idx="12">
                  <c:v>41214</c:v>
                </c:pt>
                <c:pt idx="13">
                  <c:v>41244</c:v>
                </c:pt>
                <c:pt idx="14">
                  <c:v>41275</c:v>
                </c:pt>
                <c:pt idx="15">
                  <c:v>41306</c:v>
                </c:pt>
                <c:pt idx="16">
                  <c:v>41334</c:v>
                </c:pt>
                <c:pt idx="17">
                  <c:v>41365</c:v>
                </c:pt>
                <c:pt idx="18">
                  <c:v>41395</c:v>
                </c:pt>
                <c:pt idx="19">
                  <c:v>41426</c:v>
                </c:pt>
                <c:pt idx="20">
                  <c:v>41456</c:v>
                </c:pt>
                <c:pt idx="21">
                  <c:v>41487</c:v>
                </c:pt>
                <c:pt idx="22">
                  <c:v>41518</c:v>
                </c:pt>
                <c:pt idx="23">
                  <c:v>41548</c:v>
                </c:pt>
                <c:pt idx="24">
                  <c:v>41579</c:v>
                </c:pt>
                <c:pt idx="25">
                  <c:v>41609</c:v>
                </c:pt>
                <c:pt idx="26">
                  <c:v>41640</c:v>
                </c:pt>
                <c:pt idx="27">
                  <c:v>41671</c:v>
                </c:pt>
                <c:pt idx="28">
                  <c:v>41699</c:v>
                </c:pt>
                <c:pt idx="29">
                  <c:v>41730</c:v>
                </c:pt>
                <c:pt idx="30">
                  <c:v>41760</c:v>
                </c:pt>
                <c:pt idx="31">
                  <c:v>41791</c:v>
                </c:pt>
                <c:pt idx="32">
                  <c:v>41821</c:v>
                </c:pt>
                <c:pt idx="33">
                  <c:v>41852</c:v>
                </c:pt>
                <c:pt idx="34">
                  <c:v>41883</c:v>
                </c:pt>
                <c:pt idx="35">
                  <c:v>41913</c:v>
                </c:pt>
                <c:pt idx="36">
                  <c:v>41944</c:v>
                </c:pt>
                <c:pt idx="37">
                  <c:v>41974</c:v>
                </c:pt>
                <c:pt idx="38">
                  <c:v>42005</c:v>
                </c:pt>
                <c:pt idx="39">
                  <c:v>42036</c:v>
                </c:pt>
                <c:pt idx="40">
                  <c:v>42064</c:v>
                </c:pt>
                <c:pt idx="41">
                  <c:v>42095</c:v>
                </c:pt>
                <c:pt idx="42">
                  <c:v>42125</c:v>
                </c:pt>
                <c:pt idx="43">
                  <c:v>42156</c:v>
                </c:pt>
                <c:pt idx="44">
                  <c:v>42186</c:v>
                </c:pt>
                <c:pt idx="45">
                  <c:v>42217</c:v>
                </c:pt>
                <c:pt idx="46">
                  <c:v>42248</c:v>
                </c:pt>
                <c:pt idx="47">
                  <c:v>42278</c:v>
                </c:pt>
                <c:pt idx="48">
                  <c:v>42309</c:v>
                </c:pt>
                <c:pt idx="49">
                  <c:v>42339</c:v>
                </c:pt>
                <c:pt idx="50">
                  <c:v>42370</c:v>
                </c:pt>
                <c:pt idx="51">
                  <c:v>42401</c:v>
                </c:pt>
                <c:pt idx="52">
                  <c:v>42430</c:v>
                </c:pt>
                <c:pt idx="53">
                  <c:v>42461</c:v>
                </c:pt>
                <c:pt idx="54">
                  <c:v>42491</c:v>
                </c:pt>
                <c:pt idx="55">
                  <c:v>42522</c:v>
                </c:pt>
                <c:pt idx="56">
                  <c:v>42552</c:v>
                </c:pt>
                <c:pt idx="57">
                  <c:v>42583</c:v>
                </c:pt>
                <c:pt idx="58">
                  <c:v>42614</c:v>
                </c:pt>
                <c:pt idx="59">
                  <c:v>42644</c:v>
                </c:pt>
                <c:pt idx="60">
                  <c:v>42675</c:v>
                </c:pt>
                <c:pt idx="61">
                  <c:v>42705</c:v>
                </c:pt>
                <c:pt idx="62">
                  <c:v>42736</c:v>
                </c:pt>
                <c:pt idx="63">
                  <c:v>42767</c:v>
                </c:pt>
                <c:pt idx="64">
                  <c:v>42795</c:v>
                </c:pt>
                <c:pt idx="65">
                  <c:v>42826</c:v>
                </c:pt>
                <c:pt idx="66">
                  <c:v>42856</c:v>
                </c:pt>
                <c:pt idx="67">
                  <c:v>42887</c:v>
                </c:pt>
                <c:pt idx="68">
                  <c:v>42917</c:v>
                </c:pt>
                <c:pt idx="69">
                  <c:v>42948</c:v>
                </c:pt>
                <c:pt idx="70">
                  <c:v>42979</c:v>
                </c:pt>
                <c:pt idx="71">
                  <c:v>43009</c:v>
                </c:pt>
                <c:pt idx="72">
                  <c:v>43040</c:v>
                </c:pt>
                <c:pt idx="73">
                  <c:v>43070</c:v>
                </c:pt>
              </c:numCache>
            </c:numRef>
          </c:cat>
          <c:val>
            <c:numRef>
              <c:f>Hoja1!$F$36:$F$109</c:f>
              <c:numCache>
                <c:formatCode>0.000</c:formatCode>
                <c:ptCount val="74"/>
                <c:pt idx="0">
                  <c:v>3.9629707523343605</c:v>
                </c:pt>
                <c:pt idx="1">
                  <c:v>3.7257887020388569</c:v>
                </c:pt>
                <c:pt idx="2">
                  <c:v>3.5430929087008067</c:v>
                </c:pt>
                <c:pt idx="3">
                  <c:v>3.551524902272174</c:v>
                </c:pt>
                <c:pt idx="4">
                  <c:v>3.3992127922611193</c:v>
                </c:pt>
                <c:pt idx="5">
                  <c:v>3.4252181344818666</c:v>
                </c:pt>
                <c:pt idx="6">
                  <c:v>3.4409287580731807</c:v>
                </c:pt>
                <c:pt idx="7">
                  <c:v>3.1984854966993881</c:v>
                </c:pt>
                <c:pt idx="8">
                  <c:v>3.0330221461595253</c:v>
                </c:pt>
                <c:pt idx="9">
                  <c:v>3.1072128990219605</c:v>
                </c:pt>
                <c:pt idx="10">
                  <c:v>3.08</c:v>
                </c:pt>
                <c:pt idx="11">
                  <c:v>3.06</c:v>
                </c:pt>
                <c:pt idx="12">
                  <c:v>2.77</c:v>
                </c:pt>
                <c:pt idx="13">
                  <c:v>2.44</c:v>
                </c:pt>
                <c:pt idx="14">
                  <c:v>2</c:v>
                </c:pt>
                <c:pt idx="15">
                  <c:v>1.83</c:v>
                </c:pt>
                <c:pt idx="16">
                  <c:v>1.91</c:v>
                </c:pt>
                <c:pt idx="17">
                  <c:v>2.02</c:v>
                </c:pt>
                <c:pt idx="18" formatCode="0.0000">
                  <c:v>2</c:v>
                </c:pt>
                <c:pt idx="19" formatCode="0.0000">
                  <c:v>2.16</c:v>
                </c:pt>
                <c:pt idx="20">
                  <c:v>2.2200000000000002</c:v>
                </c:pt>
                <c:pt idx="21">
                  <c:v>2.27</c:v>
                </c:pt>
                <c:pt idx="22">
                  <c:v>2.27</c:v>
                </c:pt>
                <c:pt idx="23">
                  <c:v>1.84</c:v>
                </c:pt>
                <c:pt idx="24">
                  <c:v>1.76</c:v>
                </c:pt>
                <c:pt idx="25">
                  <c:v>1.94</c:v>
                </c:pt>
                <c:pt idx="26">
                  <c:v>2.13</c:v>
                </c:pt>
                <c:pt idx="27">
                  <c:v>2.3199999999999998</c:v>
                </c:pt>
                <c:pt idx="28">
                  <c:v>2.5099999999999998</c:v>
                </c:pt>
                <c:pt idx="29">
                  <c:v>2.72</c:v>
                </c:pt>
                <c:pt idx="30">
                  <c:v>2.93</c:v>
                </c:pt>
                <c:pt idx="31" formatCode="0.00">
                  <c:v>2.79</c:v>
                </c:pt>
                <c:pt idx="32">
                  <c:v>2.89</c:v>
                </c:pt>
                <c:pt idx="33">
                  <c:v>3.02</c:v>
                </c:pt>
                <c:pt idx="34">
                  <c:v>2.86</c:v>
                </c:pt>
                <c:pt idx="35">
                  <c:v>3.29</c:v>
                </c:pt>
                <c:pt idx="36">
                  <c:v>3.65</c:v>
                </c:pt>
                <c:pt idx="37">
                  <c:v>3.66</c:v>
                </c:pt>
                <c:pt idx="38" formatCode="General">
                  <c:v>3.82</c:v>
                </c:pt>
                <c:pt idx="39" formatCode="0.00">
                  <c:v>4.3600000000000003</c:v>
                </c:pt>
                <c:pt idx="40">
                  <c:v>4.5599999999999996</c:v>
                </c:pt>
                <c:pt idx="41">
                  <c:v>4.6399999999999997</c:v>
                </c:pt>
                <c:pt idx="42">
                  <c:v>4.41</c:v>
                </c:pt>
                <c:pt idx="43">
                  <c:v>4.42</c:v>
                </c:pt>
                <c:pt idx="44">
                  <c:v>4.46</c:v>
                </c:pt>
                <c:pt idx="45">
                  <c:v>4.74</c:v>
                </c:pt>
                <c:pt idx="46">
                  <c:v>5.35</c:v>
                </c:pt>
                <c:pt idx="47">
                  <c:v>5.89</c:v>
                </c:pt>
                <c:pt idx="48">
                  <c:v>6.39</c:v>
                </c:pt>
                <c:pt idx="49">
                  <c:v>6.77</c:v>
                </c:pt>
                <c:pt idx="50">
                  <c:v>7.45</c:v>
                </c:pt>
                <c:pt idx="51">
                  <c:v>7.59</c:v>
                </c:pt>
                <c:pt idx="52">
                  <c:v>7.98</c:v>
                </c:pt>
                <c:pt idx="53">
                  <c:v>7.93</c:v>
                </c:pt>
                <c:pt idx="54">
                  <c:v>8.1999999999999993</c:v>
                </c:pt>
                <c:pt idx="55">
                  <c:v>8.6</c:v>
                </c:pt>
                <c:pt idx="56">
                  <c:v>8.9700000000000006</c:v>
                </c:pt>
                <c:pt idx="57">
                  <c:v>8.1</c:v>
                </c:pt>
                <c:pt idx="58">
                  <c:v>7.27</c:v>
                </c:pt>
                <c:pt idx="59">
                  <c:v>6.48</c:v>
                </c:pt>
                <c:pt idx="60">
                  <c:v>5.96</c:v>
                </c:pt>
                <c:pt idx="61">
                  <c:v>5.75</c:v>
                </c:pt>
                <c:pt idx="62">
                  <c:v>5.47</c:v>
                </c:pt>
                <c:pt idx="63">
                  <c:v>5.18</c:v>
                </c:pt>
                <c:pt idx="64">
                  <c:v>4.6900000000000004</c:v>
                </c:pt>
                <c:pt idx="65">
                  <c:v>4.66</c:v>
                </c:pt>
                <c:pt idx="66">
                  <c:v>4.37</c:v>
                </c:pt>
                <c:pt idx="67" formatCode="0.00">
                  <c:v>3.99</c:v>
                </c:pt>
                <c:pt idx="68" formatCode="General">
                  <c:v>3.4</c:v>
                </c:pt>
                <c:pt idx="69" formatCode="General">
                  <c:v>3.87</c:v>
                </c:pt>
                <c:pt idx="70" formatCode="General">
                  <c:v>3.97</c:v>
                </c:pt>
                <c:pt idx="71" formatCode="General">
                  <c:v>4.05</c:v>
                </c:pt>
                <c:pt idx="72" formatCode="General">
                  <c:v>4.12</c:v>
                </c:pt>
                <c:pt idx="73" formatCode="General">
                  <c:v>4.09</c:v>
                </c:pt>
              </c:numCache>
            </c:numRef>
          </c:val>
          <c:smooth val="0"/>
          <c:extLst>
            <c:ext xmlns:c16="http://schemas.microsoft.com/office/drawing/2014/chart" uri="{C3380CC4-5D6E-409C-BE32-E72D297353CC}">
              <c16:uniqueId val="{0000000A-35AD-424F-A533-AEEAED99558D}"/>
            </c:ext>
          </c:extLst>
        </c:ser>
        <c:dLbls>
          <c:showLegendKey val="0"/>
          <c:showVal val="0"/>
          <c:showCatName val="0"/>
          <c:showSerName val="0"/>
          <c:showPercent val="0"/>
          <c:showBubbleSize val="0"/>
        </c:dLbls>
        <c:smooth val="0"/>
        <c:axId val="526728120"/>
        <c:axId val="436571936"/>
      </c:lineChart>
      <c:dateAx>
        <c:axId val="526728120"/>
        <c:scaling>
          <c:orientation val="minMax"/>
          <c:max val="43070"/>
          <c:min val="41609"/>
        </c:scaling>
        <c:delete val="0"/>
        <c:axPos val="b"/>
        <c:numFmt formatCode="mmm\-yy" sourceLinked="1"/>
        <c:majorTickMark val="none"/>
        <c:minorTickMark val="none"/>
        <c:tickLblPos val="low"/>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436571936"/>
        <c:crosses val="autoZero"/>
        <c:auto val="1"/>
        <c:lblOffset val="100"/>
        <c:baseTimeUnit val="months"/>
        <c:majorUnit val="3"/>
        <c:majorTimeUnit val="months"/>
      </c:dateAx>
      <c:valAx>
        <c:axId val="436571936"/>
        <c:scaling>
          <c:orientation val="minMax"/>
          <c:max val="16"/>
          <c:min val="-2"/>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a:t>Variación anual. %</a:t>
                </a:r>
              </a:p>
            </c:rich>
          </c:tx>
          <c:layout>
            <c:manualLayout>
              <c:xMode val="edge"/>
              <c:yMode val="edge"/>
              <c:x val="5.2294858184481503E-3"/>
              <c:y val="0.264912040306515"/>
            </c:manualLayout>
          </c:layout>
          <c:overlay val="0"/>
          <c:spPr>
            <a:noFill/>
            <a:ln>
              <a:noFill/>
            </a:ln>
            <a:effectLst/>
          </c:spPr>
        </c:title>
        <c:numFmt formatCode="0" sourceLinked="0"/>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3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26728120"/>
        <c:crosses val="autoZero"/>
        <c:crossBetween val="between"/>
        <c:majorUnit val="2"/>
      </c:valAx>
      <c:spPr>
        <a:noFill/>
        <a:ln>
          <a:noFill/>
        </a:ln>
        <a:effectLst/>
      </c:spPr>
    </c:plotArea>
    <c:legend>
      <c:legendPos val="b"/>
      <c:layout>
        <c:manualLayout>
          <c:xMode val="edge"/>
          <c:yMode val="edge"/>
          <c:x val="0.15121846725684401"/>
          <c:y val="1.7944186757027001E-2"/>
          <c:w val="0.83565081076107028"/>
          <c:h val="0.122263168451563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0522758007731"/>
          <c:y val="6.4918351085990464E-2"/>
          <c:w val="0.7672004843995861"/>
          <c:h val="0.75275490223308517"/>
        </c:manualLayout>
      </c:layout>
      <c:areaChart>
        <c:grouping val="standard"/>
        <c:varyColors val="0"/>
        <c:ser>
          <c:idx val="3"/>
          <c:order val="2"/>
          <c:spPr>
            <a:solidFill>
              <a:schemeClr val="accent1">
                <a:lumMod val="20000"/>
                <a:lumOff val="80000"/>
              </a:schemeClr>
            </a:solidFill>
            <a:ln w="19050">
              <a:noFill/>
            </a:ln>
          </c:spPr>
          <c:cat>
            <c:numRef>
              <c:f>Hoja1!$A$2:$A$158</c:f>
              <c:numCache>
                <c:formatCode>mmm\-yy</c:formatCode>
                <c:ptCount val="15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numCache>
            </c:numRef>
          </c:cat>
          <c:val>
            <c:numRef>
              <c:f>Hoja1!$F$2:$F$158</c:f>
              <c:numCache>
                <c:formatCode>General</c:formatCode>
                <c:ptCount val="157"/>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numCache>
            </c:numRef>
          </c:val>
          <c:extLst>
            <c:ext xmlns:c16="http://schemas.microsoft.com/office/drawing/2014/chart" uri="{C3380CC4-5D6E-409C-BE32-E72D297353CC}">
              <c16:uniqueId val="{00000001-B95A-4EE7-9CA7-D1A9DDB150FB}"/>
            </c:ext>
          </c:extLst>
        </c:ser>
        <c:ser>
          <c:idx val="4"/>
          <c:order val="3"/>
          <c:spPr>
            <a:solidFill>
              <a:schemeClr val="bg1"/>
            </a:solidFill>
            <a:ln w="19050"/>
          </c:spPr>
          <c:cat>
            <c:numRef>
              <c:f>Hoja1!$A$2:$A$158</c:f>
              <c:numCache>
                <c:formatCode>mmm\-yy</c:formatCode>
                <c:ptCount val="15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numCache>
            </c:numRef>
          </c:cat>
          <c:val>
            <c:numRef>
              <c:f>Hoja1!$G$2:$G$158</c:f>
              <c:numCache>
                <c:formatCode>General</c:formatCode>
                <c:ptCount val="157"/>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numCache>
            </c:numRef>
          </c:val>
          <c:extLst>
            <c:ext xmlns:c16="http://schemas.microsoft.com/office/drawing/2014/chart" uri="{C3380CC4-5D6E-409C-BE32-E72D297353CC}">
              <c16:uniqueId val="{00000001-0E53-4C86-84D0-C396F79C2F94}"/>
            </c:ext>
          </c:extLst>
        </c:ser>
        <c:dLbls>
          <c:showLegendKey val="0"/>
          <c:showVal val="0"/>
          <c:showCatName val="0"/>
          <c:showSerName val="0"/>
          <c:showPercent val="0"/>
          <c:showBubbleSize val="0"/>
        </c:dLbls>
        <c:axId val="436571544"/>
        <c:axId val="436571152"/>
      </c:areaChart>
      <c:lineChart>
        <c:grouping val="standard"/>
        <c:varyColors val="0"/>
        <c:ser>
          <c:idx val="2"/>
          <c:order val="0"/>
          <c:tx>
            <c:strRef>
              <c:f>Hoja1!$C$1</c:f>
              <c:strCache>
                <c:ptCount val="1"/>
                <c:pt idx="0">
                  <c:v>Expectativas inflación a 12 meses - Encuesta BR</c:v>
                </c:pt>
              </c:strCache>
            </c:strRef>
          </c:tx>
          <c:spPr>
            <a:ln w="28575" cap="rnd">
              <a:solidFill>
                <a:srgbClr val="C00000"/>
              </a:solidFill>
              <a:round/>
            </a:ln>
            <a:effectLst/>
          </c:spPr>
          <c:marker>
            <c:symbol val="none"/>
          </c:marker>
          <c:dLbls>
            <c:dLbl>
              <c:idx val="147"/>
              <c:layout>
                <c:manualLayout>
                  <c:x val="0.12193041769305316"/>
                  <c:y val="1.3778850961004332E-2"/>
                </c:manualLayout>
              </c:layout>
              <c:tx>
                <c:rich>
                  <a:bodyPr/>
                  <a:lstStyle/>
                  <a:p>
                    <a:r>
                      <a:rPr lang="en-US" dirty="0"/>
                      <a:t>3,40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AB-4A85-9294-2924A02CF811}"/>
                </c:ext>
              </c:extLst>
            </c:dLbl>
            <c:spPr>
              <a:noFill/>
              <a:ln>
                <a:noFill/>
              </a:ln>
              <a:effectLst/>
            </c:spPr>
            <c:txPr>
              <a:bodyPr/>
              <a:lstStyle/>
              <a:p>
                <a:pPr>
                  <a:defRPr b="1">
                    <a:solidFill>
                      <a:srgbClr val="C00000"/>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Hoja1!$A$2:$A$158</c:f>
              <c:numCache>
                <c:formatCode>mmm\-yy</c:formatCode>
                <c:ptCount val="15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numCache>
            </c:numRef>
          </c:cat>
          <c:val>
            <c:numRef>
              <c:f>Hoja1!$C$2:$C$158</c:f>
              <c:numCache>
                <c:formatCode>0.00</c:formatCode>
                <c:ptCount val="157"/>
                <c:pt idx="0">
                  <c:v>5.2299999999999995</c:v>
                </c:pt>
                <c:pt idx="1">
                  <c:v>5.0299999999999994</c:v>
                </c:pt>
                <c:pt idx="2">
                  <c:v>5.14</c:v>
                </c:pt>
                <c:pt idx="3">
                  <c:v>4.9400000000000004</c:v>
                </c:pt>
                <c:pt idx="4">
                  <c:v>5.08</c:v>
                </c:pt>
                <c:pt idx="5">
                  <c:v>5</c:v>
                </c:pt>
                <c:pt idx="6">
                  <c:v>4.79</c:v>
                </c:pt>
                <c:pt idx="7">
                  <c:v>4.88</c:v>
                </c:pt>
                <c:pt idx="8">
                  <c:v>4.7</c:v>
                </c:pt>
                <c:pt idx="9">
                  <c:v>4.71</c:v>
                </c:pt>
                <c:pt idx="10">
                  <c:v>4.8499999999999996</c:v>
                </c:pt>
                <c:pt idx="11">
                  <c:v>4.6399999999999997</c:v>
                </c:pt>
                <c:pt idx="12">
                  <c:v>4.5</c:v>
                </c:pt>
                <c:pt idx="13">
                  <c:v>4.37</c:v>
                </c:pt>
                <c:pt idx="14">
                  <c:v>4.3099999999999996</c:v>
                </c:pt>
                <c:pt idx="15">
                  <c:v>4.29</c:v>
                </c:pt>
                <c:pt idx="16">
                  <c:v>4.29</c:v>
                </c:pt>
                <c:pt idx="17">
                  <c:v>4.1900000000000004</c:v>
                </c:pt>
                <c:pt idx="18">
                  <c:v>4.17</c:v>
                </c:pt>
                <c:pt idx="19">
                  <c:v>4.28</c:v>
                </c:pt>
                <c:pt idx="20">
                  <c:v>4.42</c:v>
                </c:pt>
                <c:pt idx="21">
                  <c:v>4.4912000000000019</c:v>
                </c:pt>
                <c:pt idx="22">
                  <c:v>4.32</c:v>
                </c:pt>
                <c:pt idx="23">
                  <c:v>4.2299999999999995</c:v>
                </c:pt>
                <c:pt idx="24">
                  <c:v>4.1399999999999997</c:v>
                </c:pt>
                <c:pt idx="25">
                  <c:v>4.17</c:v>
                </c:pt>
                <c:pt idx="26">
                  <c:v>4.22</c:v>
                </c:pt>
                <c:pt idx="27">
                  <c:v>4.43</c:v>
                </c:pt>
                <c:pt idx="28">
                  <c:v>4.58</c:v>
                </c:pt>
                <c:pt idx="29">
                  <c:v>4.5999999999999996</c:v>
                </c:pt>
                <c:pt idx="30">
                  <c:v>4.5</c:v>
                </c:pt>
                <c:pt idx="31">
                  <c:v>4.4000000000000004</c:v>
                </c:pt>
                <c:pt idx="32">
                  <c:v>4.3499999999999996</c:v>
                </c:pt>
                <c:pt idx="33">
                  <c:v>4.5999999999999996</c:v>
                </c:pt>
                <c:pt idx="34">
                  <c:v>4.3499999999999996</c:v>
                </c:pt>
                <c:pt idx="35">
                  <c:v>4.51</c:v>
                </c:pt>
                <c:pt idx="36">
                  <c:v>4.6500000000000004</c:v>
                </c:pt>
                <c:pt idx="37">
                  <c:v>4.78</c:v>
                </c:pt>
                <c:pt idx="38">
                  <c:v>4.8</c:v>
                </c:pt>
                <c:pt idx="39">
                  <c:v>4.78</c:v>
                </c:pt>
                <c:pt idx="40">
                  <c:v>4.8</c:v>
                </c:pt>
                <c:pt idx="41">
                  <c:v>5.33</c:v>
                </c:pt>
                <c:pt idx="42">
                  <c:v>5.52</c:v>
                </c:pt>
                <c:pt idx="43">
                  <c:v>5.71</c:v>
                </c:pt>
                <c:pt idx="44">
                  <c:v>5.84</c:v>
                </c:pt>
                <c:pt idx="45">
                  <c:v>5.3573529411764707</c:v>
                </c:pt>
                <c:pt idx="46">
                  <c:v>5.42</c:v>
                </c:pt>
                <c:pt idx="47">
                  <c:v>5.3588288288288286</c:v>
                </c:pt>
                <c:pt idx="48">
                  <c:v>5.22</c:v>
                </c:pt>
                <c:pt idx="49">
                  <c:v>4.97</c:v>
                </c:pt>
                <c:pt idx="50">
                  <c:v>4.88</c:v>
                </c:pt>
                <c:pt idx="51">
                  <c:v>4.66</c:v>
                </c:pt>
                <c:pt idx="52">
                  <c:v>4.55</c:v>
                </c:pt>
                <c:pt idx="53">
                  <c:v>4.51</c:v>
                </c:pt>
                <c:pt idx="54">
                  <c:v>4.58</c:v>
                </c:pt>
                <c:pt idx="55">
                  <c:v>4.5600000000000005</c:v>
                </c:pt>
                <c:pt idx="56">
                  <c:v>4.42</c:v>
                </c:pt>
                <c:pt idx="57">
                  <c:v>4.3243333333333336</c:v>
                </c:pt>
                <c:pt idx="58">
                  <c:v>3.9566241779923397</c:v>
                </c:pt>
                <c:pt idx="59">
                  <c:v>3.6317073170731704</c:v>
                </c:pt>
                <c:pt idx="60">
                  <c:v>3.6839285714285714</c:v>
                </c:pt>
                <c:pt idx="61">
                  <c:v>3.7934285714285711</c:v>
                </c:pt>
                <c:pt idx="62">
                  <c:v>3.6340625000000002</c:v>
                </c:pt>
                <c:pt idx="63">
                  <c:v>3.5802392829530976</c:v>
                </c:pt>
                <c:pt idx="64">
                  <c:v>3.39509375</c:v>
                </c:pt>
                <c:pt idx="65">
                  <c:v>3.4224617647058824</c:v>
                </c:pt>
                <c:pt idx="66">
                  <c:v>3.3361111111111112</c:v>
                </c:pt>
                <c:pt idx="67">
                  <c:v>3.3314705882352942</c:v>
                </c:pt>
                <c:pt idx="68">
                  <c:v>3.2468421052631578</c:v>
                </c:pt>
                <c:pt idx="69">
                  <c:v>3.1984523514606207</c:v>
                </c:pt>
                <c:pt idx="70">
                  <c:v>3.1539473684210528</c:v>
                </c:pt>
                <c:pt idx="71">
                  <c:v>3.1937210421549742</c:v>
                </c:pt>
                <c:pt idx="72">
                  <c:v>3.4272132285329793</c:v>
                </c:pt>
                <c:pt idx="73">
                  <c:v>3.415478682559788</c:v>
                </c:pt>
                <c:pt idx="74">
                  <c:v>3.4917082297639013</c:v>
                </c:pt>
                <c:pt idx="75">
                  <c:v>3.4801586628188383</c:v>
                </c:pt>
                <c:pt idx="76">
                  <c:v>3.3558333333333334</c:v>
                </c:pt>
                <c:pt idx="77">
                  <c:v>3.4460526315789477</c:v>
                </c:pt>
                <c:pt idx="78">
                  <c:v>3.4555263157894736</c:v>
                </c:pt>
                <c:pt idx="79">
                  <c:v>3.3961428571428574</c:v>
                </c:pt>
                <c:pt idx="80">
                  <c:v>3.3293912900615736</c:v>
                </c:pt>
                <c:pt idx="81">
                  <c:v>3.375294117647059</c:v>
                </c:pt>
                <c:pt idx="82">
                  <c:v>3.4052711428571429</c:v>
                </c:pt>
                <c:pt idx="83">
                  <c:v>3.4422222222222221</c:v>
                </c:pt>
                <c:pt idx="84">
                  <c:v>3.5646428571428572</c:v>
                </c:pt>
                <c:pt idx="85">
                  <c:v>3.6087500000000001</c:v>
                </c:pt>
                <c:pt idx="86">
                  <c:v>3.5331969696969696</c:v>
                </c:pt>
                <c:pt idx="87">
                  <c:v>3.4470104545454543</c:v>
                </c:pt>
                <c:pt idx="88">
                  <c:v>3.4979687500000001</c:v>
                </c:pt>
                <c:pt idx="89">
                  <c:v>3.5426721505771961</c:v>
                </c:pt>
                <c:pt idx="90">
                  <c:v>3.3695454545454542</c:v>
                </c:pt>
                <c:pt idx="91">
                  <c:v>3.2748830977262831</c:v>
                </c:pt>
                <c:pt idx="92">
                  <c:v>3.2582699051738646</c:v>
                </c:pt>
                <c:pt idx="93">
                  <c:v>3.21</c:v>
                </c:pt>
                <c:pt idx="94">
                  <c:v>3.22</c:v>
                </c:pt>
                <c:pt idx="95">
                  <c:v>3.1182790391804001</c:v>
                </c:pt>
                <c:pt idx="96">
                  <c:v>2.87</c:v>
                </c:pt>
                <c:pt idx="97">
                  <c:v>2.9225806451612901</c:v>
                </c:pt>
                <c:pt idx="98">
                  <c:v>3.0350000000000001</c:v>
                </c:pt>
                <c:pt idx="99">
                  <c:v>3.02</c:v>
                </c:pt>
                <c:pt idx="100">
                  <c:v>3.14</c:v>
                </c:pt>
                <c:pt idx="101">
                  <c:v>3.14</c:v>
                </c:pt>
                <c:pt idx="102">
                  <c:v>3.12</c:v>
                </c:pt>
                <c:pt idx="103">
                  <c:v>3.13</c:v>
                </c:pt>
                <c:pt idx="104">
                  <c:v>3.08</c:v>
                </c:pt>
                <c:pt idx="105">
                  <c:v>3.06</c:v>
                </c:pt>
                <c:pt idx="106">
                  <c:v>2.99</c:v>
                </c:pt>
                <c:pt idx="107">
                  <c:v>2.98</c:v>
                </c:pt>
                <c:pt idx="108">
                  <c:v>2.96</c:v>
                </c:pt>
                <c:pt idx="109">
                  <c:v>2.92</c:v>
                </c:pt>
                <c:pt idx="110">
                  <c:v>2.97</c:v>
                </c:pt>
                <c:pt idx="111">
                  <c:v>3.13</c:v>
                </c:pt>
                <c:pt idx="112">
                  <c:v>3.16</c:v>
                </c:pt>
                <c:pt idx="113">
                  <c:v>3.19</c:v>
                </c:pt>
                <c:pt idx="114">
                  <c:v>3.16</c:v>
                </c:pt>
                <c:pt idx="115">
                  <c:v>3.14</c:v>
                </c:pt>
                <c:pt idx="116">
                  <c:v>3.16</c:v>
                </c:pt>
                <c:pt idx="117">
                  <c:v>3.15</c:v>
                </c:pt>
                <c:pt idx="118">
                  <c:v>3.14</c:v>
                </c:pt>
                <c:pt idx="119">
                  <c:v>3.22</c:v>
                </c:pt>
                <c:pt idx="120" formatCode="General">
                  <c:v>3.3</c:v>
                </c:pt>
                <c:pt idx="121">
                  <c:v>3.18</c:v>
                </c:pt>
                <c:pt idx="122">
                  <c:v>3.17</c:v>
                </c:pt>
                <c:pt idx="123">
                  <c:v>3.13</c:v>
                </c:pt>
                <c:pt idx="124">
                  <c:v>3.15619210998952</c:v>
                </c:pt>
                <c:pt idx="125">
                  <c:v>3.1678947368421051</c:v>
                </c:pt>
                <c:pt idx="126">
                  <c:v>3.11</c:v>
                </c:pt>
                <c:pt idx="127">
                  <c:v>3.47</c:v>
                </c:pt>
                <c:pt idx="128">
                  <c:v>3.6</c:v>
                </c:pt>
                <c:pt idx="129">
                  <c:v>3.92</c:v>
                </c:pt>
                <c:pt idx="130">
                  <c:v>4.18</c:v>
                </c:pt>
                <c:pt idx="131">
                  <c:v>4.5</c:v>
                </c:pt>
                <c:pt idx="132">
                  <c:v>4.41</c:v>
                </c:pt>
                <c:pt idx="133">
                  <c:v>4.3600000000000003</c:v>
                </c:pt>
                <c:pt idx="134">
                  <c:v>4.0599999999999996</c:v>
                </c:pt>
                <c:pt idx="135">
                  <c:v>4.32</c:v>
                </c:pt>
                <c:pt idx="136">
                  <c:v>4.21</c:v>
                </c:pt>
                <c:pt idx="137">
                  <c:v>4.2549999999999999</c:v>
                </c:pt>
                <c:pt idx="138">
                  <c:v>4.22</c:v>
                </c:pt>
                <c:pt idx="139">
                  <c:v>4.5</c:v>
                </c:pt>
                <c:pt idx="140">
                  <c:v>4.3</c:v>
                </c:pt>
                <c:pt idx="141">
                  <c:v>4.08</c:v>
                </c:pt>
                <c:pt idx="142">
                  <c:v>4.1100000000000003</c:v>
                </c:pt>
                <c:pt idx="143">
                  <c:v>4.1900000000000004</c:v>
                </c:pt>
                <c:pt idx="144">
                  <c:v>4.26</c:v>
                </c:pt>
                <c:pt idx="145">
                  <c:v>4.01</c:v>
                </c:pt>
                <c:pt idx="146">
                  <c:v>3.76</c:v>
                </c:pt>
                <c:pt idx="147">
                  <c:v>3.59</c:v>
                </c:pt>
                <c:pt idx="148">
                  <c:v>3.59</c:v>
                </c:pt>
                <c:pt idx="149">
                  <c:v>3.57</c:v>
                </c:pt>
                <c:pt idx="150">
                  <c:v>3.6</c:v>
                </c:pt>
                <c:pt idx="151">
                  <c:v>3.62</c:v>
                </c:pt>
                <c:pt idx="152">
                  <c:v>3.63</c:v>
                </c:pt>
                <c:pt idx="153">
                  <c:v>3.57</c:v>
                </c:pt>
                <c:pt idx="154">
                  <c:v>3.46</c:v>
                </c:pt>
                <c:pt idx="155">
                  <c:v>3.4</c:v>
                </c:pt>
                <c:pt idx="156">
                  <c:v>3.4</c:v>
                </c:pt>
              </c:numCache>
            </c:numRef>
          </c:val>
          <c:smooth val="0"/>
          <c:extLst>
            <c:ext xmlns:c16="http://schemas.microsoft.com/office/drawing/2014/chart" uri="{C3380CC4-5D6E-409C-BE32-E72D297353CC}">
              <c16:uniqueId val="{00000001-88DD-4C91-8BC8-3FC9550AB970}"/>
            </c:ext>
          </c:extLst>
        </c:ser>
        <c:ser>
          <c:idx val="0"/>
          <c:order val="1"/>
          <c:tx>
            <c:strRef>
              <c:f>Hoja1!$D$1</c:f>
              <c:strCache>
                <c:ptCount val="1"/>
                <c:pt idx="0">
                  <c:v>Promedio Indicadores Inflación Básica</c:v>
                </c:pt>
              </c:strCache>
            </c:strRef>
          </c:tx>
          <c:spPr>
            <a:ln>
              <a:solidFill>
                <a:schemeClr val="tx2">
                  <a:lumMod val="75000"/>
                </a:schemeClr>
              </a:solidFill>
            </a:ln>
          </c:spPr>
          <c:marker>
            <c:symbol val="none"/>
          </c:marker>
          <c:dLbls>
            <c:dLbl>
              <c:idx val="136"/>
              <c:layout>
                <c:manualLayout>
                  <c:x val="0.28276551647518083"/>
                  <c:y val="0.17747572318353511"/>
                </c:manualLayout>
              </c:layout>
              <c:tx>
                <c:rich>
                  <a:bodyPr/>
                  <a:lstStyle/>
                  <a:p>
                    <a:r>
                      <a:rPr lang="en-US" dirty="0">
                        <a:solidFill>
                          <a:schemeClr val="tx2"/>
                        </a:solidFill>
                      </a:rPr>
                      <a:t>4,66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9-4EF3-AFBB-2D074F81EB52}"/>
                </c:ext>
              </c:extLst>
            </c:dLbl>
            <c:spPr>
              <a:noFill/>
              <a:ln>
                <a:noFill/>
              </a:ln>
              <a:effectLst/>
            </c:spPr>
            <c:txPr>
              <a:bodyPr/>
              <a:lstStyle/>
              <a:p>
                <a:pPr>
                  <a:defRPr b="1">
                    <a:solidFill>
                      <a:schemeClr val="tx2"/>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Hoja1!$A$2:$A$158</c:f>
              <c:numCache>
                <c:formatCode>mmm\-yy</c:formatCode>
                <c:ptCount val="15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numCache>
            </c:numRef>
          </c:cat>
          <c:val>
            <c:numRef>
              <c:f>Hoja1!$D$2:$D$158</c:f>
              <c:numCache>
                <c:formatCode>General</c:formatCode>
                <c:ptCount val="157"/>
                <c:pt idx="71" formatCode="0.00">
                  <c:v>2.60930757445787</c:v>
                </c:pt>
                <c:pt idx="72" formatCode="0.00">
                  <c:v>2.6066238971770073</c:v>
                </c:pt>
                <c:pt idx="73" formatCode="0.00">
                  <c:v>2.5892597016891896</c:v>
                </c:pt>
                <c:pt idx="74" formatCode="0.00">
                  <c:v>2.6532291387109552</c:v>
                </c:pt>
                <c:pt idx="75" formatCode="0.00">
                  <c:v>2.6495205206101602</c:v>
                </c:pt>
                <c:pt idx="76" formatCode="0.00">
                  <c:v>2.6793175294841043</c:v>
                </c:pt>
                <c:pt idx="77" formatCode="0.00">
                  <c:v>2.8606246979578698</c:v>
                </c:pt>
                <c:pt idx="78" formatCode="0.00">
                  <c:v>2.9163088114612767</c:v>
                </c:pt>
                <c:pt idx="79" formatCode="0.00">
                  <c:v>2.7252249980410315</c:v>
                </c:pt>
                <c:pt idx="80" formatCode="0.00">
                  <c:v>2.8527267374860781</c:v>
                </c:pt>
                <c:pt idx="81" formatCode="0.00">
                  <c:v>2.9780528079123627</c:v>
                </c:pt>
                <c:pt idx="82" formatCode="0.00">
                  <c:v>3.0682248522669209</c:v>
                </c:pt>
                <c:pt idx="83" formatCode="0.00">
                  <c:v>3.1513371820951654</c:v>
                </c:pt>
                <c:pt idx="84" formatCode="0.00">
                  <c:v>3.0333204161701377</c:v>
                </c:pt>
                <c:pt idx="85" formatCode="0.00">
                  <c:v>3.049922212972461</c:v>
                </c:pt>
                <c:pt idx="86" formatCode="0.00">
                  <c:v>3.0169180402395135</c:v>
                </c:pt>
                <c:pt idx="87" formatCode="0.00">
                  <c:v>3.1042560625321238</c:v>
                </c:pt>
                <c:pt idx="88" formatCode="0.00">
                  <c:v>3.1395026191954556</c:v>
                </c:pt>
                <c:pt idx="89" formatCode="0.00">
                  <c:v>3.0173985266397696</c:v>
                </c:pt>
                <c:pt idx="90" formatCode="0.00">
                  <c:v>3.0430557095065258</c:v>
                </c:pt>
                <c:pt idx="91" formatCode="0.00">
                  <c:v>3.1244394392084929</c:v>
                </c:pt>
                <c:pt idx="92" formatCode="0.00">
                  <c:v>3.1630961313973307</c:v>
                </c:pt>
                <c:pt idx="93" formatCode="0.00">
                  <c:v>3.1125208139657579</c:v>
                </c:pt>
                <c:pt idx="94" formatCode="0.00">
                  <c:v>2.9576949006010764</c:v>
                </c:pt>
                <c:pt idx="95" formatCode="0.00">
                  <c:v>2.7994178990041529</c:v>
                </c:pt>
                <c:pt idx="96" formatCode="0.00">
                  <c:v>2.5929007869607834</c:v>
                </c:pt>
                <c:pt idx="97" formatCode="0.00">
                  <c:v>2.4868368317457143</c:v>
                </c:pt>
                <c:pt idx="98" formatCode="0.00">
                  <c:v>2.5171371776634919</c:v>
                </c:pt>
                <c:pt idx="99" formatCode="0.00">
                  <c:v>2.4819651214387894</c:v>
                </c:pt>
                <c:pt idx="100" formatCode="0.00">
                  <c:v>2.4377405584637133</c:v>
                </c:pt>
                <c:pt idx="101" formatCode="0.00">
                  <c:v>2.5178858252167036</c:v>
                </c:pt>
                <c:pt idx="102" formatCode="0.00">
                  <c:v>2.5415987750186328</c:v>
                </c:pt>
                <c:pt idx="103" formatCode="0.00">
                  <c:v>2.5444869991835262</c:v>
                </c:pt>
                <c:pt idx="104" formatCode="0.00">
                  <c:v>2.5072333716403437</c:v>
                </c:pt>
                <c:pt idx="105" formatCode="0.00">
                  <c:v>2.4406941233043433</c:v>
                </c:pt>
                <c:pt idx="106" formatCode="0.00">
                  <c:v>2.4576549426717778</c:v>
                </c:pt>
                <c:pt idx="107" formatCode="0.00">
                  <c:v>2.5048568303222662</c:v>
                </c:pt>
                <c:pt idx="108" formatCode="0.00">
                  <c:v>2.5464281816960757</c:v>
                </c:pt>
                <c:pt idx="109" formatCode="0.00">
                  <c:v>2.6265623996856502</c:v>
                </c:pt>
                <c:pt idx="110" formatCode="0.00">
                  <c:v>2.6888526474274754</c:v>
                </c:pt>
                <c:pt idx="111" formatCode="0.00">
                  <c:v>2.7459426871413397</c:v>
                </c:pt>
                <c:pt idx="112" formatCode="0.00">
                  <c:v>2.870167216666097</c:v>
                </c:pt>
                <c:pt idx="113" formatCode="0.00">
                  <c:v>2.7610609594728275</c:v>
                </c:pt>
                <c:pt idx="114" formatCode="0.00">
                  <c:v>2.5812973428446795</c:v>
                </c:pt>
                <c:pt idx="115" formatCode="0.00">
                  <c:v>2.6986238522420045</c:v>
                </c:pt>
                <c:pt idx="116" formatCode="0.00">
                  <c:v>2.6330661033296621</c:v>
                </c:pt>
                <c:pt idx="117" formatCode="0.00">
                  <c:v>2.7597368439038146</c:v>
                </c:pt>
                <c:pt idx="118" formatCode="0.00">
                  <c:v>2.8537824733305404</c:v>
                </c:pt>
                <c:pt idx="119" formatCode="0.00">
                  <c:v>3.0607072977782033</c:v>
                </c:pt>
                <c:pt idx="120" formatCode="0.00">
                  <c:v>3.2164925332793635</c:v>
                </c:pt>
                <c:pt idx="121" formatCode="0.00">
                  <c:v>3.5318683765548258</c:v>
                </c:pt>
                <c:pt idx="122" formatCode="0.00">
                  <c:v>3.6548755607014702</c:v>
                </c:pt>
                <c:pt idx="123" formatCode="0.00">
                  <c:v>3.8387945686295559</c:v>
                </c:pt>
                <c:pt idx="124" formatCode="0.00">
                  <c:v>3.9890705603735972</c:v>
                </c:pt>
                <c:pt idx="125" formatCode="0.00">
                  <c:v>4.1387959454450058</c:v>
                </c:pt>
                <c:pt idx="126" formatCode="0.00">
                  <c:v>4.270197632021949</c:v>
                </c:pt>
                <c:pt idx="127" formatCode="0.00">
                  <c:v>4.4617989845907982</c:v>
                </c:pt>
                <c:pt idx="128" formatCode="0.00">
                  <c:v>4.8855097068366771</c:v>
                </c:pt>
                <c:pt idx="129" formatCode="0.00">
                  <c:v>5.109414695348474</c:v>
                </c:pt>
                <c:pt idx="130" formatCode="0.00">
                  <c:v>5.3952642019837072</c:v>
                </c:pt>
                <c:pt idx="131" formatCode="0.00">
                  <c:v>5.4338033570724082</c:v>
                </c:pt>
                <c:pt idx="132" formatCode="0.00">
                  <c:v>5.7305896572559467</c:v>
                </c:pt>
                <c:pt idx="133" formatCode="0.00">
                  <c:v>6.0701260899575171</c:v>
                </c:pt>
                <c:pt idx="134" formatCode="0.00">
                  <c:v>6.2900152310767066</c:v>
                </c:pt>
                <c:pt idx="135" formatCode="0.00">
                  <c:v>6.3793597981740113</c:v>
                </c:pt>
                <c:pt idx="136" formatCode="0.00">
                  <c:v>6.33</c:v>
                </c:pt>
                <c:pt idx="137" formatCode="0.00">
                  <c:v>6.52</c:v>
                </c:pt>
                <c:pt idx="138" formatCode="0.00">
                  <c:v>6.61</c:v>
                </c:pt>
                <c:pt idx="139" formatCode="0.00">
                  <c:v>6.56</c:v>
                </c:pt>
                <c:pt idx="140" formatCode="0.00">
                  <c:v>6.28</c:v>
                </c:pt>
                <c:pt idx="141" formatCode="0.00">
                  <c:v>6.0274999999999999</c:v>
                </c:pt>
                <c:pt idx="142" formatCode="0.00">
                  <c:v>5.7349999999999994</c:v>
                </c:pt>
                <c:pt idx="143" formatCode="0.00">
                  <c:v>5.6</c:v>
                </c:pt>
                <c:pt idx="144" formatCode="0.00">
                  <c:v>5.6124999999999998</c:v>
                </c:pt>
                <c:pt idx="145" formatCode="0.00">
                  <c:v>5.57</c:v>
                </c:pt>
                <c:pt idx="146" formatCode="0.00">
                  <c:v>5.5475000000000003</c:v>
                </c:pt>
                <c:pt idx="147" formatCode="0.00">
                  <c:v>5.52</c:v>
                </c:pt>
                <c:pt idx="148" formatCode="0.00">
                  <c:v>5.33</c:v>
                </c:pt>
                <c:pt idx="149" formatCode="0.00">
                  <c:v>5.093</c:v>
                </c:pt>
                <c:pt idx="150" formatCode="0.00">
                  <c:v>4.9000000000000004</c:v>
                </c:pt>
                <c:pt idx="151" formatCode="0.00">
                  <c:v>4.74</c:v>
                </c:pt>
                <c:pt idx="152" formatCode="0.00">
                  <c:v>4.58</c:v>
                </c:pt>
                <c:pt idx="153" formatCode="0.00">
                  <c:v>4.5</c:v>
                </c:pt>
                <c:pt idx="154" formatCode="0.00">
                  <c:v>4.54</c:v>
                </c:pt>
                <c:pt idx="155" formatCode="0.00">
                  <c:v>4.66</c:v>
                </c:pt>
              </c:numCache>
            </c:numRef>
          </c:val>
          <c:smooth val="0"/>
          <c:extLst>
            <c:ext xmlns:c16="http://schemas.microsoft.com/office/drawing/2014/chart" uri="{C3380CC4-5D6E-409C-BE32-E72D297353CC}">
              <c16:uniqueId val="{00000003-88DD-4C91-8BC8-3FC9550AB970}"/>
            </c:ext>
          </c:extLst>
        </c:ser>
        <c:dLbls>
          <c:showLegendKey val="0"/>
          <c:showVal val="0"/>
          <c:showCatName val="0"/>
          <c:showSerName val="0"/>
          <c:showPercent val="0"/>
          <c:showBubbleSize val="0"/>
        </c:dLbls>
        <c:marker val="1"/>
        <c:smooth val="0"/>
        <c:axId val="436571544"/>
        <c:axId val="436571152"/>
      </c:lineChart>
      <c:dateAx>
        <c:axId val="436571544"/>
        <c:scaling>
          <c:orientation val="minMax"/>
          <c:max val="43070"/>
          <c:min val="41518"/>
        </c:scaling>
        <c:delete val="0"/>
        <c:axPos val="b"/>
        <c:numFmt formatCode="mmm\-yy" sourceLinked="1"/>
        <c:majorTickMark val="none"/>
        <c:minorTickMark val="none"/>
        <c:tickLblPos val="nextTo"/>
        <c:spPr>
          <a:noFill/>
          <a:ln w="9525" cap="flat" cmpd="sng" algn="ctr">
            <a:solidFill>
              <a:schemeClr val="tx1">
                <a:lumMod val="75000"/>
                <a:lumOff val="25000"/>
              </a:schemeClr>
            </a:solidFill>
            <a:round/>
          </a:ln>
          <a:effectLst/>
        </c:spPr>
        <c:txPr>
          <a:bodyPr rot="-54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436571152"/>
        <c:crosses val="autoZero"/>
        <c:auto val="1"/>
        <c:lblOffset val="100"/>
        <c:baseTimeUnit val="months"/>
        <c:majorUnit val="3"/>
        <c:majorTimeUnit val="months"/>
      </c:dateAx>
      <c:valAx>
        <c:axId val="436571152"/>
        <c:scaling>
          <c:orientation val="minMax"/>
          <c:max val="8"/>
          <c:min val="1"/>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a:t>%</a:t>
                </a:r>
              </a:p>
            </c:rich>
          </c:tx>
          <c:overlay val="0"/>
          <c:spPr>
            <a:noFill/>
            <a:ln>
              <a:noFill/>
            </a:ln>
            <a:effectLst/>
          </c:spPr>
        </c:title>
        <c:numFmt formatCode="0.0" sourceLinked="0"/>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4365715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sz="1400" dirty="0"/>
              <a:t>Tasa de intervención y DTF</a:t>
            </a:r>
          </a:p>
        </c:rich>
      </c:tx>
      <c:layout>
        <c:manualLayout>
          <c:xMode val="edge"/>
          <c:yMode val="edge"/>
          <c:x val="0.190795320987727"/>
          <c:y val="1.26639863226601E-2"/>
        </c:manualLayout>
      </c:layout>
      <c:overlay val="0"/>
    </c:title>
    <c:autoTitleDeleted val="0"/>
    <c:plotArea>
      <c:layout>
        <c:manualLayout>
          <c:layoutTarget val="inner"/>
          <c:xMode val="edge"/>
          <c:yMode val="edge"/>
          <c:x val="0.15665476824414101"/>
          <c:y val="7.7571893053549598E-2"/>
          <c:w val="0.75430215356188501"/>
          <c:h val="0.76911984883991802"/>
        </c:manualLayout>
      </c:layout>
      <c:lineChart>
        <c:grouping val="standard"/>
        <c:varyColors val="0"/>
        <c:ser>
          <c:idx val="0"/>
          <c:order val="0"/>
          <c:tx>
            <c:strRef>
              <c:f>Hoja1!$B$1</c:f>
              <c:strCache>
                <c:ptCount val="1"/>
                <c:pt idx="0">
                  <c:v>Tasa de intervención</c:v>
                </c:pt>
              </c:strCache>
            </c:strRef>
          </c:tx>
          <c:spPr>
            <a:ln>
              <a:solidFill>
                <a:srgbClr val="C00000"/>
              </a:solidFill>
            </a:ln>
          </c:spPr>
          <c:marker>
            <c:symbol val="none"/>
          </c:marker>
          <c:dLbls>
            <c:dLbl>
              <c:idx val="150"/>
              <c:tx>
                <c:rich>
                  <a:bodyPr/>
                  <a:lstStyle/>
                  <a:p>
                    <a:fld id="{8DD9CE44-6FD2-4A27-B879-585D84E05302}" type="VALUE">
                      <a:rPr lang="en-US" b="1">
                        <a:solidFill>
                          <a:srgbClr val="FF0000"/>
                        </a:solidFill>
                      </a:rPr>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20-4D6C-947D-11411320E3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Hoja1!$A$4:$A$154</c:f>
              <c:numCache>
                <c:formatCode>mmm\-yy</c:formatCode>
                <c:ptCount val="151"/>
                <c:pt idx="0">
                  <c:v>38534</c:v>
                </c:pt>
                <c:pt idx="1">
                  <c:v>38565</c:v>
                </c:pt>
                <c:pt idx="2">
                  <c:v>38596</c:v>
                </c:pt>
                <c:pt idx="3">
                  <c:v>38626</c:v>
                </c:pt>
                <c:pt idx="4">
                  <c:v>38657</c:v>
                </c:pt>
                <c:pt idx="5">
                  <c:v>38687</c:v>
                </c:pt>
                <c:pt idx="6">
                  <c:v>38718</c:v>
                </c:pt>
                <c:pt idx="7">
                  <c:v>38749</c:v>
                </c:pt>
                <c:pt idx="8">
                  <c:v>38777</c:v>
                </c:pt>
                <c:pt idx="9">
                  <c:v>38808</c:v>
                </c:pt>
                <c:pt idx="10">
                  <c:v>38838</c:v>
                </c:pt>
                <c:pt idx="11">
                  <c:v>38869</c:v>
                </c:pt>
                <c:pt idx="12">
                  <c:v>38899</c:v>
                </c:pt>
                <c:pt idx="13">
                  <c:v>38930</c:v>
                </c:pt>
                <c:pt idx="14">
                  <c:v>38961</c:v>
                </c:pt>
                <c:pt idx="15">
                  <c:v>38991</c:v>
                </c:pt>
                <c:pt idx="16">
                  <c:v>39022</c:v>
                </c:pt>
                <c:pt idx="17">
                  <c:v>39052</c:v>
                </c:pt>
                <c:pt idx="18">
                  <c:v>39083</c:v>
                </c:pt>
                <c:pt idx="19">
                  <c:v>39114</c:v>
                </c:pt>
                <c:pt idx="20">
                  <c:v>39142</c:v>
                </c:pt>
                <c:pt idx="21">
                  <c:v>39173</c:v>
                </c:pt>
                <c:pt idx="22">
                  <c:v>39203</c:v>
                </c:pt>
                <c:pt idx="23">
                  <c:v>39234</c:v>
                </c:pt>
                <c:pt idx="24">
                  <c:v>39264</c:v>
                </c:pt>
                <c:pt idx="25">
                  <c:v>39295</c:v>
                </c:pt>
                <c:pt idx="26">
                  <c:v>39326</c:v>
                </c:pt>
                <c:pt idx="27">
                  <c:v>39356</c:v>
                </c:pt>
                <c:pt idx="28">
                  <c:v>39387</c:v>
                </c:pt>
                <c:pt idx="29">
                  <c:v>39417</c:v>
                </c:pt>
                <c:pt idx="30">
                  <c:v>39448</c:v>
                </c:pt>
                <c:pt idx="31">
                  <c:v>39479</c:v>
                </c:pt>
                <c:pt idx="32">
                  <c:v>39508</c:v>
                </c:pt>
                <c:pt idx="33">
                  <c:v>39539</c:v>
                </c:pt>
                <c:pt idx="34">
                  <c:v>39569</c:v>
                </c:pt>
                <c:pt idx="35">
                  <c:v>39600</c:v>
                </c:pt>
                <c:pt idx="36">
                  <c:v>39630</c:v>
                </c:pt>
                <c:pt idx="37">
                  <c:v>39661</c:v>
                </c:pt>
                <c:pt idx="38">
                  <c:v>39692</c:v>
                </c:pt>
                <c:pt idx="39">
                  <c:v>39722</c:v>
                </c:pt>
                <c:pt idx="40">
                  <c:v>39753</c:v>
                </c:pt>
                <c:pt idx="41">
                  <c:v>39783</c:v>
                </c:pt>
                <c:pt idx="42">
                  <c:v>39814</c:v>
                </c:pt>
                <c:pt idx="43">
                  <c:v>39845</c:v>
                </c:pt>
                <c:pt idx="44">
                  <c:v>39873</c:v>
                </c:pt>
                <c:pt idx="45">
                  <c:v>39904</c:v>
                </c:pt>
                <c:pt idx="46">
                  <c:v>39934</c:v>
                </c:pt>
                <c:pt idx="47">
                  <c:v>39965</c:v>
                </c:pt>
                <c:pt idx="48">
                  <c:v>39995</c:v>
                </c:pt>
                <c:pt idx="49">
                  <c:v>40026</c:v>
                </c:pt>
                <c:pt idx="50">
                  <c:v>40057</c:v>
                </c:pt>
                <c:pt idx="51">
                  <c:v>40087</c:v>
                </c:pt>
                <c:pt idx="52">
                  <c:v>40118</c:v>
                </c:pt>
                <c:pt idx="53">
                  <c:v>40148</c:v>
                </c:pt>
                <c:pt idx="54">
                  <c:v>40179</c:v>
                </c:pt>
                <c:pt idx="55">
                  <c:v>40210</c:v>
                </c:pt>
                <c:pt idx="56">
                  <c:v>40238</c:v>
                </c:pt>
                <c:pt idx="57">
                  <c:v>40269</c:v>
                </c:pt>
                <c:pt idx="58">
                  <c:v>40299</c:v>
                </c:pt>
                <c:pt idx="59">
                  <c:v>40330</c:v>
                </c:pt>
                <c:pt idx="60">
                  <c:v>40360</c:v>
                </c:pt>
                <c:pt idx="61">
                  <c:v>40391</c:v>
                </c:pt>
                <c:pt idx="62">
                  <c:v>40422</c:v>
                </c:pt>
                <c:pt idx="63">
                  <c:v>40452</c:v>
                </c:pt>
                <c:pt idx="64">
                  <c:v>40483</c:v>
                </c:pt>
                <c:pt idx="65">
                  <c:v>40513</c:v>
                </c:pt>
                <c:pt idx="66">
                  <c:v>40544</c:v>
                </c:pt>
                <c:pt idx="67">
                  <c:v>40575</c:v>
                </c:pt>
                <c:pt idx="68">
                  <c:v>40603</c:v>
                </c:pt>
                <c:pt idx="69">
                  <c:v>40634</c:v>
                </c:pt>
                <c:pt idx="70">
                  <c:v>40664</c:v>
                </c:pt>
                <c:pt idx="71">
                  <c:v>40695</c:v>
                </c:pt>
                <c:pt idx="72">
                  <c:v>40725</c:v>
                </c:pt>
                <c:pt idx="73">
                  <c:v>40756</c:v>
                </c:pt>
                <c:pt idx="74">
                  <c:v>40787</c:v>
                </c:pt>
                <c:pt idx="75">
                  <c:v>40817</c:v>
                </c:pt>
                <c:pt idx="76">
                  <c:v>40848</c:v>
                </c:pt>
                <c:pt idx="77">
                  <c:v>40878</c:v>
                </c:pt>
                <c:pt idx="78">
                  <c:v>40909</c:v>
                </c:pt>
                <c:pt idx="79">
                  <c:v>40940</c:v>
                </c:pt>
                <c:pt idx="80">
                  <c:v>40969</c:v>
                </c:pt>
                <c:pt idx="81">
                  <c:v>41000</c:v>
                </c:pt>
                <c:pt idx="82">
                  <c:v>41030</c:v>
                </c:pt>
                <c:pt idx="83">
                  <c:v>41061</c:v>
                </c:pt>
                <c:pt idx="84">
                  <c:v>41091</c:v>
                </c:pt>
                <c:pt idx="85">
                  <c:v>41122</c:v>
                </c:pt>
                <c:pt idx="86">
                  <c:v>41153</c:v>
                </c:pt>
                <c:pt idx="87">
                  <c:v>41183</c:v>
                </c:pt>
                <c:pt idx="88">
                  <c:v>41214</c:v>
                </c:pt>
                <c:pt idx="89">
                  <c:v>41244</c:v>
                </c:pt>
                <c:pt idx="90">
                  <c:v>41275</c:v>
                </c:pt>
                <c:pt idx="91">
                  <c:v>41306</c:v>
                </c:pt>
                <c:pt idx="92">
                  <c:v>41334</c:v>
                </c:pt>
                <c:pt idx="93">
                  <c:v>41365</c:v>
                </c:pt>
                <c:pt idx="94">
                  <c:v>41395</c:v>
                </c:pt>
                <c:pt idx="95">
                  <c:v>41426</c:v>
                </c:pt>
                <c:pt idx="96">
                  <c:v>41456</c:v>
                </c:pt>
                <c:pt idx="97">
                  <c:v>41487</c:v>
                </c:pt>
                <c:pt idx="98">
                  <c:v>41518</c:v>
                </c:pt>
                <c:pt idx="99">
                  <c:v>41548</c:v>
                </c:pt>
                <c:pt idx="100">
                  <c:v>41579</c:v>
                </c:pt>
                <c:pt idx="101">
                  <c:v>41609</c:v>
                </c:pt>
                <c:pt idx="102">
                  <c:v>41640</c:v>
                </c:pt>
                <c:pt idx="103">
                  <c:v>41671</c:v>
                </c:pt>
                <c:pt idx="104">
                  <c:v>41699</c:v>
                </c:pt>
                <c:pt idx="105">
                  <c:v>41730</c:v>
                </c:pt>
                <c:pt idx="106">
                  <c:v>41760</c:v>
                </c:pt>
                <c:pt idx="107">
                  <c:v>41791</c:v>
                </c:pt>
                <c:pt idx="108">
                  <c:v>41821</c:v>
                </c:pt>
                <c:pt idx="109">
                  <c:v>41852</c:v>
                </c:pt>
                <c:pt idx="110">
                  <c:v>41883</c:v>
                </c:pt>
                <c:pt idx="111">
                  <c:v>41913</c:v>
                </c:pt>
                <c:pt idx="112">
                  <c:v>41944</c:v>
                </c:pt>
                <c:pt idx="113">
                  <c:v>41974</c:v>
                </c:pt>
                <c:pt idx="114">
                  <c:v>42005</c:v>
                </c:pt>
                <c:pt idx="115">
                  <c:v>42036</c:v>
                </c:pt>
                <c:pt idx="116">
                  <c:v>42064</c:v>
                </c:pt>
                <c:pt idx="117">
                  <c:v>42095</c:v>
                </c:pt>
                <c:pt idx="118">
                  <c:v>42125</c:v>
                </c:pt>
                <c:pt idx="119">
                  <c:v>42156</c:v>
                </c:pt>
                <c:pt idx="120">
                  <c:v>42186</c:v>
                </c:pt>
                <c:pt idx="121">
                  <c:v>42217</c:v>
                </c:pt>
                <c:pt idx="122">
                  <c:v>42248</c:v>
                </c:pt>
                <c:pt idx="123">
                  <c:v>42278</c:v>
                </c:pt>
                <c:pt idx="124">
                  <c:v>42309</c:v>
                </c:pt>
                <c:pt idx="125">
                  <c:v>42339</c:v>
                </c:pt>
                <c:pt idx="126">
                  <c:v>42370</c:v>
                </c:pt>
                <c:pt idx="127">
                  <c:v>42401</c:v>
                </c:pt>
                <c:pt idx="128">
                  <c:v>42430</c:v>
                </c:pt>
                <c:pt idx="129">
                  <c:v>42461</c:v>
                </c:pt>
                <c:pt idx="130">
                  <c:v>42491</c:v>
                </c:pt>
                <c:pt idx="131">
                  <c:v>42522</c:v>
                </c:pt>
                <c:pt idx="132">
                  <c:v>42552</c:v>
                </c:pt>
                <c:pt idx="133">
                  <c:v>42583</c:v>
                </c:pt>
                <c:pt idx="134">
                  <c:v>42614</c:v>
                </c:pt>
                <c:pt idx="135">
                  <c:v>42644</c:v>
                </c:pt>
                <c:pt idx="136">
                  <c:v>42675</c:v>
                </c:pt>
                <c:pt idx="137">
                  <c:v>42705</c:v>
                </c:pt>
                <c:pt idx="138">
                  <c:v>42736</c:v>
                </c:pt>
                <c:pt idx="139">
                  <c:v>42767</c:v>
                </c:pt>
                <c:pt idx="140">
                  <c:v>42795</c:v>
                </c:pt>
                <c:pt idx="141">
                  <c:v>42826</c:v>
                </c:pt>
                <c:pt idx="142">
                  <c:v>42856</c:v>
                </c:pt>
                <c:pt idx="143">
                  <c:v>42887</c:v>
                </c:pt>
                <c:pt idx="144">
                  <c:v>42917</c:v>
                </c:pt>
                <c:pt idx="145">
                  <c:v>42948</c:v>
                </c:pt>
                <c:pt idx="146">
                  <c:v>42979</c:v>
                </c:pt>
                <c:pt idx="147">
                  <c:v>43009</c:v>
                </c:pt>
                <c:pt idx="148">
                  <c:v>43040</c:v>
                </c:pt>
                <c:pt idx="149">
                  <c:v>43070</c:v>
                </c:pt>
                <c:pt idx="150">
                  <c:v>43101</c:v>
                </c:pt>
              </c:numCache>
            </c:numRef>
          </c:cat>
          <c:val>
            <c:numRef>
              <c:f>Hoja1!$B$4:$B$154</c:f>
              <c:numCache>
                <c:formatCode>0.00</c:formatCode>
                <c:ptCount val="151"/>
                <c:pt idx="0">
                  <c:v>6.5</c:v>
                </c:pt>
                <c:pt idx="1">
                  <c:v>6.5</c:v>
                </c:pt>
                <c:pt idx="2">
                  <c:v>6</c:v>
                </c:pt>
                <c:pt idx="3">
                  <c:v>6</c:v>
                </c:pt>
                <c:pt idx="4">
                  <c:v>6</c:v>
                </c:pt>
                <c:pt idx="5">
                  <c:v>6</c:v>
                </c:pt>
                <c:pt idx="6">
                  <c:v>6</c:v>
                </c:pt>
                <c:pt idx="7">
                  <c:v>6</c:v>
                </c:pt>
                <c:pt idx="8">
                  <c:v>6</c:v>
                </c:pt>
                <c:pt idx="9">
                  <c:v>6</c:v>
                </c:pt>
                <c:pt idx="10">
                  <c:v>6.25</c:v>
                </c:pt>
                <c:pt idx="11">
                  <c:v>6.5</c:v>
                </c:pt>
                <c:pt idx="12">
                  <c:v>6.5</c:v>
                </c:pt>
                <c:pt idx="13">
                  <c:v>6.75</c:v>
                </c:pt>
                <c:pt idx="14">
                  <c:v>6.75</c:v>
                </c:pt>
                <c:pt idx="15">
                  <c:v>7.25</c:v>
                </c:pt>
                <c:pt idx="16">
                  <c:v>7.25</c:v>
                </c:pt>
                <c:pt idx="17">
                  <c:v>7.5</c:v>
                </c:pt>
                <c:pt idx="18">
                  <c:v>7.75</c:v>
                </c:pt>
                <c:pt idx="19">
                  <c:v>8</c:v>
                </c:pt>
                <c:pt idx="20">
                  <c:v>8.25</c:v>
                </c:pt>
                <c:pt idx="21">
                  <c:v>8.25</c:v>
                </c:pt>
                <c:pt idx="22">
                  <c:v>8.75</c:v>
                </c:pt>
                <c:pt idx="23">
                  <c:v>9</c:v>
                </c:pt>
                <c:pt idx="24">
                  <c:v>9.25</c:v>
                </c:pt>
                <c:pt idx="25">
                  <c:v>9.25</c:v>
                </c:pt>
                <c:pt idx="26">
                  <c:v>9.25</c:v>
                </c:pt>
                <c:pt idx="27">
                  <c:v>9.25</c:v>
                </c:pt>
                <c:pt idx="28">
                  <c:v>9.5</c:v>
                </c:pt>
                <c:pt idx="29">
                  <c:v>9.5</c:v>
                </c:pt>
                <c:pt idx="30">
                  <c:v>9.5</c:v>
                </c:pt>
                <c:pt idx="31">
                  <c:v>9.75</c:v>
                </c:pt>
                <c:pt idx="32">
                  <c:v>9.75</c:v>
                </c:pt>
                <c:pt idx="33">
                  <c:v>9.75</c:v>
                </c:pt>
                <c:pt idx="34">
                  <c:v>9.75</c:v>
                </c:pt>
                <c:pt idx="35">
                  <c:v>9.75</c:v>
                </c:pt>
                <c:pt idx="36">
                  <c:v>10</c:v>
                </c:pt>
                <c:pt idx="37">
                  <c:v>10</c:v>
                </c:pt>
                <c:pt idx="38">
                  <c:v>10</c:v>
                </c:pt>
                <c:pt idx="39">
                  <c:v>10</c:v>
                </c:pt>
                <c:pt idx="40">
                  <c:v>10</c:v>
                </c:pt>
                <c:pt idx="41">
                  <c:v>9.5</c:v>
                </c:pt>
                <c:pt idx="42">
                  <c:v>9</c:v>
                </c:pt>
                <c:pt idx="43">
                  <c:v>9</c:v>
                </c:pt>
                <c:pt idx="44">
                  <c:v>7.0000000000000009</c:v>
                </c:pt>
                <c:pt idx="45">
                  <c:v>7.0000000000000009</c:v>
                </c:pt>
                <c:pt idx="46">
                  <c:v>5</c:v>
                </c:pt>
                <c:pt idx="47">
                  <c:v>4.5</c:v>
                </c:pt>
                <c:pt idx="48">
                  <c:v>4.5</c:v>
                </c:pt>
                <c:pt idx="49">
                  <c:v>4.5</c:v>
                </c:pt>
                <c:pt idx="50">
                  <c:v>4</c:v>
                </c:pt>
                <c:pt idx="51">
                  <c:v>4</c:v>
                </c:pt>
                <c:pt idx="52">
                  <c:v>3.5000000000000004</c:v>
                </c:pt>
                <c:pt idx="53">
                  <c:v>3.5000000000000004</c:v>
                </c:pt>
                <c:pt idx="54">
                  <c:v>3.5000000000000004</c:v>
                </c:pt>
                <c:pt idx="55">
                  <c:v>3.5000000000000004</c:v>
                </c:pt>
                <c:pt idx="56">
                  <c:v>3.5000000000000004</c:v>
                </c:pt>
                <c:pt idx="57">
                  <c:v>3.5000000000000004</c:v>
                </c:pt>
                <c:pt idx="58">
                  <c:v>3</c:v>
                </c:pt>
                <c:pt idx="59">
                  <c:v>3</c:v>
                </c:pt>
                <c:pt idx="60">
                  <c:v>3</c:v>
                </c:pt>
                <c:pt idx="61">
                  <c:v>3</c:v>
                </c:pt>
                <c:pt idx="62">
                  <c:v>3</c:v>
                </c:pt>
                <c:pt idx="63">
                  <c:v>3</c:v>
                </c:pt>
                <c:pt idx="64">
                  <c:v>3</c:v>
                </c:pt>
                <c:pt idx="65">
                  <c:v>3</c:v>
                </c:pt>
                <c:pt idx="66">
                  <c:v>3</c:v>
                </c:pt>
                <c:pt idx="67">
                  <c:v>3.25</c:v>
                </c:pt>
                <c:pt idx="68">
                  <c:v>3.5000000000000004</c:v>
                </c:pt>
                <c:pt idx="69">
                  <c:v>3.75</c:v>
                </c:pt>
                <c:pt idx="70">
                  <c:v>4</c:v>
                </c:pt>
                <c:pt idx="71">
                  <c:v>4.25</c:v>
                </c:pt>
                <c:pt idx="72">
                  <c:v>4.5</c:v>
                </c:pt>
                <c:pt idx="73">
                  <c:v>4.5</c:v>
                </c:pt>
                <c:pt idx="74">
                  <c:v>4.5</c:v>
                </c:pt>
                <c:pt idx="75">
                  <c:v>4.5</c:v>
                </c:pt>
                <c:pt idx="76">
                  <c:v>4.75</c:v>
                </c:pt>
                <c:pt idx="77">
                  <c:v>4.75</c:v>
                </c:pt>
                <c:pt idx="78">
                  <c:v>5</c:v>
                </c:pt>
                <c:pt idx="79">
                  <c:v>5.25</c:v>
                </c:pt>
                <c:pt idx="80">
                  <c:v>5.25</c:v>
                </c:pt>
                <c:pt idx="81">
                  <c:v>5.25</c:v>
                </c:pt>
                <c:pt idx="82">
                  <c:v>5.25</c:v>
                </c:pt>
                <c:pt idx="83">
                  <c:v>5.25</c:v>
                </c:pt>
                <c:pt idx="84">
                  <c:v>5</c:v>
                </c:pt>
                <c:pt idx="85">
                  <c:v>5</c:v>
                </c:pt>
                <c:pt idx="86">
                  <c:v>4.75</c:v>
                </c:pt>
                <c:pt idx="87">
                  <c:v>4.75</c:v>
                </c:pt>
                <c:pt idx="88">
                  <c:v>4.5</c:v>
                </c:pt>
                <c:pt idx="89">
                  <c:v>4.25</c:v>
                </c:pt>
                <c:pt idx="90">
                  <c:v>4</c:v>
                </c:pt>
                <c:pt idx="91">
                  <c:v>3.75</c:v>
                </c:pt>
                <c:pt idx="92">
                  <c:v>3.25</c:v>
                </c:pt>
                <c:pt idx="93">
                  <c:v>3.25</c:v>
                </c:pt>
                <c:pt idx="94">
                  <c:v>3.25</c:v>
                </c:pt>
                <c:pt idx="95">
                  <c:v>3.25</c:v>
                </c:pt>
                <c:pt idx="96">
                  <c:v>3.25</c:v>
                </c:pt>
                <c:pt idx="97">
                  <c:v>3.25</c:v>
                </c:pt>
                <c:pt idx="98">
                  <c:v>3.25</c:v>
                </c:pt>
                <c:pt idx="99">
                  <c:v>3.25</c:v>
                </c:pt>
                <c:pt idx="100">
                  <c:v>3.25</c:v>
                </c:pt>
                <c:pt idx="101">
                  <c:v>3.25</c:v>
                </c:pt>
                <c:pt idx="102">
                  <c:v>3.25</c:v>
                </c:pt>
                <c:pt idx="103">
                  <c:v>3.25</c:v>
                </c:pt>
                <c:pt idx="104">
                  <c:v>3.25</c:v>
                </c:pt>
                <c:pt idx="105">
                  <c:v>3.25</c:v>
                </c:pt>
                <c:pt idx="106">
                  <c:v>3.5</c:v>
                </c:pt>
                <c:pt idx="107">
                  <c:v>3.75</c:v>
                </c:pt>
                <c:pt idx="108">
                  <c:v>4</c:v>
                </c:pt>
                <c:pt idx="109">
                  <c:v>4.25</c:v>
                </c:pt>
                <c:pt idx="110">
                  <c:v>4.5</c:v>
                </c:pt>
                <c:pt idx="111">
                  <c:v>4.5</c:v>
                </c:pt>
                <c:pt idx="112">
                  <c:v>4.5</c:v>
                </c:pt>
                <c:pt idx="113">
                  <c:v>4.5</c:v>
                </c:pt>
                <c:pt idx="114">
                  <c:v>4.5</c:v>
                </c:pt>
                <c:pt idx="115">
                  <c:v>4.5</c:v>
                </c:pt>
                <c:pt idx="116">
                  <c:v>4.5</c:v>
                </c:pt>
                <c:pt idx="117">
                  <c:v>4.5</c:v>
                </c:pt>
                <c:pt idx="118">
                  <c:v>4.5</c:v>
                </c:pt>
                <c:pt idx="119">
                  <c:v>4.5</c:v>
                </c:pt>
                <c:pt idx="120">
                  <c:v>4.5</c:v>
                </c:pt>
                <c:pt idx="121">
                  <c:v>4.5</c:v>
                </c:pt>
                <c:pt idx="122">
                  <c:v>4.75</c:v>
                </c:pt>
                <c:pt idx="123">
                  <c:v>5.25</c:v>
                </c:pt>
                <c:pt idx="124">
                  <c:v>5.5</c:v>
                </c:pt>
                <c:pt idx="125">
                  <c:v>5.75</c:v>
                </c:pt>
                <c:pt idx="126">
                  <c:v>6</c:v>
                </c:pt>
                <c:pt idx="127">
                  <c:v>6.25</c:v>
                </c:pt>
                <c:pt idx="128">
                  <c:v>6.25</c:v>
                </c:pt>
                <c:pt idx="129">
                  <c:v>7</c:v>
                </c:pt>
                <c:pt idx="130">
                  <c:v>7.25</c:v>
                </c:pt>
                <c:pt idx="131">
                  <c:v>7.5</c:v>
                </c:pt>
                <c:pt idx="132">
                  <c:v>7.75</c:v>
                </c:pt>
                <c:pt idx="133">
                  <c:v>7.75</c:v>
                </c:pt>
                <c:pt idx="134">
                  <c:v>7.75</c:v>
                </c:pt>
                <c:pt idx="135">
                  <c:v>7.75</c:v>
                </c:pt>
                <c:pt idx="136">
                  <c:v>7.75</c:v>
                </c:pt>
                <c:pt idx="137">
                  <c:v>7.5</c:v>
                </c:pt>
                <c:pt idx="138">
                  <c:v>7.5</c:v>
                </c:pt>
                <c:pt idx="139">
                  <c:v>7.25</c:v>
                </c:pt>
                <c:pt idx="140">
                  <c:v>7</c:v>
                </c:pt>
                <c:pt idx="141">
                  <c:v>6.5</c:v>
                </c:pt>
                <c:pt idx="142">
                  <c:v>6.25</c:v>
                </c:pt>
                <c:pt idx="143">
                  <c:v>5.75</c:v>
                </c:pt>
                <c:pt idx="144">
                  <c:v>5.5</c:v>
                </c:pt>
                <c:pt idx="145">
                  <c:v>5.25</c:v>
                </c:pt>
                <c:pt idx="146">
                  <c:v>5.25</c:v>
                </c:pt>
                <c:pt idx="147">
                  <c:v>5</c:v>
                </c:pt>
                <c:pt idx="148">
                  <c:v>4.75</c:v>
                </c:pt>
                <c:pt idx="149">
                  <c:v>4.75</c:v>
                </c:pt>
                <c:pt idx="150">
                  <c:v>4.5</c:v>
                </c:pt>
              </c:numCache>
            </c:numRef>
          </c:val>
          <c:smooth val="0"/>
          <c:extLst>
            <c:ext xmlns:c16="http://schemas.microsoft.com/office/drawing/2014/chart" uri="{C3380CC4-5D6E-409C-BE32-E72D297353CC}">
              <c16:uniqueId val="{00000001-28E6-40AD-B8FC-950D2832B0BC}"/>
            </c:ext>
          </c:extLst>
        </c:ser>
        <c:ser>
          <c:idx val="1"/>
          <c:order val="1"/>
          <c:tx>
            <c:strRef>
              <c:f>Hoja1!$C$1</c:f>
              <c:strCache>
                <c:ptCount val="1"/>
                <c:pt idx="0">
                  <c:v>DTF</c:v>
                </c:pt>
              </c:strCache>
            </c:strRef>
          </c:tx>
          <c:spPr>
            <a:ln>
              <a:solidFill>
                <a:schemeClr val="tx2">
                  <a:lumMod val="50000"/>
                </a:schemeClr>
              </a:solidFill>
            </a:ln>
          </c:spPr>
          <c:marker>
            <c:symbol val="none"/>
          </c:marker>
          <c:dLbls>
            <c:dLbl>
              <c:idx val="143"/>
              <c:layout>
                <c:manualLayout>
                  <c:x val="4.7816801991188908E-2"/>
                  <c:y val="6.7417205776143033E-2"/>
                </c:manualLayout>
              </c:layout>
              <c:tx>
                <c:rich>
                  <a:bodyPr/>
                  <a:lstStyle/>
                  <a:p>
                    <a:r>
                      <a:rPr lang="en-US" dirty="0"/>
                      <a:t>5,23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B9-45F6-9ABA-BA6F397D9493}"/>
                </c:ext>
              </c:extLst>
            </c:dLbl>
            <c:spPr>
              <a:noFill/>
              <a:ln>
                <a:noFill/>
              </a:ln>
              <a:effectLst/>
            </c:spPr>
            <c:txPr>
              <a:bodyPr wrap="square" lIns="38100" tIns="19050" rIns="38100" bIns="19050" anchor="ctr">
                <a:spAutoFit/>
              </a:bodyPr>
              <a:lstStyle/>
              <a:p>
                <a:pPr>
                  <a:defRPr sz="1100" b="1">
                    <a:solidFill>
                      <a:schemeClr val="tx2">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Hoja1!$A$4:$A$154</c:f>
              <c:numCache>
                <c:formatCode>mmm\-yy</c:formatCode>
                <c:ptCount val="151"/>
                <c:pt idx="0">
                  <c:v>38534</c:v>
                </c:pt>
                <c:pt idx="1">
                  <c:v>38565</c:v>
                </c:pt>
                <c:pt idx="2">
                  <c:v>38596</c:v>
                </c:pt>
                <c:pt idx="3">
                  <c:v>38626</c:v>
                </c:pt>
                <c:pt idx="4">
                  <c:v>38657</c:v>
                </c:pt>
                <c:pt idx="5">
                  <c:v>38687</c:v>
                </c:pt>
                <c:pt idx="6">
                  <c:v>38718</c:v>
                </c:pt>
                <c:pt idx="7">
                  <c:v>38749</c:v>
                </c:pt>
                <c:pt idx="8">
                  <c:v>38777</c:v>
                </c:pt>
                <c:pt idx="9">
                  <c:v>38808</c:v>
                </c:pt>
                <c:pt idx="10">
                  <c:v>38838</c:v>
                </c:pt>
                <c:pt idx="11">
                  <c:v>38869</c:v>
                </c:pt>
                <c:pt idx="12">
                  <c:v>38899</c:v>
                </c:pt>
                <c:pt idx="13">
                  <c:v>38930</c:v>
                </c:pt>
                <c:pt idx="14">
                  <c:v>38961</c:v>
                </c:pt>
                <c:pt idx="15">
                  <c:v>38991</c:v>
                </c:pt>
                <c:pt idx="16">
                  <c:v>39022</c:v>
                </c:pt>
                <c:pt idx="17">
                  <c:v>39052</c:v>
                </c:pt>
                <c:pt idx="18">
                  <c:v>39083</c:v>
                </c:pt>
                <c:pt idx="19">
                  <c:v>39114</c:v>
                </c:pt>
                <c:pt idx="20">
                  <c:v>39142</c:v>
                </c:pt>
                <c:pt idx="21">
                  <c:v>39173</c:v>
                </c:pt>
                <c:pt idx="22">
                  <c:v>39203</c:v>
                </c:pt>
                <c:pt idx="23">
                  <c:v>39234</c:v>
                </c:pt>
                <c:pt idx="24">
                  <c:v>39264</c:v>
                </c:pt>
                <c:pt idx="25">
                  <c:v>39295</c:v>
                </c:pt>
                <c:pt idx="26">
                  <c:v>39326</c:v>
                </c:pt>
                <c:pt idx="27">
                  <c:v>39356</c:v>
                </c:pt>
                <c:pt idx="28">
                  <c:v>39387</c:v>
                </c:pt>
                <c:pt idx="29">
                  <c:v>39417</c:v>
                </c:pt>
                <c:pt idx="30">
                  <c:v>39448</c:v>
                </c:pt>
                <c:pt idx="31">
                  <c:v>39479</c:v>
                </c:pt>
                <c:pt idx="32">
                  <c:v>39508</c:v>
                </c:pt>
                <c:pt idx="33">
                  <c:v>39539</c:v>
                </c:pt>
                <c:pt idx="34">
                  <c:v>39569</c:v>
                </c:pt>
                <c:pt idx="35">
                  <c:v>39600</c:v>
                </c:pt>
                <c:pt idx="36">
                  <c:v>39630</c:v>
                </c:pt>
                <c:pt idx="37">
                  <c:v>39661</c:v>
                </c:pt>
                <c:pt idx="38">
                  <c:v>39692</c:v>
                </c:pt>
                <c:pt idx="39">
                  <c:v>39722</c:v>
                </c:pt>
                <c:pt idx="40">
                  <c:v>39753</c:v>
                </c:pt>
                <c:pt idx="41">
                  <c:v>39783</c:v>
                </c:pt>
                <c:pt idx="42">
                  <c:v>39814</c:v>
                </c:pt>
                <c:pt idx="43">
                  <c:v>39845</c:v>
                </c:pt>
                <c:pt idx="44">
                  <c:v>39873</c:v>
                </c:pt>
                <c:pt idx="45">
                  <c:v>39904</c:v>
                </c:pt>
                <c:pt idx="46">
                  <c:v>39934</c:v>
                </c:pt>
                <c:pt idx="47">
                  <c:v>39965</c:v>
                </c:pt>
                <c:pt idx="48">
                  <c:v>39995</c:v>
                </c:pt>
                <c:pt idx="49">
                  <c:v>40026</c:v>
                </c:pt>
                <c:pt idx="50">
                  <c:v>40057</c:v>
                </c:pt>
                <c:pt idx="51">
                  <c:v>40087</c:v>
                </c:pt>
                <c:pt idx="52">
                  <c:v>40118</c:v>
                </c:pt>
                <c:pt idx="53">
                  <c:v>40148</c:v>
                </c:pt>
                <c:pt idx="54">
                  <c:v>40179</c:v>
                </c:pt>
                <c:pt idx="55">
                  <c:v>40210</c:v>
                </c:pt>
                <c:pt idx="56">
                  <c:v>40238</c:v>
                </c:pt>
                <c:pt idx="57">
                  <c:v>40269</c:v>
                </c:pt>
                <c:pt idx="58">
                  <c:v>40299</c:v>
                </c:pt>
                <c:pt idx="59">
                  <c:v>40330</c:v>
                </c:pt>
                <c:pt idx="60">
                  <c:v>40360</c:v>
                </c:pt>
                <c:pt idx="61">
                  <c:v>40391</c:v>
                </c:pt>
                <c:pt idx="62">
                  <c:v>40422</c:v>
                </c:pt>
                <c:pt idx="63">
                  <c:v>40452</c:v>
                </c:pt>
                <c:pt idx="64">
                  <c:v>40483</c:v>
                </c:pt>
                <c:pt idx="65">
                  <c:v>40513</c:v>
                </c:pt>
                <c:pt idx="66">
                  <c:v>40544</c:v>
                </c:pt>
                <c:pt idx="67">
                  <c:v>40575</c:v>
                </c:pt>
                <c:pt idx="68">
                  <c:v>40603</c:v>
                </c:pt>
                <c:pt idx="69">
                  <c:v>40634</c:v>
                </c:pt>
                <c:pt idx="70">
                  <c:v>40664</c:v>
                </c:pt>
                <c:pt idx="71">
                  <c:v>40695</c:v>
                </c:pt>
                <c:pt idx="72">
                  <c:v>40725</c:v>
                </c:pt>
                <c:pt idx="73">
                  <c:v>40756</c:v>
                </c:pt>
                <c:pt idx="74">
                  <c:v>40787</c:v>
                </c:pt>
                <c:pt idx="75">
                  <c:v>40817</c:v>
                </c:pt>
                <c:pt idx="76">
                  <c:v>40848</c:v>
                </c:pt>
                <c:pt idx="77">
                  <c:v>40878</c:v>
                </c:pt>
                <c:pt idx="78">
                  <c:v>40909</c:v>
                </c:pt>
                <c:pt idx="79">
                  <c:v>40940</c:v>
                </c:pt>
                <c:pt idx="80">
                  <c:v>40969</c:v>
                </c:pt>
                <c:pt idx="81">
                  <c:v>41000</c:v>
                </c:pt>
                <c:pt idx="82">
                  <c:v>41030</c:v>
                </c:pt>
                <c:pt idx="83">
                  <c:v>41061</c:v>
                </c:pt>
                <c:pt idx="84">
                  <c:v>41091</c:v>
                </c:pt>
                <c:pt idx="85">
                  <c:v>41122</c:v>
                </c:pt>
                <c:pt idx="86">
                  <c:v>41153</c:v>
                </c:pt>
                <c:pt idx="87">
                  <c:v>41183</c:v>
                </c:pt>
                <c:pt idx="88">
                  <c:v>41214</c:v>
                </c:pt>
                <c:pt idx="89">
                  <c:v>41244</c:v>
                </c:pt>
                <c:pt idx="90">
                  <c:v>41275</c:v>
                </c:pt>
                <c:pt idx="91">
                  <c:v>41306</c:v>
                </c:pt>
                <c:pt idx="92">
                  <c:v>41334</c:v>
                </c:pt>
                <c:pt idx="93">
                  <c:v>41365</c:v>
                </c:pt>
                <c:pt idx="94">
                  <c:v>41395</c:v>
                </c:pt>
                <c:pt idx="95">
                  <c:v>41426</c:v>
                </c:pt>
                <c:pt idx="96">
                  <c:v>41456</c:v>
                </c:pt>
                <c:pt idx="97">
                  <c:v>41487</c:v>
                </c:pt>
                <c:pt idx="98">
                  <c:v>41518</c:v>
                </c:pt>
                <c:pt idx="99">
                  <c:v>41548</c:v>
                </c:pt>
                <c:pt idx="100">
                  <c:v>41579</c:v>
                </c:pt>
                <c:pt idx="101">
                  <c:v>41609</c:v>
                </c:pt>
                <c:pt idx="102">
                  <c:v>41640</c:v>
                </c:pt>
                <c:pt idx="103">
                  <c:v>41671</c:v>
                </c:pt>
                <c:pt idx="104">
                  <c:v>41699</c:v>
                </c:pt>
                <c:pt idx="105">
                  <c:v>41730</c:v>
                </c:pt>
                <c:pt idx="106">
                  <c:v>41760</c:v>
                </c:pt>
                <c:pt idx="107">
                  <c:v>41791</c:v>
                </c:pt>
                <c:pt idx="108">
                  <c:v>41821</c:v>
                </c:pt>
                <c:pt idx="109">
                  <c:v>41852</c:v>
                </c:pt>
                <c:pt idx="110">
                  <c:v>41883</c:v>
                </c:pt>
                <c:pt idx="111">
                  <c:v>41913</c:v>
                </c:pt>
                <c:pt idx="112">
                  <c:v>41944</c:v>
                </c:pt>
                <c:pt idx="113">
                  <c:v>41974</c:v>
                </c:pt>
                <c:pt idx="114">
                  <c:v>42005</c:v>
                </c:pt>
                <c:pt idx="115">
                  <c:v>42036</c:v>
                </c:pt>
                <c:pt idx="116">
                  <c:v>42064</c:v>
                </c:pt>
                <c:pt idx="117">
                  <c:v>42095</c:v>
                </c:pt>
                <c:pt idx="118">
                  <c:v>42125</c:v>
                </c:pt>
                <c:pt idx="119">
                  <c:v>42156</c:v>
                </c:pt>
                <c:pt idx="120">
                  <c:v>42186</c:v>
                </c:pt>
                <c:pt idx="121">
                  <c:v>42217</c:v>
                </c:pt>
                <c:pt idx="122">
                  <c:v>42248</c:v>
                </c:pt>
                <c:pt idx="123">
                  <c:v>42278</c:v>
                </c:pt>
                <c:pt idx="124">
                  <c:v>42309</c:v>
                </c:pt>
                <c:pt idx="125">
                  <c:v>42339</c:v>
                </c:pt>
                <c:pt idx="126">
                  <c:v>42370</c:v>
                </c:pt>
                <c:pt idx="127">
                  <c:v>42401</c:v>
                </c:pt>
                <c:pt idx="128">
                  <c:v>42430</c:v>
                </c:pt>
                <c:pt idx="129">
                  <c:v>42461</c:v>
                </c:pt>
                <c:pt idx="130">
                  <c:v>42491</c:v>
                </c:pt>
                <c:pt idx="131">
                  <c:v>42522</c:v>
                </c:pt>
                <c:pt idx="132">
                  <c:v>42552</c:v>
                </c:pt>
                <c:pt idx="133">
                  <c:v>42583</c:v>
                </c:pt>
                <c:pt idx="134">
                  <c:v>42614</c:v>
                </c:pt>
                <c:pt idx="135">
                  <c:v>42644</c:v>
                </c:pt>
                <c:pt idx="136">
                  <c:v>42675</c:v>
                </c:pt>
                <c:pt idx="137">
                  <c:v>42705</c:v>
                </c:pt>
                <c:pt idx="138">
                  <c:v>42736</c:v>
                </c:pt>
                <c:pt idx="139">
                  <c:v>42767</c:v>
                </c:pt>
                <c:pt idx="140">
                  <c:v>42795</c:v>
                </c:pt>
                <c:pt idx="141">
                  <c:v>42826</c:v>
                </c:pt>
                <c:pt idx="142">
                  <c:v>42856</c:v>
                </c:pt>
                <c:pt idx="143">
                  <c:v>42887</c:v>
                </c:pt>
                <c:pt idx="144">
                  <c:v>42917</c:v>
                </c:pt>
                <c:pt idx="145">
                  <c:v>42948</c:v>
                </c:pt>
                <c:pt idx="146">
                  <c:v>42979</c:v>
                </c:pt>
                <c:pt idx="147">
                  <c:v>43009</c:v>
                </c:pt>
                <c:pt idx="148">
                  <c:v>43040</c:v>
                </c:pt>
                <c:pt idx="149">
                  <c:v>43070</c:v>
                </c:pt>
                <c:pt idx="150">
                  <c:v>43101</c:v>
                </c:pt>
              </c:numCache>
            </c:numRef>
          </c:cat>
          <c:val>
            <c:numRef>
              <c:f>Hoja1!$C$4:$C$154</c:f>
              <c:numCache>
                <c:formatCode>0.0</c:formatCode>
                <c:ptCount val="151"/>
                <c:pt idx="0">
                  <c:v>7.1</c:v>
                </c:pt>
                <c:pt idx="1">
                  <c:v>6.99</c:v>
                </c:pt>
                <c:pt idx="2">
                  <c:v>6.84</c:v>
                </c:pt>
                <c:pt idx="3">
                  <c:v>6.4645687220000001</c:v>
                </c:pt>
                <c:pt idx="4">
                  <c:v>6.4112427469999993</c:v>
                </c:pt>
                <c:pt idx="5">
                  <c:v>6.3021418919999999</c:v>
                </c:pt>
                <c:pt idx="6">
                  <c:v>6.1447838309999998</c:v>
                </c:pt>
                <c:pt idx="7">
                  <c:v>6.0095181210000002</c:v>
                </c:pt>
                <c:pt idx="8">
                  <c:v>5.9747557420000001</c:v>
                </c:pt>
                <c:pt idx="9">
                  <c:v>5.9264718649999999</c:v>
                </c:pt>
                <c:pt idx="10">
                  <c:v>5.9710065349999999</c:v>
                </c:pt>
                <c:pt idx="11">
                  <c:v>6.1162193089999999</c:v>
                </c:pt>
                <c:pt idx="12">
                  <c:v>6.505348949</c:v>
                </c:pt>
                <c:pt idx="13">
                  <c:v>6.3736463960000007</c:v>
                </c:pt>
                <c:pt idx="14">
                  <c:v>6.4150569270000002</c:v>
                </c:pt>
                <c:pt idx="15">
                  <c:v>6.4221623480000005</c:v>
                </c:pt>
                <c:pt idx="16">
                  <c:v>6.6798551560000003</c:v>
                </c:pt>
                <c:pt idx="17">
                  <c:v>6.7534814920000006</c:v>
                </c:pt>
                <c:pt idx="18">
                  <c:v>6.8073784350000004</c:v>
                </c:pt>
                <c:pt idx="19">
                  <c:v>6.7990802860000006</c:v>
                </c:pt>
                <c:pt idx="20">
                  <c:v>7.5247089970000003</c:v>
                </c:pt>
                <c:pt idx="21">
                  <c:v>7.4474033869999996</c:v>
                </c:pt>
                <c:pt idx="22">
                  <c:v>7.6058611920000008</c:v>
                </c:pt>
                <c:pt idx="23">
                  <c:v>8.0197490819999988</c:v>
                </c:pt>
                <c:pt idx="24">
                  <c:v>8.2934631250000006</c:v>
                </c:pt>
                <c:pt idx="25">
                  <c:v>8.5360570979999988</c:v>
                </c:pt>
                <c:pt idx="26">
                  <c:v>8.8893967229999991</c:v>
                </c:pt>
                <c:pt idx="27">
                  <c:v>8.5905296490000005</c:v>
                </c:pt>
                <c:pt idx="28">
                  <c:v>8.6749441919999999</c:v>
                </c:pt>
                <c:pt idx="29">
                  <c:v>8.9757508809999997</c:v>
                </c:pt>
                <c:pt idx="30">
                  <c:v>9.1165912710000008</c:v>
                </c:pt>
                <c:pt idx="31">
                  <c:v>9.298303602999999</c:v>
                </c:pt>
                <c:pt idx="32">
                  <c:v>9.5919494699999994</c:v>
                </c:pt>
                <c:pt idx="33">
                  <c:v>9.794664461</c:v>
                </c:pt>
                <c:pt idx="34">
                  <c:v>9.59</c:v>
                </c:pt>
                <c:pt idx="35">
                  <c:v>9.748843475000001</c:v>
                </c:pt>
                <c:pt idx="36">
                  <c:v>9.6062675159999991</c:v>
                </c:pt>
                <c:pt idx="37">
                  <c:v>9.9613895590000006</c:v>
                </c:pt>
                <c:pt idx="38">
                  <c:v>9.9178737970000004</c:v>
                </c:pt>
                <c:pt idx="39">
                  <c:v>10.01595919</c:v>
                </c:pt>
                <c:pt idx="40">
                  <c:v>10.12695334</c:v>
                </c:pt>
                <c:pt idx="41">
                  <c:v>10.123008179999999</c:v>
                </c:pt>
                <c:pt idx="42">
                  <c:v>9.69</c:v>
                </c:pt>
                <c:pt idx="43">
                  <c:v>8.98</c:v>
                </c:pt>
                <c:pt idx="44">
                  <c:v>8.17</c:v>
                </c:pt>
                <c:pt idx="45">
                  <c:v>7.12</c:v>
                </c:pt>
                <c:pt idx="46">
                  <c:v>6.2</c:v>
                </c:pt>
                <c:pt idx="47">
                  <c:v>5.52</c:v>
                </c:pt>
                <c:pt idx="48">
                  <c:v>5.1499999999999995</c:v>
                </c:pt>
                <c:pt idx="49">
                  <c:v>5.08</c:v>
                </c:pt>
                <c:pt idx="50">
                  <c:v>4.8899999999999997</c:v>
                </c:pt>
                <c:pt idx="51">
                  <c:v>4.41</c:v>
                </c:pt>
                <c:pt idx="52">
                  <c:v>4.3999999999999995</c:v>
                </c:pt>
                <c:pt idx="53">
                  <c:v>4.12</c:v>
                </c:pt>
                <c:pt idx="54">
                  <c:v>4.04</c:v>
                </c:pt>
                <c:pt idx="55">
                  <c:v>4</c:v>
                </c:pt>
                <c:pt idx="56">
                  <c:v>3.93</c:v>
                </c:pt>
                <c:pt idx="57">
                  <c:v>3.92</c:v>
                </c:pt>
                <c:pt idx="58">
                  <c:v>3.63</c:v>
                </c:pt>
                <c:pt idx="59">
                  <c:v>3.54</c:v>
                </c:pt>
                <c:pt idx="60">
                  <c:v>3.52</c:v>
                </c:pt>
                <c:pt idx="61">
                  <c:v>3.5000000000000004</c:v>
                </c:pt>
                <c:pt idx="62">
                  <c:v>3.47</c:v>
                </c:pt>
                <c:pt idx="63">
                  <c:v>3.45</c:v>
                </c:pt>
                <c:pt idx="64">
                  <c:v>3.44</c:v>
                </c:pt>
                <c:pt idx="65">
                  <c:v>3.5000000000000004</c:v>
                </c:pt>
                <c:pt idx="66">
                  <c:v>3.4799999999999995</c:v>
                </c:pt>
                <c:pt idx="67">
                  <c:v>3.46</c:v>
                </c:pt>
                <c:pt idx="68">
                  <c:v>3.5900000000000003</c:v>
                </c:pt>
                <c:pt idx="69">
                  <c:v>3.74</c:v>
                </c:pt>
                <c:pt idx="70">
                  <c:v>3.88</c:v>
                </c:pt>
                <c:pt idx="71">
                  <c:v>4.1000000000000005</c:v>
                </c:pt>
                <c:pt idx="72">
                  <c:v>4.21</c:v>
                </c:pt>
                <c:pt idx="73">
                  <c:v>4.49</c:v>
                </c:pt>
                <c:pt idx="74">
                  <c:v>4.6100000000000003</c:v>
                </c:pt>
                <c:pt idx="75">
                  <c:v>4.72</c:v>
                </c:pt>
                <c:pt idx="76">
                  <c:v>5.08</c:v>
                </c:pt>
                <c:pt idx="77">
                  <c:v>5.12</c:v>
                </c:pt>
                <c:pt idx="78">
                  <c:v>5.13</c:v>
                </c:pt>
                <c:pt idx="79">
                  <c:v>5.27</c:v>
                </c:pt>
                <c:pt idx="80">
                  <c:v>5.36</c:v>
                </c:pt>
                <c:pt idx="81">
                  <c:v>5.47</c:v>
                </c:pt>
                <c:pt idx="82">
                  <c:v>5.45</c:v>
                </c:pt>
                <c:pt idx="83">
                  <c:v>5.45</c:v>
                </c:pt>
                <c:pt idx="84">
                  <c:v>5.4399999999999995</c:v>
                </c:pt>
                <c:pt idx="85">
                  <c:v>5.41</c:v>
                </c:pt>
                <c:pt idx="86">
                  <c:v>5.3199999999999994</c:v>
                </c:pt>
                <c:pt idx="87">
                  <c:v>5.42</c:v>
                </c:pt>
                <c:pt idx="88">
                  <c:v>5.31</c:v>
                </c:pt>
                <c:pt idx="89">
                  <c:v>5.22</c:v>
                </c:pt>
                <c:pt idx="90">
                  <c:v>5.12</c:v>
                </c:pt>
                <c:pt idx="91">
                  <c:v>4.82</c:v>
                </c:pt>
                <c:pt idx="92">
                  <c:v>4.57</c:v>
                </c:pt>
                <c:pt idx="93">
                  <c:v>4.21</c:v>
                </c:pt>
                <c:pt idx="94">
                  <c:v>3.98</c:v>
                </c:pt>
                <c:pt idx="95">
                  <c:v>3.94</c:v>
                </c:pt>
                <c:pt idx="96">
                  <c:v>3.98</c:v>
                </c:pt>
                <c:pt idx="97">
                  <c:v>4.07</c:v>
                </c:pt>
                <c:pt idx="98">
                  <c:v>4.07</c:v>
                </c:pt>
                <c:pt idx="99">
                  <c:v>4.0199999999999996</c:v>
                </c:pt>
                <c:pt idx="100">
                  <c:v>4.03</c:v>
                </c:pt>
                <c:pt idx="101">
                  <c:v>4.0599999999999996</c:v>
                </c:pt>
                <c:pt idx="102">
                  <c:v>4.03</c:v>
                </c:pt>
                <c:pt idx="103">
                  <c:v>3.97</c:v>
                </c:pt>
                <c:pt idx="104">
                  <c:v>3.89</c:v>
                </c:pt>
                <c:pt idx="105">
                  <c:v>3.81</c:v>
                </c:pt>
                <c:pt idx="106">
                  <c:v>3.79</c:v>
                </c:pt>
                <c:pt idx="107">
                  <c:v>3.94</c:v>
                </c:pt>
                <c:pt idx="108">
                  <c:v>4.0599999999999996</c:v>
                </c:pt>
                <c:pt idx="109">
                  <c:v>4.04</c:v>
                </c:pt>
                <c:pt idx="110">
                  <c:v>4.26</c:v>
                </c:pt>
                <c:pt idx="111">
                  <c:v>4.33</c:v>
                </c:pt>
                <c:pt idx="112">
                  <c:v>4.3600000000000003</c:v>
                </c:pt>
                <c:pt idx="113">
                  <c:v>4.34</c:v>
                </c:pt>
                <c:pt idx="114">
                  <c:v>4.47</c:v>
                </c:pt>
                <c:pt idx="115">
                  <c:v>4.45</c:v>
                </c:pt>
                <c:pt idx="116">
                  <c:v>4.41</c:v>
                </c:pt>
                <c:pt idx="117">
                  <c:v>4.51</c:v>
                </c:pt>
                <c:pt idx="118">
                  <c:v>4.42</c:v>
                </c:pt>
                <c:pt idx="119">
                  <c:v>4.4000000000000004</c:v>
                </c:pt>
                <c:pt idx="120">
                  <c:v>4.5199999999999996</c:v>
                </c:pt>
                <c:pt idx="121">
                  <c:v>4.47</c:v>
                </c:pt>
                <c:pt idx="122">
                  <c:v>4.41</c:v>
                </c:pt>
                <c:pt idx="123">
                  <c:v>4.72</c:v>
                </c:pt>
                <c:pt idx="124">
                  <c:v>4.92</c:v>
                </c:pt>
                <c:pt idx="125">
                  <c:v>5.24</c:v>
                </c:pt>
                <c:pt idx="126">
                  <c:v>5.74</c:v>
                </c:pt>
                <c:pt idx="127">
                  <c:v>6.25</c:v>
                </c:pt>
                <c:pt idx="128">
                  <c:v>6.35</c:v>
                </c:pt>
                <c:pt idx="129">
                  <c:v>6.65</c:v>
                </c:pt>
                <c:pt idx="130">
                  <c:v>6.83</c:v>
                </c:pt>
                <c:pt idx="131">
                  <c:v>6.91</c:v>
                </c:pt>
                <c:pt idx="132">
                  <c:v>7.26</c:v>
                </c:pt>
                <c:pt idx="133">
                  <c:v>7.19</c:v>
                </c:pt>
                <c:pt idx="134">
                  <c:v>7.18</c:v>
                </c:pt>
                <c:pt idx="135">
                  <c:v>7.09</c:v>
                </c:pt>
                <c:pt idx="136">
                  <c:v>7.01</c:v>
                </c:pt>
                <c:pt idx="137">
                  <c:v>6.92</c:v>
                </c:pt>
                <c:pt idx="138">
                  <c:v>6.94</c:v>
                </c:pt>
                <c:pt idx="139">
                  <c:v>6.78</c:v>
                </c:pt>
                <c:pt idx="140">
                  <c:v>6.65</c:v>
                </c:pt>
                <c:pt idx="141">
                  <c:v>6.53</c:v>
                </c:pt>
                <c:pt idx="142">
                  <c:v>6.17</c:v>
                </c:pt>
                <c:pt idx="143">
                  <c:v>5.959708419</c:v>
                </c:pt>
                <c:pt idx="144" formatCode="General">
                  <c:v>5.65</c:v>
                </c:pt>
                <c:pt idx="145" formatCode="General">
                  <c:v>5.58</c:v>
                </c:pt>
                <c:pt idx="146" formatCode="General">
                  <c:v>5.52</c:v>
                </c:pt>
                <c:pt idx="147" formatCode="General">
                  <c:v>5.46</c:v>
                </c:pt>
                <c:pt idx="148" formatCode="General">
                  <c:v>5.35</c:v>
                </c:pt>
                <c:pt idx="149" formatCode="General">
                  <c:v>5.28</c:v>
                </c:pt>
                <c:pt idx="150" formatCode="General">
                  <c:v>5.23</c:v>
                </c:pt>
              </c:numCache>
            </c:numRef>
          </c:val>
          <c:smooth val="0"/>
          <c:extLst>
            <c:ext xmlns:c16="http://schemas.microsoft.com/office/drawing/2014/chart" uri="{C3380CC4-5D6E-409C-BE32-E72D297353CC}">
              <c16:uniqueId val="{00000002-C1B9-45F6-9ABA-BA6F397D9493}"/>
            </c:ext>
          </c:extLst>
        </c:ser>
        <c:dLbls>
          <c:showLegendKey val="0"/>
          <c:showVal val="0"/>
          <c:showCatName val="0"/>
          <c:showSerName val="0"/>
          <c:showPercent val="0"/>
          <c:showBubbleSize val="0"/>
        </c:dLbls>
        <c:smooth val="0"/>
        <c:axId val="562064328"/>
        <c:axId val="562065112"/>
      </c:lineChart>
      <c:dateAx>
        <c:axId val="562064328"/>
        <c:scaling>
          <c:orientation val="minMax"/>
          <c:max val="43101"/>
          <c:min val="40909"/>
        </c:scaling>
        <c:delete val="0"/>
        <c:axPos val="b"/>
        <c:numFmt formatCode="mmm\-yy" sourceLinked="1"/>
        <c:majorTickMark val="none"/>
        <c:minorTickMark val="none"/>
        <c:tickLblPos val="nextTo"/>
        <c:txPr>
          <a:bodyPr rot="-5400000" vert="horz"/>
          <a:lstStyle/>
          <a:p>
            <a:pPr>
              <a:defRPr sz="1000"/>
            </a:pPr>
            <a:endParaRPr lang="es-CO"/>
          </a:p>
        </c:txPr>
        <c:crossAx val="562065112"/>
        <c:crosses val="autoZero"/>
        <c:auto val="1"/>
        <c:lblOffset val="100"/>
        <c:baseTimeUnit val="months"/>
        <c:majorUnit val="4"/>
        <c:majorTimeUnit val="months"/>
      </c:dateAx>
      <c:valAx>
        <c:axId val="562065112"/>
        <c:scaling>
          <c:orientation val="minMax"/>
          <c:max val="10"/>
          <c:min val="1"/>
        </c:scaling>
        <c:delete val="0"/>
        <c:axPos val="l"/>
        <c:title>
          <c:tx>
            <c:rich>
              <a:bodyPr rot="-5400000" vert="horz"/>
              <a:lstStyle/>
              <a:p>
                <a:pPr>
                  <a:defRPr/>
                </a:pPr>
                <a:r>
                  <a:rPr lang="es-CO"/>
                  <a:t>%</a:t>
                </a:r>
              </a:p>
            </c:rich>
          </c:tx>
          <c:layout>
            <c:manualLayout>
              <c:xMode val="edge"/>
              <c:yMode val="edge"/>
              <c:x val="1.9139187531567901E-3"/>
              <c:y val="0.426202983543509"/>
            </c:manualLayout>
          </c:layout>
          <c:overlay val="0"/>
        </c:title>
        <c:numFmt formatCode="0.0" sourceLinked="0"/>
        <c:majorTickMark val="none"/>
        <c:minorTickMark val="none"/>
        <c:tickLblPos val="nextTo"/>
        <c:txPr>
          <a:bodyPr/>
          <a:lstStyle/>
          <a:p>
            <a:pPr>
              <a:defRPr sz="1000"/>
            </a:pPr>
            <a:endParaRPr lang="es-CO"/>
          </a:p>
        </c:txPr>
        <c:crossAx val="562064328"/>
        <c:crosses val="autoZero"/>
        <c:crossBetween val="between"/>
      </c:valAx>
    </c:plotArea>
    <c:legend>
      <c:legendPos val="l"/>
      <c:layout>
        <c:manualLayout>
          <c:xMode val="edge"/>
          <c:yMode val="edge"/>
          <c:x val="0.191840282853562"/>
          <c:y val="0.170541794235158"/>
          <c:w val="0.54317186004673901"/>
          <c:h val="0.18458290210974901"/>
        </c:manualLayout>
      </c:layout>
      <c:overlay val="1"/>
    </c:legend>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8725260693764"/>
          <c:y val="0.10268154622686219"/>
          <c:w val="0.83495296389039597"/>
          <c:h val="0.71527346295131966"/>
        </c:manualLayout>
      </c:layout>
      <c:lineChart>
        <c:grouping val="standard"/>
        <c:varyColors val="0"/>
        <c:ser>
          <c:idx val="0"/>
          <c:order val="0"/>
          <c:tx>
            <c:strRef>
              <c:f>Hoja1!$B$1</c:f>
              <c:strCache>
                <c:ptCount val="1"/>
                <c:pt idx="0">
                  <c:v>Consumo</c:v>
                </c:pt>
              </c:strCache>
            </c:strRef>
          </c:tx>
          <c:spPr>
            <a:ln w="28575" cap="rnd">
              <a:solidFill>
                <a:schemeClr val="accent1"/>
              </a:solidFill>
              <a:round/>
            </a:ln>
            <a:effectLst/>
          </c:spPr>
          <c:marker>
            <c:symbol val="none"/>
          </c:marker>
          <c:cat>
            <c:numRef>
              <c:f>Hoja1!$A$2:$A$84</c:f>
              <c:numCache>
                <c:formatCode>mmm\-yy</c:formatCode>
                <c:ptCount val="83"/>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numCache>
            </c:numRef>
          </c:cat>
          <c:val>
            <c:numRef>
              <c:f>Hoja1!$B$2:$B$84</c:f>
              <c:numCache>
                <c:formatCode>0.00</c:formatCode>
                <c:ptCount val="83"/>
                <c:pt idx="0">
                  <c:v>17.4959768403072</c:v>
                </c:pt>
                <c:pt idx="1">
                  <c:v>17.5332039174268</c:v>
                </c:pt>
                <c:pt idx="2">
                  <c:v>17.5854141170209</c:v>
                </c:pt>
                <c:pt idx="3">
                  <c:v>17.486496641626399</c:v>
                </c:pt>
                <c:pt idx="4">
                  <c:v>17.8200267039112</c:v>
                </c:pt>
                <c:pt idx="5">
                  <c:v>18.2006233243408</c:v>
                </c:pt>
                <c:pt idx="6">
                  <c:v>18.397716610077602</c:v>
                </c:pt>
                <c:pt idx="7">
                  <c:v>18.672363275300501</c:v>
                </c:pt>
                <c:pt idx="8">
                  <c:v>18.556467393621599</c:v>
                </c:pt>
                <c:pt idx="9">
                  <c:v>18.420891422292598</c:v>
                </c:pt>
                <c:pt idx="10">
                  <c:v>18.333857376684499</c:v>
                </c:pt>
                <c:pt idx="11">
                  <c:v>18.969945828153399</c:v>
                </c:pt>
                <c:pt idx="12">
                  <c:v>20.411059602034001</c:v>
                </c:pt>
                <c:pt idx="13">
                  <c:v>19.3888023341935</c:v>
                </c:pt>
                <c:pt idx="14">
                  <c:v>19.275920921262401</c:v>
                </c:pt>
                <c:pt idx="15">
                  <c:v>19.565623086056</c:v>
                </c:pt>
                <c:pt idx="16">
                  <c:v>19.325964863686298</c:v>
                </c:pt>
                <c:pt idx="17">
                  <c:v>19.093327420466299</c:v>
                </c:pt>
                <c:pt idx="18">
                  <c:v>19.664890198962102</c:v>
                </c:pt>
                <c:pt idx="19">
                  <c:v>19.494078860960101</c:v>
                </c:pt>
                <c:pt idx="20">
                  <c:v>18.982039228796399</c:v>
                </c:pt>
                <c:pt idx="21">
                  <c:v>18.8611344481209</c:v>
                </c:pt>
                <c:pt idx="22">
                  <c:v>18.455923732582999</c:v>
                </c:pt>
                <c:pt idx="23">
                  <c:v>18.261001973757001</c:v>
                </c:pt>
                <c:pt idx="24">
                  <c:v>19.2060191627797</c:v>
                </c:pt>
                <c:pt idx="25">
                  <c:v>18.449346134750201</c:v>
                </c:pt>
                <c:pt idx="26">
                  <c:v>18.011238017975199</c:v>
                </c:pt>
                <c:pt idx="27">
                  <c:v>18.063138858629902</c:v>
                </c:pt>
                <c:pt idx="28">
                  <c:v>17.894686702912502</c:v>
                </c:pt>
                <c:pt idx="29">
                  <c:v>17.874889535483799</c:v>
                </c:pt>
                <c:pt idx="30">
                  <c:v>17.660687214754098</c:v>
                </c:pt>
                <c:pt idx="31">
                  <c:v>17.565083849609</c:v>
                </c:pt>
                <c:pt idx="32">
                  <c:v>17.604631504534801</c:v>
                </c:pt>
                <c:pt idx="33">
                  <c:v>17.4574652624351</c:v>
                </c:pt>
                <c:pt idx="34">
                  <c:v>17.407323128403199</c:v>
                </c:pt>
                <c:pt idx="35">
                  <c:v>17.631545832906198</c:v>
                </c:pt>
                <c:pt idx="36">
                  <c:v>18.220010150417</c:v>
                </c:pt>
                <c:pt idx="37">
                  <c:v>17.677744136683501</c:v>
                </c:pt>
                <c:pt idx="38">
                  <c:v>17.4524114101186</c:v>
                </c:pt>
                <c:pt idx="39">
                  <c:v>17.188899775902101</c:v>
                </c:pt>
                <c:pt idx="40">
                  <c:v>17.231674007233401</c:v>
                </c:pt>
                <c:pt idx="41">
                  <c:v>17.408975422184302</c:v>
                </c:pt>
                <c:pt idx="42">
                  <c:v>17.2285701174984</c:v>
                </c:pt>
                <c:pt idx="43">
                  <c:v>17.103872999357201</c:v>
                </c:pt>
                <c:pt idx="44">
                  <c:v>17.282249091589801</c:v>
                </c:pt>
                <c:pt idx="45">
                  <c:v>17.058308301085699</c:v>
                </c:pt>
                <c:pt idx="46">
                  <c:v>17.079767289596798</c:v>
                </c:pt>
                <c:pt idx="47">
                  <c:v>16.6970794351585</c:v>
                </c:pt>
                <c:pt idx="48">
                  <c:v>17.752806103099701</c:v>
                </c:pt>
                <c:pt idx="49">
                  <c:v>17.363500950786101</c:v>
                </c:pt>
                <c:pt idx="50">
                  <c:v>17.403764351454399</c:v>
                </c:pt>
                <c:pt idx="51">
                  <c:v>17.244808498397202</c:v>
                </c:pt>
                <c:pt idx="52">
                  <c:v>17.1583773931116</c:v>
                </c:pt>
                <c:pt idx="53">
                  <c:v>17.169922137831499</c:v>
                </c:pt>
                <c:pt idx="54">
                  <c:v>16.849641519573201</c:v>
                </c:pt>
                <c:pt idx="55">
                  <c:v>16.8441876599924</c:v>
                </c:pt>
                <c:pt idx="56">
                  <c:v>16.878541906182399</c:v>
                </c:pt>
                <c:pt idx="57">
                  <c:v>17.2702027982962</c:v>
                </c:pt>
                <c:pt idx="58">
                  <c:v>17.600301305031898</c:v>
                </c:pt>
                <c:pt idx="59">
                  <c:v>17.644260946196798</c:v>
                </c:pt>
                <c:pt idx="60">
                  <c:v>18.628308769352</c:v>
                </c:pt>
                <c:pt idx="61">
                  <c:v>18.448685942302902</c:v>
                </c:pt>
                <c:pt idx="62">
                  <c:v>18.4860520852672</c:v>
                </c:pt>
                <c:pt idx="63">
                  <c:v>18.7338842947626</c:v>
                </c:pt>
                <c:pt idx="64">
                  <c:v>19.007543903363899</c:v>
                </c:pt>
                <c:pt idx="65">
                  <c:v>19.137269733740499</c:v>
                </c:pt>
                <c:pt idx="66">
                  <c:v>19.269178685946301</c:v>
                </c:pt>
                <c:pt idx="67">
                  <c:v>19.539774228904999</c:v>
                </c:pt>
                <c:pt idx="68">
                  <c:v>19.565065417674301</c:v>
                </c:pt>
                <c:pt idx="69">
                  <c:v>19.835416856399601</c:v>
                </c:pt>
                <c:pt idx="70">
                  <c:v>19.640451782984702</c:v>
                </c:pt>
                <c:pt idx="71">
                  <c:v>19.392852258664099</c:v>
                </c:pt>
                <c:pt idx="72">
                  <c:v>20.875180141583499</c:v>
                </c:pt>
                <c:pt idx="73">
                  <c:v>20.028931588315199</c:v>
                </c:pt>
                <c:pt idx="74">
                  <c:v>19.779737792140999</c:v>
                </c:pt>
                <c:pt idx="75">
                  <c:v>19.871497819460298</c:v>
                </c:pt>
                <c:pt idx="76">
                  <c:v>19.7770756890413</c:v>
                </c:pt>
                <c:pt idx="77">
                  <c:v>19.47</c:v>
                </c:pt>
                <c:pt idx="78">
                  <c:v>19.39</c:v>
                </c:pt>
                <c:pt idx="79">
                  <c:v>18.91</c:v>
                </c:pt>
                <c:pt idx="80">
                  <c:v>18.87</c:v>
                </c:pt>
                <c:pt idx="81">
                  <c:v>18.88</c:v>
                </c:pt>
                <c:pt idx="82">
                  <c:v>18.670000000000002</c:v>
                </c:pt>
              </c:numCache>
            </c:numRef>
          </c:val>
          <c:smooth val="0"/>
          <c:extLst>
            <c:ext xmlns:c16="http://schemas.microsoft.com/office/drawing/2014/chart" uri="{C3380CC4-5D6E-409C-BE32-E72D297353CC}">
              <c16:uniqueId val="{00000000-8BA6-4468-8658-FA40873ADC98}"/>
            </c:ext>
          </c:extLst>
        </c:ser>
        <c:ser>
          <c:idx val="1"/>
          <c:order val="1"/>
          <c:tx>
            <c:strRef>
              <c:f>Hoja1!$C$1</c:f>
              <c:strCache>
                <c:ptCount val="1"/>
                <c:pt idx="0">
                  <c:v>Comercial</c:v>
                </c:pt>
              </c:strCache>
            </c:strRef>
          </c:tx>
          <c:spPr>
            <a:ln w="28575" cap="rnd">
              <a:solidFill>
                <a:schemeClr val="accent2"/>
              </a:solidFill>
              <a:round/>
            </a:ln>
            <a:effectLst/>
          </c:spPr>
          <c:marker>
            <c:symbol val="none"/>
          </c:marker>
          <c:cat>
            <c:numRef>
              <c:f>Hoja1!$A$2:$A$84</c:f>
              <c:numCache>
                <c:formatCode>mmm\-yy</c:formatCode>
                <c:ptCount val="83"/>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numCache>
            </c:numRef>
          </c:cat>
          <c:val>
            <c:numRef>
              <c:f>Hoja1!$C$2:$C$84</c:f>
              <c:numCache>
                <c:formatCode>0.00</c:formatCode>
                <c:ptCount val="83"/>
                <c:pt idx="0">
                  <c:v>10.065398341275699</c:v>
                </c:pt>
                <c:pt idx="1">
                  <c:v>9.7904540539530203</c:v>
                </c:pt>
                <c:pt idx="2">
                  <c:v>10.0445190642334</c:v>
                </c:pt>
                <c:pt idx="3">
                  <c:v>10.118155255612599</c:v>
                </c:pt>
                <c:pt idx="4">
                  <c:v>10.0901365343822</c:v>
                </c:pt>
                <c:pt idx="5">
                  <c:v>10.5298414557948</c:v>
                </c:pt>
                <c:pt idx="6">
                  <c:v>10.612801586921201</c:v>
                </c:pt>
                <c:pt idx="7">
                  <c:v>11.0152273195446</c:v>
                </c:pt>
                <c:pt idx="8">
                  <c:v>11.1670512056939</c:v>
                </c:pt>
                <c:pt idx="9">
                  <c:v>11.3631434786061</c:v>
                </c:pt>
                <c:pt idx="10">
                  <c:v>11.582285259207</c:v>
                </c:pt>
                <c:pt idx="11">
                  <c:v>11.599323803894301</c:v>
                </c:pt>
                <c:pt idx="12">
                  <c:v>12.106611138654999</c:v>
                </c:pt>
                <c:pt idx="13">
                  <c:v>12.0684417497929</c:v>
                </c:pt>
                <c:pt idx="14">
                  <c:v>12.166596144366</c:v>
                </c:pt>
                <c:pt idx="15">
                  <c:v>12.3927673242076</c:v>
                </c:pt>
                <c:pt idx="16">
                  <c:v>12.2043776244948</c:v>
                </c:pt>
                <c:pt idx="17">
                  <c:v>12.330189873351401</c:v>
                </c:pt>
                <c:pt idx="18">
                  <c:v>12.286248820197599</c:v>
                </c:pt>
                <c:pt idx="19">
                  <c:v>12.390706088071999</c:v>
                </c:pt>
                <c:pt idx="20">
                  <c:v>11.9074376766337</c:v>
                </c:pt>
                <c:pt idx="21">
                  <c:v>12.1408616577468</c:v>
                </c:pt>
                <c:pt idx="22">
                  <c:v>12.093151561975001</c:v>
                </c:pt>
                <c:pt idx="23">
                  <c:v>11.690779591361</c:v>
                </c:pt>
                <c:pt idx="24">
                  <c:v>11.6900460557972</c:v>
                </c:pt>
                <c:pt idx="25">
                  <c:v>11.243525397853199</c:v>
                </c:pt>
                <c:pt idx="26">
                  <c:v>11.2415619808149</c:v>
                </c:pt>
                <c:pt idx="27">
                  <c:v>10.774034339539</c:v>
                </c:pt>
                <c:pt idx="28">
                  <c:v>10.279011739104501</c:v>
                </c:pt>
                <c:pt idx="29">
                  <c:v>10.132056008935001</c:v>
                </c:pt>
                <c:pt idx="30">
                  <c:v>10.5166493543221</c:v>
                </c:pt>
                <c:pt idx="31">
                  <c:v>10.7315130510811</c:v>
                </c:pt>
                <c:pt idx="32">
                  <c:v>10.8155789655137</c:v>
                </c:pt>
                <c:pt idx="33">
                  <c:v>10.687720459901101</c:v>
                </c:pt>
                <c:pt idx="34">
                  <c:v>10.5853201248798</c:v>
                </c:pt>
                <c:pt idx="35">
                  <c:v>10.2440118616313</c:v>
                </c:pt>
                <c:pt idx="36">
                  <c:v>10.748247813066101</c:v>
                </c:pt>
                <c:pt idx="37">
                  <c:v>10.2634096626104</c:v>
                </c:pt>
                <c:pt idx="38">
                  <c:v>10.492467969435401</c:v>
                </c:pt>
                <c:pt idx="39">
                  <c:v>10.497424392773601</c:v>
                </c:pt>
                <c:pt idx="40">
                  <c:v>10.484171953927699</c:v>
                </c:pt>
                <c:pt idx="41">
                  <c:v>10.458233889003299</c:v>
                </c:pt>
                <c:pt idx="42">
                  <c:v>10.8213393093669</c:v>
                </c:pt>
                <c:pt idx="43">
                  <c:v>10.7374882999575</c:v>
                </c:pt>
                <c:pt idx="44">
                  <c:v>10.929287600811699</c:v>
                </c:pt>
                <c:pt idx="45">
                  <c:v>10.9890359562649</c:v>
                </c:pt>
                <c:pt idx="46">
                  <c:v>10.9147685983794</c:v>
                </c:pt>
                <c:pt idx="47">
                  <c:v>10.5999608276709</c:v>
                </c:pt>
                <c:pt idx="48">
                  <c:v>11.1895657406869</c:v>
                </c:pt>
                <c:pt idx="49">
                  <c:v>10.7624987544395</c:v>
                </c:pt>
                <c:pt idx="50">
                  <c:v>11.179234283472701</c:v>
                </c:pt>
                <c:pt idx="51">
                  <c:v>11.070477453071399</c:v>
                </c:pt>
                <c:pt idx="52">
                  <c:v>11.072730095395601</c:v>
                </c:pt>
                <c:pt idx="53">
                  <c:v>11.079660592675801</c:v>
                </c:pt>
                <c:pt idx="54">
                  <c:v>11.082250519524299</c:v>
                </c:pt>
                <c:pt idx="55">
                  <c:v>10.8174767005445</c:v>
                </c:pt>
                <c:pt idx="56">
                  <c:v>11.135346271089</c:v>
                </c:pt>
                <c:pt idx="57">
                  <c:v>11.073377049110601</c:v>
                </c:pt>
                <c:pt idx="58">
                  <c:v>11.519865837369601</c:v>
                </c:pt>
                <c:pt idx="59">
                  <c:v>11.9360836553574</c:v>
                </c:pt>
                <c:pt idx="60">
                  <c:v>12.654483559094</c:v>
                </c:pt>
                <c:pt idx="61">
                  <c:v>12.611729669267399</c:v>
                </c:pt>
                <c:pt idx="62">
                  <c:v>13.5498246952688</c:v>
                </c:pt>
                <c:pt idx="63">
                  <c:v>14.246477257033501</c:v>
                </c:pt>
                <c:pt idx="64">
                  <c:v>14.2900646327428</c:v>
                </c:pt>
                <c:pt idx="65">
                  <c:v>14.3067446762243</c:v>
                </c:pt>
                <c:pt idx="66">
                  <c:v>14.7149278889397</c:v>
                </c:pt>
                <c:pt idx="67">
                  <c:v>14.719943410565699</c:v>
                </c:pt>
                <c:pt idx="68">
                  <c:v>14.6314633935913</c:v>
                </c:pt>
                <c:pt idx="69">
                  <c:v>14.4715890877837</c:v>
                </c:pt>
                <c:pt idx="70">
                  <c:v>14.585822821311</c:v>
                </c:pt>
                <c:pt idx="71">
                  <c:v>14.0605053657223</c:v>
                </c:pt>
                <c:pt idx="72">
                  <c:v>14.2997312288997</c:v>
                </c:pt>
                <c:pt idx="73">
                  <c:v>13.793645472313001</c:v>
                </c:pt>
                <c:pt idx="74" formatCode="General">
                  <c:v>13.8</c:v>
                </c:pt>
                <c:pt idx="75">
                  <c:v>13.82</c:v>
                </c:pt>
                <c:pt idx="76">
                  <c:v>13.41</c:v>
                </c:pt>
                <c:pt idx="77">
                  <c:v>12.92</c:v>
                </c:pt>
                <c:pt idx="78" formatCode="General">
                  <c:v>12.72</c:v>
                </c:pt>
                <c:pt idx="79" formatCode="General">
                  <c:v>12.39</c:v>
                </c:pt>
                <c:pt idx="80" formatCode="General">
                  <c:v>12.09</c:v>
                </c:pt>
                <c:pt idx="81" formatCode="General">
                  <c:v>12.3</c:v>
                </c:pt>
                <c:pt idx="82" formatCode="General">
                  <c:v>11.74</c:v>
                </c:pt>
              </c:numCache>
            </c:numRef>
          </c:val>
          <c:smooth val="0"/>
          <c:extLst>
            <c:ext xmlns:c16="http://schemas.microsoft.com/office/drawing/2014/chart" uri="{C3380CC4-5D6E-409C-BE32-E72D297353CC}">
              <c16:uniqueId val="{00000001-8BA6-4468-8658-FA40873ADC98}"/>
            </c:ext>
          </c:extLst>
        </c:ser>
        <c:ser>
          <c:idx val="2"/>
          <c:order val="2"/>
          <c:tx>
            <c:strRef>
              <c:f>Hoja1!$D$1</c:f>
              <c:strCache>
                <c:ptCount val="1"/>
                <c:pt idx="0">
                  <c:v>Hipotecario</c:v>
                </c:pt>
              </c:strCache>
            </c:strRef>
          </c:tx>
          <c:spPr>
            <a:ln w="28575" cap="rnd">
              <a:solidFill>
                <a:schemeClr val="accent3"/>
              </a:solidFill>
              <a:round/>
            </a:ln>
            <a:effectLst/>
          </c:spPr>
          <c:marker>
            <c:symbol val="none"/>
          </c:marker>
          <c:cat>
            <c:numRef>
              <c:f>Hoja1!$A$2:$A$84</c:f>
              <c:numCache>
                <c:formatCode>mmm\-yy</c:formatCode>
                <c:ptCount val="83"/>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numCache>
            </c:numRef>
          </c:cat>
          <c:val>
            <c:numRef>
              <c:f>Hoja1!$D$2:$D$84</c:f>
              <c:numCache>
                <c:formatCode>0.0</c:formatCode>
                <c:ptCount val="83"/>
                <c:pt idx="0">
                  <c:v>12.793629299588343</c:v>
                </c:pt>
                <c:pt idx="1">
                  <c:v>12.826623469175464</c:v>
                </c:pt>
                <c:pt idx="2">
                  <c:v>12.928401522717136</c:v>
                </c:pt>
                <c:pt idx="3">
                  <c:v>12.865150835121408</c:v>
                </c:pt>
                <c:pt idx="4">
                  <c:v>12.701929052348316</c:v>
                </c:pt>
                <c:pt idx="5">
                  <c:v>12.763959147190517</c:v>
                </c:pt>
                <c:pt idx="6">
                  <c:v>13.003607075877476</c:v>
                </c:pt>
                <c:pt idx="7">
                  <c:v>12.975235647175888</c:v>
                </c:pt>
                <c:pt idx="8">
                  <c:v>13.178081642579496</c:v>
                </c:pt>
                <c:pt idx="9">
                  <c:v>13.260726653279079</c:v>
                </c:pt>
                <c:pt idx="10">
                  <c:v>13.124366867145932</c:v>
                </c:pt>
                <c:pt idx="11">
                  <c:v>12.91610516899005</c:v>
                </c:pt>
                <c:pt idx="12">
                  <c:v>13.350940264909404</c:v>
                </c:pt>
                <c:pt idx="13">
                  <c:v>13.436931586294381</c:v>
                </c:pt>
                <c:pt idx="14">
                  <c:v>13.440840822396208</c:v>
                </c:pt>
                <c:pt idx="15">
                  <c:v>13.325662381877095</c:v>
                </c:pt>
                <c:pt idx="16">
                  <c:v>13.338503647782751</c:v>
                </c:pt>
                <c:pt idx="17">
                  <c:v>13.099670606372605</c:v>
                </c:pt>
                <c:pt idx="18">
                  <c:v>13.021961633098801</c:v>
                </c:pt>
                <c:pt idx="19">
                  <c:v>13.250792996593173</c:v>
                </c:pt>
                <c:pt idx="20">
                  <c:v>13.1738148044667</c:v>
                </c:pt>
                <c:pt idx="21">
                  <c:v>13.032526514120697</c:v>
                </c:pt>
                <c:pt idx="22">
                  <c:v>12.94494147947845</c:v>
                </c:pt>
                <c:pt idx="23">
                  <c:v>12.841726810787863</c:v>
                </c:pt>
                <c:pt idx="24">
                  <c:v>12.610427095277322</c:v>
                </c:pt>
                <c:pt idx="25">
                  <c:v>12.570151073274902</c:v>
                </c:pt>
                <c:pt idx="26">
                  <c:v>12.226307091150064</c:v>
                </c:pt>
                <c:pt idx="27">
                  <c:v>12.016962941607591</c:v>
                </c:pt>
                <c:pt idx="28">
                  <c:v>11.204427676341606</c:v>
                </c:pt>
                <c:pt idx="29">
                  <c:v>10.938535256479561</c:v>
                </c:pt>
                <c:pt idx="30">
                  <c:v>10.948555418439648</c:v>
                </c:pt>
                <c:pt idx="31">
                  <c:v>10.99925490193305</c:v>
                </c:pt>
                <c:pt idx="32">
                  <c:v>11.00864246877884</c:v>
                </c:pt>
                <c:pt idx="33">
                  <c:v>10.99270657586149</c:v>
                </c:pt>
                <c:pt idx="34">
                  <c:v>10.964013245692481</c:v>
                </c:pt>
                <c:pt idx="35">
                  <c:v>10.991826823532154</c:v>
                </c:pt>
                <c:pt idx="36">
                  <c:v>11.103129759817682</c:v>
                </c:pt>
                <c:pt idx="37">
                  <c:v>11.141256624342375</c:v>
                </c:pt>
                <c:pt idx="38">
                  <c:v>11.122249861881571</c:v>
                </c:pt>
                <c:pt idx="39">
                  <c:v>11.211937579198656</c:v>
                </c:pt>
                <c:pt idx="40">
                  <c:v>11.203405901865169</c:v>
                </c:pt>
                <c:pt idx="41">
                  <c:v>11.344808680892717</c:v>
                </c:pt>
                <c:pt idx="42">
                  <c:v>11.348308517421511</c:v>
                </c:pt>
                <c:pt idx="43">
                  <c:v>11.321877451592993</c:v>
                </c:pt>
                <c:pt idx="44">
                  <c:v>11.220077208634596</c:v>
                </c:pt>
                <c:pt idx="45">
                  <c:v>11.21090946980061</c:v>
                </c:pt>
                <c:pt idx="46">
                  <c:v>11.111518263758292</c:v>
                </c:pt>
                <c:pt idx="47">
                  <c:v>11.046401068892042</c:v>
                </c:pt>
                <c:pt idx="48">
                  <c:v>11.009708763973768</c:v>
                </c:pt>
                <c:pt idx="49">
                  <c:v>10.800166637541746</c:v>
                </c:pt>
                <c:pt idx="50">
                  <c:v>10.988520724328964</c:v>
                </c:pt>
                <c:pt idx="51">
                  <c:v>10.975635871387293</c:v>
                </c:pt>
                <c:pt idx="52">
                  <c:v>11.007047253911695</c:v>
                </c:pt>
                <c:pt idx="53">
                  <c:v>10.99027485381475</c:v>
                </c:pt>
                <c:pt idx="54">
                  <c:v>10.835374268208911</c:v>
                </c:pt>
                <c:pt idx="55">
                  <c:v>10.837190596521104</c:v>
                </c:pt>
                <c:pt idx="56">
                  <c:v>10.761033360811332</c:v>
                </c:pt>
                <c:pt idx="57">
                  <c:v>10.925161596120383</c:v>
                </c:pt>
                <c:pt idx="58">
                  <c:v>11.043297504816374</c:v>
                </c:pt>
                <c:pt idx="59">
                  <c:v>11.124229911789977</c:v>
                </c:pt>
                <c:pt idx="60">
                  <c:v>11.461496511239885</c:v>
                </c:pt>
                <c:pt idx="61">
                  <c:v>11.802430181805267</c:v>
                </c:pt>
                <c:pt idx="62">
                  <c:v>11.791604127308517</c:v>
                </c:pt>
                <c:pt idx="63">
                  <c:v>11.98938039589372</c:v>
                </c:pt>
                <c:pt idx="64">
                  <c:v>12.172817123667841</c:v>
                </c:pt>
                <c:pt idx="65">
                  <c:v>12.270121550230588</c:v>
                </c:pt>
                <c:pt idx="66">
                  <c:v>12.362895470708647</c:v>
                </c:pt>
                <c:pt idx="67">
                  <c:v>12.398153445425276</c:v>
                </c:pt>
                <c:pt idx="68">
                  <c:v>12.469058272661062</c:v>
                </c:pt>
                <c:pt idx="69">
                  <c:v>12.469009687787912</c:v>
                </c:pt>
                <c:pt idx="70">
                  <c:v>12.48977705342242</c:v>
                </c:pt>
                <c:pt idx="71">
                  <c:v>12.504136686564449</c:v>
                </c:pt>
                <c:pt idx="72">
                  <c:v>12.362929805358181</c:v>
                </c:pt>
                <c:pt idx="73">
                  <c:v>12.512329358894316</c:v>
                </c:pt>
                <c:pt idx="74">
                  <c:v>12.410115442033351</c:v>
                </c:pt>
                <c:pt idx="75">
                  <c:v>12.375321246680862</c:v>
                </c:pt>
                <c:pt idx="76">
                  <c:v>12.347075396244911</c:v>
                </c:pt>
                <c:pt idx="77">
                  <c:v>12.061240341166442</c:v>
                </c:pt>
                <c:pt idx="78">
                  <c:v>11.696237107365741</c:v>
                </c:pt>
                <c:pt idx="79" formatCode="0.00">
                  <c:v>11.417198082586626</c:v>
                </c:pt>
                <c:pt idx="80" formatCode="0.00">
                  <c:v>11.186012817111695</c:v>
                </c:pt>
                <c:pt idx="81" formatCode="0.00">
                  <c:v>11</c:v>
                </c:pt>
                <c:pt idx="82" formatCode="0.00">
                  <c:v>11.06</c:v>
                </c:pt>
              </c:numCache>
            </c:numRef>
          </c:val>
          <c:smooth val="0"/>
          <c:extLst>
            <c:ext xmlns:c16="http://schemas.microsoft.com/office/drawing/2014/chart" uri="{C3380CC4-5D6E-409C-BE32-E72D297353CC}">
              <c16:uniqueId val="{00000002-8BA6-4468-8658-FA40873ADC98}"/>
            </c:ext>
          </c:extLst>
        </c:ser>
        <c:dLbls>
          <c:showLegendKey val="0"/>
          <c:showVal val="0"/>
          <c:showCatName val="0"/>
          <c:showSerName val="0"/>
          <c:showPercent val="0"/>
          <c:showBubbleSize val="0"/>
        </c:dLbls>
        <c:smooth val="0"/>
        <c:axId val="139580448"/>
        <c:axId val="139582016"/>
      </c:lineChart>
      <c:dateAx>
        <c:axId val="139580448"/>
        <c:scaling>
          <c:orientation val="minMax"/>
          <c:max val="43040"/>
          <c:min val="40909"/>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139582016"/>
        <c:crosses val="autoZero"/>
        <c:auto val="1"/>
        <c:lblOffset val="100"/>
        <c:baseTimeUnit val="months"/>
      </c:dateAx>
      <c:valAx>
        <c:axId val="13958201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139580448"/>
        <c:crosses val="autoZero"/>
        <c:crossBetween val="between"/>
      </c:valAx>
      <c:spPr>
        <a:noFill/>
        <a:ln>
          <a:noFill/>
        </a:ln>
        <a:effectLst/>
      </c:spPr>
    </c:plotArea>
    <c:legend>
      <c:legendPos val="b"/>
      <c:layout>
        <c:manualLayout>
          <c:xMode val="edge"/>
          <c:yMode val="edge"/>
          <c:x val="0.16618549313425937"/>
          <c:y val="1.8538293200436505E-2"/>
          <c:w val="0.81678458435322898"/>
          <c:h val="6.41030127644300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dirty="0"/>
              <a:t>Crecimiento del PIB</a:t>
            </a:r>
          </a:p>
        </c:rich>
      </c:tx>
      <c:layout>
        <c:manualLayout>
          <c:xMode val="edge"/>
          <c:yMode val="edge"/>
          <c:x val="0.36634022864773402"/>
          <c:y val="1.3326381789711701E-2"/>
        </c:manualLayout>
      </c:layout>
      <c:overlay val="1"/>
    </c:title>
    <c:autoTitleDeleted val="0"/>
    <c:plotArea>
      <c:layout>
        <c:manualLayout>
          <c:layoutTarget val="inner"/>
          <c:xMode val="edge"/>
          <c:yMode val="edge"/>
          <c:x val="0.10661933447415736"/>
          <c:y val="0.121820313578849"/>
          <c:w val="0.85687064333697993"/>
          <c:h val="0.70179703062729804"/>
        </c:manualLayout>
      </c:layout>
      <c:barChart>
        <c:barDir val="col"/>
        <c:grouping val="clustered"/>
        <c:varyColors val="0"/>
        <c:ser>
          <c:idx val="0"/>
          <c:order val="0"/>
          <c:tx>
            <c:strRef>
              <c:f>Hoja1!$C$1</c:f>
              <c:strCache>
                <c:ptCount val="1"/>
                <c:pt idx="0">
                  <c:v>PIB</c:v>
                </c:pt>
              </c:strCache>
            </c:strRef>
          </c:tx>
          <c:spPr>
            <a:solidFill>
              <a:schemeClr val="tx2">
                <a:lumMod val="40000"/>
                <a:lumOff val="60000"/>
              </a:schemeClr>
            </a:solidFill>
          </c:spPr>
          <c:invertIfNegative val="0"/>
          <c:cat>
            <c:multiLvlStrRef>
              <c:f>Hoja1!$A$2:$B$52</c:f>
              <c:multiLvlStrCache>
                <c:ptCount val="51"/>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lvl>
                <c:lvl>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lvl>
              </c:multiLvlStrCache>
            </c:multiLvlStrRef>
          </c:cat>
          <c:val>
            <c:numRef>
              <c:f>Hoja1!$C$2:$C$52</c:f>
              <c:numCache>
                <c:formatCode>0.0</c:formatCode>
                <c:ptCount val="51"/>
                <c:pt idx="0">
                  <c:v>4.1706717265657147</c:v>
                </c:pt>
                <c:pt idx="1">
                  <c:v>6.0017729389584673</c:v>
                </c:pt>
                <c:pt idx="2">
                  <c:v>5.3777903920431385</c:v>
                </c:pt>
                <c:pt idx="3">
                  <c:v>3.3289887479223808</c:v>
                </c:pt>
                <c:pt idx="4">
                  <c:v>5.3841913526986929</c:v>
                </c:pt>
                <c:pt idx="5">
                  <c:v>5.8598351001177775</c:v>
                </c:pt>
                <c:pt idx="6">
                  <c:v>7.6386205281339556</c:v>
                </c:pt>
                <c:pt idx="7">
                  <c:v>7.8587712496962325</c:v>
                </c:pt>
                <c:pt idx="8">
                  <c:v>7.9553336896328091</c:v>
                </c:pt>
                <c:pt idx="9">
                  <c:v>6.2408901251738627</c:v>
                </c:pt>
                <c:pt idx="10">
                  <c:v>6.1543984856067198</c:v>
                </c:pt>
                <c:pt idx="11">
                  <c:v>7.2775846530191757</c:v>
                </c:pt>
                <c:pt idx="12">
                  <c:v>4.9801447275561657</c:v>
                </c:pt>
                <c:pt idx="13">
                  <c:v>5.3234049683716762</c:v>
                </c:pt>
                <c:pt idx="14">
                  <c:v>3.6976684601588374</c:v>
                </c:pt>
                <c:pt idx="15">
                  <c:v>0.34204446578054615</c:v>
                </c:pt>
                <c:pt idx="16">
                  <c:v>1.1498520042141109</c:v>
                </c:pt>
                <c:pt idx="17">
                  <c:v>1.2041723428162214</c:v>
                </c:pt>
                <c:pt idx="18">
                  <c:v>1.3213682140280412</c:v>
                </c:pt>
                <c:pt idx="19">
                  <c:v>2.9313558392887415</c:v>
                </c:pt>
                <c:pt idx="20">
                  <c:v>3.6087331739591946</c:v>
                </c:pt>
                <c:pt idx="21">
                  <c:v>3.5154945076539121</c:v>
                </c:pt>
                <c:pt idx="22">
                  <c:v>3.4461568474443993</c:v>
                </c:pt>
                <c:pt idx="23">
                  <c:v>5.2977631451534819</c:v>
                </c:pt>
                <c:pt idx="24">
                  <c:v>5.650604601288677</c:v>
                </c:pt>
                <c:pt idx="25">
                  <c:v>6.4381715327081537</c:v>
                </c:pt>
                <c:pt idx="26">
                  <c:v>7.920568017877855</c:v>
                </c:pt>
                <c:pt idx="27">
                  <c:v>6.3398350208293124</c:v>
                </c:pt>
                <c:pt idx="28">
                  <c:v>5.8132685702893383</c:v>
                </c:pt>
                <c:pt idx="29">
                  <c:v>4.9875600816843217</c:v>
                </c:pt>
                <c:pt idx="30">
                  <c:v>2.5766034966318045</c:v>
                </c:pt>
                <c:pt idx="31">
                  <c:v>2.8927227915423543</c:v>
                </c:pt>
                <c:pt idx="32">
                  <c:v>2.9666169946731031</c:v>
                </c:pt>
                <c:pt idx="33">
                  <c:v>4.7608126932354935</c:v>
                </c:pt>
                <c:pt idx="34">
                  <c:v>6.0118226265310568</c:v>
                </c:pt>
                <c:pt idx="35">
                  <c:v>5.7354177172634024</c:v>
                </c:pt>
                <c:pt idx="36">
                  <c:v>6.4393246277967222</c:v>
                </c:pt>
                <c:pt idx="37">
                  <c:v>3.928261592222924</c:v>
                </c:pt>
                <c:pt idx="38">
                  <c:v>3.9281696930740821</c:v>
                </c:pt>
                <c:pt idx="39">
                  <c:v>3.3242186257988635</c:v>
                </c:pt>
                <c:pt idx="40">
                  <c:v>2.6</c:v>
                </c:pt>
                <c:pt idx="41">
                  <c:v>3</c:v>
                </c:pt>
                <c:pt idx="42">
                  <c:v>3.3</c:v>
                </c:pt>
                <c:pt idx="43">
                  <c:v>3.4</c:v>
                </c:pt>
                <c:pt idx="44">
                  <c:v>2.5</c:v>
                </c:pt>
                <c:pt idx="45">
                  <c:v>2.5</c:v>
                </c:pt>
                <c:pt idx="46">
                  <c:v>1.2</c:v>
                </c:pt>
                <c:pt idx="47">
                  <c:v>1.7</c:v>
                </c:pt>
                <c:pt idx="48">
                  <c:v>1.3</c:v>
                </c:pt>
                <c:pt idx="49">
                  <c:v>1.2</c:v>
                </c:pt>
                <c:pt idx="50">
                  <c:v>2</c:v>
                </c:pt>
              </c:numCache>
            </c:numRef>
          </c:val>
          <c:extLst>
            <c:ext xmlns:c16="http://schemas.microsoft.com/office/drawing/2014/chart" uri="{C3380CC4-5D6E-409C-BE32-E72D297353CC}">
              <c16:uniqueId val="{00000002-A1D9-4EEB-B015-56D305930D51}"/>
            </c:ext>
          </c:extLst>
        </c:ser>
        <c:dLbls>
          <c:showLegendKey val="0"/>
          <c:showVal val="0"/>
          <c:showCatName val="0"/>
          <c:showSerName val="0"/>
          <c:showPercent val="0"/>
          <c:showBubbleSize val="0"/>
        </c:dLbls>
        <c:gapWidth val="50"/>
        <c:axId val="528521968"/>
        <c:axId val="528522360"/>
      </c:barChart>
      <c:catAx>
        <c:axId val="528521968"/>
        <c:scaling>
          <c:orientation val="minMax"/>
        </c:scaling>
        <c:delete val="0"/>
        <c:axPos val="b"/>
        <c:numFmt formatCode="General" sourceLinked="1"/>
        <c:majorTickMark val="out"/>
        <c:minorTickMark val="none"/>
        <c:tickLblPos val="nextTo"/>
        <c:txPr>
          <a:bodyPr/>
          <a:lstStyle/>
          <a:p>
            <a:pPr>
              <a:defRPr sz="1200"/>
            </a:pPr>
            <a:endParaRPr lang="es-CO"/>
          </a:p>
        </c:txPr>
        <c:crossAx val="528522360"/>
        <c:crosses val="autoZero"/>
        <c:auto val="1"/>
        <c:lblAlgn val="ctr"/>
        <c:lblOffset val="100"/>
        <c:noMultiLvlLbl val="0"/>
      </c:catAx>
      <c:valAx>
        <c:axId val="528522360"/>
        <c:scaling>
          <c:orientation val="minMax"/>
        </c:scaling>
        <c:delete val="0"/>
        <c:axPos val="l"/>
        <c:title>
          <c:tx>
            <c:rich>
              <a:bodyPr rot="-5400000" vert="horz"/>
              <a:lstStyle/>
              <a:p>
                <a:pPr>
                  <a:defRPr sz="1100"/>
                </a:pPr>
                <a:r>
                  <a:rPr lang="es-CO" sz="1100" dirty="0"/>
                  <a:t>Variación</a:t>
                </a:r>
                <a:r>
                  <a:rPr lang="es-CO" sz="1100" baseline="0" dirty="0"/>
                  <a:t> anual</a:t>
                </a:r>
                <a:r>
                  <a:rPr lang="es-CO" sz="1100" dirty="0"/>
                  <a:t>, %</a:t>
                </a:r>
              </a:p>
            </c:rich>
          </c:tx>
          <c:layout>
            <c:manualLayout>
              <c:xMode val="edge"/>
              <c:yMode val="edge"/>
              <c:x val="9.1315084770209715E-4"/>
              <c:y val="0.26294347611821678"/>
            </c:manualLayout>
          </c:layout>
          <c:overlay val="0"/>
        </c:title>
        <c:numFmt formatCode="#,##0.0" sourceLinked="0"/>
        <c:majorTickMark val="out"/>
        <c:minorTickMark val="none"/>
        <c:tickLblPos val="nextTo"/>
        <c:crossAx val="528521968"/>
        <c:crosses val="autoZero"/>
        <c:crossBetween val="between"/>
      </c:valAx>
    </c:plotArea>
    <c:plotVisOnly val="1"/>
    <c:dispBlanksAs val="gap"/>
    <c:showDLblsOverMax val="0"/>
  </c:chart>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solidFill>
            <a:ln>
              <a:noFill/>
            </a:ln>
            <a:effectLst/>
          </c:spPr>
          <c:invertIfNegative val="0"/>
          <c:dPt>
            <c:idx val="7"/>
            <c:invertIfNegative val="0"/>
            <c:bubble3D val="0"/>
            <c:spPr>
              <a:solidFill>
                <a:schemeClr val="tx2"/>
              </a:solidFill>
              <a:ln>
                <a:noFill/>
              </a:ln>
              <a:effectLst/>
            </c:spPr>
            <c:extLst>
              <c:ext xmlns:c16="http://schemas.microsoft.com/office/drawing/2014/chart" uri="{C3380CC4-5D6E-409C-BE32-E72D297353CC}">
                <c16:uniqueId val="{00000000-E77E-45C8-BE26-54F624DAE49F}"/>
              </c:ext>
            </c:extLst>
          </c:dPt>
          <c:dLbls>
            <c:dLbl>
              <c:idx val="7"/>
              <c:tx>
                <c:rich>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fld id="{0D445EC6-F3D9-4856-8ED9-5676BA6C9629}" type="VALUE">
                      <a:rPr lang="en-US" sz="1200" b="1">
                        <a:solidFill>
                          <a:schemeClr val="dk1"/>
                        </a:solidFill>
                        <a:latin typeface="+mn-lt"/>
                        <a:ea typeface="+mn-ea"/>
                        <a:cs typeface="+mn-cs"/>
                      </a:rPr>
                      <a:pPr>
                        <a:defRPr>
                          <a:solidFill>
                            <a:schemeClr val="dk1"/>
                          </a:solidFill>
                        </a:defRPr>
                      </a:pPr>
                      <a:t>[VALOR]</a:t>
                    </a:fld>
                    <a:endParaRPr lang="es-CO"/>
                  </a:p>
                </c:rich>
              </c:tx>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7E-45C8-BE26-54F624DAE49F}"/>
                </c:ext>
              </c:extLst>
            </c:dLbl>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Obras civiles</c:v>
                </c:pt>
                <c:pt idx="1">
                  <c:v>Agricultura</c:v>
                </c:pt>
                <c:pt idx="2">
                  <c:v>Servicios Financieros</c:v>
                </c:pt>
                <c:pt idx="3">
                  <c:v>Comercio</c:v>
                </c:pt>
                <c:pt idx="4">
                  <c:v>Industria</c:v>
                </c:pt>
                <c:pt idx="5">
                  <c:v>Minería</c:v>
                </c:pt>
                <c:pt idx="6">
                  <c:v>Edificaciones</c:v>
                </c:pt>
                <c:pt idx="7">
                  <c:v>PIB</c:v>
                </c:pt>
              </c:strCache>
            </c:strRef>
          </c:cat>
          <c:val>
            <c:numRef>
              <c:f>Hoja1!$B$2:$B$9</c:f>
              <c:numCache>
                <c:formatCode>General</c:formatCode>
                <c:ptCount val="8"/>
                <c:pt idx="0" formatCode="0.0">
                  <c:v>8.8000000000000007</c:v>
                </c:pt>
                <c:pt idx="1">
                  <c:v>7.1</c:v>
                </c:pt>
                <c:pt idx="2">
                  <c:v>3.2</c:v>
                </c:pt>
                <c:pt idx="3">
                  <c:v>1.4</c:v>
                </c:pt>
                <c:pt idx="4">
                  <c:v>-0.6</c:v>
                </c:pt>
                <c:pt idx="5">
                  <c:v>-2.1</c:v>
                </c:pt>
                <c:pt idx="6">
                  <c:v>-15.9</c:v>
                </c:pt>
                <c:pt idx="7" formatCode="0.0">
                  <c:v>2</c:v>
                </c:pt>
              </c:numCache>
            </c:numRef>
          </c:val>
          <c:extLst>
            <c:ext xmlns:c16="http://schemas.microsoft.com/office/drawing/2014/chart" uri="{C3380CC4-5D6E-409C-BE32-E72D297353CC}">
              <c16:uniqueId val="{00000001-E77E-45C8-BE26-54F624DAE49F}"/>
            </c:ext>
          </c:extLst>
        </c:ser>
        <c:dLbls>
          <c:showLegendKey val="0"/>
          <c:showVal val="0"/>
          <c:showCatName val="0"/>
          <c:showSerName val="0"/>
          <c:showPercent val="0"/>
          <c:showBubbleSize val="0"/>
        </c:dLbls>
        <c:gapWidth val="182"/>
        <c:axId val="527860568"/>
        <c:axId val="527860960"/>
      </c:barChart>
      <c:catAx>
        <c:axId val="5278605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27860960"/>
        <c:crosses val="autoZero"/>
        <c:auto val="1"/>
        <c:lblAlgn val="ctr"/>
        <c:lblOffset val="100"/>
        <c:noMultiLvlLbl val="0"/>
      </c:catAx>
      <c:valAx>
        <c:axId val="527860960"/>
        <c:scaling>
          <c:orientation val="minMax"/>
          <c:min val="-22"/>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527860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solidFill>
            <a:schemeClr val="tx1"/>
          </a:solidFill>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solidFill>
            <a:ln>
              <a:noFill/>
            </a:ln>
            <a:effectLst/>
          </c:spPr>
          <c:invertIfNegative val="0"/>
          <c:dPt>
            <c:idx val="7"/>
            <c:invertIfNegative val="0"/>
            <c:bubble3D val="0"/>
            <c:spPr>
              <a:solidFill>
                <a:schemeClr val="tx2"/>
              </a:solidFill>
              <a:ln>
                <a:noFill/>
              </a:ln>
              <a:effectLst/>
            </c:spPr>
            <c:extLst>
              <c:ext xmlns:c16="http://schemas.microsoft.com/office/drawing/2014/chart" uri="{C3380CC4-5D6E-409C-BE32-E72D297353CC}">
                <c16:uniqueId val="{00000001-2B83-488F-AB03-E0DF4C5A6506}"/>
              </c:ext>
            </c:extLst>
          </c:dPt>
          <c:dLbls>
            <c:dLbl>
              <c:idx val="7"/>
              <c:layout>
                <c:manualLayout>
                  <c:x val="7.9365079365079361E-3"/>
                  <c:y val="-7.2985429553587842E-18"/>
                </c:manualLayout>
              </c:layout>
              <c:tx>
                <c:rich>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fld id="{0D445EC6-F3D9-4856-8ED9-5676BA6C9629}" type="VALUE">
                      <a:rPr lang="en-US" sz="1200" b="1">
                        <a:solidFill>
                          <a:schemeClr val="dk1"/>
                        </a:solidFill>
                        <a:latin typeface="+mn-lt"/>
                        <a:ea typeface="+mn-ea"/>
                        <a:cs typeface="+mn-cs"/>
                      </a:rPr>
                      <a:pPr>
                        <a:defRPr>
                          <a:solidFill>
                            <a:schemeClr val="dk1"/>
                          </a:solidFill>
                        </a:defRPr>
                      </a:pPr>
                      <a:t>[VALOR]</a:t>
                    </a:fld>
                    <a:endParaRPr lang="es-CO"/>
                  </a:p>
                </c:rich>
              </c:tx>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3-488F-AB03-E0DF4C5A6506}"/>
                </c:ext>
              </c:extLst>
            </c:dLbl>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Obras civiles</c:v>
                </c:pt>
                <c:pt idx="1">
                  <c:v>Agricultura</c:v>
                </c:pt>
                <c:pt idx="2">
                  <c:v>Servicios Financieros</c:v>
                </c:pt>
                <c:pt idx="3">
                  <c:v>Comercio</c:v>
                </c:pt>
                <c:pt idx="4">
                  <c:v>Industria</c:v>
                </c:pt>
                <c:pt idx="5">
                  <c:v>Minería</c:v>
                </c:pt>
                <c:pt idx="6">
                  <c:v>Edificaciones</c:v>
                </c:pt>
                <c:pt idx="7">
                  <c:v>PIB</c:v>
                </c:pt>
              </c:strCache>
            </c:strRef>
          </c:cat>
          <c:val>
            <c:numRef>
              <c:f>Hoja1!$B$2:$B$9</c:f>
              <c:numCache>
                <c:formatCode>General</c:formatCode>
                <c:ptCount val="8"/>
                <c:pt idx="0" formatCode="0.0">
                  <c:v>6.6</c:v>
                </c:pt>
                <c:pt idx="1">
                  <c:v>6.3</c:v>
                </c:pt>
                <c:pt idx="2">
                  <c:v>3.9</c:v>
                </c:pt>
                <c:pt idx="3">
                  <c:v>0.7</c:v>
                </c:pt>
                <c:pt idx="4">
                  <c:v>-1.2</c:v>
                </c:pt>
                <c:pt idx="5">
                  <c:v>-5.7</c:v>
                </c:pt>
                <c:pt idx="6">
                  <c:v>-10.3</c:v>
                </c:pt>
                <c:pt idx="7" formatCode="0.0">
                  <c:v>1.5</c:v>
                </c:pt>
              </c:numCache>
            </c:numRef>
          </c:val>
          <c:extLst>
            <c:ext xmlns:c16="http://schemas.microsoft.com/office/drawing/2014/chart" uri="{C3380CC4-5D6E-409C-BE32-E72D297353CC}">
              <c16:uniqueId val="{00000002-2B83-488F-AB03-E0DF4C5A6506}"/>
            </c:ext>
          </c:extLst>
        </c:ser>
        <c:dLbls>
          <c:showLegendKey val="0"/>
          <c:showVal val="0"/>
          <c:showCatName val="0"/>
          <c:showSerName val="0"/>
          <c:showPercent val="0"/>
          <c:showBubbleSize val="0"/>
        </c:dLbls>
        <c:gapWidth val="182"/>
        <c:axId val="527860568"/>
        <c:axId val="527860960"/>
      </c:barChart>
      <c:catAx>
        <c:axId val="5278605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27860960"/>
        <c:crosses val="autoZero"/>
        <c:auto val="1"/>
        <c:lblAlgn val="ctr"/>
        <c:lblOffset val="100"/>
        <c:noMultiLvlLbl val="0"/>
      </c:catAx>
      <c:valAx>
        <c:axId val="527860960"/>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527860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1">
          <a:solidFill>
            <a:schemeClr val="tx1"/>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r>
              <a:rPr lang="es-CO" sz="1400" baseline="0" dirty="0"/>
              <a:t>Bolsa japonesa</a:t>
            </a:r>
          </a:p>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endParaRPr lang="es-CO" sz="1050" dirty="0"/>
          </a:p>
        </c:rich>
      </c:tx>
      <c:layout>
        <c:manualLayout>
          <c:xMode val="edge"/>
          <c:yMode val="edge"/>
          <c:x val="0.28569064635407282"/>
          <c:y val="4.9407148847323201E-3"/>
        </c:manualLayout>
      </c:layout>
      <c:overlay val="1"/>
    </c:title>
    <c:autoTitleDeleted val="0"/>
    <c:plotArea>
      <c:layout>
        <c:manualLayout>
          <c:layoutTarget val="inner"/>
          <c:xMode val="edge"/>
          <c:yMode val="edge"/>
          <c:x val="0.15917292318801099"/>
          <c:y val="0.112144802365391"/>
          <c:w val="0.79624897047891496"/>
          <c:h val="0.64089215048945203"/>
        </c:manualLayout>
      </c:layout>
      <c:lineChart>
        <c:grouping val="standard"/>
        <c:varyColors val="0"/>
        <c:ser>
          <c:idx val="0"/>
          <c:order val="0"/>
          <c:marker>
            <c:symbol val="none"/>
          </c:marker>
          <c:cat>
            <c:numRef>
              <c:f>Hoja1!$A$273:$A$1010</c:f>
              <c:numCache>
                <c:formatCode>m/d/yyyy</c:formatCode>
                <c:ptCount val="738"/>
                <c:pt idx="0">
                  <c:v>42065</c:v>
                </c:pt>
                <c:pt idx="1">
                  <c:v>42066</c:v>
                </c:pt>
                <c:pt idx="2">
                  <c:v>42067</c:v>
                </c:pt>
                <c:pt idx="3">
                  <c:v>42068</c:v>
                </c:pt>
                <c:pt idx="4">
                  <c:v>42069</c:v>
                </c:pt>
                <c:pt idx="5">
                  <c:v>42072</c:v>
                </c:pt>
                <c:pt idx="6">
                  <c:v>42073</c:v>
                </c:pt>
                <c:pt idx="7">
                  <c:v>42074</c:v>
                </c:pt>
                <c:pt idx="8">
                  <c:v>42075</c:v>
                </c:pt>
                <c:pt idx="9">
                  <c:v>42076</c:v>
                </c:pt>
                <c:pt idx="10">
                  <c:v>42079</c:v>
                </c:pt>
                <c:pt idx="11">
                  <c:v>42080</c:v>
                </c:pt>
                <c:pt idx="12">
                  <c:v>42081</c:v>
                </c:pt>
                <c:pt idx="13">
                  <c:v>42082</c:v>
                </c:pt>
                <c:pt idx="14">
                  <c:v>42083</c:v>
                </c:pt>
                <c:pt idx="15">
                  <c:v>42086</c:v>
                </c:pt>
                <c:pt idx="16">
                  <c:v>42087</c:v>
                </c:pt>
                <c:pt idx="17">
                  <c:v>42088</c:v>
                </c:pt>
                <c:pt idx="18">
                  <c:v>42089</c:v>
                </c:pt>
                <c:pt idx="19">
                  <c:v>42090</c:v>
                </c:pt>
                <c:pt idx="20">
                  <c:v>42093</c:v>
                </c:pt>
                <c:pt idx="21">
                  <c:v>42094</c:v>
                </c:pt>
                <c:pt idx="22">
                  <c:v>42095</c:v>
                </c:pt>
                <c:pt idx="23">
                  <c:v>42096</c:v>
                </c:pt>
                <c:pt idx="24">
                  <c:v>42097</c:v>
                </c:pt>
                <c:pt idx="25">
                  <c:v>42100</c:v>
                </c:pt>
                <c:pt idx="26">
                  <c:v>42101</c:v>
                </c:pt>
                <c:pt idx="27">
                  <c:v>42102</c:v>
                </c:pt>
                <c:pt idx="28">
                  <c:v>42103</c:v>
                </c:pt>
                <c:pt idx="29">
                  <c:v>42104</c:v>
                </c:pt>
                <c:pt idx="30">
                  <c:v>42107</c:v>
                </c:pt>
                <c:pt idx="31">
                  <c:v>42108</c:v>
                </c:pt>
                <c:pt idx="32">
                  <c:v>42109</c:v>
                </c:pt>
                <c:pt idx="33">
                  <c:v>42110</c:v>
                </c:pt>
                <c:pt idx="34">
                  <c:v>42111</c:v>
                </c:pt>
                <c:pt idx="35">
                  <c:v>42114</c:v>
                </c:pt>
                <c:pt idx="36">
                  <c:v>42115</c:v>
                </c:pt>
                <c:pt idx="37">
                  <c:v>42116</c:v>
                </c:pt>
                <c:pt idx="38">
                  <c:v>42117</c:v>
                </c:pt>
                <c:pt idx="39">
                  <c:v>42118</c:v>
                </c:pt>
                <c:pt idx="40">
                  <c:v>42121</c:v>
                </c:pt>
                <c:pt idx="41">
                  <c:v>42122</c:v>
                </c:pt>
                <c:pt idx="42">
                  <c:v>42124</c:v>
                </c:pt>
                <c:pt idx="43">
                  <c:v>42125</c:v>
                </c:pt>
                <c:pt idx="44">
                  <c:v>42131</c:v>
                </c:pt>
                <c:pt idx="45">
                  <c:v>42132</c:v>
                </c:pt>
                <c:pt idx="46">
                  <c:v>42135</c:v>
                </c:pt>
                <c:pt idx="47">
                  <c:v>42136</c:v>
                </c:pt>
                <c:pt idx="48">
                  <c:v>42137</c:v>
                </c:pt>
                <c:pt idx="49">
                  <c:v>42138</c:v>
                </c:pt>
                <c:pt idx="50">
                  <c:v>42139</c:v>
                </c:pt>
                <c:pt idx="51">
                  <c:v>42142</c:v>
                </c:pt>
                <c:pt idx="52">
                  <c:v>42143</c:v>
                </c:pt>
                <c:pt idx="53">
                  <c:v>42144</c:v>
                </c:pt>
                <c:pt idx="54">
                  <c:v>42145</c:v>
                </c:pt>
                <c:pt idx="55">
                  <c:v>42146</c:v>
                </c:pt>
                <c:pt idx="56">
                  <c:v>42149</c:v>
                </c:pt>
                <c:pt idx="57">
                  <c:v>42150</c:v>
                </c:pt>
                <c:pt idx="58">
                  <c:v>42151</c:v>
                </c:pt>
                <c:pt idx="59">
                  <c:v>42152</c:v>
                </c:pt>
                <c:pt idx="60">
                  <c:v>42153</c:v>
                </c:pt>
                <c:pt idx="61">
                  <c:v>42156</c:v>
                </c:pt>
                <c:pt idx="62">
                  <c:v>42157</c:v>
                </c:pt>
                <c:pt idx="63">
                  <c:v>42158</c:v>
                </c:pt>
                <c:pt idx="64">
                  <c:v>42159</c:v>
                </c:pt>
                <c:pt idx="65">
                  <c:v>42160</c:v>
                </c:pt>
                <c:pt idx="66">
                  <c:v>42163</c:v>
                </c:pt>
                <c:pt idx="67">
                  <c:v>42164</c:v>
                </c:pt>
                <c:pt idx="68">
                  <c:v>42165</c:v>
                </c:pt>
                <c:pt idx="69">
                  <c:v>42166</c:v>
                </c:pt>
                <c:pt idx="70">
                  <c:v>42167</c:v>
                </c:pt>
                <c:pt idx="71">
                  <c:v>42170</c:v>
                </c:pt>
                <c:pt idx="72">
                  <c:v>42171</c:v>
                </c:pt>
                <c:pt idx="73">
                  <c:v>42172</c:v>
                </c:pt>
                <c:pt idx="74">
                  <c:v>42173</c:v>
                </c:pt>
                <c:pt idx="75">
                  <c:v>42174</c:v>
                </c:pt>
                <c:pt idx="76">
                  <c:v>42177</c:v>
                </c:pt>
                <c:pt idx="77">
                  <c:v>42178</c:v>
                </c:pt>
                <c:pt idx="78">
                  <c:v>42179</c:v>
                </c:pt>
                <c:pt idx="79">
                  <c:v>42180</c:v>
                </c:pt>
                <c:pt idx="80">
                  <c:v>42181</c:v>
                </c:pt>
                <c:pt idx="81">
                  <c:v>42184</c:v>
                </c:pt>
                <c:pt idx="82">
                  <c:v>42185</c:v>
                </c:pt>
                <c:pt idx="83">
                  <c:v>42186</c:v>
                </c:pt>
                <c:pt idx="84">
                  <c:v>42187</c:v>
                </c:pt>
                <c:pt idx="85">
                  <c:v>42188</c:v>
                </c:pt>
                <c:pt idx="86">
                  <c:v>42191</c:v>
                </c:pt>
                <c:pt idx="87">
                  <c:v>42192</c:v>
                </c:pt>
                <c:pt idx="88">
                  <c:v>42193</c:v>
                </c:pt>
                <c:pt idx="89">
                  <c:v>42194</c:v>
                </c:pt>
                <c:pt idx="90">
                  <c:v>42195</c:v>
                </c:pt>
                <c:pt idx="91">
                  <c:v>42198</c:v>
                </c:pt>
                <c:pt idx="92">
                  <c:v>42199</c:v>
                </c:pt>
                <c:pt idx="93">
                  <c:v>42200</c:v>
                </c:pt>
                <c:pt idx="94">
                  <c:v>42201</c:v>
                </c:pt>
                <c:pt idx="95">
                  <c:v>42202</c:v>
                </c:pt>
                <c:pt idx="96">
                  <c:v>42206</c:v>
                </c:pt>
                <c:pt idx="97">
                  <c:v>42207</c:v>
                </c:pt>
                <c:pt idx="98">
                  <c:v>42208</c:v>
                </c:pt>
                <c:pt idx="99">
                  <c:v>42209</c:v>
                </c:pt>
                <c:pt idx="100">
                  <c:v>42212</c:v>
                </c:pt>
                <c:pt idx="101">
                  <c:v>42213</c:v>
                </c:pt>
                <c:pt idx="102">
                  <c:v>42214</c:v>
                </c:pt>
                <c:pt idx="103">
                  <c:v>42215</c:v>
                </c:pt>
                <c:pt idx="104">
                  <c:v>42216</c:v>
                </c:pt>
                <c:pt idx="105">
                  <c:v>42219</c:v>
                </c:pt>
                <c:pt idx="106">
                  <c:v>42220</c:v>
                </c:pt>
                <c:pt idx="107">
                  <c:v>42221</c:v>
                </c:pt>
                <c:pt idx="108">
                  <c:v>42222</c:v>
                </c:pt>
                <c:pt idx="109">
                  <c:v>42223</c:v>
                </c:pt>
                <c:pt idx="110">
                  <c:v>42226</c:v>
                </c:pt>
                <c:pt idx="111">
                  <c:v>42227</c:v>
                </c:pt>
                <c:pt idx="112">
                  <c:v>42228</c:v>
                </c:pt>
                <c:pt idx="113">
                  <c:v>42229</c:v>
                </c:pt>
                <c:pt idx="114">
                  <c:v>42230</c:v>
                </c:pt>
                <c:pt idx="115">
                  <c:v>42233</c:v>
                </c:pt>
                <c:pt idx="116">
                  <c:v>42234</c:v>
                </c:pt>
                <c:pt idx="117">
                  <c:v>42235</c:v>
                </c:pt>
                <c:pt idx="118">
                  <c:v>42236</c:v>
                </c:pt>
                <c:pt idx="119">
                  <c:v>42237</c:v>
                </c:pt>
                <c:pt idx="120">
                  <c:v>42240</c:v>
                </c:pt>
                <c:pt idx="121">
                  <c:v>42241</c:v>
                </c:pt>
                <c:pt idx="122">
                  <c:v>42242</c:v>
                </c:pt>
                <c:pt idx="123">
                  <c:v>42243</c:v>
                </c:pt>
                <c:pt idx="124">
                  <c:v>42244</c:v>
                </c:pt>
                <c:pt idx="125">
                  <c:v>42247</c:v>
                </c:pt>
                <c:pt idx="126">
                  <c:v>42248</c:v>
                </c:pt>
                <c:pt idx="127">
                  <c:v>42249</c:v>
                </c:pt>
                <c:pt idx="128">
                  <c:v>42250</c:v>
                </c:pt>
                <c:pt idx="129">
                  <c:v>42251</c:v>
                </c:pt>
                <c:pt idx="130">
                  <c:v>42254</c:v>
                </c:pt>
                <c:pt idx="131">
                  <c:v>42255</c:v>
                </c:pt>
                <c:pt idx="132">
                  <c:v>42256</c:v>
                </c:pt>
                <c:pt idx="133">
                  <c:v>42257</c:v>
                </c:pt>
                <c:pt idx="134">
                  <c:v>42258</c:v>
                </c:pt>
                <c:pt idx="135">
                  <c:v>42261</c:v>
                </c:pt>
                <c:pt idx="136">
                  <c:v>42262</c:v>
                </c:pt>
                <c:pt idx="137">
                  <c:v>42263</c:v>
                </c:pt>
                <c:pt idx="138">
                  <c:v>42264</c:v>
                </c:pt>
                <c:pt idx="139">
                  <c:v>42265</c:v>
                </c:pt>
                <c:pt idx="140">
                  <c:v>42271</c:v>
                </c:pt>
                <c:pt idx="141">
                  <c:v>42272</c:v>
                </c:pt>
                <c:pt idx="142">
                  <c:v>42275</c:v>
                </c:pt>
                <c:pt idx="143">
                  <c:v>42276</c:v>
                </c:pt>
                <c:pt idx="144">
                  <c:v>42277</c:v>
                </c:pt>
                <c:pt idx="145">
                  <c:v>42278</c:v>
                </c:pt>
                <c:pt idx="146">
                  <c:v>42279</c:v>
                </c:pt>
                <c:pt idx="147">
                  <c:v>42282</c:v>
                </c:pt>
                <c:pt idx="148">
                  <c:v>42283</c:v>
                </c:pt>
                <c:pt idx="149">
                  <c:v>42284</c:v>
                </c:pt>
                <c:pt idx="150">
                  <c:v>42285</c:v>
                </c:pt>
                <c:pt idx="151">
                  <c:v>42286</c:v>
                </c:pt>
                <c:pt idx="152">
                  <c:v>42290</c:v>
                </c:pt>
                <c:pt idx="153">
                  <c:v>42291</c:v>
                </c:pt>
                <c:pt idx="154">
                  <c:v>42292</c:v>
                </c:pt>
                <c:pt idx="155">
                  <c:v>42293</c:v>
                </c:pt>
                <c:pt idx="156">
                  <c:v>42296</c:v>
                </c:pt>
                <c:pt idx="157">
                  <c:v>42297</c:v>
                </c:pt>
                <c:pt idx="158">
                  <c:v>42298</c:v>
                </c:pt>
                <c:pt idx="159">
                  <c:v>42299</c:v>
                </c:pt>
                <c:pt idx="160">
                  <c:v>42300</c:v>
                </c:pt>
                <c:pt idx="161">
                  <c:v>42303</c:v>
                </c:pt>
                <c:pt idx="162">
                  <c:v>42304</c:v>
                </c:pt>
                <c:pt idx="163">
                  <c:v>42305</c:v>
                </c:pt>
                <c:pt idx="164">
                  <c:v>42306</c:v>
                </c:pt>
                <c:pt idx="165">
                  <c:v>42307</c:v>
                </c:pt>
                <c:pt idx="166">
                  <c:v>42310</c:v>
                </c:pt>
                <c:pt idx="167">
                  <c:v>42312</c:v>
                </c:pt>
                <c:pt idx="168">
                  <c:v>42313</c:v>
                </c:pt>
                <c:pt idx="169">
                  <c:v>42314</c:v>
                </c:pt>
                <c:pt idx="170">
                  <c:v>42317</c:v>
                </c:pt>
                <c:pt idx="171">
                  <c:v>42318</c:v>
                </c:pt>
                <c:pt idx="172">
                  <c:v>42319</c:v>
                </c:pt>
                <c:pt idx="173">
                  <c:v>42320</c:v>
                </c:pt>
                <c:pt idx="174">
                  <c:v>42321</c:v>
                </c:pt>
                <c:pt idx="175">
                  <c:v>42324</c:v>
                </c:pt>
                <c:pt idx="176">
                  <c:v>42325</c:v>
                </c:pt>
                <c:pt idx="177">
                  <c:v>42326</c:v>
                </c:pt>
                <c:pt idx="178">
                  <c:v>42327</c:v>
                </c:pt>
                <c:pt idx="179">
                  <c:v>42328</c:v>
                </c:pt>
                <c:pt idx="180">
                  <c:v>42332</c:v>
                </c:pt>
                <c:pt idx="181">
                  <c:v>42333</c:v>
                </c:pt>
                <c:pt idx="182">
                  <c:v>42334</c:v>
                </c:pt>
                <c:pt idx="183">
                  <c:v>42335</c:v>
                </c:pt>
                <c:pt idx="184">
                  <c:v>42338</c:v>
                </c:pt>
                <c:pt idx="185">
                  <c:v>42339</c:v>
                </c:pt>
                <c:pt idx="186">
                  <c:v>42340</c:v>
                </c:pt>
                <c:pt idx="187">
                  <c:v>42341</c:v>
                </c:pt>
                <c:pt idx="188">
                  <c:v>42342</c:v>
                </c:pt>
                <c:pt idx="189">
                  <c:v>42345</c:v>
                </c:pt>
                <c:pt idx="190">
                  <c:v>42346</c:v>
                </c:pt>
                <c:pt idx="191">
                  <c:v>42347</c:v>
                </c:pt>
                <c:pt idx="192">
                  <c:v>42348</c:v>
                </c:pt>
                <c:pt idx="193">
                  <c:v>42349</c:v>
                </c:pt>
                <c:pt idx="194">
                  <c:v>42352</c:v>
                </c:pt>
                <c:pt idx="195">
                  <c:v>42353</c:v>
                </c:pt>
                <c:pt idx="196">
                  <c:v>42354</c:v>
                </c:pt>
                <c:pt idx="197">
                  <c:v>42355</c:v>
                </c:pt>
                <c:pt idx="198">
                  <c:v>42356</c:v>
                </c:pt>
                <c:pt idx="199">
                  <c:v>42359</c:v>
                </c:pt>
                <c:pt idx="200">
                  <c:v>42360</c:v>
                </c:pt>
                <c:pt idx="201">
                  <c:v>42362</c:v>
                </c:pt>
                <c:pt idx="202">
                  <c:v>42363</c:v>
                </c:pt>
                <c:pt idx="203">
                  <c:v>42366</c:v>
                </c:pt>
                <c:pt idx="204">
                  <c:v>42367</c:v>
                </c:pt>
                <c:pt idx="205">
                  <c:v>42368</c:v>
                </c:pt>
                <c:pt idx="206">
                  <c:v>42373</c:v>
                </c:pt>
                <c:pt idx="207">
                  <c:v>42374</c:v>
                </c:pt>
                <c:pt idx="208">
                  <c:v>42375</c:v>
                </c:pt>
                <c:pt idx="209">
                  <c:v>42376</c:v>
                </c:pt>
                <c:pt idx="210">
                  <c:v>42377</c:v>
                </c:pt>
                <c:pt idx="211">
                  <c:v>42381</c:v>
                </c:pt>
                <c:pt idx="212">
                  <c:v>42382</c:v>
                </c:pt>
                <c:pt idx="213">
                  <c:v>42383</c:v>
                </c:pt>
                <c:pt idx="214">
                  <c:v>42384</c:v>
                </c:pt>
                <c:pt idx="215">
                  <c:v>42387</c:v>
                </c:pt>
                <c:pt idx="216">
                  <c:v>42388</c:v>
                </c:pt>
                <c:pt idx="217">
                  <c:v>42389</c:v>
                </c:pt>
                <c:pt idx="218">
                  <c:v>42390</c:v>
                </c:pt>
                <c:pt idx="219">
                  <c:v>42391</c:v>
                </c:pt>
                <c:pt idx="220">
                  <c:v>42394</c:v>
                </c:pt>
                <c:pt idx="221">
                  <c:v>42395</c:v>
                </c:pt>
                <c:pt idx="222">
                  <c:v>42396</c:v>
                </c:pt>
                <c:pt idx="223">
                  <c:v>42397</c:v>
                </c:pt>
                <c:pt idx="224">
                  <c:v>42398</c:v>
                </c:pt>
                <c:pt idx="225">
                  <c:v>42401</c:v>
                </c:pt>
                <c:pt idx="226">
                  <c:v>42402</c:v>
                </c:pt>
                <c:pt idx="227">
                  <c:v>42403</c:v>
                </c:pt>
                <c:pt idx="228">
                  <c:v>42404</c:v>
                </c:pt>
                <c:pt idx="229">
                  <c:v>42405</c:v>
                </c:pt>
                <c:pt idx="230">
                  <c:v>42408</c:v>
                </c:pt>
                <c:pt idx="231">
                  <c:v>42409</c:v>
                </c:pt>
                <c:pt idx="232">
                  <c:v>42410</c:v>
                </c:pt>
                <c:pt idx="233">
                  <c:v>42412</c:v>
                </c:pt>
                <c:pt idx="234">
                  <c:v>42415</c:v>
                </c:pt>
                <c:pt idx="235">
                  <c:v>42416</c:v>
                </c:pt>
                <c:pt idx="236">
                  <c:v>42417</c:v>
                </c:pt>
                <c:pt idx="237">
                  <c:v>42418</c:v>
                </c:pt>
                <c:pt idx="238">
                  <c:v>42419</c:v>
                </c:pt>
                <c:pt idx="239">
                  <c:v>42422</c:v>
                </c:pt>
                <c:pt idx="240">
                  <c:v>42423</c:v>
                </c:pt>
                <c:pt idx="241">
                  <c:v>42424</c:v>
                </c:pt>
                <c:pt idx="242">
                  <c:v>42425</c:v>
                </c:pt>
                <c:pt idx="243">
                  <c:v>42426</c:v>
                </c:pt>
                <c:pt idx="244">
                  <c:v>42429</c:v>
                </c:pt>
                <c:pt idx="245">
                  <c:v>42430</c:v>
                </c:pt>
                <c:pt idx="246">
                  <c:v>42431</c:v>
                </c:pt>
                <c:pt idx="247">
                  <c:v>42432</c:v>
                </c:pt>
                <c:pt idx="248">
                  <c:v>42433</c:v>
                </c:pt>
                <c:pt idx="249">
                  <c:v>42436</c:v>
                </c:pt>
                <c:pt idx="250">
                  <c:v>42437</c:v>
                </c:pt>
                <c:pt idx="251">
                  <c:v>42438</c:v>
                </c:pt>
                <c:pt idx="252">
                  <c:v>42439</c:v>
                </c:pt>
                <c:pt idx="253">
                  <c:v>42440</c:v>
                </c:pt>
                <c:pt idx="254" formatCode="yyyy\-mm\-dd">
                  <c:v>42443</c:v>
                </c:pt>
                <c:pt idx="255" formatCode="yyyy\-mm\-dd">
                  <c:v>42444</c:v>
                </c:pt>
                <c:pt idx="256" formatCode="yyyy\-mm\-dd">
                  <c:v>42445</c:v>
                </c:pt>
                <c:pt idx="257" formatCode="yyyy\-mm\-dd">
                  <c:v>42446</c:v>
                </c:pt>
                <c:pt idx="258" formatCode="yyyy\-mm\-dd">
                  <c:v>42447</c:v>
                </c:pt>
                <c:pt idx="259" formatCode="yyyy\-mm\-dd">
                  <c:v>42451</c:v>
                </c:pt>
                <c:pt idx="260" formatCode="yyyy\-mm\-dd">
                  <c:v>42452</c:v>
                </c:pt>
                <c:pt idx="261" formatCode="yyyy\-mm\-dd">
                  <c:v>42453</c:v>
                </c:pt>
                <c:pt idx="262" formatCode="yyyy\-mm\-dd">
                  <c:v>42454</c:v>
                </c:pt>
                <c:pt idx="263" formatCode="yyyy\-mm\-dd">
                  <c:v>42457</c:v>
                </c:pt>
                <c:pt idx="264" formatCode="yyyy\-mm\-dd">
                  <c:v>42458</c:v>
                </c:pt>
                <c:pt idx="265" formatCode="yyyy\-mm\-dd">
                  <c:v>42459</c:v>
                </c:pt>
                <c:pt idx="266" formatCode="yyyy\-mm\-dd">
                  <c:v>42460</c:v>
                </c:pt>
                <c:pt idx="267" formatCode="yyyy\-mm\-dd">
                  <c:v>42461</c:v>
                </c:pt>
                <c:pt idx="268" formatCode="yyyy\-mm\-dd">
                  <c:v>42464</c:v>
                </c:pt>
                <c:pt idx="269" formatCode="yyyy\-mm\-dd">
                  <c:v>42465</c:v>
                </c:pt>
                <c:pt idx="270" formatCode="yyyy\-mm\-dd">
                  <c:v>42466</c:v>
                </c:pt>
                <c:pt idx="271" formatCode="yyyy\-mm\-dd">
                  <c:v>42467</c:v>
                </c:pt>
                <c:pt idx="272" formatCode="yyyy\-mm\-dd">
                  <c:v>42468</c:v>
                </c:pt>
                <c:pt idx="273" formatCode="yyyy\-mm\-dd">
                  <c:v>42471</c:v>
                </c:pt>
                <c:pt idx="274" formatCode="yyyy\-mm\-dd">
                  <c:v>42472</c:v>
                </c:pt>
                <c:pt idx="275" formatCode="yyyy\-mm\-dd">
                  <c:v>42473</c:v>
                </c:pt>
                <c:pt idx="276" formatCode="yyyy\-mm\-dd">
                  <c:v>42474</c:v>
                </c:pt>
                <c:pt idx="277" formatCode="yyyy\-mm\-dd">
                  <c:v>42475</c:v>
                </c:pt>
                <c:pt idx="278" formatCode="yyyy\-mm\-dd">
                  <c:v>42478</c:v>
                </c:pt>
                <c:pt idx="279" formatCode="yyyy\-mm\-dd">
                  <c:v>42479</c:v>
                </c:pt>
                <c:pt idx="280" formatCode="yyyy\-mm\-dd">
                  <c:v>42480</c:v>
                </c:pt>
                <c:pt idx="281" formatCode="yyyy\-mm\-dd">
                  <c:v>42481</c:v>
                </c:pt>
                <c:pt idx="282" formatCode="yyyy\-mm\-dd">
                  <c:v>42482</c:v>
                </c:pt>
                <c:pt idx="283" formatCode="yyyy\-mm\-dd">
                  <c:v>42485</c:v>
                </c:pt>
                <c:pt idx="284" formatCode="yyyy\-mm\-dd">
                  <c:v>42486</c:v>
                </c:pt>
                <c:pt idx="285" formatCode="yyyy\-mm\-dd">
                  <c:v>42487</c:v>
                </c:pt>
                <c:pt idx="286" formatCode="yyyy\-mm\-dd">
                  <c:v>42488</c:v>
                </c:pt>
                <c:pt idx="287" formatCode="yyyy\-mm\-dd">
                  <c:v>42492</c:v>
                </c:pt>
                <c:pt idx="288" formatCode="yyyy\-mm\-dd">
                  <c:v>42496</c:v>
                </c:pt>
                <c:pt idx="289" formatCode="yyyy\-mm\-dd">
                  <c:v>42499</c:v>
                </c:pt>
                <c:pt idx="290" formatCode="yyyy\-mm\-dd">
                  <c:v>42500</c:v>
                </c:pt>
                <c:pt idx="291">
                  <c:v>42501</c:v>
                </c:pt>
                <c:pt idx="292">
                  <c:v>42502</c:v>
                </c:pt>
                <c:pt idx="293">
                  <c:v>42503</c:v>
                </c:pt>
                <c:pt idx="294">
                  <c:v>42506</c:v>
                </c:pt>
                <c:pt idx="295">
                  <c:v>42507</c:v>
                </c:pt>
                <c:pt idx="296">
                  <c:v>42508</c:v>
                </c:pt>
                <c:pt idx="297">
                  <c:v>42509</c:v>
                </c:pt>
                <c:pt idx="298">
                  <c:v>42510</c:v>
                </c:pt>
                <c:pt idx="299">
                  <c:v>42513</c:v>
                </c:pt>
                <c:pt idx="300">
                  <c:v>42514</c:v>
                </c:pt>
                <c:pt idx="301">
                  <c:v>42515</c:v>
                </c:pt>
                <c:pt idx="302">
                  <c:v>42516</c:v>
                </c:pt>
                <c:pt idx="303">
                  <c:v>42517</c:v>
                </c:pt>
                <c:pt idx="304">
                  <c:v>42520</c:v>
                </c:pt>
                <c:pt idx="305">
                  <c:v>42521</c:v>
                </c:pt>
                <c:pt idx="306">
                  <c:v>42522</c:v>
                </c:pt>
                <c:pt idx="307">
                  <c:v>42523</c:v>
                </c:pt>
                <c:pt idx="308">
                  <c:v>42524</c:v>
                </c:pt>
                <c:pt idx="309">
                  <c:v>42527</c:v>
                </c:pt>
                <c:pt idx="310">
                  <c:v>42528</c:v>
                </c:pt>
                <c:pt idx="311">
                  <c:v>42529</c:v>
                </c:pt>
                <c:pt idx="312">
                  <c:v>42530</c:v>
                </c:pt>
                <c:pt idx="313">
                  <c:v>42531</c:v>
                </c:pt>
                <c:pt idx="314">
                  <c:v>42534</c:v>
                </c:pt>
                <c:pt idx="315">
                  <c:v>42535</c:v>
                </c:pt>
                <c:pt idx="316">
                  <c:v>42536</c:v>
                </c:pt>
                <c:pt idx="317">
                  <c:v>42537</c:v>
                </c:pt>
                <c:pt idx="318">
                  <c:v>42538</c:v>
                </c:pt>
                <c:pt idx="319">
                  <c:v>42541</c:v>
                </c:pt>
                <c:pt idx="320">
                  <c:v>42542</c:v>
                </c:pt>
                <c:pt idx="321">
                  <c:v>42543</c:v>
                </c:pt>
                <c:pt idx="322">
                  <c:v>42544</c:v>
                </c:pt>
                <c:pt idx="323">
                  <c:v>42545</c:v>
                </c:pt>
                <c:pt idx="324">
                  <c:v>42548</c:v>
                </c:pt>
                <c:pt idx="325">
                  <c:v>42549</c:v>
                </c:pt>
                <c:pt idx="326">
                  <c:v>42550</c:v>
                </c:pt>
                <c:pt idx="327">
                  <c:v>42551</c:v>
                </c:pt>
                <c:pt idx="328">
                  <c:v>42552</c:v>
                </c:pt>
                <c:pt idx="329">
                  <c:v>42555</c:v>
                </c:pt>
                <c:pt idx="330">
                  <c:v>42556</c:v>
                </c:pt>
                <c:pt idx="331">
                  <c:v>42557</c:v>
                </c:pt>
                <c:pt idx="332">
                  <c:v>42558</c:v>
                </c:pt>
                <c:pt idx="333">
                  <c:v>42559</c:v>
                </c:pt>
                <c:pt idx="334">
                  <c:v>42562</c:v>
                </c:pt>
                <c:pt idx="335">
                  <c:v>42563</c:v>
                </c:pt>
                <c:pt idx="336">
                  <c:v>42564</c:v>
                </c:pt>
                <c:pt idx="337">
                  <c:v>42565</c:v>
                </c:pt>
                <c:pt idx="338">
                  <c:v>42566</c:v>
                </c:pt>
                <c:pt idx="339">
                  <c:v>42570</c:v>
                </c:pt>
                <c:pt idx="340">
                  <c:v>42571</c:v>
                </c:pt>
                <c:pt idx="341">
                  <c:v>42572</c:v>
                </c:pt>
                <c:pt idx="342">
                  <c:v>42573</c:v>
                </c:pt>
                <c:pt idx="343">
                  <c:v>42576</c:v>
                </c:pt>
                <c:pt idx="344">
                  <c:v>42577</c:v>
                </c:pt>
                <c:pt idx="345">
                  <c:v>42578</c:v>
                </c:pt>
                <c:pt idx="346">
                  <c:v>42579</c:v>
                </c:pt>
                <c:pt idx="347">
                  <c:v>42580</c:v>
                </c:pt>
                <c:pt idx="348">
                  <c:v>42583</c:v>
                </c:pt>
                <c:pt idx="349">
                  <c:v>42584</c:v>
                </c:pt>
                <c:pt idx="350">
                  <c:v>42585</c:v>
                </c:pt>
                <c:pt idx="351">
                  <c:v>42586</c:v>
                </c:pt>
                <c:pt idx="352">
                  <c:v>42587</c:v>
                </c:pt>
                <c:pt idx="353">
                  <c:v>42590</c:v>
                </c:pt>
                <c:pt idx="354">
                  <c:v>42591</c:v>
                </c:pt>
                <c:pt idx="355">
                  <c:v>42592</c:v>
                </c:pt>
                <c:pt idx="356">
                  <c:v>42594</c:v>
                </c:pt>
                <c:pt idx="357">
                  <c:v>42597</c:v>
                </c:pt>
                <c:pt idx="358">
                  <c:v>42598</c:v>
                </c:pt>
                <c:pt idx="359">
                  <c:v>42599</c:v>
                </c:pt>
                <c:pt idx="360">
                  <c:v>42600</c:v>
                </c:pt>
                <c:pt idx="361">
                  <c:v>42601</c:v>
                </c:pt>
                <c:pt idx="362">
                  <c:v>42604</c:v>
                </c:pt>
                <c:pt idx="363">
                  <c:v>42605</c:v>
                </c:pt>
                <c:pt idx="364">
                  <c:v>42606</c:v>
                </c:pt>
                <c:pt idx="365">
                  <c:v>42607</c:v>
                </c:pt>
                <c:pt idx="366">
                  <c:v>42608</c:v>
                </c:pt>
                <c:pt idx="367">
                  <c:v>42611</c:v>
                </c:pt>
                <c:pt idx="368">
                  <c:v>42612</c:v>
                </c:pt>
                <c:pt idx="369">
                  <c:v>42613</c:v>
                </c:pt>
                <c:pt idx="370">
                  <c:v>42614</c:v>
                </c:pt>
                <c:pt idx="371">
                  <c:v>42615</c:v>
                </c:pt>
                <c:pt idx="372">
                  <c:v>42618</c:v>
                </c:pt>
                <c:pt idx="373">
                  <c:v>42619</c:v>
                </c:pt>
                <c:pt idx="374">
                  <c:v>42620</c:v>
                </c:pt>
                <c:pt idx="375">
                  <c:v>42621</c:v>
                </c:pt>
                <c:pt idx="376">
                  <c:v>42622</c:v>
                </c:pt>
                <c:pt idx="377">
                  <c:v>42625</c:v>
                </c:pt>
                <c:pt idx="378">
                  <c:v>42626</c:v>
                </c:pt>
                <c:pt idx="379">
                  <c:v>42627</c:v>
                </c:pt>
                <c:pt idx="380">
                  <c:v>42628</c:v>
                </c:pt>
                <c:pt idx="381">
                  <c:v>42629</c:v>
                </c:pt>
                <c:pt idx="382">
                  <c:v>42633</c:v>
                </c:pt>
                <c:pt idx="383">
                  <c:v>42634</c:v>
                </c:pt>
                <c:pt idx="384">
                  <c:v>42636</c:v>
                </c:pt>
                <c:pt idx="385">
                  <c:v>42639</c:v>
                </c:pt>
                <c:pt idx="386">
                  <c:v>42640</c:v>
                </c:pt>
                <c:pt idx="387">
                  <c:v>42641</c:v>
                </c:pt>
                <c:pt idx="388">
                  <c:v>42642</c:v>
                </c:pt>
                <c:pt idx="389">
                  <c:v>42643</c:v>
                </c:pt>
                <c:pt idx="390">
                  <c:v>42646</c:v>
                </c:pt>
                <c:pt idx="391">
                  <c:v>42647</c:v>
                </c:pt>
                <c:pt idx="392">
                  <c:v>42648</c:v>
                </c:pt>
                <c:pt idx="393">
                  <c:v>42649</c:v>
                </c:pt>
                <c:pt idx="394">
                  <c:v>42650</c:v>
                </c:pt>
                <c:pt idx="395">
                  <c:v>42654</c:v>
                </c:pt>
                <c:pt idx="396">
                  <c:v>42655</c:v>
                </c:pt>
                <c:pt idx="397">
                  <c:v>42656</c:v>
                </c:pt>
                <c:pt idx="398">
                  <c:v>42657</c:v>
                </c:pt>
                <c:pt idx="399">
                  <c:v>42660</c:v>
                </c:pt>
                <c:pt idx="400">
                  <c:v>42661</c:v>
                </c:pt>
                <c:pt idx="401">
                  <c:v>42662</c:v>
                </c:pt>
                <c:pt idx="402">
                  <c:v>42663</c:v>
                </c:pt>
                <c:pt idx="403">
                  <c:v>42664</c:v>
                </c:pt>
                <c:pt idx="404">
                  <c:v>42667</c:v>
                </c:pt>
                <c:pt idx="405">
                  <c:v>42668</c:v>
                </c:pt>
                <c:pt idx="406">
                  <c:v>42669</c:v>
                </c:pt>
                <c:pt idx="407">
                  <c:v>42670</c:v>
                </c:pt>
                <c:pt idx="408">
                  <c:v>42671</c:v>
                </c:pt>
                <c:pt idx="409">
                  <c:v>42674</c:v>
                </c:pt>
                <c:pt idx="410">
                  <c:v>42675</c:v>
                </c:pt>
                <c:pt idx="411">
                  <c:v>42676</c:v>
                </c:pt>
                <c:pt idx="412">
                  <c:v>42678</c:v>
                </c:pt>
                <c:pt idx="413">
                  <c:v>42681</c:v>
                </c:pt>
                <c:pt idx="414">
                  <c:v>42682</c:v>
                </c:pt>
                <c:pt idx="415">
                  <c:v>42683</c:v>
                </c:pt>
                <c:pt idx="416">
                  <c:v>42684</c:v>
                </c:pt>
                <c:pt idx="417">
                  <c:v>42685</c:v>
                </c:pt>
                <c:pt idx="418">
                  <c:v>42688</c:v>
                </c:pt>
                <c:pt idx="419">
                  <c:v>42689</c:v>
                </c:pt>
                <c:pt idx="420">
                  <c:v>42690</c:v>
                </c:pt>
                <c:pt idx="421">
                  <c:v>42691</c:v>
                </c:pt>
                <c:pt idx="422">
                  <c:v>42692</c:v>
                </c:pt>
                <c:pt idx="423">
                  <c:v>42695</c:v>
                </c:pt>
                <c:pt idx="424">
                  <c:v>42696</c:v>
                </c:pt>
                <c:pt idx="425">
                  <c:v>42697</c:v>
                </c:pt>
                <c:pt idx="426">
                  <c:v>42698</c:v>
                </c:pt>
                <c:pt idx="427">
                  <c:v>42699</c:v>
                </c:pt>
                <c:pt idx="428">
                  <c:v>42702</c:v>
                </c:pt>
                <c:pt idx="429">
                  <c:v>42703</c:v>
                </c:pt>
                <c:pt idx="430">
                  <c:v>42704</c:v>
                </c:pt>
                <c:pt idx="431">
                  <c:v>42705</c:v>
                </c:pt>
                <c:pt idx="432">
                  <c:v>42706</c:v>
                </c:pt>
                <c:pt idx="433">
                  <c:v>42709</c:v>
                </c:pt>
                <c:pt idx="434">
                  <c:v>42710</c:v>
                </c:pt>
                <c:pt idx="435">
                  <c:v>42711</c:v>
                </c:pt>
                <c:pt idx="436">
                  <c:v>42712</c:v>
                </c:pt>
                <c:pt idx="437">
                  <c:v>42713</c:v>
                </c:pt>
                <c:pt idx="438">
                  <c:v>42716</c:v>
                </c:pt>
                <c:pt idx="439">
                  <c:v>42717</c:v>
                </c:pt>
                <c:pt idx="440">
                  <c:v>42718</c:v>
                </c:pt>
                <c:pt idx="441">
                  <c:v>42719</c:v>
                </c:pt>
                <c:pt idx="442">
                  <c:v>42720</c:v>
                </c:pt>
                <c:pt idx="443">
                  <c:v>42723</c:v>
                </c:pt>
                <c:pt idx="444">
                  <c:v>42724</c:v>
                </c:pt>
                <c:pt idx="445">
                  <c:v>42725</c:v>
                </c:pt>
                <c:pt idx="446">
                  <c:v>42726</c:v>
                </c:pt>
                <c:pt idx="447">
                  <c:v>42730</c:v>
                </c:pt>
                <c:pt idx="448">
                  <c:v>42731</c:v>
                </c:pt>
                <c:pt idx="449">
                  <c:v>42732</c:v>
                </c:pt>
                <c:pt idx="450">
                  <c:v>42733</c:v>
                </c:pt>
                <c:pt idx="451">
                  <c:v>42734</c:v>
                </c:pt>
                <c:pt idx="452">
                  <c:v>42739</c:v>
                </c:pt>
                <c:pt idx="453">
                  <c:v>42740</c:v>
                </c:pt>
                <c:pt idx="454">
                  <c:v>42741</c:v>
                </c:pt>
                <c:pt idx="455">
                  <c:v>42745</c:v>
                </c:pt>
                <c:pt idx="456">
                  <c:v>42746</c:v>
                </c:pt>
                <c:pt idx="457">
                  <c:v>42747</c:v>
                </c:pt>
                <c:pt idx="458">
                  <c:v>42748</c:v>
                </c:pt>
                <c:pt idx="459">
                  <c:v>42751</c:v>
                </c:pt>
                <c:pt idx="460">
                  <c:v>42752</c:v>
                </c:pt>
                <c:pt idx="461">
                  <c:v>42753</c:v>
                </c:pt>
                <c:pt idx="462">
                  <c:v>42754</c:v>
                </c:pt>
                <c:pt idx="463">
                  <c:v>42755</c:v>
                </c:pt>
                <c:pt idx="464">
                  <c:v>42758</c:v>
                </c:pt>
                <c:pt idx="465">
                  <c:v>42759</c:v>
                </c:pt>
                <c:pt idx="466">
                  <c:v>42760</c:v>
                </c:pt>
                <c:pt idx="467">
                  <c:v>42761</c:v>
                </c:pt>
                <c:pt idx="468">
                  <c:v>42762</c:v>
                </c:pt>
                <c:pt idx="469">
                  <c:v>42765</c:v>
                </c:pt>
                <c:pt idx="470">
                  <c:v>42766</c:v>
                </c:pt>
                <c:pt idx="471">
                  <c:v>42767</c:v>
                </c:pt>
                <c:pt idx="472">
                  <c:v>42768</c:v>
                </c:pt>
                <c:pt idx="473">
                  <c:v>42769</c:v>
                </c:pt>
                <c:pt idx="474">
                  <c:v>42772</c:v>
                </c:pt>
                <c:pt idx="475">
                  <c:v>42773</c:v>
                </c:pt>
                <c:pt idx="476">
                  <c:v>42774</c:v>
                </c:pt>
                <c:pt idx="477">
                  <c:v>42775</c:v>
                </c:pt>
                <c:pt idx="478">
                  <c:v>42776</c:v>
                </c:pt>
                <c:pt idx="479">
                  <c:v>42779</c:v>
                </c:pt>
                <c:pt idx="480">
                  <c:v>42780</c:v>
                </c:pt>
                <c:pt idx="481">
                  <c:v>42781</c:v>
                </c:pt>
                <c:pt idx="482">
                  <c:v>42782</c:v>
                </c:pt>
                <c:pt idx="483">
                  <c:v>42783</c:v>
                </c:pt>
                <c:pt idx="484">
                  <c:v>42786</c:v>
                </c:pt>
                <c:pt idx="485">
                  <c:v>42787</c:v>
                </c:pt>
                <c:pt idx="486">
                  <c:v>42788</c:v>
                </c:pt>
                <c:pt idx="487">
                  <c:v>42789</c:v>
                </c:pt>
                <c:pt idx="488">
                  <c:v>42790</c:v>
                </c:pt>
                <c:pt idx="489">
                  <c:v>42793</c:v>
                </c:pt>
                <c:pt idx="490">
                  <c:v>42794</c:v>
                </c:pt>
                <c:pt idx="491">
                  <c:v>42795</c:v>
                </c:pt>
                <c:pt idx="492">
                  <c:v>42796</c:v>
                </c:pt>
                <c:pt idx="493">
                  <c:v>42797</c:v>
                </c:pt>
                <c:pt idx="494">
                  <c:v>42800</c:v>
                </c:pt>
                <c:pt idx="495">
                  <c:v>42801</c:v>
                </c:pt>
                <c:pt idx="496">
                  <c:v>42802</c:v>
                </c:pt>
                <c:pt idx="497">
                  <c:v>42803</c:v>
                </c:pt>
                <c:pt idx="498">
                  <c:v>42804</c:v>
                </c:pt>
                <c:pt idx="499">
                  <c:v>42807</c:v>
                </c:pt>
                <c:pt idx="500">
                  <c:v>42808</c:v>
                </c:pt>
                <c:pt idx="501">
                  <c:v>42809</c:v>
                </c:pt>
                <c:pt idx="502">
                  <c:v>42810</c:v>
                </c:pt>
                <c:pt idx="503">
                  <c:v>42811</c:v>
                </c:pt>
                <c:pt idx="504">
                  <c:v>42815</c:v>
                </c:pt>
                <c:pt idx="505">
                  <c:v>42816</c:v>
                </c:pt>
                <c:pt idx="506">
                  <c:v>42817</c:v>
                </c:pt>
                <c:pt idx="507">
                  <c:v>42818</c:v>
                </c:pt>
                <c:pt idx="508">
                  <c:v>42820</c:v>
                </c:pt>
                <c:pt idx="509">
                  <c:v>42821</c:v>
                </c:pt>
                <c:pt idx="510">
                  <c:v>42822</c:v>
                </c:pt>
                <c:pt idx="511">
                  <c:v>42823</c:v>
                </c:pt>
                <c:pt idx="512">
                  <c:v>42824</c:v>
                </c:pt>
                <c:pt idx="513">
                  <c:v>42825</c:v>
                </c:pt>
                <c:pt idx="514">
                  <c:v>42827</c:v>
                </c:pt>
                <c:pt idx="515">
                  <c:v>42828</c:v>
                </c:pt>
                <c:pt idx="516">
                  <c:v>42829</c:v>
                </c:pt>
                <c:pt idx="517">
                  <c:v>42830</c:v>
                </c:pt>
                <c:pt idx="518">
                  <c:v>42831</c:v>
                </c:pt>
                <c:pt idx="519">
                  <c:v>42832</c:v>
                </c:pt>
                <c:pt idx="520">
                  <c:v>42834</c:v>
                </c:pt>
                <c:pt idx="521">
                  <c:v>42835</c:v>
                </c:pt>
                <c:pt idx="522">
                  <c:v>42836</c:v>
                </c:pt>
                <c:pt idx="523">
                  <c:v>42837</c:v>
                </c:pt>
                <c:pt idx="524">
                  <c:v>42838</c:v>
                </c:pt>
                <c:pt idx="525">
                  <c:v>42839</c:v>
                </c:pt>
                <c:pt idx="526">
                  <c:v>42841</c:v>
                </c:pt>
                <c:pt idx="527">
                  <c:v>42842</c:v>
                </c:pt>
                <c:pt idx="528">
                  <c:v>42843</c:v>
                </c:pt>
                <c:pt idx="529">
                  <c:v>42844</c:v>
                </c:pt>
                <c:pt idx="530">
                  <c:v>42845</c:v>
                </c:pt>
                <c:pt idx="531">
                  <c:v>42846</c:v>
                </c:pt>
                <c:pt idx="532">
                  <c:v>42848</c:v>
                </c:pt>
                <c:pt idx="533">
                  <c:v>42849</c:v>
                </c:pt>
                <c:pt idx="534">
                  <c:v>42850</c:v>
                </c:pt>
                <c:pt idx="535">
                  <c:v>42851</c:v>
                </c:pt>
                <c:pt idx="536">
                  <c:v>42852</c:v>
                </c:pt>
                <c:pt idx="537">
                  <c:v>42853</c:v>
                </c:pt>
                <c:pt idx="538">
                  <c:v>42855</c:v>
                </c:pt>
                <c:pt idx="539">
                  <c:v>42856</c:v>
                </c:pt>
                <c:pt idx="540">
                  <c:v>42857</c:v>
                </c:pt>
                <c:pt idx="541">
                  <c:v>42862</c:v>
                </c:pt>
                <c:pt idx="542">
                  <c:v>42863</c:v>
                </c:pt>
                <c:pt idx="543">
                  <c:v>42864</c:v>
                </c:pt>
                <c:pt idx="544">
                  <c:v>42865</c:v>
                </c:pt>
                <c:pt idx="545">
                  <c:v>42866</c:v>
                </c:pt>
                <c:pt idx="546">
                  <c:v>42867</c:v>
                </c:pt>
                <c:pt idx="547">
                  <c:v>42870</c:v>
                </c:pt>
                <c:pt idx="548">
                  <c:v>42871</c:v>
                </c:pt>
                <c:pt idx="549">
                  <c:v>42872</c:v>
                </c:pt>
                <c:pt idx="550">
                  <c:v>42873</c:v>
                </c:pt>
                <c:pt idx="551">
                  <c:v>42874</c:v>
                </c:pt>
                <c:pt idx="552">
                  <c:v>42876</c:v>
                </c:pt>
                <c:pt idx="553">
                  <c:v>42877</c:v>
                </c:pt>
                <c:pt idx="554">
                  <c:v>42878</c:v>
                </c:pt>
                <c:pt idx="555">
                  <c:v>42879</c:v>
                </c:pt>
                <c:pt idx="556">
                  <c:v>42880</c:v>
                </c:pt>
                <c:pt idx="557">
                  <c:v>42881</c:v>
                </c:pt>
                <c:pt idx="558">
                  <c:v>42883</c:v>
                </c:pt>
                <c:pt idx="559">
                  <c:v>42884</c:v>
                </c:pt>
                <c:pt idx="560">
                  <c:v>42885</c:v>
                </c:pt>
                <c:pt idx="561">
                  <c:v>42886</c:v>
                </c:pt>
                <c:pt idx="562">
                  <c:v>42887</c:v>
                </c:pt>
                <c:pt idx="563">
                  <c:v>42888</c:v>
                </c:pt>
                <c:pt idx="564">
                  <c:v>42890</c:v>
                </c:pt>
                <c:pt idx="565">
                  <c:v>42891</c:v>
                </c:pt>
                <c:pt idx="566">
                  <c:v>42892</c:v>
                </c:pt>
                <c:pt idx="567">
                  <c:v>42893</c:v>
                </c:pt>
                <c:pt idx="568">
                  <c:v>42894</c:v>
                </c:pt>
                <c:pt idx="569">
                  <c:v>42895</c:v>
                </c:pt>
                <c:pt idx="570">
                  <c:v>42897</c:v>
                </c:pt>
                <c:pt idx="571">
                  <c:v>42898</c:v>
                </c:pt>
                <c:pt idx="572">
                  <c:v>42899</c:v>
                </c:pt>
                <c:pt idx="573">
                  <c:v>42900</c:v>
                </c:pt>
                <c:pt idx="574">
                  <c:v>42901</c:v>
                </c:pt>
                <c:pt idx="575">
                  <c:v>42902</c:v>
                </c:pt>
                <c:pt idx="576">
                  <c:v>42904</c:v>
                </c:pt>
                <c:pt idx="577">
                  <c:v>42905</c:v>
                </c:pt>
                <c:pt idx="578">
                  <c:v>42906</c:v>
                </c:pt>
                <c:pt idx="579">
                  <c:v>42907</c:v>
                </c:pt>
                <c:pt idx="580">
                  <c:v>42908</c:v>
                </c:pt>
                <c:pt idx="581">
                  <c:v>42909</c:v>
                </c:pt>
                <c:pt idx="582">
                  <c:v>42911</c:v>
                </c:pt>
                <c:pt idx="583">
                  <c:v>42912</c:v>
                </c:pt>
                <c:pt idx="584">
                  <c:v>42913</c:v>
                </c:pt>
                <c:pt idx="585">
                  <c:v>42914</c:v>
                </c:pt>
                <c:pt idx="586">
                  <c:v>42915</c:v>
                </c:pt>
                <c:pt idx="587">
                  <c:v>42916</c:v>
                </c:pt>
                <c:pt idx="588">
                  <c:v>42918</c:v>
                </c:pt>
                <c:pt idx="589">
                  <c:v>42919</c:v>
                </c:pt>
                <c:pt idx="590">
                  <c:v>42920</c:v>
                </c:pt>
                <c:pt idx="591">
                  <c:v>42921</c:v>
                </c:pt>
                <c:pt idx="592">
                  <c:v>42922</c:v>
                </c:pt>
                <c:pt idx="593">
                  <c:v>42923</c:v>
                </c:pt>
                <c:pt idx="594">
                  <c:v>42926</c:v>
                </c:pt>
                <c:pt idx="595">
                  <c:v>42927</c:v>
                </c:pt>
                <c:pt idx="596">
                  <c:v>42928</c:v>
                </c:pt>
                <c:pt idx="597">
                  <c:v>42929</c:v>
                </c:pt>
                <c:pt idx="598">
                  <c:v>42930</c:v>
                </c:pt>
                <c:pt idx="599">
                  <c:v>42933</c:v>
                </c:pt>
                <c:pt idx="600">
                  <c:v>42934</c:v>
                </c:pt>
                <c:pt idx="601">
                  <c:v>42935</c:v>
                </c:pt>
                <c:pt idx="602">
                  <c:v>42936</c:v>
                </c:pt>
                <c:pt idx="603">
                  <c:v>42937</c:v>
                </c:pt>
                <c:pt idx="604">
                  <c:v>42939</c:v>
                </c:pt>
                <c:pt idx="605">
                  <c:v>42940</c:v>
                </c:pt>
                <c:pt idx="606">
                  <c:v>42941</c:v>
                </c:pt>
                <c:pt idx="607">
                  <c:v>42942</c:v>
                </c:pt>
                <c:pt idx="608">
                  <c:v>42943</c:v>
                </c:pt>
                <c:pt idx="609">
                  <c:v>42944</c:v>
                </c:pt>
                <c:pt idx="610">
                  <c:v>42946</c:v>
                </c:pt>
                <c:pt idx="611">
                  <c:v>42947</c:v>
                </c:pt>
                <c:pt idx="612">
                  <c:v>42948</c:v>
                </c:pt>
                <c:pt idx="613">
                  <c:v>42949</c:v>
                </c:pt>
                <c:pt idx="614">
                  <c:v>42950</c:v>
                </c:pt>
                <c:pt idx="615">
                  <c:v>42951</c:v>
                </c:pt>
                <c:pt idx="616">
                  <c:v>42953</c:v>
                </c:pt>
                <c:pt idx="617">
                  <c:v>42954</c:v>
                </c:pt>
                <c:pt idx="618">
                  <c:v>42955</c:v>
                </c:pt>
                <c:pt idx="619">
                  <c:v>42956</c:v>
                </c:pt>
                <c:pt idx="620">
                  <c:v>42957</c:v>
                </c:pt>
                <c:pt idx="621">
                  <c:v>42958</c:v>
                </c:pt>
                <c:pt idx="622">
                  <c:v>42961</c:v>
                </c:pt>
                <c:pt idx="623">
                  <c:v>42962</c:v>
                </c:pt>
                <c:pt idx="624">
                  <c:v>42963</c:v>
                </c:pt>
                <c:pt idx="625">
                  <c:v>42964</c:v>
                </c:pt>
                <c:pt idx="626">
                  <c:v>42965</c:v>
                </c:pt>
                <c:pt idx="627">
                  <c:v>42967</c:v>
                </c:pt>
                <c:pt idx="628">
                  <c:v>42968</c:v>
                </c:pt>
                <c:pt idx="629">
                  <c:v>42969</c:v>
                </c:pt>
                <c:pt idx="630">
                  <c:v>42970</c:v>
                </c:pt>
                <c:pt idx="631">
                  <c:v>42971</c:v>
                </c:pt>
                <c:pt idx="632">
                  <c:v>42972</c:v>
                </c:pt>
                <c:pt idx="633">
                  <c:v>42974</c:v>
                </c:pt>
                <c:pt idx="634">
                  <c:v>42975</c:v>
                </c:pt>
                <c:pt idx="635">
                  <c:v>42976</c:v>
                </c:pt>
                <c:pt idx="636">
                  <c:v>42977</c:v>
                </c:pt>
                <c:pt idx="637">
                  <c:v>42978</c:v>
                </c:pt>
                <c:pt idx="638">
                  <c:v>42979</c:v>
                </c:pt>
                <c:pt idx="639">
                  <c:v>42981</c:v>
                </c:pt>
                <c:pt idx="640">
                  <c:v>42982</c:v>
                </c:pt>
                <c:pt idx="641">
                  <c:v>42983</c:v>
                </c:pt>
                <c:pt idx="642">
                  <c:v>42984</c:v>
                </c:pt>
                <c:pt idx="643">
                  <c:v>42985</c:v>
                </c:pt>
                <c:pt idx="644">
                  <c:v>42986</c:v>
                </c:pt>
                <c:pt idx="645">
                  <c:v>42987</c:v>
                </c:pt>
                <c:pt idx="646">
                  <c:v>42990</c:v>
                </c:pt>
                <c:pt idx="647">
                  <c:v>42991</c:v>
                </c:pt>
                <c:pt idx="648">
                  <c:v>42992</c:v>
                </c:pt>
                <c:pt idx="649">
                  <c:v>42993</c:v>
                </c:pt>
                <c:pt idx="650">
                  <c:v>42994</c:v>
                </c:pt>
                <c:pt idx="651">
                  <c:v>42995</c:v>
                </c:pt>
                <c:pt idx="652">
                  <c:v>42996</c:v>
                </c:pt>
                <c:pt idx="653">
                  <c:v>42997</c:v>
                </c:pt>
                <c:pt idx="654">
                  <c:v>42998</c:v>
                </c:pt>
                <c:pt idx="655">
                  <c:v>42999</c:v>
                </c:pt>
                <c:pt idx="656">
                  <c:v>43000</c:v>
                </c:pt>
                <c:pt idx="657">
                  <c:v>43002</c:v>
                </c:pt>
                <c:pt idx="658">
                  <c:v>43003</c:v>
                </c:pt>
                <c:pt idx="659">
                  <c:v>43004</c:v>
                </c:pt>
                <c:pt idx="660">
                  <c:v>43005</c:v>
                </c:pt>
                <c:pt idx="661">
                  <c:v>43006</c:v>
                </c:pt>
                <c:pt idx="662">
                  <c:v>43007</c:v>
                </c:pt>
                <c:pt idx="663">
                  <c:v>43009</c:v>
                </c:pt>
                <c:pt idx="664">
                  <c:v>43010</c:v>
                </c:pt>
                <c:pt idx="665">
                  <c:v>43011</c:v>
                </c:pt>
                <c:pt idx="666">
                  <c:v>43012</c:v>
                </c:pt>
                <c:pt idx="667">
                  <c:v>43013</c:v>
                </c:pt>
                <c:pt idx="668">
                  <c:v>43014</c:v>
                </c:pt>
                <c:pt idx="669">
                  <c:v>43015</c:v>
                </c:pt>
                <c:pt idx="670">
                  <c:v>43016</c:v>
                </c:pt>
                <c:pt idx="671">
                  <c:v>43017</c:v>
                </c:pt>
                <c:pt idx="672">
                  <c:v>43021</c:v>
                </c:pt>
                <c:pt idx="673">
                  <c:v>43024</c:v>
                </c:pt>
                <c:pt idx="674">
                  <c:v>43025</c:v>
                </c:pt>
                <c:pt idx="675">
                  <c:v>43026</c:v>
                </c:pt>
                <c:pt idx="676">
                  <c:v>43027</c:v>
                </c:pt>
                <c:pt idx="677">
                  <c:v>43028</c:v>
                </c:pt>
                <c:pt idx="678">
                  <c:v>43031</c:v>
                </c:pt>
                <c:pt idx="679">
                  <c:v>43032</c:v>
                </c:pt>
                <c:pt idx="680">
                  <c:v>43033</c:v>
                </c:pt>
                <c:pt idx="681">
                  <c:v>43034</c:v>
                </c:pt>
                <c:pt idx="682">
                  <c:v>43035</c:v>
                </c:pt>
                <c:pt idx="683">
                  <c:v>43036</c:v>
                </c:pt>
                <c:pt idx="684">
                  <c:v>43037</c:v>
                </c:pt>
                <c:pt idx="685">
                  <c:v>43038</c:v>
                </c:pt>
                <c:pt idx="686">
                  <c:v>43039</c:v>
                </c:pt>
                <c:pt idx="687">
                  <c:v>43040</c:v>
                </c:pt>
                <c:pt idx="688">
                  <c:v>43041</c:v>
                </c:pt>
                <c:pt idx="689">
                  <c:v>43045</c:v>
                </c:pt>
                <c:pt idx="690">
                  <c:v>43046</c:v>
                </c:pt>
                <c:pt idx="691">
                  <c:v>43047</c:v>
                </c:pt>
                <c:pt idx="692">
                  <c:v>43048</c:v>
                </c:pt>
                <c:pt idx="693">
                  <c:v>43049</c:v>
                </c:pt>
                <c:pt idx="694">
                  <c:v>43052</c:v>
                </c:pt>
                <c:pt idx="695">
                  <c:v>43053</c:v>
                </c:pt>
                <c:pt idx="696">
                  <c:v>43054</c:v>
                </c:pt>
                <c:pt idx="697">
                  <c:v>43055</c:v>
                </c:pt>
                <c:pt idx="698">
                  <c:v>43056</c:v>
                </c:pt>
                <c:pt idx="699">
                  <c:v>43059</c:v>
                </c:pt>
                <c:pt idx="700">
                  <c:v>43060</c:v>
                </c:pt>
                <c:pt idx="701">
                  <c:v>43061</c:v>
                </c:pt>
                <c:pt idx="702">
                  <c:v>43063</c:v>
                </c:pt>
                <c:pt idx="703">
                  <c:v>43066</c:v>
                </c:pt>
                <c:pt idx="704">
                  <c:v>43067</c:v>
                </c:pt>
                <c:pt idx="705">
                  <c:v>43068</c:v>
                </c:pt>
                <c:pt idx="706">
                  <c:v>43069</c:v>
                </c:pt>
                <c:pt idx="707">
                  <c:v>43070</c:v>
                </c:pt>
                <c:pt idx="708">
                  <c:v>43073</c:v>
                </c:pt>
                <c:pt idx="709">
                  <c:v>43074</c:v>
                </c:pt>
                <c:pt idx="710">
                  <c:v>43075</c:v>
                </c:pt>
                <c:pt idx="711">
                  <c:v>43076</c:v>
                </c:pt>
                <c:pt idx="712">
                  <c:v>43077</c:v>
                </c:pt>
                <c:pt idx="713">
                  <c:v>43080</c:v>
                </c:pt>
                <c:pt idx="714">
                  <c:v>43081</c:v>
                </c:pt>
                <c:pt idx="715">
                  <c:v>43082</c:v>
                </c:pt>
                <c:pt idx="716">
                  <c:v>43083</c:v>
                </c:pt>
                <c:pt idx="717">
                  <c:v>43084</c:v>
                </c:pt>
                <c:pt idx="718">
                  <c:v>43087</c:v>
                </c:pt>
                <c:pt idx="719">
                  <c:v>43088</c:v>
                </c:pt>
                <c:pt idx="720">
                  <c:v>43089</c:v>
                </c:pt>
                <c:pt idx="721">
                  <c:v>43090</c:v>
                </c:pt>
                <c:pt idx="722">
                  <c:v>43091</c:v>
                </c:pt>
                <c:pt idx="723">
                  <c:v>43094</c:v>
                </c:pt>
                <c:pt idx="724">
                  <c:v>43095</c:v>
                </c:pt>
                <c:pt idx="725">
                  <c:v>43096</c:v>
                </c:pt>
                <c:pt idx="726">
                  <c:v>43097</c:v>
                </c:pt>
                <c:pt idx="727">
                  <c:v>43098</c:v>
                </c:pt>
                <c:pt idx="728">
                  <c:v>43104</c:v>
                </c:pt>
                <c:pt idx="729">
                  <c:v>43105</c:v>
                </c:pt>
                <c:pt idx="730">
                  <c:v>43109</c:v>
                </c:pt>
                <c:pt idx="731">
                  <c:v>43110</c:v>
                </c:pt>
                <c:pt idx="732">
                  <c:v>43111</c:v>
                </c:pt>
                <c:pt idx="733">
                  <c:v>43112</c:v>
                </c:pt>
                <c:pt idx="734">
                  <c:v>43115</c:v>
                </c:pt>
                <c:pt idx="735">
                  <c:v>43116</c:v>
                </c:pt>
                <c:pt idx="736">
                  <c:v>43117</c:v>
                </c:pt>
                <c:pt idx="737">
                  <c:v>43118</c:v>
                </c:pt>
              </c:numCache>
            </c:numRef>
          </c:cat>
          <c:val>
            <c:numRef>
              <c:f>Hoja1!$B$273:$B$1010</c:f>
              <c:numCache>
                <c:formatCode>General</c:formatCode>
                <c:ptCount val="738"/>
                <c:pt idx="0">
                  <c:v>18826.88</c:v>
                </c:pt>
                <c:pt idx="1">
                  <c:v>18815.16</c:v>
                </c:pt>
                <c:pt idx="2">
                  <c:v>18703.599999999999</c:v>
                </c:pt>
                <c:pt idx="3">
                  <c:v>18751.84</c:v>
                </c:pt>
                <c:pt idx="4">
                  <c:v>18971</c:v>
                </c:pt>
                <c:pt idx="5">
                  <c:v>18790.55</c:v>
                </c:pt>
                <c:pt idx="6">
                  <c:v>18665.11</c:v>
                </c:pt>
                <c:pt idx="7">
                  <c:v>18723.52</c:v>
                </c:pt>
                <c:pt idx="8">
                  <c:v>18991.11</c:v>
                </c:pt>
                <c:pt idx="9">
                  <c:v>19254.25</c:v>
                </c:pt>
                <c:pt idx="10">
                  <c:v>19246.060000000001</c:v>
                </c:pt>
                <c:pt idx="11">
                  <c:v>19437</c:v>
                </c:pt>
                <c:pt idx="12">
                  <c:v>19544.48</c:v>
                </c:pt>
                <c:pt idx="13">
                  <c:v>19476.560000000001</c:v>
                </c:pt>
                <c:pt idx="14">
                  <c:v>19560.22</c:v>
                </c:pt>
                <c:pt idx="15">
                  <c:v>19754.36</c:v>
                </c:pt>
                <c:pt idx="16">
                  <c:v>19713.45</c:v>
                </c:pt>
                <c:pt idx="17">
                  <c:v>19746.2</c:v>
                </c:pt>
                <c:pt idx="18">
                  <c:v>19471.12</c:v>
                </c:pt>
                <c:pt idx="19">
                  <c:v>19285.63</c:v>
                </c:pt>
                <c:pt idx="20">
                  <c:v>19411.400000000001</c:v>
                </c:pt>
                <c:pt idx="21">
                  <c:v>19206.990000000002</c:v>
                </c:pt>
                <c:pt idx="22">
                  <c:v>19034.84</c:v>
                </c:pt>
                <c:pt idx="23">
                  <c:v>19312.79</c:v>
                </c:pt>
                <c:pt idx="24">
                  <c:v>19435.080000000002</c:v>
                </c:pt>
                <c:pt idx="25">
                  <c:v>19397.98</c:v>
                </c:pt>
                <c:pt idx="26">
                  <c:v>19640.54</c:v>
                </c:pt>
                <c:pt idx="27">
                  <c:v>19789.810000000001</c:v>
                </c:pt>
                <c:pt idx="28">
                  <c:v>19937.72</c:v>
                </c:pt>
                <c:pt idx="29">
                  <c:v>19907.63</c:v>
                </c:pt>
                <c:pt idx="30">
                  <c:v>19905.46</c:v>
                </c:pt>
                <c:pt idx="31">
                  <c:v>19908.68</c:v>
                </c:pt>
                <c:pt idx="32">
                  <c:v>19869.759999999998</c:v>
                </c:pt>
                <c:pt idx="33">
                  <c:v>19885.77</c:v>
                </c:pt>
                <c:pt idx="34">
                  <c:v>19652.88</c:v>
                </c:pt>
                <c:pt idx="35">
                  <c:v>19634.490000000002</c:v>
                </c:pt>
                <c:pt idx="36">
                  <c:v>19909.09</c:v>
                </c:pt>
                <c:pt idx="37">
                  <c:v>20133.900000000001</c:v>
                </c:pt>
                <c:pt idx="38">
                  <c:v>20187.650000000001</c:v>
                </c:pt>
                <c:pt idx="39">
                  <c:v>20020.04</c:v>
                </c:pt>
                <c:pt idx="40">
                  <c:v>19983.32</c:v>
                </c:pt>
                <c:pt idx="41">
                  <c:v>20058.95</c:v>
                </c:pt>
                <c:pt idx="42">
                  <c:v>19520.009999999998</c:v>
                </c:pt>
                <c:pt idx="43">
                  <c:v>19531.63</c:v>
                </c:pt>
                <c:pt idx="44">
                  <c:v>19291.990000000002</c:v>
                </c:pt>
                <c:pt idx="45">
                  <c:v>19379.189999999999</c:v>
                </c:pt>
                <c:pt idx="46">
                  <c:v>19620.91</c:v>
                </c:pt>
                <c:pt idx="47">
                  <c:v>19624.84</c:v>
                </c:pt>
                <c:pt idx="48">
                  <c:v>19764.72</c:v>
                </c:pt>
                <c:pt idx="49">
                  <c:v>19570.240000000002</c:v>
                </c:pt>
                <c:pt idx="50">
                  <c:v>19732.919999999998</c:v>
                </c:pt>
                <c:pt idx="51">
                  <c:v>19890.27</c:v>
                </c:pt>
                <c:pt idx="52">
                  <c:v>20026.38</c:v>
                </c:pt>
                <c:pt idx="53">
                  <c:v>20196.560000000001</c:v>
                </c:pt>
                <c:pt idx="54">
                  <c:v>20202.87</c:v>
                </c:pt>
                <c:pt idx="55">
                  <c:v>20264.41</c:v>
                </c:pt>
                <c:pt idx="56">
                  <c:v>20413.77</c:v>
                </c:pt>
                <c:pt idx="57">
                  <c:v>20437.48</c:v>
                </c:pt>
                <c:pt idx="58">
                  <c:v>20472.580000000002</c:v>
                </c:pt>
                <c:pt idx="59">
                  <c:v>20551.46</c:v>
                </c:pt>
                <c:pt idx="60">
                  <c:v>20563.150000000001</c:v>
                </c:pt>
                <c:pt idx="61">
                  <c:v>20569.87</c:v>
                </c:pt>
                <c:pt idx="62">
                  <c:v>20543.189999999999</c:v>
                </c:pt>
                <c:pt idx="63">
                  <c:v>20473.509999999998</c:v>
                </c:pt>
                <c:pt idx="64">
                  <c:v>20488.189999999999</c:v>
                </c:pt>
                <c:pt idx="65">
                  <c:v>20460.900000000001</c:v>
                </c:pt>
                <c:pt idx="66">
                  <c:v>20457.189999999999</c:v>
                </c:pt>
                <c:pt idx="67">
                  <c:v>20096.3</c:v>
                </c:pt>
                <c:pt idx="68">
                  <c:v>20046.36</c:v>
                </c:pt>
                <c:pt idx="69">
                  <c:v>20382.97</c:v>
                </c:pt>
                <c:pt idx="70">
                  <c:v>20407.080000000002</c:v>
                </c:pt>
                <c:pt idx="71">
                  <c:v>20387.79</c:v>
                </c:pt>
                <c:pt idx="72">
                  <c:v>20257.939999999999</c:v>
                </c:pt>
                <c:pt idx="73">
                  <c:v>20219.27</c:v>
                </c:pt>
                <c:pt idx="74">
                  <c:v>19990.82</c:v>
                </c:pt>
                <c:pt idx="75">
                  <c:v>20174.240000000002</c:v>
                </c:pt>
                <c:pt idx="76">
                  <c:v>20428.189999999999</c:v>
                </c:pt>
                <c:pt idx="77">
                  <c:v>20809.419999999998</c:v>
                </c:pt>
                <c:pt idx="78">
                  <c:v>20868.03</c:v>
                </c:pt>
                <c:pt idx="79">
                  <c:v>20771.400000000001</c:v>
                </c:pt>
                <c:pt idx="80">
                  <c:v>20706.150000000001</c:v>
                </c:pt>
                <c:pt idx="81">
                  <c:v>20109.95</c:v>
                </c:pt>
                <c:pt idx="82">
                  <c:v>20235.73</c:v>
                </c:pt>
                <c:pt idx="83">
                  <c:v>20329.32</c:v>
                </c:pt>
                <c:pt idx="84">
                  <c:v>20522.5</c:v>
                </c:pt>
                <c:pt idx="85">
                  <c:v>20539.79</c:v>
                </c:pt>
                <c:pt idx="86">
                  <c:v>20112.12</c:v>
                </c:pt>
                <c:pt idx="87">
                  <c:v>20376.59</c:v>
                </c:pt>
                <c:pt idx="88">
                  <c:v>19737.64</c:v>
                </c:pt>
                <c:pt idx="89">
                  <c:v>19855.5</c:v>
                </c:pt>
                <c:pt idx="90">
                  <c:v>19779.830000000002</c:v>
                </c:pt>
                <c:pt idx="91">
                  <c:v>20089.77</c:v>
                </c:pt>
                <c:pt idx="92">
                  <c:v>20385.330000000002</c:v>
                </c:pt>
                <c:pt idx="93">
                  <c:v>20463.330000000002</c:v>
                </c:pt>
                <c:pt idx="94">
                  <c:v>20600.12</c:v>
                </c:pt>
                <c:pt idx="95">
                  <c:v>20650.919999999998</c:v>
                </c:pt>
                <c:pt idx="96">
                  <c:v>20841.97</c:v>
                </c:pt>
                <c:pt idx="97">
                  <c:v>20593.669999999998</c:v>
                </c:pt>
                <c:pt idx="98">
                  <c:v>20683.95</c:v>
                </c:pt>
                <c:pt idx="99">
                  <c:v>20544.53</c:v>
                </c:pt>
                <c:pt idx="100">
                  <c:v>20350.099999999999</c:v>
                </c:pt>
                <c:pt idx="101">
                  <c:v>20328.89</c:v>
                </c:pt>
                <c:pt idx="102">
                  <c:v>20302.91</c:v>
                </c:pt>
                <c:pt idx="103">
                  <c:v>20522.830000000002</c:v>
                </c:pt>
                <c:pt idx="104">
                  <c:v>20585.240000000002</c:v>
                </c:pt>
                <c:pt idx="105">
                  <c:v>20548.11</c:v>
                </c:pt>
                <c:pt idx="106">
                  <c:v>20520.36</c:v>
                </c:pt>
                <c:pt idx="107">
                  <c:v>20614.060000000001</c:v>
                </c:pt>
                <c:pt idx="108">
                  <c:v>20664.439999999999</c:v>
                </c:pt>
                <c:pt idx="109">
                  <c:v>20724.560000000001</c:v>
                </c:pt>
                <c:pt idx="110">
                  <c:v>20808.689999999999</c:v>
                </c:pt>
                <c:pt idx="111">
                  <c:v>20720.75</c:v>
                </c:pt>
                <c:pt idx="112">
                  <c:v>20392.77</c:v>
                </c:pt>
                <c:pt idx="113">
                  <c:v>20595.55</c:v>
                </c:pt>
                <c:pt idx="114">
                  <c:v>20519.45</c:v>
                </c:pt>
                <c:pt idx="115">
                  <c:v>20620.259999999998</c:v>
                </c:pt>
                <c:pt idx="116">
                  <c:v>20554.47</c:v>
                </c:pt>
                <c:pt idx="117">
                  <c:v>20222.63</c:v>
                </c:pt>
                <c:pt idx="118">
                  <c:v>20033.52</c:v>
                </c:pt>
                <c:pt idx="119">
                  <c:v>19435.830000000002</c:v>
                </c:pt>
                <c:pt idx="120">
                  <c:v>18540.68</c:v>
                </c:pt>
                <c:pt idx="121">
                  <c:v>17806.7</c:v>
                </c:pt>
                <c:pt idx="122">
                  <c:v>18376.830000000002</c:v>
                </c:pt>
                <c:pt idx="123">
                  <c:v>18574.439999999999</c:v>
                </c:pt>
                <c:pt idx="124">
                  <c:v>19136.32</c:v>
                </c:pt>
                <c:pt idx="125">
                  <c:v>18890.48</c:v>
                </c:pt>
                <c:pt idx="126">
                  <c:v>18165.689999999999</c:v>
                </c:pt>
                <c:pt idx="127">
                  <c:v>18095.400000000001</c:v>
                </c:pt>
                <c:pt idx="128">
                  <c:v>18182.39</c:v>
                </c:pt>
                <c:pt idx="129">
                  <c:v>17792.16</c:v>
                </c:pt>
                <c:pt idx="130">
                  <c:v>17860.47</c:v>
                </c:pt>
                <c:pt idx="131">
                  <c:v>17427.080000000002</c:v>
                </c:pt>
                <c:pt idx="132">
                  <c:v>18770.509999999998</c:v>
                </c:pt>
                <c:pt idx="133">
                  <c:v>18299.62</c:v>
                </c:pt>
                <c:pt idx="134">
                  <c:v>18264.22</c:v>
                </c:pt>
                <c:pt idx="135">
                  <c:v>17965.7</c:v>
                </c:pt>
                <c:pt idx="136">
                  <c:v>18026.48</c:v>
                </c:pt>
                <c:pt idx="137">
                  <c:v>18171.599999999999</c:v>
                </c:pt>
                <c:pt idx="138">
                  <c:v>18432.27</c:v>
                </c:pt>
                <c:pt idx="139">
                  <c:v>18070.21</c:v>
                </c:pt>
                <c:pt idx="140">
                  <c:v>17571.830000000002</c:v>
                </c:pt>
                <c:pt idx="141">
                  <c:v>17880.509999999998</c:v>
                </c:pt>
                <c:pt idx="142">
                  <c:v>17645.11</c:v>
                </c:pt>
                <c:pt idx="143">
                  <c:v>16930.84</c:v>
                </c:pt>
                <c:pt idx="144">
                  <c:v>17388.150000000001</c:v>
                </c:pt>
                <c:pt idx="145">
                  <c:v>17722.419999999998</c:v>
                </c:pt>
                <c:pt idx="146">
                  <c:v>17725.13</c:v>
                </c:pt>
                <c:pt idx="147">
                  <c:v>18005.490000000002</c:v>
                </c:pt>
                <c:pt idx="148">
                  <c:v>18186.099999999999</c:v>
                </c:pt>
                <c:pt idx="149">
                  <c:v>18322.98</c:v>
                </c:pt>
                <c:pt idx="150">
                  <c:v>18141.169999999998</c:v>
                </c:pt>
                <c:pt idx="151">
                  <c:v>18438.669999999998</c:v>
                </c:pt>
                <c:pt idx="152">
                  <c:v>18234.740000000002</c:v>
                </c:pt>
                <c:pt idx="153">
                  <c:v>17891</c:v>
                </c:pt>
                <c:pt idx="154">
                  <c:v>18096.900000000001</c:v>
                </c:pt>
                <c:pt idx="155">
                  <c:v>18291.8</c:v>
                </c:pt>
                <c:pt idx="156">
                  <c:v>18131.23</c:v>
                </c:pt>
                <c:pt idx="157">
                  <c:v>18207.150000000001</c:v>
                </c:pt>
                <c:pt idx="158">
                  <c:v>18554.28</c:v>
                </c:pt>
                <c:pt idx="159">
                  <c:v>18435.87</c:v>
                </c:pt>
                <c:pt idx="160">
                  <c:v>18825.3</c:v>
                </c:pt>
                <c:pt idx="161">
                  <c:v>18947.12</c:v>
                </c:pt>
                <c:pt idx="162">
                  <c:v>18777.04</c:v>
                </c:pt>
                <c:pt idx="163">
                  <c:v>18903.02</c:v>
                </c:pt>
                <c:pt idx="164">
                  <c:v>18935.71</c:v>
                </c:pt>
                <c:pt idx="165">
                  <c:v>19083.099999999999</c:v>
                </c:pt>
                <c:pt idx="166">
                  <c:v>18683.240000000002</c:v>
                </c:pt>
                <c:pt idx="167">
                  <c:v>18926.91</c:v>
                </c:pt>
                <c:pt idx="168">
                  <c:v>19116.41</c:v>
                </c:pt>
                <c:pt idx="169">
                  <c:v>19265.599999999999</c:v>
                </c:pt>
                <c:pt idx="170">
                  <c:v>19642.740000000002</c:v>
                </c:pt>
                <c:pt idx="171">
                  <c:v>19671.259999999998</c:v>
                </c:pt>
                <c:pt idx="172">
                  <c:v>19691.39</c:v>
                </c:pt>
                <c:pt idx="173">
                  <c:v>19697.77</c:v>
                </c:pt>
                <c:pt idx="174">
                  <c:v>19596.91</c:v>
                </c:pt>
                <c:pt idx="175">
                  <c:v>19393.689999999999</c:v>
                </c:pt>
                <c:pt idx="176">
                  <c:v>19630.63</c:v>
                </c:pt>
                <c:pt idx="177">
                  <c:v>19649.18</c:v>
                </c:pt>
                <c:pt idx="178">
                  <c:v>19859.810000000001</c:v>
                </c:pt>
                <c:pt idx="179">
                  <c:v>19879.810000000001</c:v>
                </c:pt>
                <c:pt idx="180">
                  <c:v>19924.89</c:v>
                </c:pt>
                <c:pt idx="181">
                  <c:v>19847.580000000002</c:v>
                </c:pt>
                <c:pt idx="182">
                  <c:v>19944.41</c:v>
                </c:pt>
                <c:pt idx="183">
                  <c:v>19883.939999999999</c:v>
                </c:pt>
                <c:pt idx="184">
                  <c:v>19747.47</c:v>
                </c:pt>
                <c:pt idx="185">
                  <c:v>20012.400000000001</c:v>
                </c:pt>
                <c:pt idx="186">
                  <c:v>19938.13</c:v>
                </c:pt>
                <c:pt idx="187">
                  <c:v>19939.900000000001</c:v>
                </c:pt>
                <c:pt idx="188">
                  <c:v>19504.48</c:v>
                </c:pt>
                <c:pt idx="189">
                  <c:v>19698.150000000001</c:v>
                </c:pt>
                <c:pt idx="190">
                  <c:v>19492.599999999999</c:v>
                </c:pt>
                <c:pt idx="191">
                  <c:v>19301.07</c:v>
                </c:pt>
                <c:pt idx="192">
                  <c:v>19046.55</c:v>
                </c:pt>
                <c:pt idx="193">
                  <c:v>19230.48</c:v>
                </c:pt>
                <c:pt idx="194">
                  <c:v>18883.419999999998</c:v>
                </c:pt>
                <c:pt idx="195">
                  <c:v>18565.900000000001</c:v>
                </c:pt>
                <c:pt idx="196">
                  <c:v>19049.91</c:v>
                </c:pt>
                <c:pt idx="197">
                  <c:v>19353.560000000001</c:v>
                </c:pt>
                <c:pt idx="198">
                  <c:v>18986.8</c:v>
                </c:pt>
                <c:pt idx="199">
                  <c:v>18916.02</c:v>
                </c:pt>
                <c:pt idx="200">
                  <c:v>18886.7</c:v>
                </c:pt>
                <c:pt idx="201">
                  <c:v>18789.689999999999</c:v>
                </c:pt>
                <c:pt idx="202">
                  <c:v>18769.060000000001</c:v>
                </c:pt>
                <c:pt idx="203">
                  <c:v>18873.349999999999</c:v>
                </c:pt>
                <c:pt idx="204">
                  <c:v>18982.23</c:v>
                </c:pt>
                <c:pt idx="205">
                  <c:v>19033.71</c:v>
                </c:pt>
                <c:pt idx="206">
                  <c:v>18450.98</c:v>
                </c:pt>
                <c:pt idx="207">
                  <c:v>18374</c:v>
                </c:pt>
                <c:pt idx="208">
                  <c:v>18191.32</c:v>
                </c:pt>
                <c:pt idx="209">
                  <c:v>17767.34</c:v>
                </c:pt>
                <c:pt idx="210">
                  <c:v>17697.96</c:v>
                </c:pt>
                <c:pt idx="211">
                  <c:v>17218.96</c:v>
                </c:pt>
                <c:pt idx="212">
                  <c:v>17715.63</c:v>
                </c:pt>
                <c:pt idx="213">
                  <c:v>17240.95</c:v>
                </c:pt>
                <c:pt idx="214">
                  <c:v>17147.11</c:v>
                </c:pt>
                <c:pt idx="215">
                  <c:v>16955.57</c:v>
                </c:pt>
                <c:pt idx="216">
                  <c:v>17048.37</c:v>
                </c:pt>
                <c:pt idx="217">
                  <c:v>16416.189999999999</c:v>
                </c:pt>
                <c:pt idx="218">
                  <c:v>16017.26</c:v>
                </c:pt>
                <c:pt idx="219">
                  <c:v>16958.53</c:v>
                </c:pt>
                <c:pt idx="220">
                  <c:v>17110.91</c:v>
                </c:pt>
                <c:pt idx="221">
                  <c:v>16708.900000000001</c:v>
                </c:pt>
                <c:pt idx="222">
                  <c:v>17163.919999999998</c:v>
                </c:pt>
                <c:pt idx="223">
                  <c:v>17041.45</c:v>
                </c:pt>
                <c:pt idx="224">
                  <c:v>17518.3</c:v>
                </c:pt>
                <c:pt idx="225">
                  <c:v>17865.23</c:v>
                </c:pt>
                <c:pt idx="226">
                  <c:v>17750.68</c:v>
                </c:pt>
                <c:pt idx="227">
                  <c:v>17191.25</c:v>
                </c:pt>
                <c:pt idx="228">
                  <c:v>17044.990000000002</c:v>
                </c:pt>
                <c:pt idx="229">
                  <c:v>16819.59</c:v>
                </c:pt>
                <c:pt idx="230">
                  <c:v>17004.3</c:v>
                </c:pt>
                <c:pt idx="231">
                  <c:v>16085.44</c:v>
                </c:pt>
                <c:pt idx="232">
                  <c:v>15713.39</c:v>
                </c:pt>
                <c:pt idx="233">
                  <c:v>14952.61</c:v>
                </c:pt>
                <c:pt idx="234">
                  <c:v>16022.58</c:v>
                </c:pt>
                <c:pt idx="235">
                  <c:v>16054.43</c:v>
                </c:pt>
                <c:pt idx="236">
                  <c:v>15836.36</c:v>
                </c:pt>
                <c:pt idx="237">
                  <c:v>16196.8</c:v>
                </c:pt>
                <c:pt idx="238">
                  <c:v>15967.17</c:v>
                </c:pt>
                <c:pt idx="239">
                  <c:v>16111.05</c:v>
                </c:pt>
                <c:pt idx="240">
                  <c:v>16052.05</c:v>
                </c:pt>
                <c:pt idx="241">
                  <c:v>15915.79</c:v>
                </c:pt>
                <c:pt idx="242">
                  <c:v>16140.34</c:v>
                </c:pt>
                <c:pt idx="243">
                  <c:v>16188.41</c:v>
                </c:pt>
                <c:pt idx="244" formatCode="0.0">
                  <c:v>16026.76</c:v>
                </c:pt>
                <c:pt idx="245">
                  <c:v>16085.51</c:v>
                </c:pt>
                <c:pt idx="246">
                  <c:v>16746.55</c:v>
                </c:pt>
                <c:pt idx="247">
                  <c:v>16960.16</c:v>
                </c:pt>
                <c:pt idx="248">
                  <c:v>17014.78</c:v>
                </c:pt>
                <c:pt idx="249">
                  <c:v>16911.32</c:v>
                </c:pt>
                <c:pt idx="250">
                  <c:v>16783.150000000001</c:v>
                </c:pt>
                <c:pt idx="251">
                  <c:v>16642.2</c:v>
                </c:pt>
                <c:pt idx="252">
                  <c:v>16852.349999999999</c:v>
                </c:pt>
                <c:pt idx="253">
                  <c:v>16938.87</c:v>
                </c:pt>
                <c:pt idx="254" formatCode="0.00">
                  <c:v>17233.75</c:v>
                </c:pt>
                <c:pt idx="255" formatCode="0.00">
                  <c:v>17117.07</c:v>
                </c:pt>
                <c:pt idx="256" formatCode="0.00">
                  <c:v>16974.45</c:v>
                </c:pt>
                <c:pt idx="257" formatCode="0.00">
                  <c:v>16936.38</c:v>
                </c:pt>
                <c:pt idx="258" formatCode="0.00">
                  <c:v>16724.810000000001</c:v>
                </c:pt>
                <c:pt idx="259" formatCode="0.00">
                  <c:v>17048.55</c:v>
                </c:pt>
                <c:pt idx="260" formatCode="0.00">
                  <c:v>17000.98</c:v>
                </c:pt>
                <c:pt idx="261" formatCode="0.00">
                  <c:v>16892.330000000002</c:v>
                </c:pt>
                <c:pt idx="262" formatCode="0.00">
                  <c:v>17002.75</c:v>
                </c:pt>
                <c:pt idx="263" formatCode="0.00">
                  <c:v>17134.37</c:v>
                </c:pt>
                <c:pt idx="264" formatCode="0.00">
                  <c:v>17103.53</c:v>
                </c:pt>
                <c:pt idx="265" formatCode="0.00">
                  <c:v>16878.96</c:v>
                </c:pt>
                <c:pt idx="266" formatCode="0.00">
                  <c:v>16758.669999999998</c:v>
                </c:pt>
                <c:pt idx="267" formatCode="0.00">
                  <c:v>16164.16</c:v>
                </c:pt>
                <c:pt idx="268" formatCode="0.00">
                  <c:v>16123.27</c:v>
                </c:pt>
                <c:pt idx="269" formatCode="0.00">
                  <c:v>15732.82</c:v>
                </c:pt>
                <c:pt idx="270" formatCode="0.00">
                  <c:v>15715.36</c:v>
                </c:pt>
                <c:pt idx="271" formatCode="0.00">
                  <c:v>15749.84</c:v>
                </c:pt>
                <c:pt idx="272" formatCode="0.00">
                  <c:v>15821.52</c:v>
                </c:pt>
                <c:pt idx="273" formatCode="0.00">
                  <c:v>15751.13</c:v>
                </c:pt>
                <c:pt idx="274" formatCode="0.00">
                  <c:v>15928.79</c:v>
                </c:pt>
                <c:pt idx="275" formatCode="0.00">
                  <c:v>16381.22</c:v>
                </c:pt>
                <c:pt idx="276" formatCode="0.00">
                  <c:v>16911.05</c:v>
                </c:pt>
                <c:pt idx="277">
                  <c:v>16848.03</c:v>
                </c:pt>
                <c:pt idx="278">
                  <c:v>16275.95</c:v>
                </c:pt>
                <c:pt idx="279">
                  <c:v>16874.439999999999</c:v>
                </c:pt>
                <c:pt idx="280">
                  <c:v>16906.54</c:v>
                </c:pt>
                <c:pt idx="281">
                  <c:v>17363.62</c:v>
                </c:pt>
                <c:pt idx="282">
                  <c:v>17572.490000000002</c:v>
                </c:pt>
                <c:pt idx="283">
                  <c:v>17439.3</c:v>
                </c:pt>
                <c:pt idx="284">
                  <c:v>17353.28</c:v>
                </c:pt>
                <c:pt idx="285">
                  <c:v>17290.490000000002</c:v>
                </c:pt>
                <c:pt idx="286">
                  <c:v>16666.05</c:v>
                </c:pt>
                <c:pt idx="287">
                  <c:v>16147.38</c:v>
                </c:pt>
                <c:pt idx="288">
                  <c:v>16106.72</c:v>
                </c:pt>
                <c:pt idx="289">
                  <c:v>16216.03</c:v>
                </c:pt>
                <c:pt idx="290">
                  <c:v>16565.189999999999</c:v>
                </c:pt>
                <c:pt idx="291">
                  <c:v>16579.009999999998</c:v>
                </c:pt>
                <c:pt idx="292">
                  <c:v>16646.34</c:v>
                </c:pt>
                <c:pt idx="293">
                  <c:v>16412.21</c:v>
                </c:pt>
                <c:pt idx="294">
                  <c:v>16466.400000000001</c:v>
                </c:pt>
                <c:pt idx="295">
                  <c:v>16652.8</c:v>
                </c:pt>
                <c:pt idx="296">
                  <c:v>16644.689999999999</c:v>
                </c:pt>
                <c:pt idx="297">
                  <c:v>16646.66</c:v>
                </c:pt>
                <c:pt idx="298">
                  <c:v>16736.349999999999</c:v>
                </c:pt>
                <c:pt idx="299">
                  <c:v>16654.599999999999</c:v>
                </c:pt>
                <c:pt idx="300" formatCode="0.00">
                  <c:v>16498.759999999998</c:v>
                </c:pt>
                <c:pt idx="301" formatCode="0.00">
                  <c:v>16757.349999999999</c:v>
                </c:pt>
                <c:pt idx="302" formatCode="0.00">
                  <c:v>16772.46</c:v>
                </c:pt>
                <c:pt idx="303" formatCode="0.00">
                  <c:v>16834.84</c:v>
                </c:pt>
                <c:pt idx="304" formatCode="0.00">
                  <c:v>17068.02</c:v>
                </c:pt>
                <c:pt idx="305" formatCode="0.00">
                  <c:v>17234.98</c:v>
                </c:pt>
                <c:pt idx="306" formatCode="0.00">
                  <c:v>16955.73</c:v>
                </c:pt>
                <c:pt idx="307" formatCode="0.00">
                  <c:v>16562.55</c:v>
                </c:pt>
                <c:pt idx="308" formatCode="0.00">
                  <c:v>16642.23</c:v>
                </c:pt>
                <c:pt idx="309" formatCode="0.00">
                  <c:v>16580.03</c:v>
                </c:pt>
                <c:pt idx="310" formatCode="0.00">
                  <c:v>16675.45</c:v>
                </c:pt>
                <c:pt idx="311" formatCode="0.00">
                  <c:v>16830.919999999998</c:v>
                </c:pt>
                <c:pt idx="312" formatCode="0.00">
                  <c:v>16668.41</c:v>
                </c:pt>
                <c:pt idx="313" formatCode="0.00">
                  <c:v>16601.36</c:v>
                </c:pt>
                <c:pt idx="314" formatCode="0.00">
                  <c:v>16019.18</c:v>
                </c:pt>
                <c:pt idx="315" formatCode="0.00">
                  <c:v>15859</c:v>
                </c:pt>
                <c:pt idx="316" formatCode="0.00">
                  <c:v>15919.58</c:v>
                </c:pt>
                <c:pt idx="317" formatCode="0.00">
                  <c:v>15434.14</c:v>
                </c:pt>
                <c:pt idx="318" formatCode="0.00">
                  <c:v>15599.66</c:v>
                </c:pt>
                <c:pt idx="319" formatCode="0.00">
                  <c:v>15965.3</c:v>
                </c:pt>
                <c:pt idx="320" formatCode="0.00">
                  <c:v>16169.11</c:v>
                </c:pt>
                <c:pt idx="321" formatCode="0.00">
                  <c:v>16065.72</c:v>
                </c:pt>
                <c:pt idx="322" formatCode="0.00">
                  <c:v>16238.35</c:v>
                </c:pt>
                <c:pt idx="323" formatCode="0.00">
                  <c:v>14952.02</c:v>
                </c:pt>
                <c:pt idx="324" formatCode="0.00">
                  <c:v>15309.21</c:v>
                </c:pt>
                <c:pt idx="325" formatCode="0.00">
                  <c:v>15323.14</c:v>
                </c:pt>
                <c:pt idx="326" formatCode="0.00">
                  <c:v>15566.83</c:v>
                </c:pt>
                <c:pt idx="327" formatCode="0.00">
                  <c:v>15575.92</c:v>
                </c:pt>
                <c:pt idx="328" formatCode="0.00">
                  <c:v>15682.48</c:v>
                </c:pt>
                <c:pt idx="329" formatCode="0.00">
                  <c:v>15775.8</c:v>
                </c:pt>
                <c:pt idx="330" formatCode="0.00">
                  <c:v>15669.33</c:v>
                </c:pt>
                <c:pt idx="331" formatCode="0.00">
                  <c:v>15378.99</c:v>
                </c:pt>
                <c:pt idx="332" formatCode="0.00">
                  <c:v>15276.24</c:v>
                </c:pt>
                <c:pt idx="333" formatCode="0.00">
                  <c:v>15106.98</c:v>
                </c:pt>
                <c:pt idx="334" formatCode="0.00">
                  <c:v>15708.82</c:v>
                </c:pt>
                <c:pt idx="335" formatCode="0.00">
                  <c:v>16095.65</c:v>
                </c:pt>
                <c:pt idx="336" formatCode="0.00">
                  <c:v>16231.43</c:v>
                </c:pt>
                <c:pt idx="337" formatCode="0.00">
                  <c:v>16385.89</c:v>
                </c:pt>
                <c:pt idx="338" formatCode="0.00">
                  <c:v>16497.849999999999</c:v>
                </c:pt>
                <c:pt idx="339" formatCode="0.00">
                  <c:v>16723.310000000001</c:v>
                </c:pt>
                <c:pt idx="340" formatCode="0.00">
                  <c:v>16681.89</c:v>
                </c:pt>
                <c:pt idx="341" formatCode="0.00">
                  <c:v>16810.22</c:v>
                </c:pt>
                <c:pt idx="342" formatCode="0.00">
                  <c:v>16627.25</c:v>
                </c:pt>
                <c:pt idx="343" formatCode="0.00">
                  <c:v>16620.29</c:v>
                </c:pt>
                <c:pt idx="344" formatCode="0.00">
                  <c:v>16383.04</c:v>
                </c:pt>
                <c:pt idx="345" formatCode="0.00">
                  <c:v>16664.82</c:v>
                </c:pt>
                <c:pt idx="346" formatCode="0.00">
                  <c:v>16476.84</c:v>
                </c:pt>
                <c:pt idx="347" formatCode="0.00">
                  <c:v>16569.27</c:v>
                </c:pt>
                <c:pt idx="348" formatCode="0.00">
                  <c:v>16635.77</c:v>
                </c:pt>
                <c:pt idx="349" formatCode="0.00">
                  <c:v>16391.45</c:v>
                </c:pt>
                <c:pt idx="350" formatCode="0.00">
                  <c:v>16083.11</c:v>
                </c:pt>
                <c:pt idx="351" formatCode="0.00">
                  <c:v>16254.89</c:v>
                </c:pt>
                <c:pt idx="352" formatCode="0.00">
                  <c:v>16254.45</c:v>
                </c:pt>
                <c:pt idx="353" formatCode="0.00">
                  <c:v>16650.57</c:v>
                </c:pt>
                <c:pt idx="354" formatCode="0.00">
                  <c:v>16764.97</c:v>
                </c:pt>
                <c:pt idx="355" formatCode="0.00">
                  <c:v>16735.12</c:v>
                </c:pt>
                <c:pt idx="356" formatCode="0.00">
                  <c:v>16919.919999999998</c:v>
                </c:pt>
                <c:pt idx="357" formatCode="0.00">
                  <c:v>16869.560000000001</c:v>
                </c:pt>
                <c:pt idx="358" formatCode="0.00">
                  <c:v>16596.509999999998</c:v>
                </c:pt>
                <c:pt idx="359" formatCode="0.00">
                  <c:v>16745.64</c:v>
                </c:pt>
                <c:pt idx="360" formatCode="0.00">
                  <c:v>16486.009999999998</c:v>
                </c:pt>
                <c:pt idx="361" formatCode="0.00">
                  <c:v>16545.82</c:v>
                </c:pt>
                <c:pt idx="362" formatCode="0.00">
                  <c:v>16598.189999999999</c:v>
                </c:pt>
                <c:pt idx="363" formatCode="0.00">
                  <c:v>16497.36</c:v>
                </c:pt>
                <c:pt idx="364" formatCode="0.00">
                  <c:v>16597.3</c:v>
                </c:pt>
                <c:pt idx="365" formatCode="0.00">
                  <c:v>16555.95</c:v>
                </c:pt>
                <c:pt idx="366" formatCode="0.00">
                  <c:v>16360.71</c:v>
                </c:pt>
                <c:pt idx="367" formatCode="0.00">
                  <c:v>16737.490000000002</c:v>
                </c:pt>
                <c:pt idx="368" formatCode="0.00">
                  <c:v>16725.36</c:v>
                </c:pt>
                <c:pt idx="369" formatCode="0.00">
                  <c:v>16887.400000000001</c:v>
                </c:pt>
                <c:pt idx="370" formatCode="0.00">
                  <c:v>16926.84</c:v>
                </c:pt>
                <c:pt idx="371" formatCode="0.00">
                  <c:v>16925.68</c:v>
                </c:pt>
                <c:pt idx="372" formatCode="0.00">
                  <c:v>17037.63</c:v>
                </c:pt>
                <c:pt idx="373" formatCode="0.00">
                  <c:v>17081.98</c:v>
                </c:pt>
                <c:pt idx="374" formatCode="0.00">
                  <c:v>17012.439999999999</c:v>
                </c:pt>
                <c:pt idx="375" formatCode="0.00">
                  <c:v>16958.77</c:v>
                </c:pt>
                <c:pt idx="376" formatCode="0.00">
                  <c:v>16965.759999999998</c:v>
                </c:pt>
                <c:pt idx="377" formatCode="0.00">
                  <c:v>16672.919999999998</c:v>
                </c:pt>
                <c:pt idx="378" formatCode="0.00">
                  <c:v>16729.04</c:v>
                </c:pt>
                <c:pt idx="379" formatCode="0.00">
                  <c:v>16614.240000000002</c:v>
                </c:pt>
                <c:pt idx="380" formatCode="0.00">
                  <c:v>16405.009999999998</c:v>
                </c:pt>
                <c:pt idx="381" formatCode="0.00">
                  <c:v>16519.29</c:v>
                </c:pt>
                <c:pt idx="382" formatCode="0.00">
                  <c:v>16492.150000000001</c:v>
                </c:pt>
                <c:pt idx="383" formatCode="0.00">
                  <c:v>16807.62</c:v>
                </c:pt>
                <c:pt idx="384" formatCode="0.00">
                  <c:v>16754.02</c:v>
                </c:pt>
                <c:pt idx="385" formatCode="0.00">
                  <c:v>16544.560000000001</c:v>
                </c:pt>
                <c:pt idx="386" formatCode="0.00">
                  <c:v>16683.93</c:v>
                </c:pt>
                <c:pt idx="387" formatCode="0.00">
                  <c:v>16465.400000000001</c:v>
                </c:pt>
                <c:pt idx="388" formatCode="0.00">
                  <c:v>16693.71</c:v>
                </c:pt>
                <c:pt idx="389" formatCode="0.00">
                  <c:v>16449.84</c:v>
                </c:pt>
                <c:pt idx="390" formatCode="0.00">
                  <c:v>16598.669999999998</c:v>
                </c:pt>
                <c:pt idx="391" formatCode="0.00">
                  <c:v>16735.650000000001</c:v>
                </c:pt>
                <c:pt idx="392" formatCode="0.00">
                  <c:v>16819.240000000002</c:v>
                </c:pt>
                <c:pt idx="393" formatCode="0.00">
                  <c:v>16899.099999999999</c:v>
                </c:pt>
                <c:pt idx="394" formatCode="0.00">
                  <c:v>16860.09</c:v>
                </c:pt>
                <c:pt idx="395" formatCode="0.00">
                  <c:v>17024.759999999998</c:v>
                </c:pt>
                <c:pt idx="396" formatCode="0.00">
                  <c:v>16840</c:v>
                </c:pt>
                <c:pt idx="397" formatCode="0.00">
                  <c:v>16774.240000000002</c:v>
                </c:pt>
                <c:pt idx="398" formatCode="0.00">
                  <c:v>16856.37</c:v>
                </c:pt>
                <c:pt idx="399" formatCode="0.00">
                  <c:v>16900.12</c:v>
                </c:pt>
                <c:pt idx="400" formatCode="0.00">
                  <c:v>16963.61</c:v>
                </c:pt>
                <c:pt idx="401" formatCode="0.00">
                  <c:v>16998.91</c:v>
                </c:pt>
                <c:pt idx="402" formatCode="0.00">
                  <c:v>17235.5</c:v>
                </c:pt>
                <c:pt idx="403" formatCode="0.00">
                  <c:v>17184.59</c:v>
                </c:pt>
                <c:pt idx="404" formatCode="0.00">
                  <c:v>17234.419999999998</c:v>
                </c:pt>
                <c:pt idx="405" formatCode="0.00">
                  <c:v>17365.25</c:v>
                </c:pt>
                <c:pt idx="406" formatCode="0.00">
                  <c:v>17391.84</c:v>
                </c:pt>
                <c:pt idx="407" formatCode="0.00">
                  <c:v>17336.419999999998</c:v>
                </c:pt>
                <c:pt idx="408" formatCode="0.00">
                  <c:v>17446.41</c:v>
                </c:pt>
                <c:pt idx="409" formatCode="0.00">
                  <c:v>17425.02</c:v>
                </c:pt>
                <c:pt idx="410" formatCode="0.00">
                  <c:v>17442.400000000001</c:v>
                </c:pt>
                <c:pt idx="411" formatCode="0.00">
                  <c:v>17134.68</c:v>
                </c:pt>
                <c:pt idx="412" formatCode="0.00">
                  <c:v>16905.36</c:v>
                </c:pt>
                <c:pt idx="413" formatCode="0.00">
                  <c:v>17177.21</c:v>
                </c:pt>
                <c:pt idx="414" formatCode="0.00">
                  <c:v>17171.38</c:v>
                </c:pt>
                <c:pt idx="415" formatCode="0.00">
                  <c:v>16251.54</c:v>
                </c:pt>
                <c:pt idx="416" formatCode="0.00">
                  <c:v>17344.419999999998</c:v>
                </c:pt>
                <c:pt idx="417" formatCode="0.00">
                  <c:v>17374.79</c:v>
                </c:pt>
                <c:pt idx="418" formatCode="0.00">
                  <c:v>17672.62</c:v>
                </c:pt>
                <c:pt idx="419" formatCode="0.00">
                  <c:v>17668.150000000001</c:v>
                </c:pt>
                <c:pt idx="420" formatCode="0.00">
                  <c:v>17862.21</c:v>
                </c:pt>
                <c:pt idx="421" formatCode="0.00">
                  <c:v>17862.63</c:v>
                </c:pt>
                <c:pt idx="422" formatCode="0.00">
                  <c:v>17967.41</c:v>
                </c:pt>
                <c:pt idx="423" formatCode="0.00">
                  <c:v>18106.02</c:v>
                </c:pt>
                <c:pt idx="424" formatCode="0.00">
                  <c:v>18308.48</c:v>
                </c:pt>
                <c:pt idx="425" formatCode="#,##0.00">
                  <c:v>18307.04</c:v>
                </c:pt>
                <c:pt idx="426" formatCode="#,##0.00">
                  <c:v>18333.41</c:v>
                </c:pt>
                <c:pt idx="427" formatCode="#,##0.00">
                  <c:v>18381.22</c:v>
                </c:pt>
                <c:pt idx="428" formatCode="#,##0.00">
                  <c:v>18356.89</c:v>
                </c:pt>
                <c:pt idx="429" formatCode="#,##0.00">
                  <c:v>18307.04</c:v>
                </c:pt>
                <c:pt idx="430" formatCode="#,##0.00">
                  <c:v>18308.48</c:v>
                </c:pt>
                <c:pt idx="431" formatCode="#,##0.00">
                  <c:v>18513.12</c:v>
                </c:pt>
                <c:pt idx="432" formatCode="#,##0.00">
                  <c:v>18426.080000000002</c:v>
                </c:pt>
                <c:pt idx="433" formatCode="#,##0.00">
                  <c:v>18274.990000000002</c:v>
                </c:pt>
                <c:pt idx="434" formatCode="#,##0.00">
                  <c:v>18360.54</c:v>
                </c:pt>
                <c:pt idx="435" formatCode="#,##0.00">
                  <c:v>18496.689999999999</c:v>
                </c:pt>
                <c:pt idx="436" formatCode="#,##0.00">
                  <c:v>18765.47</c:v>
                </c:pt>
                <c:pt idx="437" formatCode="#,##0.00">
                  <c:v>18996.37</c:v>
                </c:pt>
                <c:pt idx="438" formatCode="0.00">
                  <c:v>19155.03</c:v>
                </c:pt>
                <c:pt idx="439" formatCode="0.00">
                  <c:v>19250.52</c:v>
                </c:pt>
                <c:pt idx="440" formatCode="0.00">
                  <c:v>19253.61</c:v>
                </c:pt>
                <c:pt idx="441" formatCode="0.00">
                  <c:v>19273.79</c:v>
                </c:pt>
                <c:pt idx="442" formatCode="0.00">
                  <c:v>19401.150000000001</c:v>
                </c:pt>
                <c:pt idx="443" formatCode="0.00">
                  <c:v>19391.599999999999</c:v>
                </c:pt>
                <c:pt idx="444" formatCode="0.00">
                  <c:v>19494.53</c:v>
                </c:pt>
                <c:pt idx="445" formatCode="0.00">
                  <c:v>19444.490000000002</c:v>
                </c:pt>
                <c:pt idx="446" formatCode="0.00">
                  <c:v>19427.669999999998</c:v>
                </c:pt>
                <c:pt idx="447" formatCode="0.00">
                  <c:v>19396.64</c:v>
                </c:pt>
                <c:pt idx="448" formatCode="0.00">
                  <c:v>19403.060000000001</c:v>
                </c:pt>
                <c:pt idx="449" formatCode="0.00">
                  <c:v>19401.72</c:v>
                </c:pt>
                <c:pt idx="450" formatCode="0.00">
                  <c:v>19145.14</c:v>
                </c:pt>
                <c:pt idx="451" formatCode="0.00">
                  <c:v>19114.37</c:v>
                </c:pt>
                <c:pt idx="452" formatCode="0.00">
                  <c:v>19594.16</c:v>
                </c:pt>
                <c:pt idx="453" formatCode="0.00">
                  <c:v>19520.689999999999</c:v>
                </c:pt>
                <c:pt idx="454" formatCode="0.00">
                  <c:v>19454.330000000002</c:v>
                </c:pt>
                <c:pt idx="455" formatCode="0.00">
                  <c:v>19301.439999999999</c:v>
                </c:pt>
                <c:pt idx="456" formatCode="0.00">
                  <c:v>19364.669999999998</c:v>
                </c:pt>
                <c:pt idx="457" formatCode="0.00">
                  <c:v>19134.7</c:v>
                </c:pt>
                <c:pt idx="458" formatCode="0.00">
                  <c:v>19287.28</c:v>
                </c:pt>
                <c:pt idx="459" formatCode="0.00">
                  <c:v>19095.240000000002</c:v>
                </c:pt>
                <c:pt idx="460" formatCode="0.00">
                  <c:v>18813.53</c:v>
                </c:pt>
                <c:pt idx="461" formatCode="0.00">
                  <c:v>18894.37</c:v>
                </c:pt>
                <c:pt idx="462">
                  <c:v>19072.25</c:v>
                </c:pt>
                <c:pt idx="463">
                  <c:v>19137.91</c:v>
                </c:pt>
                <c:pt idx="464">
                  <c:v>18891.03</c:v>
                </c:pt>
                <c:pt idx="465">
                  <c:v>18787.990000000002</c:v>
                </c:pt>
                <c:pt idx="466">
                  <c:v>19057.5</c:v>
                </c:pt>
                <c:pt idx="467">
                  <c:v>19402.39</c:v>
                </c:pt>
                <c:pt idx="468">
                  <c:v>19467.400000000001</c:v>
                </c:pt>
                <c:pt idx="469">
                  <c:v>19368.849999999999</c:v>
                </c:pt>
                <c:pt idx="470">
                  <c:v>19041.34</c:v>
                </c:pt>
                <c:pt idx="471">
                  <c:v>19148.080000000002</c:v>
                </c:pt>
                <c:pt idx="472">
                  <c:v>18914.580000000002</c:v>
                </c:pt>
                <c:pt idx="473">
                  <c:v>18918.2</c:v>
                </c:pt>
                <c:pt idx="474">
                  <c:v>18976.7</c:v>
                </c:pt>
                <c:pt idx="475">
                  <c:v>18910.78</c:v>
                </c:pt>
                <c:pt idx="476">
                  <c:v>19007.599999999999</c:v>
                </c:pt>
                <c:pt idx="477">
                  <c:v>18907.669999999998</c:v>
                </c:pt>
                <c:pt idx="478">
                  <c:v>19378.93</c:v>
                </c:pt>
                <c:pt idx="479">
                  <c:v>19459.150000000001</c:v>
                </c:pt>
                <c:pt idx="480">
                  <c:v>19238.98</c:v>
                </c:pt>
                <c:pt idx="481">
                  <c:v>19437.98</c:v>
                </c:pt>
                <c:pt idx="482">
                  <c:v>19347.53</c:v>
                </c:pt>
                <c:pt idx="483">
                  <c:v>19234.62</c:v>
                </c:pt>
                <c:pt idx="484">
                  <c:v>19251.080000000002</c:v>
                </c:pt>
                <c:pt idx="485">
                  <c:v>19381.439999999999</c:v>
                </c:pt>
                <c:pt idx="486">
                  <c:v>19379.87</c:v>
                </c:pt>
                <c:pt idx="487">
                  <c:v>19371.46</c:v>
                </c:pt>
                <c:pt idx="488">
                  <c:v>19283.54</c:v>
                </c:pt>
                <c:pt idx="489">
                  <c:v>19107.47</c:v>
                </c:pt>
                <c:pt idx="490">
                  <c:v>19118.990000000002</c:v>
                </c:pt>
                <c:pt idx="491">
                  <c:v>19393.54</c:v>
                </c:pt>
                <c:pt idx="492">
                  <c:v>19564.8</c:v>
                </c:pt>
                <c:pt idx="493">
                  <c:v>19469.169999999998</c:v>
                </c:pt>
                <c:pt idx="494">
                  <c:v>19379.14</c:v>
                </c:pt>
                <c:pt idx="495">
                  <c:v>19344.150000000001</c:v>
                </c:pt>
                <c:pt idx="496">
                  <c:v>19254.03</c:v>
                </c:pt>
                <c:pt idx="497">
                  <c:v>19318.580000000002</c:v>
                </c:pt>
                <c:pt idx="498">
                  <c:v>19604.61</c:v>
                </c:pt>
                <c:pt idx="499">
                  <c:v>19633.75</c:v>
                </c:pt>
                <c:pt idx="500">
                  <c:v>19609.5</c:v>
                </c:pt>
                <c:pt idx="501">
                  <c:v>19577.38</c:v>
                </c:pt>
                <c:pt idx="502">
                  <c:v>19590.14</c:v>
                </c:pt>
                <c:pt idx="503">
                  <c:v>19521.59</c:v>
                </c:pt>
                <c:pt idx="504">
                  <c:v>19455.88</c:v>
                </c:pt>
                <c:pt idx="505">
                  <c:v>19041.38</c:v>
                </c:pt>
                <c:pt idx="506">
                  <c:v>19085.310000000001</c:v>
                </c:pt>
                <c:pt idx="507">
                  <c:v>19262.53</c:v>
                </c:pt>
                <c:pt idx="508">
                  <c:v>19060.5</c:v>
                </c:pt>
                <c:pt idx="509">
                  <c:v>18985.59</c:v>
                </c:pt>
                <c:pt idx="510">
                  <c:v>19202.87</c:v>
                </c:pt>
                <c:pt idx="511">
                  <c:v>19217.48</c:v>
                </c:pt>
                <c:pt idx="512">
                  <c:v>19063.22</c:v>
                </c:pt>
                <c:pt idx="513">
                  <c:v>18909.259999999998</c:v>
                </c:pt>
                <c:pt idx="514">
                  <c:v>18979</c:v>
                </c:pt>
                <c:pt idx="515">
                  <c:v>18983.23</c:v>
                </c:pt>
                <c:pt idx="516">
                  <c:v>18810.25</c:v>
                </c:pt>
                <c:pt idx="517">
                  <c:v>18861.27</c:v>
                </c:pt>
                <c:pt idx="518">
                  <c:v>18597.060000000001</c:v>
                </c:pt>
                <c:pt idx="519">
                  <c:v>18664.63</c:v>
                </c:pt>
                <c:pt idx="520">
                  <c:v>18800.5</c:v>
                </c:pt>
                <c:pt idx="521">
                  <c:v>18797.88</c:v>
                </c:pt>
                <c:pt idx="522">
                  <c:v>18747.87</c:v>
                </c:pt>
                <c:pt idx="523">
                  <c:v>18552.61</c:v>
                </c:pt>
                <c:pt idx="524">
                  <c:v>18426.84</c:v>
                </c:pt>
                <c:pt idx="525">
                  <c:v>18335.63</c:v>
                </c:pt>
                <c:pt idx="526">
                  <c:v>18240.5</c:v>
                </c:pt>
                <c:pt idx="527">
                  <c:v>18355.259999999998</c:v>
                </c:pt>
                <c:pt idx="528">
                  <c:v>18418.59</c:v>
                </c:pt>
                <c:pt idx="529">
                  <c:v>18432.2</c:v>
                </c:pt>
                <c:pt idx="530">
                  <c:v>18430.490000000002</c:v>
                </c:pt>
                <c:pt idx="531">
                  <c:v>18620.75</c:v>
                </c:pt>
                <c:pt idx="532">
                  <c:v>18909</c:v>
                </c:pt>
                <c:pt idx="533">
                  <c:v>18875.88</c:v>
                </c:pt>
                <c:pt idx="534">
                  <c:v>19079.330000000002</c:v>
                </c:pt>
                <c:pt idx="535">
                  <c:v>19289.43</c:v>
                </c:pt>
                <c:pt idx="536">
                  <c:v>19251.87</c:v>
                </c:pt>
                <c:pt idx="537">
                  <c:v>19196.740000000002</c:v>
                </c:pt>
                <c:pt idx="538">
                  <c:v>19202.5</c:v>
                </c:pt>
                <c:pt idx="539">
                  <c:v>19310.52</c:v>
                </c:pt>
                <c:pt idx="540">
                  <c:v>19445.7</c:v>
                </c:pt>
                <c:pt idx="541">
                  <c:v>19729</c:v>
                </c:pt>
                <c:pt idx="542">
                  <c:v>19895.7</c:v>
                </c:pt>
                <c:pt idx="543">
                  <c:v>19843</c:v>
                </c:pt>
                <c:pt idx="544">
                  <c:v>19900.09</c:v>
                </c:pt>
                <c:pt idx="545">
                  <c:v>19961.55</c:v>
                </c:pt>
                <c:pt idx="546">
                  <c:v>19883.900000000001</c:v>
                </c:pt>
                <c:pt idx="547">
                  <c:v>19869.849999999999</c:v>
                </c:pt>
                <c:pt idx="548">
                  <c:v>19919.82</c:v>
                </c:pt>
                <c:pt idx="549">
                  <c:v>19814.88</c:v>
                </c:pt>
                <c:pt idx="550">
                  <c:v>19553.86</c:v>
                </c:pt>
                <c:pt idx="551">
                  <c:v>19590.759999999998</c:v>
                </c:pt>
                <c:pt idx="552">
                  <c:v>19674.5</c:v>
                </c:pt>
                <c:pt idx="553">
                  <c:v>19678.28</c:v>
                </c:pt>
                <c:pt idx="554">
                  <c:v>19613.28</c:v>
                </c:pt>
                <c:pt idx="555">
                  <c:v>19742.98</c:v>
                </c:pt>
                <c:pt idx="556">
                  <c:v>19813.13</c:v>
                </c:pt>
                <c:pt idx="557">
                  <c:v>19686.84</c:v>
                </c:pt>
                <c:pt idx="558">
                  <c:v>19686</c:v>
                </c:pt>
                <c:pt idx="559">
                  <c:v>19682.57</c:v>
                </c:pt>
                <c:pt idx="560">
                  <c:v>19677.849999999999</c:v>
                </c:pt>
                <c:pt idx="561">
                  <c:v>19650.57</c:v>
                </c:pt>
                <c:pt idx="562">
                  <c:v>19860.03</c:v>
                </c:pt>
                <c:pt idx="563">
                  <c:v>20177.28</c:v>
                </c:pt>
                <c:pt idx="564">
                  <c:v>20122.5</c:v>
                </c:pt>
                <c:pt idx="565">
                  <c:v>20170.82</c:v>
                </c:pt>
                <c:pt idx="566">
                  <c:v>19979.900000000001</c:v>
                </c:pt>
                <c:pt idx="567">
                  <c:v>19984.62</c:v>
                </c:pt>
                <c:pt idx="568">
                  <c:v>19909.259999999998</c:v>
                </c:pt>
                <c:pt idx="569">
                  <c:v>20013.259999999998</c:v>
                </c:pt>
                <c:pt idx="570">
                  <c:v>19917.5</c:v>
                </c:pt>
                <c:pt idx="571">
                  <c:v>19908.580000000002</c:v>
                </c:pt>
                <c:pt idx="572">
                  <c:v>19898.75</c:v>
                </c:pt>
                <c:pt idx="573">
                  <c:v>19883.52</c:v>
                </c:pt>
                <c:pt idx="574">
                  <c:v>19831.82</c:v>
                </c:pt>
                <c:pt idx="575">
                  <c:v>19943.259999999998</c:v>
                </c:pt>
                <c:pt idx="576">
                  <c:v>19965</c:v>
                </c:pt>
                <c:pt idx="577">
                  <c:v>20067.75</c:v>
                </c:pt>
                <c:pt idx="578">
                  <c:v>20230.41</c:v>
                </c:pt>
                <c:pt idx="579">
                  <c:v>20138.79</c:v>
                </c:pt>
                <c:pt idx="580">
                  <c:v>20110.509999999998</c:v>
                </c:pt>
                <c:pt idx="581">
                  <c:v>20132.669999999998</c:v>
                </c:pt>
                <c:pt idx="582">
                  <c:v>20118</c:v>
                </c:pt>
                <c:pt idx="583">
                  <c:v>20153.349999999999</c:v>
                </c:pt>
                <c:pt idx="584">
                  <c:v>20225.09</c:v>
                </c:pt>
                <c:pt idx="585">
                  <c:v>20130.41</c:v>
                </c:pt>
                <c:pt idx="586">
                  <c:v>20220.3</c:v>
                </c:pt>
                <c:pt idx="587">
                  <c:v>20033.43</c:v>
                </c:pt>
                <c:pt idx="588">
                  <c:v>20044</c:v>
                </c:pt>
                <c:pt idx="589">
                  <c:v>20055.8</c:v>
                </c:pt>
                <c:pt idx="590">
                  <c:v>20032.349999999999</c:v>
                </c:pt>
                <c:pt idx="591">
                  <c:v>20081.63</c:v>
                </c:pt>
                <c:pt idx="592">
                  <c:v>19994.060000000001</c:v>
                </c:pt>
                <c:pt idx="593">
                  <c:v>19929.09</c:v>
                </c:pt>
                <c:pt idx="594">
                  <c:v>20080.98</c:v>
                </c:pt>
                <c:pt idx="595">
                  <c:v>20195.48</c:v>
                </c:pt>
                <c:pt idx="596">
                  <c:v>20098.38</c:v>
                </c:pt>
                <c:pt idx="597">
                  <c:v>20099.810000000001</c:v>
                </c:pt>
                <c:pt idx="598">
                  <c:v>20118.86</c:v>
                </c:pt>
                <c:pt idx="599">
                  <c:v>20063.5</c:v>
                </c:pt>
                <c:pt idx="600">
                  <c:v>19999.91</c:v>
                </c:pt>
                <c:pt idx="601">
                  <c:v>20020.86</c:v>
                </c:pt>
                <c:pt idx="602">
                  <c:v>20144.59</c:v>
                </c:pt>
                <c:pt idx="603">
                  <c:v>20099.75</c:v>
                </c:pt>
                <c:pt idx="604">
                  <c:v>19970</c:v>
                </c:pt>
                <c:pt idx="605">
                  <c:v>19975.669999999998</c:v>
                </c:pt>
                <c:pt idx="606">
                  <c:v>19955.2</c:v>
                </c:pt>
                <c:pt idx="607">
                  <c:v>20050.16</c:v>
                </c:pt>
                <c:pt idx="608">
                  <c:v>20079.64</c:v>
                </c:pt>
                <c:pt idx="609">
                  <c:v>19959.84</c:v>
                </c:pt>
                <c:pt idx="610">
                  <c:v>19953.5</c:v>
                </c:pt>
                <c:pt idx="611">
                  <c:v>19925.18</c:v>
                </c:pt>
                <c:pt idx="612">
                  <c:v>19985.79</c:v>
                </c:pt>
                <c:pt idx="613">
                  <c:v>20080.04</c:v>
                </c:pt>
                <c:pt idx="614">
                  <c:v>20029.259999999998</c:v>
                </c:pt>
                <c:pt idx="615">
                  <c:v>19952.330000000002</c:v>
                </c:pt>
                <c:pt idx="616">
                  <c:v>20069</c:v>
                </c:pt>
                <c:pt idx="617">
                  <c:v>20055.89</c:v>
                </c:pt>
                <c:pt idx="618">
                  <c:v>19996.009999999998</c:v>
                </c:pt>
                <c:pt idx="619">
                  <c:v>19738.71</c:v>
                </c:pt>
                <c:pt idx="620">
                  <c:v>19729.740000000002</c:v>
                </c:pt>
                <c:pt idx="621">
                  <c:v>19556</c:v>
                </c:pt>
                <c:pt idx="622">
                  <c:v>19537.099999999999</c:v>
                </c:pt>
                <c:pt idx="623">
                  <c:v>19753.310000000001</c:v>
                </c:pt>
                <c:pt idx="624">
                  <c:v>19729.28</c:v>
                </c:pt>
                <c:pt idx="625">
                  <c:v>19702.63</c:v>
                </c:pt>
                <c:pt idx="626">
                  <c:v>19470.41</c:v>
                </c:pt>
                <c:pt idx="627">
                  <c:v>19510</c:v>
                </c:pt>
                <c:pt idx="628">
                  <c:v>19393.13</c:v>
                </c:pt>
                <c:pt idx="629">
                  <c:v>19383.84</c:v>
                </c:pt>
                <c:pt idx="630">
                  <c:v>19434.64</c:v>
                </c:pt>
                <c:pt idx="631">
                  <c:v>19353.77</c:v>
                </c:pt>
                <c:pt idx="632">
                  <c:v>19452.61</c:v>
                </c:pt>
                <c:pt idx="633">
                  <c:v>19485</c:v>
                </c:pt>
                <c:pt idx="634">
                  <c:v>19449.900000000001</c:v>
                </c:pt>
                <c:pt idx="635">
                  <c:v>19362.55</c:v>
                </c:pt>
                <c:pt idx="636">
                  <c:v>19506.54</c:v>
                </c:pt>
                <c:pt idx="637">
                  <c:v>19646.240000000002</c:v>
                </c:pt>
                <c:pt idx="638">
                  <c:v>19691.47</c:v>
                </c:pt>
                <c:pt idx="639">
                  <c:v>19601.5</c:v>
                </c:pt>
                <c:pt idx="640">
                  <c:v>19508.25</c:v>
                </c:pt>
                <c:pt idx="641">
                  <c:v>19385.810000000001</c:v>
                </c:pt>
                <c:pt idx="642">
                  <c:v>19385.810000000001</c:v>
                </c:pt>
                <c:pt idx="643">
                  <c:v>19357.97</c:v>
                </c:pt>
                <c:pt idx="644">
                  <c:v>19396.52</c:v>
                </c:pt>
                <c:pt idx="645">
                  <c:v>19274.82</c:v>
                </c:pt>
                <c:pt idx="646">
                  <c:v>19435</c:v>
                </c:pt>
                <c:pt idx="647">
                  <c:v>19545.77</c:v>
                </c:pt>
                <c:pt idx="648">
                  <c:v>19776.62</c:v>
                </c:pt>
                <c:pt idx="649">
                  <c:v>19865.82</c:v>
                </c:pt>
                <c:pt idx="650">
                  <c:v>19807.439999999999</c:v>
                </c:pt>
                <c:pt idx="651">
                  <c:v>19909.5</c:v>
                </c:pt>
                <c:pt idx="652">
                  <c:v>20126</c:v>
                </c:pt>
                <c:pt idx="653">
                  <c:v>20299.38</c:v>
                </c:pt>
                <c:pt idx="654">
                  <c:v>20310.46</c:v>
                </c:pt>
                <c:pt idx="655">
                  <c:v>20347.48</c:v>
                </c:pt>
                <c:pt idx="656">
                  <c:v>20296.45</c:v>
                </c:pt>
                <c:pt idx="657">
                  <c:v>20427.5</c:v>
                </c:pt>
                <c:pt idx="658">
                  <c:v>20397.580000000002</c:v>
                </c:pt>
                <c:pt idx="659">
                  <c:v>20330.189999999999</c:v>
                </c:pt>
                <c:pt idx="660">
                  <c:v>20267.05</c:v>
                </c:pt>
                <c:pt idx="661">
                  <c:v>20363.11</c:v>
                </c:pt>
                <c:pt idx="662">
                  <c:v>20356.28</c:v>
                </c:pt>
                <c:pt idx="663">
                  <c:v>20397.5</c:v>
                </c:pt>
                <c:pt idx="664">
                  <c:v>20400.78</c:v>
                </c:pt>
                <c:pt idx="665">
                  <c:v>20614.07</c:v>
                </c:pt>
                <c:pt idx="666">
                  <c:v>20626.66</c:v>
                </c:pt>
                <c:pt idx="667">
                  <c:v>20628.560000000001</c:v>
                </c:pt>
                <c:pt idx="668">
                  <c:v>20690.71</c:v>
                </c:pt>
                <c:pt idx="669">
                  <c:v>20823.509999999998</c:v>
                </c:pt>
                <c:pt idx="670">
                  <c:v>20881.27</c:v>
                </c:pt>
                <c:pt idx="671">
                  <c:v>20954.72</c:v>
                </c:pt>
                <c:pt idx="672">
                  <c:v>21155.18</c:v>
                </c:pt>
                <c:pt idx="673">
                  <c:v>21255.56</c:v>
                </c:pt>
                <c:pt idx="674">
                  <c:v>21336.12</c:v>
                </c:pt>
                <c:pt idx="675">
                  <c:v>21363.05</c:v>
                </c:pt>
                <c:pt idx="676">
                  <c:v>21448.52</c:v>
                </c:pt>
                <c:pt idx="677">
                  <c:v>21457.64</c:v>
                </c:pt>
                <c:pt idx="678">
                  <c:v>21696.65</c:v>
                </c:pt>
                <c:pt idx="679">
                  <c:v>21805.17</c:v>
                </c:pt>
                <c:pt idx="680">
                  <c:v>21707.62</c:v>
                </c:pt>
                <c:pt idx="681">
                  <c:v>21739.78</c:v>
                </c:pt>
                <c:pt idx="682">
                  <c:v>22009.45</c:v>
                </c:pt>
                <c:pt idx="683">
                  <c:v>22055</c:v>
                </c:pt>
                <c:pt idx="684">
                  <c:v>22011.67</c:v>
                </c:pt>
                <c:pt idx="685">
                  <c:v>22011.61</c:v>
                </c:pt>
                <c:pt idx="686">
                  <c:v>22420.080000000002</c:v>
                </c:pt>
                <c:pt idx="687">
                  <c:v>22537.119999999999</c:v>
                </c:pt>
                <c:pt idx="688">
                  <c:v>22548.35</c:v>
                </c:pt>
                <c:pt idx="689">
                  <c:v>22538.45</c:v>
                </c:pt>
                <c:pt idx="690">
                  <c:v>22937.599999999999</c:v>
                </c:pt>
                <c:pt idx="691">
                  <c:v>22913.82</c:v>
                </c:pt>
                <c:pt idx="692">
                  <c:v>22868.71</c:v>
                </c:pt>
                <c:pt idx="693">
                  <c:v>22688.42</c:v>
                </c:pt>
                <c:pt idx="694">
                  <c:v>22380.99</c:v>
                </c:pt>
                <c:pt idx="695">
                  <c:v>22380.01</c:v>
                </c:pt>
                <c:pt idx="696">
                  <c:v>22028.32</c:v>
                </c:pt>
                <c:pt idx="697">
                  <c:v>22351.119999999999</c:v>
                </c:pt>
                <c:pt idx="698">
                  <c:v>22396.799999999999</c:v>
                </c:pt>
                <c:pt idx="699" formatCode="#,##0.00">
                  <c:v>22261.759999999998</c:v>
                </c:pt>
                <c:pt idx="700" formatCode="#,##0.00">
                  <c:v>22416.48</c:v>
                </c:pt>
                <c:pt idx="701" formatCode="#,##0.00">
                  <c:v>22523.15</c:v>
                </c:pt>
                <c:pt idx="702" formatCode="#,##0.00">
                  <c:v>22550.85</c:v>
                </c:pt>
                <c:pt idx="703" formatCode="#,##0.00">
                  <c:v>22495.99</c:v>
                </c:pt>
                <c:pt idx="704" formatCode="#,##0.00">
                  <c:v>22486.240000000002</c:v>
                </c:pt>
                <c:pt idx="705" formatCode="#,##0.00">
                  <c:v>22597.200000000001</c:v>
                </c:pt>
                <c:pt idx="706" formatCode="#,##0.00">
                  <c:v>22724.959999999999</c:v>
                </c:pt>
                <c:pt idx="707" formatCode="#,##0.00">
                  <c:v>22819.03</c:v>
                </c:pt>
                <c:pt idx="708" formatCode="#,##0.00">
                  <c:v>22707.16</c:v>
                </c:pt>
                <c:pt idx="709" formatCode="#,##0.00">
                  <c:v>22622.38</c:v>
                </c:pt>
                <c:pt idx="710" formatCode="#,##0.00">
                  <c:v>22177.040000000001</c:v>
                </c:pt>
                <c:pt idx="711" formatCode="#,##0.00">
                  <c:v>22498.03</c:v>
                </c:pt>
                <c:pt idx="712" formatCode="#,##0.00">
                  <c:v>22811.08</c:v>
                </c:pt>
                <c:pt idx="713" formatCode="#,##0.00">
                  <c:v>22938.73</c:v>
                </c:pt>
                <c:pt idx="714" formatCode="#,##0.00">
                  <c:v>22866.17</c:v>
                </c:pt>
                <c:pt idx="715" formatCode="#,##0.00">
                  <c:v>22758.07</c:v>
                </c:pt>
                <c:pt idx="716" formatCode="#,##0.00">
                  <c:v>22694.45</c:v>
                </c:pt>
                <c:pt idx="717" formatCode="#,##0.00">
                  <c:v>22553.22</c:v>
                </c:pt>
                <c:pt idx="718" formatCode="#,##0.00">
                  <c:v>22901.77</c:v>
                </c:pt>
                <c:pt idx="719" formatCode="#,##0.00">
                  <c:v>22868</c:v>
                </c:pt>
                <c:pt idx="720">
                  <c:v>22891.72</c:v>
                </c:pt>
                <c:pt idx="721">
                  <c:v>22866.1</c:v>
                </c:pt>
                <c:pt idx="722">
                  <c:v>22902.76</c:v>
                </c:pt>
                <c:pt idx="723">
                  <c:v>22939.18</c:v>
                </c:pt>
                <c:pt idx="724">
                  <c:v>22892.69</c:v>
                </c:pt>
                <c:pt idx="725">
                  <c:v>22911.21</c:v>
                </c:pt>
                <c:pt idx="726">
                  <c:v>22783.98</c:v>
                </c:pt>
                <c:pt idx="727">
                  <c:v>22764.94</c:v>
                </c:pt>
                <c:pt idx="728">
                  <c:v>23506.33</c:v>
                </c:pt>
                <c:pt idx="729">
                  <c:v>23714.53</c:v>
                </c:pt>
                <c:pt idx="730">
                  <c:v>23849.99</c:v>
                </c:pt>
                <c:pt idx="731">
                  <c:v>23788.2</c:v>
                </c:pt>
                <c:pt idx="732">
                  <c:v>23710.43</c:v>
                </c:pt>
                <c:pt idx="733">
                  <c:v>23653.82</c:v>
                </c:pt>
                <c:pt idx="734">
                  <c:v>23714.880000000001</c:v>
                </c:pt>
                <c:pt idx="735">
                  <c:v>23951.81</c:v>
                </c:pt>
                <c:pt idx="736">
                  <c:v>23868.34</c:v>
                </c:pt>
                <c:pt idx="737">
                  <c:v>23763.37</c:v>
                </c:pt>
              </c:numCache>
            </c:numRef>
          </c:val>
          <c:smooth val="0"/>
          <c:extLst>
            <c:ext xmlns:c16="http://schemas.microsoft.com/office/drawing/2014/chart" uri="{C3380CC4-5D6E-409C-BE32-E72D297353CC}">
              <c16:uniqueId val="{00000000-A169-436F-8411-20E4FCF18D31}"/>
            </c:ext>
          </c:extLst>
        </c:ser>
        <c:dLbls>
          <c:showLegendKey val="0"/>
          <c:showVal val="0"/>
          <c:showCatName val="0"/>
          <c:showSerName val="0"/>
          <c:showPercent val="0"/>
          <c:showBubbleSize val="0"/>
        </c:dLbls>
        <c:smooth val="0"/>
        <c:axId val="305609344"/>
        <c:axId val="305609736"/>
      </c:lineChart>
      <c:dateAx>
        <c:axId val="305609344"/>
        <c:scaling>
          <c:orientation val="minMax"/>
          <c:max val="43118"/>
          <c:min val="42753"/>
        </c:scaling>
        <c:delete val="0"/>
        <c:axPos val="b"/>
        <c:numFmt formatCode="[$-C0A]mmm\-yy;@" sourceLinked="0"/>
        <c:majorTickMark val="none"/>
        <c:minorTickMark val="none"/>
        <c:tickLblPos val="nextTo"/>
        <c:txPr>
          <a:bodyPr/>
          <a:lstStyle/>
          <a:p>
            <a:pPr>
              <a:defRPr sz="800"/>
            </a:pPr>
            <a:endParaRPr lang="es-CO"/>
          </a:p>
        </c:txPr>
        <c:crossAx val="305609736"/>
        <c:crosses val="autoZero"/>
        <c:auto val="1"/>
        <c:lblOffset val="100"/>
        <c:baseTimeUnit val="days"/>
        <c:majorUnit val="1"/>
        <c:majorTimeUnit val="months"/>
      </c:dateAx>
      <c:valAx>
        <c:axId val="305609736"/>
        <c:scaling>
          <c:orientation val="minMax"/>
          <c:max val="24000"/>
          <c:min val="14000"/>
        </c:scaling>
        <c:delete val="0"/>
        <c:axPos val="l"/>
        <c:majorGridlines>
          <c:spPr>
            <a:ln>
              <a:noFill/>
            </a:ln>
          </c:spPr>
        </c:majorGridlines>
        <c:numFmt formatCode="#,##0" sourceLinked="0"/>
        <c:majorTickMark val="none"/>
        <c:minorTickMark val="none"/>
        <c:tickLblPos val="nextTo"/>
        <c:txPr>
          <a:bodyPr/>
          <a:lstStyle/>
          <a:p>
            <a:pPr>
              <a:defRPr sz="800"/>
            </a:pPr>
            <a:endParaRPr lang="es-CO"/>
          </a:p>
        </c:txPr>
        <c:crossAx val="305609344"/>
        <c:crosses val="autoZero"/>
        <c:crossBetween val="between"/>
        <c:majorUnit val="1000"/>
      </c:valAx>
      <c:spPr>
        <a:ln>
          <a:noFill/>
        </a:ln>
      </c:spPr>
    </c:plotArea>
    <c:plotVisOnly val="1"/>
    <c:dispBlanksAs val="gap"/>
    <c:showDLblsOverMax val="0"/>
  </c:chart>
  <c:txPr>
    <a:bodyPr/>
    <a:lstStyle/>
    <a:p>
      <a:pPr>
        <a:defRPr sz="105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Tahoma" pitchFamily="34" charset="0"/>
                <a:ea typeface="+mn-ea"/>
                <a:cs typeface="Tahoma" pitchFamily="34" charset="0"/>
              </a:defRPr>
            </a:pPr>
            <a:r>
              <a:rPr lang="es-CO" dirty="0"/>
              <a:t>Índice de Confianza del Consumidor (ICC)</a:t>
            </a:r>
          </a:p>
        </c:rich>
      </c:tx>
      <c:layout>
        <c:manualLayout>
          <c:xMode val="edge"/>
          <c:yMode val="edge"/>
          <c:x val="0.26858132658796302"/>
          <c:y val="6.8244628229455302E-3"/>
        </c:manualLayout>
      </c:layout>
      <c:overlay val="1"/>
      <c:spPr>
        <a:noFill/>
        <a:ln>
          <a:noFill/>
        </a:ln>
        <a:effectLst/>
      </c:spPr>
    </c:title>
    <c:autoTitleDeleted val="0"/>
    <c:plotArea>
      <c:layout>
        <c:manualLayout>
          <c:layoutTarget val="inner"/>
          <c:xMode val="edge"/>
          <c:yMode val="edge"/>
          <c:x val="7.9888572956158532E-2"/>
          <c:y val="0.15049690472980934"/>
          <c:w val="0.90117567465298065"/>
          <c:h val="0.70811510293906199"/>
        </c:manualLayout>
      </c:layout>
      <c:lineChart>
        <c:grouping val="standard"/>
        <c:varyColors val="0"/>
        <c:ser>
          <c:idx val="0"/>
          <c:order val="0"/>
          <c:tx>
            <c:strRef>
              <c:f>Hoja1!$B$1</c:f>
              <c:strCache>
                <c:ptCount val="1"/>
                <c:pt idx="0">
                  <c:v>ICC</c:v>
                </c:pt>
              </c:strCache>
            </c:strRef>
          </c:tx>
          <c:spPr>
            <a:ln w="28575" cap="rnd" cmpd="sng" algn="ctr">
              <a:solidFill>
                <a:schemeClr val="accent5">
                  <a:lumMod val="50000"/>
                </a:schemeClr>
              </a:solidFill>
              <a:prstDash val="solid"/>
              <a:round/>
            </a:ln>
            <a:effectLst/>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Hoja1!$B$2:$B$195</c:f>
              <c:numCache>
                <c:formatCode>0.0</c:formatCode>
                <c:ptCount val="194"/>
                <c:pt idx="0">
                  <c:v>-17.72</c:v>
                </c:pt>
                <c:pt idx="1">
                  <c:v>-9.83</c:v>
                </c:pt>
                <c:pt idx="2">
                  <c:v>-3.3240000000000007</c:v>
                </c:pt>
                <c:pt idx="3">
                  <c:v>-16.583999999999996</c:v>
                </c:pt>
                <c:pt idx="4">
                  <c:v>-20.475999999999999</c:v>
                </c:pt>
                <c:pt idx="5">
                  <c:v>-22.972000000000005</c:v>
                </c:pt>
                <c:pt idx="6">
                  <c:v>-14.597999999999995</c:v>
                </c:pt>
                <c:pt idx="7">
                  <c:v>3.5779999999999985</c:v>
                </c:pt>
                <c:pt idx="8">
                  <c:v>-5.020000000000004</c:v>
                </c:pt>
                <c:pt idx="9">
                  <c:v>3.3480000000000003</c:v>
                </c:pt>
                <c:pt idx="10">
                  <c:v>-6.1420000000000012</c:v>
                </c:pt>
                <c:pt idx="11">
                  <c:v>-4.3519999999999985</c:v>
                </c:pt>
                <c:pt idx="12">
                  <c:v>-1.5199999999999989</c:v>
                </c:pt>
                <c:pt idx="13">
                  <c:v>6.099999999999997</c:v>
                </c:pt>
                <c:pt idx="14">
                  <c:v>0.81400000000000072</c:v>
                </c:pt>
                <c:pt idx="15">
                  <c:v>-1.3220000000000005</c:v>
                </c:pt>
                <c:pt idx="16">
                  <c:v>-7.8280000000000003</c:v>
                </c:pt>
                <c:pt idx="17">
                  <c:v>-8.4899999999999984</c:v>
                </c:pt>
                <c:pt idx="18">
                  <c:v>-1.5580000000000005</c:v>
                </c:pt>
                <c:pt idx="19">
                  <c:v>5.2859999999999996</c:v>
                </c:pt>
                <c:pt idx="20">
                  <c:v>1.9019999999999997</c:v>
                </c:pt>
                <c:pt idx="21">
                  <c:v>9.9459999999999997</c:v>
                </c:pt>
                <c:pt idx="22">
                  <c:v>5.0100000000000025</c:v>
                </c:pt>
                <c:pt idx="23">
                  <c:v>5.8859999999999975</c:v>
                </c:pt>
                <c:pt idx="24">
                  <c:v>4.8839999999999977</c:v>
                </c:pt>
                <c:pt idx="25">
                  <c:v>14.5</c:v>
                </c:pt>
                <c:pt idx="26">
                  <c:v>25.700000000000006</c:v>
                </c:pt>
                <c:pt idx="27">
                  <c:v>15.950000000000003</c:v>
                </c:pt>
                <c:pt idx="28">
                  <c:v>13.046000000000001</c:v>
                </c:pt>
                <c:pt idx="29">
                  <c:v>13.377999999999997</c:v>
                </c:pt>
                <c:pt idx="30">
                  <c:v>12.412000000000003</c:v>
                </c:pt>
                <c:pt idx="31">
                  <c:v>12.74</c:v>
                </c:pt>
                <c:pt idx="32">
                  <c:v>13.790000000000003</c:v>
                </c:pt>
                <c:pt idx="33">
                  <c:v>10.344000000000001</c:v>
                </c:pt>
                <c:pt idx="34">
                  <c:v>5.8839999999999995</c:v>
                </c:pt>
                <c:pt idx="35">
                  <c:v>9.1159999999999979</c:v>
                </c:pt>
                <c:pt idx="36">
                  <c:v>15.703999999999999</c:v>
                </c:pt>
                <c:pt idx="37">
                  <c:v>12.898</c:v>
                </c:pt>
                <c:pt idx="38">
                  <c:v>19.268000000000001</c:v>
                </c:pt>
                <c:pt idx="39">
                  <c:v>13.922000000000001</c:v>
                </c:pt>
                <c:pt idx="40">
                  <c:v>9.6000000000000014</c:v>
                </c:pt>
                <c:pt idx="41">
                  <c:v>13.336000000000002</c:v>
                </c:pt>
                <c:pt idx="42">
                  <c:v>14.051999999999998</c:v>
                </c:pt>
                <c:pt idx="43">
                  <c:v>18.661999999999999</c:v>
                </c:pt>
                <c:pt idx="44">
                  <c:v>21.910000000000004</c:v>
                </c:pt>
                <c:pt idx="45">
                  <c:v>27.97</c:v>
                </c:pt>
                <c:pt idx="46">
                  <c:v>18.865999999999996</c:v>
                </c:pt>
                <c:pt idx="47">
                  <c:v>18.661999999999999</c:v>
                </c:pt>
                <c:pt idx="48">
                  <c:v>18.790000000000003</c:v>
                </c:pt>
                <c:pt idx="49">
                  <c:v>22.552</c:v>
                </c:pt>
                <c:pt idx="50">
                  <c:v>26.706</c:v>
                </c:pt>
                <c:pt idx="51">
                  <c:v>25.125999999999998</c:v>
                </c:pt>
                <c:pt idx="52">
                  <c:v>30.024000000000001</c:v>
                </c:pt>
                <c:pt idx="53">
                  <c:v>29.706</c:v>
                </c:pt>
                <c:pt idx="54">
                  <c:v>32.207999999999998</c:v>
                </c:pt>
                <c:pt idx="55">
                  <c:v>34.304000000000002</c:v>
                </c:pt>
                <c:pt idx="56">
                  <c:v>29.806000000000001</c:v>
                </c:pt>
                <c:pt idx="57">
                  <c:v>32.648000000000003</c:v>
                </c:pt>
                <c:pt idx="58">
                  <c:v>25.29</c:v>
                </c:pt>
                <c:pt idx="59">
                  <c:v>32.207999999999998</c:v>
                </c:pt>
                <c:pt idx="60">
                  <c:v>31.889999999999997</c:v>
                </c:pt>
                <c:pt idx="61">
                  <c:v>37.054000000000002</c:v>
                </c:pt>
                <c:pt idx="62">
                  <c:v>31.862000000000002</c:v>
                </c:pt>
                <c:pt idx="63">
                  <c:v>30.189999999999998</c:v>
                </c:pt>
                <c:pt idx="64">
                  <c:v>30.112000000000005</c:v>
                </c:pt>
                <c:pt idx="65">
                  <c:v>30.04</c:v>
                </c:pt>
                <c:pt idx="66">
                  <c:v>21.767999999999997</c:v>
                </c:pt>
                <c:pt idx="67">
                  <c:v>25.146000000000001</c:v>
                </c:pt>
                <c:pt idx="68">
                  <c:v>28.618000000000002</c:v>
                </c:pt>
                <c:pt idx="69">
                  <c:v>28.468</c:v>
                </c:pt>
                <c:pt idx="70">
                  <c:v>30.783999999999999</c:v>
                </c:pt>
                <c:pt idx="71">
                  <c:v>37.720000000000006</c:v>
                </c:pt>
                <c:pt idx="72">
                  <c:v>31.905999999999995</c:v>
                </c:pt>
                <c:pt idx="73">
                  <c:v>34.037999999999997</c:v>
                </c:pt>
                <c:pt idx="74">
                  <c:v>31.282000000000004</c:v>
                </c:pt>
                <c:pt idx="75">
                  <c:v>23.667999999999999</c:v>
                </c:pt>
                <c:pt idx="76">
                  <c:v>30.927999999999997</c:v>
                </c:pt>
                <c:pt idx="77">
                  <c:v>29.619999999999997</c:v>
                </c:pt>
                <c:pt idx="78">
                  <c:v>21.423999999999999</c:v>
                </c:pt>
                <c:pt idx="79">
                  <c:v>11.357999999999999</c:v>
                </c:pt>
                <c:pt idx="80">
                  <c:v>21.742000000000001</c:v>
                </c:pt>
                <c:pt idx="81">
                  <c:v>18.298000000000002</c:v>
                </c:pt>
                <c:pt idx="82">
                  <c:v>14.836000000000002</c:v>
                </c:pt>
                <c:pt idx="83">
                  <c:v>6.7320000000000011</c:v>
                </c:pt>
                <c:pt idx="84">
                  <c:v>3.7819999999999991</c:v>
                </c:pt>
                <c:pt idx="85">
                  <c:v>2.6640000000000028</c:v>
                </c:pt>
                <c:pt idx="86">
                  <c:v>8.5999999999999979</c:v>
                </c:pt>
                <c:pt idx="87">
                  <c:v>-1.6460000000000008</c:v>
                </c:pt>
                <c:pt idx="88">
                  <c:v>-4.758</c:v>
                </c:pt>
                <c:pt idx="89">
                  <c:v>-11.720000000000002</c:v>
                </c:pt>
                <c:pt idx="90">
                  <c:v>0.78399999999999959</c:v>
                </c:pt>
                <c:pt idx="91">
                  <c:v>2.0640000000000001</c:v>
                </c:pt>
                <c:pt idx="92">
                  <c:v>2.9359999999999991</c:v>
                </c:pt>
                <c:pt idx="93">
                  <c:v>8.7119999999999997</c:v>
                </c:pt>
                <c:pt idx="94">
                  <c:v>8.0719999999999992</c:v>
                </c:pt>
                <c:pt idx="95">
                  <c:v>4.538000000000002</c:v>
                </c:pt>
                <c:pt idx="96">
                  <c:v>13.084</c:v>
                </c:pt>
                <c:pt idx="97">
                  <c:v>6.3140000000000001</c:v>
                </c:pt>
                <c:pt idx="98">
                  <c:v>7.0759999999999987</c:v>
                </c:pt>
                <c:pt idx="99">
                  <c:v>11.464</c:v>
                </c:pt>
                <c:pt idx="100">
                  <c:v>16.130000000000003</c:v>
                </c:pt>
                <c:pt idx="101">
                  <c:v>19.337999999999994</c:v>
                </c:pt>
                <c:pt idx="102">
                  <c:v>22.533999999999999</c:v>
                </c:pt>
                <c:pt idx="103">
                  <c:v>27.2</c:v>
                </c:pt>
                <c:pt idx="104">
                  <c:v>27.206</c:v>
                </c:pt>
                <c:pt idx="105">
                  <c:v>38.787999999999997</c:v>
                </c:pt>
                <c:pt idx="106">
                  <c:v>35.429256942270158</c:v>
                </c:pt>
                <c:pt idx="107">
                  <c:v>30.338364982355877</c:v>
                </c:pt>
                <c:pt idx="108">
                  <c:v>25.865024714609767</c:v>
                </c:pt>
                <c:pt idx="109">
                  <c:v>16.712984803357141</c:v>
                </c:pt>
                <c:pt idx="110">
                  <c:v>16.347398819805029</c:v>
                </c:pt>
                <c:pt idx="111">
                  <c:v>20.934806498168285</c:v>
                </c:pt>
                <c:pt idx="112">
                  <c:v>21.118015982975102</c:v>
                </c:pt>
                <c:pt idx="113">
                  <c:v>11.910917481683892</c:v>
                </c:pt>
                <c:pt idx="114">
                  <c:v>10.129542506105446</c:v>
                </c:pt>
                <c:pt idx="115">
                  <c:v>27.592323566420315</c:v>
                </c:pt>
                <c:pt idx="116">
                  <c:v>27.46513639508003</c:v>
                </c:pt>
                <c:pt idx="117">
                  <c:v>24.859633522645218</c:v>
                </c:pt>
                <c:pt idx="118">
                  <c:v>23.075546028984526</c:v>
                </c:pt>
                <c:pt idx="119">
                  <c:v>20.640304507129592</c:v>
                </c:pt>
                <c:pt idx="120">
                  <c:v>23.597480339606875</c:v>
                </c:pt>
                <c:pt idx="121">
                  <c:v>29.785016981764148</c:v>
                </c:pt>
                <c:pt idx="122">
                  <c:v>32.718935185254779</c:v>
                </c:pt>
                <c:pt idx="123">
                  <c:v>26.762577463928949</c:v>
                </c:pt>
                <c:pt idx="124">
                  <c:v>24.41663967473427</c:v>
                </c:pt>
                <c:pt idx="125">
                  <c:v>26.63509009627105</c:v>
                </c:pt>
                <c:pt idx="126">
                  <c:v>26.50652961680985</c:v>
                </c:pt>
                <c:pt idx="127">
                  <c:v>20.615234578343269</c:v>
                </c:pt>
                <c:pt idx="128">
                  <c:v>23.153660381746636</c:v>
                </c:pt>
                <c:pt idx="129">
                  <c:v>18.05457663704054</c:v>
                </c:pt>
                <c:pt idx="130">
                  <c:v>25.013300116219959</c:v>
                </c:pt>
                <c:pt idx="131">
                  <c:v>25.58877085244837</c:v>
                </c:pt>
                <c:pt idx="132">
                  <c:v>25.291072092287088</c:v>
                </c:pt>
                <c:pt idx="133">
                  <c:v>21.450647468735657</c:v>
                </c:pt>
                <c:pt idx="134">
                  <c:v>23.144510202446934</c:v>
                </c:pt>
                <c:pt idx="135">
                  <c:v>14.864215180152309</c:v>
                </c:pt>
                <c:pt idx="136">
                  <c:v>14.794226135708357</c:v>
                </c:pt>
                <c:pt idx="137">
                  <c:v>23.67394593557264</c:v>
                </c:pt>
                <c:pt idx="138">
                  <c:v>20.096750161373699</c:v>
                </c:pt>
                <c:pt idx="139">
                  <c:v>27.368104204556424</c:v>
                </c:pt>
                <c:pt idx="140">
                  <c:v>25.080146514929886</c:v>
                </c:pt>
                <c:pt idx="141">
                  <c:v>13.397792379725241</c:v>
                </c:pt>
                <c:pt idx="142">
                  <c:v>14.645730014378364</c:v>
                </c:pt>
                <c:pt idx="143">
                  <c:v>22.287796136190714</c:v>
                </c:pt>
                <c:pt idx="144">
                  <c:v>23.667296005238335</c:v>
                </c:pt>
                <c:pt idx="145">
                  <c:v>22.839261605240132</c:v>
                </c:pt>
                <c:pt idx="146">
                  <c:v>27.277565636164887</c:v>
                </c:pt>
                <c:pt idx="147">
                  <c:v>15.731419481300264</c:v>
                </c:pt>
                <c:pt idx="148">
                  <c:v>18.483493639509835</c:v>
                </c:pt>
                <c:pt idx="149">
                  <c:v>18.459191689397191</c:v>
                </c:pt>
                <c:pt idx="150">
                  <c:v>23.923555702318946</c:v>
                </c:pt>
                <c:pt idx="151">
                  <c:v>26.507015294581674</c:v>
                </c:pt>
                <c:pt idx="152">
                  <c:v>26.576367187269955</c:v>
                </c:pt>
                <c:pt idx="153">
                  <c:v>20.492942055071797</c:v>
                </c:pt>
                <c:pt idx="154">
                  <c:v>17.490287995754333</c:v>
                </c:pt>
                <c:pt idx="155">
                  <c:v>21.693453906411627</c:v>
                </c:pt>
                <c:pt idx="156">
                  <c:v>24.514991864698128</c:v>
                </c:pt>
                <c:pt idx="157">
                  <c:v>22.410078860035032</c:v>
                </c:pt>
                <c:pt idx="158">
                  <c:v>17.913539052054393</c:v>
                </c:pt>
                <c:pt idx="159">
                  <c:v>13.988180650907168</c:v>
                </c:pt>
                <c:pt idx="160">
                  <c:v>2.2931753251089084</c:v>
                </c:pt>
                <c:pt idx="161">
                  <c:v>8.2020033742484539</c:v>
                </c:pt>
                <c:pt idx="162">
                  <c:v>13.670131518981957</c:v>
                </c:pt>
                <c:pt idx="163">
                  <c:v>14.748646767020613</c:v>
                </c:pt>
                <c:pt idx="164">
                  <c:v>2.6256104091324302</c:v>
                </c:pt>
                <c:pt idx="165">
                  <c:v>-0.40792730221925771</c:v>
                </c:pt>
                <c:pt idx="166">
                  <c:v>4.2794674296268935</c:v>
                </c:pt>
                <c:pt idx="167">
                  <c:v>6.7625410038538813</c:v>
                </c:pt>
                <c:pt idx="168">
                  <c:v>6.7020070130129827</c:v>
                </c:pt>
                <c:pt idx="169">
                  <c:v>1.0577033220071228</c:v>
                </c:pt>
                <c:pt idx="170">
                  <c:v>-21.316719089470251</c:v>
                </c:pt>
                <c:pt idx="171">
                  <c:v>-21.001457949380004</c:v>
                </c:pt>
                <c:pt idx="172">
                  <c:v>-21.1</c:v>
                </c:pt>
                <c:pt idx="173">
                  <c:v>-13</c:v>
                </c:pt>
                <c:pt idx="174">
                  <c:v>-12.5</c:v>
                </c:pt>
                <c:pt idx="175">
                  <c:v>-11.3</c:v>
                </c:pt>
                <c:pt idx="176">
                  <c:v>-14.9</c:v>
                </c:pt>
                <c:pt idx="177">
                  <c:v>-6.6</c:v>
                </c:pt>
                <c:pt idx="178">
                  <c:v>-2.1445134052306529</c:v>
                </c:pt>
                <c:pt idx="179">
                  <c:v>-3.158263292300068</c:v>
                </c:pt>
                <c:pt idx="180">
                  <c:v>-4.5999999999999996</c:v>
                </c:pt>
                <c:pt idx="181">
                  <c:v>-10.7</c:v>
                </c:pt>
                <c:pt idx="182">
                  <c:v>-30.227639244137769</c:v>
                </c:pt>
                <c:pt idx="183">
                  <c:v>-24.313450213078191</c:v>
                </c:pt>
                <c:pt idx="184">
                  <c:v>-21.1408888289182</c:v>
                </c:pt>
                <c:pt idx="185">
                  <c:v>-12.829750982131523</c:v>
                </c:pt>
                <c:pt idx="186">
                  <c:v>-16.87318803036883</c:v>
                </c:pt>
                <c:pt idx="187">
                  <c:v>-11.7</c:v>
                </c:pt>
                <c:pt idx="188">
                  <c:v>-9.5</c:v>
                </c:pt>
                <c:pt idx="189">
                  <c:v>-15.9</c:v>
                </c:pt>
                <c:pt idx="190">
                  <c:v>-10.3</c:v>
                </c:pt>
                <c:pt idx="191">
                  <c:v>-10.6</c:v>
                </c:pt>
                <c:pt idx="192">
                  <c:v>-9.9840132678327471</c:v>
                </c:pt>
                <c:pt idx="193">
                  <c:v>-5.9963653108158335</c:v>
                </c:pt>
              </c:numCache>
            </c:numRef>
          </c:val>
          <c:smooth val="1"/>
          <c:extLst>
            <c:ext xmlns:c16="http://schemas.microsoft.com/office/drawing/2014/chart" uri="{C3380CC4-5D6E-409C-BE32-E72D297353CC}">
              <c16:uniqueId val="{00000000-9241-44DA-B22A-011D7163EBD7}"/>
            </c:ext>
          </c:extLst>
        </c:ser>
        <c:ser>
          <c:idx val="1"/>
          <c:order val="1"/>
          <c:tx>
            <c:strRef>
              <c:f>Hoja1!$C$1</c:f>
              <c:strCache>
                <c:ptCount val="1"/>
                <c:pt idx="0">
                  <c:v>Índice Expectativas del Consumidor</c:v>
                </c:pt>
              </c:strCache>
            </c:strRef>
          </c:tx>
          <c:spPr>
            <a:ln>
              <a:solidFill>
                <a:schemeClr val="tx2">
                  <a:lumMod val="50000"/>
                </a:schemeClr>
              </a:solidFill>
              <a:prstDash val="sysDash"/>
            </a:ln>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Hoja1!$C$2:$C$195</c:f>
              <c:numCache>
                <c:formatCode>0.0</c:formatCode>
                <c:ptCount val="194"/>
                <c:pt idx="0">
                  <c:v>-12.286666666666669</c:v>
                </c:pt>
                <c:pt idx="1">
                  <c:v>-0.17000000000000171</c:v>
                </c:pt>
                <c:pt idx="2">
                  <c:v>3.5033333333333325</c:v>
                </c:pt>
                <c:pt idx="3">
                  <c:v>-11.933333333333332</c:v>
                </c:pt>
                <c:pt idx="4">
                  <c:v>-12.893333333333336</c:v>
                </c:pt>
                <c:pt idx="5">
                  <c:v>-15.276666666666671</c:v>
                </c:pt>
                <c:pt idx="6">
                  <c:v>-5.3166666666666638</c:v>
                </c:pt>
                <c:pt idx="7">
                  <c:v>16.543333333333333</c:v>
                </c:pt>
                <c:pt idx="8">
                  <c:v>9.2099999999999955</c:v>
                </c:pt>
                <c:pt idx="9">
                  <c:v>17.89</c:v>
                </c:pt>
                <c:pt idx="10">
                  <c:v>6.8166666666666638</c:v>
                </c:pt>
                <c:pt idx="11">
                  <c:v>7.8233333333333341</c:v>
                </c:pt>
                <c:pt idx="12">
                  <c:v>10.386666666666668</c:v>
                </c:pt>
                <c:pt idx="13">
                  <c:v>15.693333333333328</c:v>
                </c:pt>
                <c:pt idx="14">
                  <c:v>12.426666666666668</c:v>
                </c:pt>
                <c:pt idx="15">
                  <c:v>8.5033333333333321</c:v>
                </c:pt>
                <c:pt idx="16">
                  <c:v>-0.206666666666667</c:v>
                </c:pt>
                <c:pt idx="17">
                  <c:v>-0.86999999999999744</c:v>
                </c:pt>
                <c:pt idx="18">
                  <c:v>7.2633333333333345</c:v>
                </c:pt>
                <c:pt idx="19">
                  <c:v>16.876666666666665</c:v>
                </c:pt>
                <c:pt idx="20">
                  <c:v>12.313333333333333</c:v>
                </c:pt>
                <c:pt idx="21">
                  <c:v>21.096666666666668</c:v>
                </c:pt>
                <c:pt idx="22">
                  <c:v>14.033333333333337</c:v>
                </c:pt>
                <c:pt idx="23">
                  <c:v>16.036666666666665</c:v>
                </c:pt>
                <c:pt idx="24">
                  <c:v>11.343333333333334</c:v>
                </c:pt>
                <c:pt idx="25">
                  <c:v>27.033333333333331</c:v>
                </c:pt>
                <c:pt idx="26">
                  <c:v>39.556666666666665</c:v>
                </c:pt>
                <c:pt idx="27">
                  <c:v>25.3</c:v>
                </c:pt>
                <c:pt idx="28">
                  <c:v>23.743333333333329</c:v>
                </c:pt>
                <c:pt idx="29">
                  <c:v>22.11333333333333</c:v>
                </c:pt>
                <c:pt idx="30">
                  <c:v>18.176666666666673</c:v>
                </c:pt>
                <c:pt idx="31">
                  <c:v>19.636666666666667</c:v>
                </c:pt>
                <c:pt idx="32">
                  <c:v>21.026666666666667</c:v>
                </c:pt>
                <c:pt idx="33">
                  <c:v>15.5</c:v>
                </c:pt>
                <c:pt idx="34">
                  <c:v>9.9</c:v>
                </c:pt>
                <c:pt idx="35">
                  <c:v>13.069999999999999</c:v>
                </c:pt>
                <c:pt idx="36">
                  <c:v>21.073333333333334</c:v>
                </c:pt>
                <c:pt idx="37">
                  <c:v>19.156666666666666</c:v>
                </c:pt>
                <c:pt idx="38">
                  <c:v>26.603333333333335</c:v>
                </c:pt>
                <c:pt idx="39">
                  <c:v>18.856666666666666</c:v>
                </c:pt>
                <c:pt idx="40">
                  <c:v>12.826666666666668</c:v>
                </c:pt>
                <c:pt idx="41">
                  <c:v>16.896666666666665</c:v>
                </c:pt>
                <c:pt idx="42">
                  <c:v>14.736666666666665</c:v>
                </c:pt>
                <c:pt idx="43">
                  <c:v>21.123333333333331</c:v>
                </c:pt>
                <c:pt idx="44">
                  <c:v>26.953333333333333</c:v>
                </c:pt>
                <c:pt idx="45">
                  <c:v>33.213333333333331</c:v>
                </c:pt>
                <c:pt idx="46">
                  <c:v>21.939999999999998</c:v>
                </c:pt>
                <c:pt idx="47">
                  <c:v>19.266666666666666</c:v>
                </c:pt>
                <c:pt idx="48">
                  <c:v>20.29666666666667</c:v>
                </c:pt>
                <c:pt idx="49">
                  <c:v>27.639999999999997</c:v>
                </c:pt>
                <c:pt idx="50">
                  <c:v>31.070000000000004</c:v>
                </c:pt>
                <c:pt idx="51">
                  <c:v>28.133333333333336</c:v>
                </c:pt>
                <c:pt idx="52">
                  <c:v>32.82</c:v>
                </c:pt>
                <c:pt idx="53">
                  <c:v>29.709999999999997</c:v>
                </c:pt>
                <c:pt idx="54">
                  <c:v>31.679999999999996</c:v>
                </c:pt>
                <c:pt idx="55">
                  <c:v>34.803333333333335</c:v>
                </c:pt>
                <c:pt idx="56">
                  <c:v>29.340000000000003</c:v>
                </c:pt>
                <c:pt idx="57">
                  <c:v>32.126666666666665</c:v>
                </c:pt>
                <c:pt idx="58">
                  <c:v>23.566666666666666</c:v>
                </c:pt>
                <c:pt idx="59">
                  <c:v>30.14</c:v>
                </c:pt>
                <c:pt idx="60">
                  <c:v>30.133333333333336</c:v>
                </c:pt>
                <c:pt idx="61">
                  <c:v>34.576666666666668</c:v>
                </c:pt>
                <c:pt idx="62">
                  <c:v>32.299999999999997</c:v>
                </c:pt>
                <c:pt idx="63">
                  <c:v>31.03</c:v>
                </c:pt>
                <c:pt idx="64">
                  <c:v>29.650000000000006</c:v>
                </c:pt>
                <c:pt idx="65">
                  <c:v>28.730000000000004</c:v>
                </c:pt>
                <c:pt idx="66">
                  <c:v>15.979999999999997</c:v>
                </c:pt>
                <c:pt idx="67">
                  <c:v>20.323333333333334</c:v>
                </c:pt>
                <c:pt idx="68">
                  <c:v>23.930000000000003</c:v>
                </c:pt>
                <c:pt idx="69">
                  <c:v>26.653333333333336</c:v>
                </c:pt>
                <c:pt idx="70">
                  <c:v>28.826666666666664</c:v>
                </c:pt>
                <c:pt idx="71">
                  <c:v>37.18</c:v>
                </c:pt>
                <c:pt idx="72">
                  <c:v>31.129999999999995</c:v>
                </c:pt>
                <c:pt idx="73">
                  <c:v>33.063333333333325</c:v>
                </c:pt>
                <c:pt idx="74">
                  <c:v>32.803333333333335</c:v>
                </c:pt>
                <c:pt idx="75">
                  <c:v>26.333333333333332</c:v>
                </c:pt>
                <c:pt idx="76">
                  <c:v>34.493333333333332</c:v>
                </c:pt>
                <c:pt idx="77">
                  <c:v>29.513333333333332</c:v>
                </c:pt>
                <c:pt idx="78">
                  <c:v>22.34</c:v>
                </c:pt>
                <c:pt idx="79">
                  <c:v>9.9566666666666652</c:v>
                </c:pt>
                <c:pt idx="80">
                  <c:v>24.253333333333334</c:v>
                </c:pt>
                <c:pt idx="81">
                  <c:v>19.400000000000002</c:v>
                </c:pt>
                <c:pt idx="82">
                  <c:v>14.516666666666666</c:v>
                </c:pt>
                <c:pt idx="83">
                  <c:v>7.4666666666666659</c:v>
                </c:pt>
                <c:pt idx="84">
                  <c:v>4.9099999999999993</c:v>
                </c:pt>
                <c:pt idx="85">
                  <c:v>0.82000000000000262</c:v>
                </c:pt>
                <c:pt idx="86">
                  <c:v>13.873333333333333</c:v>
                </c:pt>
                <c:pt idx="87">
                  <c:v>2.9633333333333325</c:v>
                </c:pt>
                <c:pt idx="88">
                  <c:v>-0.9866666666666658</c:v>
                </c:pt>
                <c:pt idx="89">
                  <c:v>-6.9100000000000028</c:v>
                </c:pt>
                <c:pt idx="90">
                  <c:v>8.3366666666666678</c:v>
                </c:pt>
                <c:pt idx="91">
                  <c:v>10.053333333333333</c:v>
                </c:pt>
                <c:pt idx="92">
                  <c:v>5.9666666666666677</c:v>
                </c:pt>
                <c:pt idx="93">
                  <c:v>15.913333333333332</c:v>
                </c:pt>
                <c:pt idx="94">
                  <c:v>14.209999999999999</c:v>
                </c:pt>
                <c:pt idx="95">
                  <c:v>9.8900000000000023</c:v>
                </c:pt>
                <c:pt idx="96">
                  <c:v>19.723333333333333</c:v>
                </c:pt>
                <c:pt idx="97">
                  <c:v>8.4533333333333349</c:v>
                </c:pt>
                <c:pt idx="98">
                  <c:v>13.059999999999997</c:v>
                </c:pt>
                <c:pt idx="99">
                  <c:v>16.23</c:v>
                </c:pt>
                <c:pt idx="100">
                  <c:v>23.909999999999997</c:v>
                </c:pt>
                <c:pt idx="101">
                  <c:v>25.859999999999996</c:v>
                </c:pt>
                <c:pt idx="102">
                  <c:v>30.206666666666667</c:v>
                </c:pt>
                <c:pt idx="103">
                  <c:v>34.086666666666666</c:v>
                </c:pt>
                <c:pt idx="104">
                  <c:v>34.473333333333329</c:v>
                </c:pt>
                <c:pt idx="105">
                  <c:v>48.786666666666669</c:v>
                </c:pt>
                <c:pt idx="106">
                  <c:v>44.411403872029062</c:v>
                </c:pt>
                <c:pt idx="107">
                  <c:v>37.611405268684997</c:v>
                </c:pt>
                <c:pt idx="108">
                  <c:v>30.955692394037015</c:v>
                </c:pt>
                <c:pt idx="109">
                  <c:v>23.103922624414803</c:v>
                </c:pt>
                <c:pt idx="110">
                  <c:v>21.757377659577291</c:v>
                </c:pt>
                <c:pt idx="111">
                  <c:v>28.019669352553553</c:v>
                </c:pt>
                <c:pt idx="112">
                  <c:v>25.527654162285021</c:v>
                </c:pt>
                <c:pt idx="113">
                  <c:v>16.335074272254545</c:v>
                </c:pt>
                <c:pt idx="114">
                  <c:v>15.281734497517993</c:v>
                </c:pt>
                <c:pt idx="115">
                  <c:v>32.27323119364582</c:v>
                </c:pt>
                <c:pt idx="116">
                  <c:v>30.070334134886139</c:v>
                </c:pt>
                <c:pt idx="117">
                  <c:v>29.781041674718761</c:v>
                </c:pt>
                <c:pt idx="118">
                  <c:v>22.824911779006118</c:v>
                </c:pt>
                <c:pt idx="119">
                  <c:v>25.512084536683727</c:v>
                </c:pt>
                <c:pt idx="120">
                  <c:v>29.492560161356646</c:v>
                </c:pt>
                <c:pt idx="121">
                  <c:v>36.903005785858603</c:v>
                </c:pt>
                <c:pt idx="122">
                  <c:v>39.374789341298893</c:v>
                </c:pt>
                <c:pt idx="123">
                  <c:v>29.049139800618253</c:v>
                </c:pt>
                <c:pt idx="124">
                  <c:v>28.046692547505273</c:v>
                </c:pt>
                <c:pt idx="125">
                  <c:v>36.580811393643906</c:v>
                </c:pt>
                <c:pt idx="126">
                  <c:v>34.117193809693667</c:v>
                </c:pt>
                <c:pt idx="127">
                  <c:v>25.132806869973205</c:v>
                </c:pt>
                <c:pt idx="128">
                  <c:v>27.993530468433534</c:v>
                </c:pt>
                <c:pt idx="129">
                  <c:v>22.472072767895909</c:v>
                </c:pt>
                <c:pt idx="130">
                  <c:v>27.845771058750074</c:v>
                </c:pt>
                <c:pt idx="131">
                  <c:v>25.283835201832002</c:v>
                </c:pt>
                <c:pt idx="132">
                  <c:v>28.082773766415453</c:v>
                </c:pt>
                <c:pt idx="133">
                  <c:v>25.999892207407097</c:v>
                </c:pt>
                <c:pt idx="134">
                  <c:v>27.448505435172862</c:v>
                </c:pt>
                <c:pt idx="135">
                  <c:v>16.366289018109594</c:v>
                </c:pt>
                <c:pt idx="136">
                  <c:v>14.910737948008872</c:v>
                </c:pt>
                <c:pt idx="137">
                  <c:v>29.661500504457152</c:v>
                </c:pt>
                <c:pt idx="138">
                  <c:v>23.726560787105541</c:v>
                </c:pt>
                <c:pt idx="139">
                  <c:v>28.832747256746785</c:v>
                </c:pt>
                <c:pt idx="140">
                  <c:v>25.049366403050069</c:v>
                </c:pt>
                <c:pt idx="141">
                  <c:v>11.443261590132758</c:v>
                </c:pt>
                <c:pt idx="142">
                  <c:v>12.566558505225915</c:v>
                </c:pt>
                <c:pt idx="143">
                  <c:v>21.079028997815158</c:v>
                </c:pt>
                <c:pt idx="144">
                  <c:v>22.640826370893041</c:v>
                </c:pt>
                <c:pt idx="145">
                  <c:v>24.376614861840505</c:v>
                </c:pt>
                <c:pt idx="146">
                  <c:v>28.210172155191486</c:v>
                </c:pt>
                <c:pt idx="147">
                  <c:v>14.756439767781366</c:v>
                </c:pt>
                <c:pt idx="148">
                  <c:v>17.967522134590606</c:v>
                </c:pt>
                <c:pt idx="149">
                  <c:v>16.241334430245008</c:v>
                </c:pt>
                <c:pt idx="150">
                  <c:v>22.668139415170668</c:v>
                </c:pt>
                <c:pt idx="151">
                  <c:v>28.6107159049734</c:v>
                </c:pt>
                <c:pt idx="152">
                  <c:v>25.885241122113758</c:v>
                </c:pt>
                <c:pt idx="153">
                  <c:v>16.027331517709776</c:v>
                </c:pt>
                <c:pt idx="154">
                  <c:v>16.202327833391536</c:v>
                </c:pt>
                <c:pt idx="155">
                  <c:v>20.949935212173404</c:v>
                </c:pt>
                <c:pt idx="156">
                  <c:v>24.229571736481329</c:v>
                </c:pt>
                <c:pt idx="157">
                  <c:v>21.794551446029121</c:v>
                </c:pt>
                <c:pt idx="158">
                  <c:v>18.050336718378194</c:v>
                </c:pt>
                <c:pt idx="159">
                  <c:v>14.043698949981399</c:v>
                </c:pt>
                <c:pt idx="160">
                  <c:v>0.32614957380067605</c:v>
                </c:pt>
                <c:pt idx="161">
                  <c:v>7.9754197265764768</c:v>
                </c:pt>
                <c:pt idx="162">
                  <c:v>13.799571373155347</c:v>
                </c:pt>
                <c:pt idx="163">
                  <c:v>11.213893726880025</c:v>
                </c:pt>
                <c:pt idx="164">
                  <c:v>2.1607425274722729</c:v>
                </c:pt>
                <c:pt idx="165">
                  <c:v>4.6706592010735033</c:v>
                </c:pt>
                <c:pt idx="166">
                  <c:v>9.133752633429788</c:v>
                </c:pt>
                <c:pt idx="167">
                  <c:v>12.237788030057734</c:v>
                </c:pt>
                <c:pt idx="168">
                  <c:v>11.674118031125175</c:v>
                </c:pt>
                <c:pt idx="169">
                  <c:v>5.0848483568637119</c:v>
                </c:pt>
                <c:pt idx="170">
                  <c:v>-16.824992946100799</c:v>
                </c:pt>
                <c:pt idx="171">
                  <c:v>-15.001286762950679</c:v>
                </c:pt>
                <c:pt idx="172">
                  <c:v>-13.942639603533328</c:v>
                </c:pt>
                <c:pt idx="173">
                  <c:v>-6.3</c:v>
                </c:pt>
                <c:pt idx="174">
                  <c:v>-9.4435199811961219</c:v>
                </c:pt>
                <c:pt idx="175">
                  <c:v>-11.7</c:v>
                </c:pt>
                <c:pt idx="176">
                  <c:v>-11.547726531476757</c:v>
                </c:pt>
                <c:pt idx="177">
                  <c:v>-0.79599132442098741</c:v>
                </c:pt>
                <c:pt idx="178">
                  <c:v>-0.48002916177585558</c:v>
                </c:pt>
                <c:pt idx="179">
                  <c:v>-4.1547240547434958</c:v>
                </c:pt>
                <c:pt idx="180">
                  <c:v>-4.7</c:v>
                </c:pt>
                <c:pt idx="181">
                  <c:v>-16.100000000000001</c:v>
                </c:pt>
                <c:pt idx="182">
                  <c:v>-28.309096671232677</c:v>
                </c:pt>
                <c:pt idx="183">
                  <c:v>-19.88360756323134</c:v>
                </c:pt>
                <c:pt idx="184">
                  <c:v>-18.281840556673497</c:v>
                </c:pt>
                <c:pt idx="185">
                  <c:v>-10.883030623464952</c:v>
                </c:pt>
                <c:pt idx="186">
                  <c:v>-12.350312365526264</c:v>
                </c:pt>
                <c:pt idx="187">
                  <c:v>-10.9</c:v>
                </c:pt>
                <c:pt idx="188">
                  <c:v>-7.3</c:v>
                </c:pt>
                <c:pt idx="189">
                  <c:v>-15</c:v>
                </c:pt>
                <c:pt idx="190">
                  <c:v>-7.7</c:v>
                </c:pt>
                <c:pt idx="191">
                  <c:v>-6</c:v>
                </c:pt>
                <c:pt idx="192">
                  <c:v>-9.049514502962424</c:v>
                </c:pt>
                <c:pt idx="193">
                  <c:v>-5.1337218765452057</c:v>
                </c:pt>
              </c:numCache>
            </c:numRef>
          </c:val>
          <c:smooth val="0"/>
          <c:extLst>
            <c:ext xmlns:c16="http://schemas.microsoft.com/office/drawing/2014/chart" uri="{C3380CC4-5D6E-409C-BE32-E72D297353CC}">
              <c16:uniqueId val="{00000000-03E1-4A79-847F-742CE7A9CB15}"/>
            </c:ext>
          </c:extLst>
        </c:ser>
        <c:ser>
          <c:idx val="2"/>
          <c:order val="2"/>
          <c:tx>
            <c:strRef>
              <c:f>Hoja1!$D$1</c:f>
              <c:strCache>
                <c:ptCount val="1"/>
                <c:pt idx="0">
                  <c:v>Índice de Condiciones Económicas</c:v>
                </c:pt>
              </c:strCache>
            </c:strRef>
          </c:tx>
          <c:spPr>
            <a:ln cmpd="sng">
              <a:solidFill>
                <a:srgbClr val="C00000"/>
              </a:solidFill>
              <a:prstDash val="sysDash"/>
            </a:ln>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Hoja1!$D$2:$D$195</c:f>
              <c:numCache>
                <c:formatCode>0.0</c:formatCode>
                <c:ptCount val="194"/>
                <c:pt idx="0">
                  <c:v>-25.87</c:v>
                </c:pt>
                <c:pt idx="1">
                  <c:v>-24.319999999999997</c:v>
                </c:pt>
                <c:pt idx="2">
                  <c:v>-13.565000000000001</c:v>
                </c:pt>
                <c:pt idx="3">
                  <c:v>-23.56</c:v>
                </c:pt>
                <c:pt idx="4">
                  <c:v>-31.849999999999998</c:v>
                </c:pt>
                <c:pt idx="5">
                  <c:v>-34.515000000000001</c:v>
                </c:pt>
                <c:pt idx="6">
                  <c:v>-28.52</c:v>
                </c:pt>
                <c:pt idx="7">
                  <c:v>-15.870000000000001</c:v>
                </c:pt>
                <c:pt idx="8">
                  <c:v>-26.365000000000002</c:v>
                </c:pt>
                <c:pt idx="9">
                  <c:v>-18.464999999999996</c:v>
                </c:pt>
                <c:pt idx="10">
                  <c:v>-25.58</c:v>
                </c:pt>
                <c:pt idx="11">
                  <c:v>-22.614999999999995</c:v>
                </c:pt>
                <c:pt idx="12">
                  <c:v>-19.380000000000003</c:v>
                </c:pt>
                <c:pt idx="13">
                  <c:v>-8.2899999999999991</c:v>
                </c:pt>
                <c:pt idx="14">
                  <c:v>-16.605</c:v>
                </c:pt>
                <c:pt idx="15">
                  <c:v>-16.059999999999999</c:v>
                </c:pt>
                <c:pt idx="16">
                  <c:v>-19.260000000000002</c:v>
                </c:pt>
                <c:pt idx="17">
                  <c:v>-19.919999999999995</c:v>
                </c:pt>
                <c:pt idx="18">
                  <c:v>-14.790000000000003</c:v>
                </c:pt>
                <c:pt idx="19">
                  <c:v>-12.099999999999998</c:v>
                </c:pt>
                <c:pt idx="20">
                  <c:v>-13.715</c:v>
                </c:pt>
                <c:pt idx="21">
                  <c:v>-6.7799999999999994</c:v>
                </c:pt>
                <c:pt idx="22">
                  <c:v>-8.5249999999999986</c:v>
                </c:pt>
                <c:pt idx="23">
                  <c:v>-9.3400000000000034</c:v>
                </c:pt>
                <c:pt idx="24">
                  <c:v>-4.8050000000000033</c:v>
                </c:pt>
                <c:pt idx="25">
                  <c:v>-4.3000000000000007</c:v>
                </c:pt>
                <c:pt idx="26">
                  <c:v>4.9150000000000027</c:v>
                </c:pt>
                <c:pt idx="27">
                  <c:v>1.9250000000000007</c:v>
                </c:pt>
                <c:pt idx="28">
                  <c:v>-2.9999999999999982</c:v>
                </c:pt>
                <c:pt idx="29">
                  <c:v>0.27499999999999858</c:v>
                </c:pt>
                <c:pt idx="30">
                  <c:v>3.7650000000000006</c:v>
                </c:pt>
                <c:pt idx="31">
                  <c:v>2.3950000000000014</c:v>
                </c:pt>
                <c:pt idx="32">
                  <c:v>2.9350000000000023</c:v>
                </c:pt>
                <c:pt idx="33">
                  <c:v>2.6100000000000012</c:v>
                </c:pt>
                <c:pt idx="34">
                  <c:v>-0.14000000000000057</c:v>
                </c:pt>
                <c:pt idx="35">
                  <c:v>3.1849999999999987</c:v>
                </c:pt>
                <c:pt idx="36">
                  <c:v>7.65</c:v>
                </c:pt>
                <c:pt idx="37">
                  <c:v>3.5100000000000016</c:v>
                </c:pt>
                <c:pt idx="38">
                  <c:v>8.2650000000000006</c:v>
                </c:pt>
                <c:pt idx="39">
                  <c:v>6.52</c:v>
                </c:pt>
                <c:pt idx="40">
                  <c:v>4.759999999999998</c:v>
                </c:pt>
                <c:pt idx="41">
                  <c:v>7.9950000000000028</c:v>
                </c:pt>
                <c:pt idx="42">
                  <c:v>13.025000000000002</c:v>
                </c:pt>
                <c:pt idx="43">
                  <c:v>14.97</c:v>
                </c:pt>
                <c:pt idx="44">
                  <c:v>14.345000000000001</c:v>
                </c:pt>
                <c:pt idx="45">
                  <c:v>20.105</c:v>
                </c:pt>
                <c:pt idx="46">
                  <c:v>14.254999999999999</c:v>
                </c:pt>
                <c:pt idx="47">
                  <c:v>17.754999999999999</c:v>
                </c:pt>
                <c:pt idx="48">
                  <c:v>16.529999999999998</c:v>
                </c:pt>
                <c:pt idx="49">
                  <c:v>14.919999999999998</c:v>
                </c:pt>
                <c:pt idx="50">
                  <c:v>20.16</c:v>
                </c:pt>
                <c:pt idx="51">
                  <c:v>20.614999999999995</c:v>
                </c:pt>
                <c:pt idx="52">
                  <c:v>25.83</c:v>
                </c:pt>
                <c:pt idx="53">
                  <c:v>29.7</c:v>
                </c:pt>
                <c:pt idx="54">
                  <c:v>33</c:v>
                </c:pt>
                <c:pt idx="55">
                  <c:v>33.555</c:v>
                </c:pt>
                <c:pt idx="56">
                  <c:v>30.504999999999995</c:v>
                </c:pt>
                <c:pt idx="57">
                  <c:v>33.430000000000007</c:v>
                </c:pt>
                <c:pt idx="58">
                  <c:v>27.875</c:v>
                </c:pt>
                <c:pt idx="59">
                  <c:v>35.31</c:v>
                </c:pt>
                <c:pt idx="60">
                  <c:v>34.525000000000006</c:v>
                </c:pt>
                <c:pt idx="61">
                  <c:v>40.769999999999996</c:v>
                </c:pt>
                <c:pt idx="62">
                  <c:v>31.204999999999998</c:v>
                </c:pt>
                <c:pt idx="63">
                  <c:v>28.93</c:v>
                </c:pt>
                <c:pt idx="64">
                  <c:v>30.805</c:v>
                </c:pt>
                <c:pt idx="65">
                  <c:v>32.004999999999995</c:v>
                </c:pt>
                <c:pt idx="66">
                  <c:v>30.450000000000003</c:v>
                </c:pt>
                <c:pt idx="67">
                  <c:v>32.380000000000003</c:v>
                </c:pt>
                <c:pt idx="68">
                  <c:v>35.65</c:v>
                </c:pt>
                <c:pt idx="69">
                  <c:v>31.189999999999998</c:v>
                </c:pt>
                <c:pt idx="70">
                  <c:v>33.72</c:v>
                </c:pt>
                <c:pt idx="71">
                  <c:v>38.53</c:v>
                </c:pt>
                <c:pt idx="72">
                  <c:v>33.07</c:v>
                </c:pt>
                <c:pt idx="73">
                  <c:v>35.5</c:v>
                </c:pt>
                <c:pt idx="74">
                  <c:v>29.000000000000004</c:v>
                </c:pt>
                <c:pt idx="75">
                  <c:v>19.670000000000002</c:v>
                </c:pt>
                <c:pt idx="76">
                  <c:v>25.58</c:v>
                </c:pt>
                <c:pt idx="77">
                  <c:v>29.78</c:v>
                </c:pt>
                <c:pt idx="78">
                  <c:v>20.05</c:v>
                </c:pt>
                <c:pt idx="79">
                  <c:v>13.459999999999997</c:v>
                </c:pt>
                <c:pt idx="80">
                  <c:v>17.974999999999998</c:v>
                </c:pt>
                <c:pt idx="81">
                  <c:v>16.645</c:v>
                </c:pt>
                <c:pt idx="82">
                  <c:v>15.315000000000005</c:v>
                </c:pt>
                <c:pt idx="83">
                  <c:v>5.6300000000000026</c:v>
                </c:pt>
                <c:pt idx="84">
                  <c:v>2.09</c:v>
                </c:pt>
                <c:pt idx="85">
                  <c:v>5.4300000000000033</c:v>
                </c:pt>
                <c:pt idx="86">
                  <c:v>0.68999999999999773</c:v>
                </c:pt>
                <c:pt idx="87">
                  <c:v>-8.56</c:v>
                </c:pt>
                <c:pt idx="88">
                  <c:v>-10.415000000000001</c:v>
                </c:pt>
                <c:pt idx="89">
                  <c:v>-18.934999999999999</c:v>
                </c:pt>
                <c:pt idx="90">
                  <c:v>-10.545000000000002</c:v>
                </c:pt>
                <c:pt idx="91">
                  <c:v>-9.9199999999999982</c:v>
                </c:pt>
                <c:pt idx="92">
                  <c:v>-1.610000000000003</c:v>
                </c:pt>
                <c:pt idx="93">
                  <c:v>-2.0899999999999981</c:v>
                </c:pt>
                <c:pt idx="94">
                  <c:v>-1.134999999999998</c:v>
                </c:pt>
                <c:pt idx="95">
                  <c:v>-3.4899999999999967</c:v>
                </c:pt>
                <c:pt idx="96">
                  <c:v>3.125</c:v>
                </c:pt>
                <c:pt idx="97">
                  <c:v>3.1049999999999986</c:v>
                </c:pt>
                <c:pt idx="98">
                  <c:v>-1.8999999999999986</c:v>
                </c:pt>
                <c:pt idx="99">
                  <c:v>4.3150000000000013</c:v>
                </c:pt>
                <c:pt idx="100">
                  <c:v>4.4600000000000009</c:v>
                </c:pt>
                <c:pt idx="101">
                  <c:v>9.5549999999999962</c:v>
                </c:pt>
                <c:pt idx="102">
                  <c:v>11.025000000000002</c:v>
                </c:pt>
                <c:pt idx="103">
                  <c:v>16.87</c:v>
                </c:pt>
                <c:pt idx="104">
                  <c:v>16.305</c:v>
                </c:pt>
                <c:pt idx="105">
                  <c:v>23.79</c:v>
                </c:pt>
                <c:pt idx="106">
                  <c:v>21.956036547631818</c:v>
                </c:pt>
                <c:pt idx="107">
                  <c:v>19.428804552862186</c:v>
                </c:pt>
                <c:pt idx="108">
                  <c:v>18.229023195468898</c:v>
                </c:pt>
                <c:pt idx="109">
                  <c:v>7.1265780717706591</c:v>
                </c:pt>
                <c:pt idx="110">
                  <c:v>8.2324305601466357</c:v>
                </c:pt>
                <c:pt idx="111">
                  <c:v>10.307512216590386</c:v>
                </c:pt>
                <c:pt idx="112">
                  <c:v>14.503558714010218</c:v>
                </c:pt>
                <c:pt idx="113">
                  <c:v>5.2746822958279154</c:v>
                </c:pt>
                <c:pt idx="114">
                  <c:v>2.4012545189866259</c:v>
                </c:pt>
                <c:pt idx="115">
                  <c:v>20.570962125582057</c:v>
                </c:pt>
                <c:pt idx="116">
                  <c:v>23.557339785370871</c:v>
                </c:pt>
                <c:pt idx="117">
                  <c:v>17.47752129453491</c:v>
                </c:pt>
                <c:pt idx="118">
                  <c:v>23.451497403952132</c:v>
                </c:pt>
                <c:pt idx="119">
                  <c:v>13.332634462798399</c:v>
                </c:pt>
                <c:pt idx="120">
                  <c:v>14.754860606982215</c:v>
                </c:pt>
                <c:pt idx="121">
                  <c:v>19.108033775622459</c:v>
                </c:pt>
                <c:pt idx="122">
                  <c:v>22.735153951188607</c:v>
                </c:pt>
                <c:pt idx="123">
                  <c:v>23.33273395889498</c:v>
                </c:pt>
                <c:pt idx="124">
                  <c:v>18.971560365577762</c:v>
                </c:pt>
                <c:pt idx="125">
                  <c:v>11.716508150211762</c:v>
                </c:pt>
                <c:pt idx="126">
                  <c:v>15.090533327484115</c:v>
                </c:pt>
                <c:pt idx="127">
                  <c:v>13.83887614089836</c:v>
                </c:pt>
                <c:pt idx="128">
                  <c:v>15.89385525171628</c:v>
                </c:pt>
                <c:pt idx="129">
                  <c:v>11.42833244075749</c:v>
                </c:pt>
                <c:pt idx="130">
                  <c:v>20.76459370242479</c:v>
                </c:pt>
                <c:pt idx="131">
                  <c:v>26.046174328372924</c:v>
                </c:pt>
                <c:pt idx="132">
                  <c:v>21.103519581094538</c:v>
                </c:pt>
                <c:pt idx="133">
                  <c:v>14.626780360728494</c:v>
                </c:pt>
                <c:pt idx="134">
                  <c:v>16.688517353358048</c:v>
                </c:pt>
                <c:pt idx="135">
                  <c:v>12.611104423216378</c:v>
                </c:pt>
                <c:pt idx="136">
                  <c:v>14.619458417257583</c:v>
                </c:pt>
                <c:pt idx="137">
                  <c:v>14.692614082245875</c:v>
                </c:pt>
                <c:pt idx="138">
                  <c:v>14.652034222775935</c:v>
                </c:pt>
                <c:pt idx="139">
                  <c:v>25.171139626270886</c:v>
                </c:pt>
                <c:pt idx="140">
                  <c:v>25.126316682749625</c:v>
                </c:pt>
                <c:pt idx="141">
                  <c:v>16.329588564113962</c:v>
                </c:pt>
                <c:pt idx="142">
                  <c:v>17.764487278107037</c:v>
                </c:pt>
                <c:pt idx="143">
                  <c:v>24.100946843754041</c:v>
                </c:pt>
                <c:pt idx="144">
                  <c:v>25.207000456756283</c:v>
                </c:pt>
                <c:pt idx="145">
                  <c:v>20.533231720339572</c:v>
                </c:pt>
                <c:pt idx="146">
                  <c:v>25.878655857624985</c:v>
                </c:pt>
                <c:pt idx="147">
                  <c:v>17.193889051578616</c:v>
                </c:pt>
                <c:pt idx="148">
                  <c:v>19.257450896888685</c:v>
                </c:pt>
                <c:pt idx="149">
                  <c:v>21.785977578125461</c:v>
                </c:pt>
                <c:pt idx="150">
                  <c:v>25.806680133041368</c:v>
                </c:pt>
                <c:pt idx="151">
                  <c:v>23.351464378994081</c:v>
                </c:pt>
                <c:pt idx="152">
                  <c:v>27.613056285004241</c:v>
                </c:pt>
                <c:pt idx="153">
                  <c:v>27.191357861114831</c:v>
                </c:pt>
                <c:pt idx="154">
                  <c:v>19.422228239298523</c:v>
                </c:pt>
                <c:pt idx="155">
                  <c:v>22.808731947768962</c:v>
                </c:pt>
                <c:pt idx="156">
                  <c:v>24.943122057023331</c:v>
                </c:pt>
                <c:pt idx="157">
                  <c:v>23.333369981043901</c:v>
                </c:pt>
                <c:pt idx="158">
                  <c:v>17.708342552568688</c:v>
                </c:pt>
                <c:pt idx="159">
                  <c:v>13.904903202295815</c:v>
                </c:pt>
                <c:pt idx="160">
                  <c:v>5.243713952071257</c:v>
                </c:pt>
                <c:pt idx="161">
                  <c:v>8.5418788457564201</c:v>
                </c:pt>
                <c:pt idx="162">
                  <c:v>13.475971737721869</c:v>
                </c:pt>
                <c:pt idx="163">
                  <c:v>20.050776327231489</c:v>
                </c:pt>
                <c:pt idx="164">
                  <c:v>3.3229122316226665</c:v>
                </c:pt>
                <c:pt idx="165">
                  <c:v>-8.0258070571583993</c:v>
                </c:pt>
                <c:pt idx="166">
                  <c:v>-3.0019603760774487</c:v>
                </c:pt>
                <c:pt idx="167">
                  <c:v>-1.4503295354518926</c:v>
                </c:pt>
                <c:pt idx="168">
                  <c:v>-0.75615951415530702</c:v>
                </c:pt>
                <c:pt idx="169">
                  <c:v>-4.9830142302777585</c:v>
                </c:pt>
                <c:pt idx="170">
                  <c:v>-28.054308304524429</c:v>
                </c:pt>
                <c:pt idx="171">
                  <c:v>-30.001714729023988</c:v>
                </c:pt>
                <c:pt idx="172">
                  <c:v>-29.438927925916367</c:v>
                </c:pt>
                <c:pt idx="173">
                  <c:v>-23.1</c:v>
                </c:pt>
                <c:pt idx="174">
                  <c:v>-17.085413985576807</c:v>
                </c:pt>
                <c:pt idx="175">
                  <c:v>-10.794939971237849</c:v>
                </c:pt>
                <c:pt idx="176">
                  <c:v>-19.899999999999999</c:v>
                </c:pt>
                <c:pt idx="177">
                  <c:v>-15.274978222564222</c:v>
                </c:pt>
                <c:pt idx="178">
                  <c:v>-4.6412397704128487</c:v>
                </c:pt>
                <c:pt idx="179">
                  <c:v>-1.6635721486349269</c:v>
                </c:pt>
                <c:pt idx="180">
                  <c:v>-4.4086494030340866</c:v>
                </c:pt>
                <c:pt idx="181">
                  <c:v>-2.6</c:v>
                </c:pt>
                <c:pt idx="182">
                  <c:v>-33.105453103495414</c:v>
                </c:pt>
                <c:pt idx="183">
                  <c:v>-30.958214187848476</c:v>
                </c:pt>
                <c:pt idx="184">
                  <c:v>-25.429461237285256</c:v>
                </c:pt>
                <c:pt idx="185">
                  <c:v>-15.74983152013138</c:v>
                </c:pt>
                <c:pt idx="186">
                  <c:v>-23.657501527632679</c:v>
                </c:pt>
                <c:pt idx="187">
                  <c:v>-13</c:v>
                </c:pt>
                <c:pt idx="188">
                  <c:v>-12.7</c:v>
                </c:pt>
                <c:pt idx="189">
                  <c:v>-17.3</c:v>
                </c:pt>
                <c:pt idx="190">
                  <c:v>-14.1</c:v>
                </c:pt>
                <c:pt idx="191">
                  <c:v>-17.5</c:v>
                </c:pt>
                <c:pt idx="192">
                  <c:v>-11.38576141513823</c:v>
                </c:pt>
                <c:pt idx="193">
                  <c:v>-7.2903304622217746</c:v>
                </c:pt>
              </c:numCache>
            </c:numRef>
          </c:val>
          <c:smooth val="0"/>
          <c:extLst>
            <c:ext xmlns:c16="http://schemas.microsoft.com/office/drawing/2014/chart" uri="{C3380CC4-5D6E-409C-BE32-E72D297353CC}">
              <c16:uniqueId val="{00000001-03E1-4A79-847F-742CE7A9CB15}"/>
            </c:ext>
          </c:extLst>
        </c:ser>
        <c:dLbls>
          <c:showLegendKey val="0"/>
          <c:showVal val="0"/>
          <c:showCatName val="0"/>
          <c:showSerName val="0"/>
          <c:showPercent val="0"/>
          <c:showBubbleSize val="0"/>
        </c:dLbls>
        <c:smooth val="0"/>
        <c:axId val="527861744"/>
        <c:axId val="527862136"/>
      </c:lineChart>
      <c:dateAx>
        <c:axId val="527861744"/>
        <c:scaling>
          <c:orientation val="minMax"/>
          <c:max val="43070"/>
          <c:min val="39417"/>
        </c:scaling>
        <c:delete val="0"/>
        <c:axPos val="b"/>
        <c:numFmt formatCode="[$-C0A]mmm\-yy;@" sourceLinked="0"/>
        <c:majorTickMark val="none"/>
        <c:minorTickMark val="none"/>
        <c:tickLblPos val="low"/>
        <c:spPr>
          <a:noFill/>
          <a:ln w="9525" cap="flat" cmpd="sng" algn="ctr">
            <a:solidFill>
              <a:schemeClr val="tx1">
                <a:tint val="75000"/>
                <a:shade val="95000"/>
                <a:satMod val="10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Tahoma" pitchFamily="34" charset="0"/>
                <a:ea typeface="+mn-ea"/>
                <a:cs typeface="Tahoma" pitchFamily="34" charset="0"/>
              </a:defRPr>
            </a:pPr>
            <a:endParaRPr lang="es-CO"/>
          </a:p>
        </c:txPr>
        <c:crossAx val="527862136"/>
        <c:crosses val="autoZero"/>
        <c:auto val="1"/>
        <c:lblOffset val="100"/>
        <c:baseTimeUnit val="months"/>
        <c:majorUnit val="6"/>
        <c:majorTimeUnit val="months"/>
      </c:dateAx>
      <c:valAx>
        <c:axId val="527862136"/>
        <c:scaling>
          <c:orientation val="minMax"/>
          <c:max val="50"/>
          <c:min val="-35"/>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Tahoma" pitchFamily="34" charset="0"/>
                    <a:ea typeface="+mn-ea"/>
                    <a:cs typeface="Tahoma" pitchFamily="34" charset="0"/>
                  </a:defRPr>
                </a:pPr>
                <a:r>
                  <a:rPr lang="es-CO"/>
                  <a:t>Balance, %</a:t>
                </a:r>
              </a:p>
            </c:rich>
          </c:tx>
          <c:layout>
            <c:manualLayout>
              <c:xMode val="edge"/>
              <c:yMode val="edge"/>
              <c:x val="4.750899193156446E-3"/>
              <c:y val="0.34580078954380411"/>
            </c:manualLayout>
          </c:layout>
          <c:overlay val="0"/>
          <c:spPr>
            <a:noFill/>
            <a:ln>
              <a:noFill/>
            </a:ln>
            <a:effectLst/>
          </c:spPr>
        </c:title>
        <c:numFmt formatCode="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Tahoma" pitchFamily="34" charset="0"/>
                <a:ea typeface="+mn-ea"/>
                <a:cs typeface="Tahoma" pitchFamily="34" charset="0"/>
              </a:defRPr>
            </a:pPr>
            <a:endParaRPr lang="es-CO"/>
          </a:p>
        </c:txPr>
        <c:crossAx val="527861744"/>
        <c:crosses val="autoZero"/>
        <c:crossBetween val="between"/>
      </c:valAx>
      <c:spPr>
        <a:noFill/>
        <a:ln>
          <a:noFill/>
        </a:ln>
        <a:effectLst/>
      </c:spPr>
    </c:plotArea>
    <c:legend>
      <c:legendPos val="t"/>
      <c:layout>
        <c:manualLayout>
          <c:xMode val="edge"/>
          <c:yMode val="edge"/>
          <c:x val="0.16411852416859396"/>
          <c:y val="0.60637455332381895"/>
          <c:w val="0.7442914286519231"/>
          <c:h val="0.18343680784087463"/>
        </c:manualLayout>
      </c:layout>
      <c:overlay val="0"/>
      <c:txPr>
        <a:bodyPr/>
        <a:lstStyle/>
        <a:p>
          <a:pPr>
            <a:defRPr sz="1400" baseline="0"/>
          </a:pPr>
          <a:endParaRPr lang="es-CO"/>
        </a:p>
      </c:txPr>
    </c:legend>
    <c:plotVisOnly val="1"/>
    <c:dispBlanksAs val="gap"/>
    <c:showDLblsOverMax val="0"/>
  </c:chart>
  <c:spPr>
    <a:noFill/>
    <a:ln w="9525" cap="flat" cmpd="sng" algn="ctr">
      <a:noFill/>
      <a:prstDash val="solid"/>
    </a:ln>
    <a:effectLst/>
  </c:spPr>
  <c:txPr>
    <a:bodyPr/>
    <a:lstStyle/>
    <a:p>
      <a:pPr>
        <a:defRPr sz="1200">
          <a:latin typeface="Tahoma" pitchFamily="34" charset="0"/>
          <a:cs typeface="Tahoma" pitchFamily="34" charset="0"/>
        </a:defRPr>
      </a:pPr>
      <a:endParaRPr lang="es-CO"/>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9052192012423"/>
          <c:y val="5.0925925925925902E-2"/>
          <c:w val="0.85926514318007419"/>
          <c:h val="0.74162766112569301"/>
        </c:manualLayout>
      </c:layout>
      <c:lineChart>
        <c:grouping val="standard"/>
        <c:varyColors val="0"/>
        <c:ser>
          <c:idx val="0"/>
          <c:order val="0"/>
          <c:spPr>
            <a:ln w="28575" cap="rnd">
              <a:solidFill>
                <a:schemeClr val="accent1"/>
              </a:solidFill>
              <a:round/>
            </a:ln>
            <a:effectLst/>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Hoja1!$B$2:$B$195</c:f>
              <c:numCache>
                <c:formatCode>0.0</c:formatCode>
                <c:ptCount val="194"/>
                <c:pt idx="0">
                  <c:v>-51.519999999999996</c:v>
                </c:pt>
                <c:pt idx="1">
                  <c:v>-39.450000000000003</c:v>
                </c:pt>
                <c:pt idx="2">
                  <c:v>-35.22</c:v>
                </c:pt>
                <c:pt idx="3">
                  <c:v>-46.899999999999991</c:v>
                </c:pt>
                <c:pt idx="4">
                  <c:v>-55.91</c:v>
                </c:pt>
                <c:pt idx="5">
                  <c:v>-51.399999999999991</c:v>
                </c:pt>
                <c:pt idx="6">
                  <c:v>-48.789999999999992</c:v>
                </c:pt>
                <c:pt idx="7">
                  <c:v>-37.389999999999993</c:v>
                </c:pt>
                <c:pt idx="8">
                  <c:v>-48.319999999999993</c:v>
                </c:pt>
                <c:pt idx="9">
                  <c:v>-47.25</c:v>
                </c:pt>
                <c:pt idx="10">
                  <c:v>-45.649999999999991</c:v>
                </c:pt>
                <c:pt idx="11">
                  <c:v>-57.230000000000004</c:v>
                </c:pt>
                <c:pt idx="12">
                  <c:v>-44.42</c:v>
                </c:pt>
                <c:pt idx="13">
                  <c:v>-45.489999999999995</c:v>
                </c:pt>
                <c:pt idx="14">
                  <c:v>-49.519999999999996</c:v>
                </c:pt>
                <c:pt idx="15">
                  <c:v>-42.710000000000008</c:v>
                </c:pt>
                <c:pt idx="16">
                  <c:v>-50.13</c:v>
                </c:pt>
                <c:pt idx="17">
                  <c:v>-47.82</c:v>
                </c:pt>
                <c:pt idx="18">
                  <c:v>-44.000000000000007</c:v>
                </c:pt>
                <c:pt idx="19">
                  <c:v>-46.89</c:v>
                </c:pt>
                <c:pt idx="20">
                  <c:v>-43.400000000000006</c:v>
                </c:pt>
                <c:pt idx="21">
                  <c:v>-42.460000000000008</c:v>
                </c:pt>
                <c:pt idx="22">
                  <c:v>-45.36</c:v>
                </c:pt>
                <c:pt idx="23">
                  <c:v>-35.399999999999991</c:v>
                </c:pt>
                <c:pt idx="24">
                  <c:v>-34.930000000000007</c:v>
                </c:pt>
                <c:pt idx="25">
                  <c:v>-39.199999999999996</c:v>
                </c:pt>
                <c:pt idx="26">
                  <c:v>-31.36</c:v>
                </c:pt>
                <c:pt idx="27">
                  <c:v>-40.399999999999991</c:v>
                </c:pt>
                <c:pt idx="28">
                  <c:v>-45.25</c:v>
                </c:pt>
                <c:pt idx="29">
                  <c:v>-32.61</c:v>
                </c:pt>
                <c:pt idx="30">
                  <c:v>-40.860000000000007</c:v>
                </c:pt>
                <c:pt idx="31">
                  <c:v>-37.589999999999996</c:v>
                </c:pt>
                <c:pt idx="32">
                  <c:v>-35.819999999999993</c:v>
                </c:pt>
                <c:pt idx="33">
                  <c:v>-33.269999999999996</c:v>
                </c:pt>
                <c:pt idx="34">
                  <c:v>-32.18</c:v>
                </c:pt>
                <c:pt idx="35">
                  <c:v>-30.37</c:v>
                </c:pt>
                <c:pt idx="36">
                  <c:v>-28.159999999999997</c:v>
                </c:pt>
                <c:pt idx="37">
                  <c:v>-35.349999999999994</c:v>
                </c:pt>
                <c:pt idx="38">
                  <c:v>-35.200000000000003</c:v>
                </c:pt>
                <c:pt idx="39">
                  <c:v>-31.679999999999996</c:v>
                </c:pt>
                <c:pt idx="40">
                  <c:v>-35.71</c:v>
                </c:pt>
                <c:pt idx="41">
                  <c:v>-33.769999999999996</c:v>
                </c:pt>
                <c:pt idx="42">
                  <c:v>-16.480000000000004</c:v>
                </c:pt>
                <c:pt idx="43">
                  <c:v>-19.410000000000004</c:v>
                </c:pt>
                <c:pt idx="44">
                  <c:v>-10.370000000000005</c:v>
                </c:pt>
                <c:pt idx="45">
                  <c:v>-5.5</c:v>
                </c:pt>
                <c:pt idx="46">
                  <c:v>-8.8500000000000014</c:v>
                </c:pt>
                <c:pt idx="47">
                  <c:v>-16.940000000000005</c:v>
                </c:pt>
                <c:pt idx="48">
                  <c:v>-7.4100000000000037</c:v>
                </c:pt>
                <c:pt idx="49">
                  <c:v>-5.7899999999999991</c:v>
                </c:pt>
                <c:pt idx="50">
                  <c:v>-5.9500000000000028</c:v>
                </c:pt>
                <c:pt idx="51">
                  <c:v>1.5100000000000051</c:v>
                </c:pt>
                <c:pt idx="52">
                  <c:v>8.5799999999999983</c:v>
                </c:pt>
                <c:pt idx="53">
                  <c:v>4.2800000000000011</c:v>
                </c:pt>
                <c:pt idx="54">
                  <c:v>9.3000000000000043</c:v>
                </c:pt>
                <c:pt idx="55">
                  <c:v>-1.990000000000002</c:v>
                </c:pt>
                <c:pt idx="56">
                  <c:v>7.43</c:v>
                </c:pt>
                <c:pt idx="57">
                  <c:v>6.6099999999999994</c:v>
                </c:pt>
                <c:pt idx="58">
                  <c:v>0.18999999999999773</c:v>
                </c:pt>
                <c:pt idx="59">
                  <c:v>4.4099999999999966</c:v>
                </c:pt>
                <c:pt idx="60">
                  <c:v>13.689999999999998</c:v>
                </c:pt>
                <c:pt idx="61">
                  <c:v>12.11</c:v>
                </c:pt>
                <c:pt idx="62">
                  <c:v>8.61</c:v>
                </c:pt>
                <c:pt idx="63">
                  <c:v>7.3399999999999963</c:v>
                </c:pt>
                <c:pt idx="64">
                  <c:v>11.689999999999998</c:v>
                </c:pt>
                <c:pt idx="65">
                  <c:v>1.730000000000004</c:v>
                </c:pt>
                <c:pt idx="66">
                  <c:v>4.5</c:v>
                </c:pt>
                <c:pt idx="67">
                  <c:v>21.440000000000005</c:v>
                </c:pt>
                <c:pt idx="68">
                  <c:v>20.269999999999996</c:v>
                </c:pt>
                <c:pt idx="69">
                  <c:v>21.42</c:v>
                </c:pt>
                <c:pt idx="70">
                  <c:v>18.82</c:v>
                </c:pt>
                <c:pt idx="71">
                  <c:v>22.419999999999995</c:v>
                </c:pt>
                <c:pt idx="72">
                  <c:v>10.530000000000001</c:v>
                </c:pt>
                <c:pt idx="73">
                  <c:v>17.190000000000005</c:v>
                </c:pt>
                <c:pt idx="74">
                  <c:v>16.410000000000004</c:v>
                </c:pt>
                <c:pt idx="75">
                  <c:v>6.8000000000000043</c:v>
                </c:pt>
                <c:pt idx="76">
                  <c:v>9</c:v>
                </c:pt>
                <c:pt idx="77">
                  <c:v>14.5</c:v>
                </c:pt>
                <c:pt idx="78">
                  <c:v>15.61</c:v>
                </c:pt>
                <c:pt idx="79">
                  <c:v>5.9500000000000028</c:v>
                </c:pt>
                <c:pt idx="80">
                  <c:v>15.329999999999998</c:v>
                </c:pt>
                <c:pt idx="81">
                  <c:v>6.4000000000000057</c:v>
                </c:pt>
                <c:pt idx="82">
                  <c:v>9.8400000000000034</c:v>
                </c:pt>
                <c:pt idx="83">
                  <c:v>-9.1199999999999974</c:v>
                </c:pt>
                <c:pt idx="84">
                  <c:v>-6.82</c:v>
                </c:pt>
                <c:pt idx="85">
                  <c:v>-12.149999999999999</c:v>
                </c:pt>
                <c:pt idx="86">
                  <c:v>-17.11</c:v>
                </c:pt>
                <c:pt idx="87">
                  <c:v>-17.740000000000002</c:v>
                </c:pt>
                <c:pt idx="88">
                  <c:v>-7.82</c:v>
                </c:pt>
                <c:pt idx="89">
                  <c:v>-17.64</c:v>
                </c:pt>
                <c:pt idx="90">
                  <c:v>-12.11</c:v>
                </c:pt>
                <c:pt idx="91">
                  <c:v>-10.96</c:v>
                </c:pt>
                <c:pt idx="92">
                  <c:v>-6.5999999999999943</c:v>
                </c:pt>
                <c:pt idx="93">
                  <c:v>-5.9099999999999966</c:v>
                </c:pt>
                <c:pt idx="94">
                  <c:v>-4.019999999999996</c:v>
                </c:pt>
                <c:pt idx="95">
                  <c:v>-3.7800000000000011</c:v>
                </c:pt>
                <c:pt idx="96">
                  <c:v>-8.9799999999999969</c:v>
                </c:pt>
                <c:pt idx="97">
                  <c:v>-3.0400000000000063</c:v>
                </c:pt>
                <c:pt idx="98">
                  <c:v>-10.670000000000002</c:v>
                </c:pt>
                <c:pt idx="99">
                  <c:v>-6.8599999999999994</c:v>
                </c:pt>
                <c:pt idx="100">
                  <c:v>2.7199999999999989</c:v>
                </c:pt>
                <c:pt idx="101">
                  <c:v>5.2800000000000011</c:v>
                </c:pt>
                <c:pt idx="102">
                  <c:v>6.0000000000002274E-2</c:v>
                </c:pt>
                <c:pt idx="103">
                  <c:v>3.1699999999999946</c:v>
                </c:pt>
                <c:pt idx="104">
                  <c:v>4.5100000000000051</c:v>
                </c:pt>
                <c:pt idx="105">
                  <c:v>23.35</c:v>
                </c:pt>
                <c:pt idx="106">
                  <c:v>16.753287278916794</c:v>
                </c:pt>
                <c:pt idx="107">
                  <c:v>16.359999051680376</c:v>
                </c:pt>
                <c:pt idx="108">
                  <c:v>6.2996959521096443</c:v>
                </c:pt>
                <c:pt idx="109">
                  <c:v>6.2078198505492068</c:v>
                </c:pt>
                <c:pt idx="110">
                  <c:v>1.9531104028472086</c:v>
                </c:pt>
                <c:pt idx="111">
                  <c:v>-4.3747189173664935E-2</c:v>
                </c:pt>
                <c:pt idx="112">
                  <c:v>2.8440309673775204</c:v>
                </c:pt>
                <c:pt idx="113">
                  <c:v>4.7505576307013442</c:v>
                </c:pt>
                <c:pt idx="114">
                  <c:v>3.1284048098202888</c:v>
                </c:pt>
                <c:pt idx="115">
                  <c:v>14.898372345561668</c:v>
                </c:pt>
                <c:pt idx="116">
                  <c:v>17.084511441110394</c:v>
                </c:pt>
                <c:pt idx="117">
                  <c:v>16.423123068276254</c:v>
                </c:pt>
                <c:pt idx="118">
                  <c:v>14.401827504312607</c:v>
                </c:pt>
                <c:pt idx="119">
                  <c:v>14.895893465231268</c:v>
                </c:pt>
                <c:pt idx="120">
                  <c:v>23.354002530692398</c:v>
                </c:pt>
                <c:pt idx="121">
                  <c:v>22.531876457027231</c:v>
                </c:pt>
                <c:pt idx="122">
                  <c:v>20.50115951147643</c:v>
                </c:pt>
                <c:pt idx="123">
                  <c:v>8.9843646965186323</c:v>
                </c:pt>
                <c:pt idx="124">
                  <c:v>21.715202439136142</c:v>
                </c:pt>
                <c:pt idx="125">
                  <c:v>21.206786295905836</c:v>
                </c:pt>
                <c:pt idx="126">
                  <c:v>25.440013980260474</c:v>
                </c:pt>
                <c:pt idx="127">
                  <c:v>20.2506610968234</c:v>
                </c:pt>
                <c:pt idx="128">
                  <c:v>20.533965825274151</c:v>
                </c:pt>
                <c:pt idx="129">
                  <c:v>13.353452439660202</c:v>
                </c:pt>
                <c:pt idx="130">
                  <c:v>25.204103497871309</c:v>
                </c:pt>
                <c:pt idx="131">
                  <c:v>17.321202427108844</c:v>
                </c:pt>
                <c:pt idx="132">
                  <c:v>19.455783366051861</c:v>
                </c:pt>
                <c:pt idx="133">
                  <c:v>21.305085415678654</c:v>
                </c:pt>
                <c:pt idx="134">
                  <c:v>14.150592998620596</c:v>
                </c:pt>
                <c:pt idx="135">
                  <c:v>8.358448239307485</c:v>
                </c:pt>
                <c:pt idx="136">
                  <c:v>14.39629543304158</c:v>
                </c:pt>
                <c:pt idx="137">
                  <c:v>18.626852858355463</c:v>
                </c:pt>
                <c:pt idx="138">
                  <c:v>10.814724272141802</c:v>
                </c:pt>
                <c:pt idx="139">
                  <c:v>15.144500636912959</c:v>
                </c:pt>
                <c:pt idx="140">
                  <c:v>18.897171398646783</c:v>
                </c:pt>
                <c:pt idx="141">
                  <c:v>-5.569777703223032</c:v>
                </c:pt>
                <c:pt idx="142">
                  <c:v>4.1919289913579476</c:v>
                </c:pt>
                <c:pt idx="143">
                  <c:v>19.386989812280298</c:v>
                </c:pt>
                <c:pt idx="144">
                  <c:v>17.608905129990099</c:v>
                </c:pt>
                <c:pt idx="145">
                  <c:v>12.589611419595187</c:v>
                </c:pt>
                <c:pt idx="146">
                  <c:v>8.7578026655530934</c:v>
                </c:pt>
                <c:pt idx="147">
                  <c:v>0.46329369393881592</c:v>
                </c:pt>
                <c:pt idx="148">
                  <c:v>8.8209066687711015</c:v>
                </c:pt>
                <c:pt idx="149">
                  <c:v>14.100278681669856</c:v>
                </c:pt>
                <c:pt idx="150">
                  <c:v>8.7028339568718849</c:v>
                </c:pt>
                <c:pt idx="151">
                  <c:v>10.043094353622045</c:v>
                </c:pt>
                <c:pt idx="152">
                  <c:v>3.6628958422741533</c:v>
                </c:pt>
                <c:pt idx="153">
                  <c:v>12.222031290252801</c:v>
                </c:pt>
                <c:pt idx="154">
                  <c:v>-1.2061558402043104</c:v>
                </c:pt>
                <c:pt idx="155">
                  <c:v>0.4409079583940283</c:v>
                </c:pt>
                <c:pt idx="156">
                  <c:v>14.444976994832878</c:v>
                </c:pt>
                <c:pt idx="157">
                  <c:v>5.2195378969292321</c:v>
                </c:pt>
                <c:pt idx="158">
                  <c:v>-6.709587369798804</c:v>
                </c:pt>
                <c:pt idx="159">
                  <c:v>-13.867039692806607</c:v>
                </c:pt>
                <c:pt idx="160">
                  <c:v>-24.200443419269725</c:v>
                </c:pt>
                <c:pt idx="161">
                  <c:v>-16.231145978628234</c:v>
                </c:pt>
                <c:pt idx="162">
                  <c:v>-16.863723734999901</c:v>
                </c:pt>
                <c:pt idx="163">
                  <c:v>-13.292374307610523</c:v>
                </c:pt>
                <c:pt idx="164">
                  <c:v>-26.557638660799213</c:v>
                </c:pt>
                <c:pt idx="165">
                  <c:v>-44.684691039448687</c:v>
                </c:pt>
                <c:pt idx="166">
                  <c:v>-32.722745332603111</c:v>
                </c:pt>
                <c:pt idx="167">
                  <c:v>-28.072308728676163</c:v>
                </c:pt>
                <c:pt idx="168">
                  <c:v>-29.251776784650694</c:v>
                </c:pt>
                <c:pt idx="169">
                  <c:v>-33.365236244065208</c:v>
                </c:pt>
                <c:pt idx="170">
                  <c:v>-63.239163270064424</c:v>
                </c:pt>
                <c:pt idx="171">
                  <c:v>-63.681115836870418</c:v>
                </c:pt>
                <c:pt idx="172">
                  <c:v>-59.966964320526024</c:v>
                </c:pt>
                <c:pt idx="173">
                  <c:v>-47.237793407806393</c:v>
                </c:pt>
                <c:pt idx="174">
                  <c:v>-44.867123123592322</c:v>
                </c:pt>
                <c:pt idx="175">
                  <c:v>-39.311961755047044</c:v>
                </c:pt>
                <c:pt idx="176">
                  <c:v>-44.180886602323611</c:v>
                </c:pt>
                <c:pt idx="177">
                  <c:v>-45.218612693606147</c:v>
                </c:pt>
                <c:pt idx="178">
                  <c:v>-34.487813638287435</c:v>
                </c:pt>
                <c:pt idx="179">
                  <c:v>-33.990560206247082</c:v>
                </c:pt>
                <c:pt idx="180">
                  <c:v>-50.018794325829361</c:v>
                </c:pt>
                <c:pt idx="181">
                  <c:v>-51.23783401363923</c:v>
                </c:pt>
                <c:pt idx="182">
                  <c:v>-58.460420963912199</c:v>
                </c:pt>
                <c:pt idx="183">
                  <c:v>-51.55023364608607</c:v>
                </c:pt>
                <c:pt idx="184">
                  <c:v>-52.365673396816348</c:v>
                </c:pt>
                <c:pt idx="185">
                  <c:v>-43.578221794694485</c:v>
                </c:pt>
                <c:pt idx="186">
                  <c:v>-51.980065711328493</c:v>
                </c:pt>
                <c:pt idx="187">
                  <c:v>-44.220894948978582</c:v>
                </c:pt>
                <c:pt idx="188">
                  <c:v>-41.155763361135158</c:v>
                </c:pt>
                <c:pt idx="189">
                  <c:v>-52.4</c:v>
                </c:pt>
                <c:pt idx="190">
                  <c:v>-34.200000000000003</c:v>
                </c:pt>
                <c:pt idx="191">
                  <c:v>-49.5</c:v>
                </c:pt>
                <c:pt idx="192">
                  <c:v>-44.3</c:v>
                </c:pt>
                <c:pt idx="193">
                  <c:v>-38.9</c:v>
                </c:pt>
              </c:numCache>
            </c:numRef>
          </c:val>
          <c:smooth val="0"/>
          <c:extLst>
            <c:ext xmlns:c16="http://schemas.microsoft.com/office/drawing/2014/chart" uri="{C3380CC4-5D6E-409C-BE32-E72D297353CC}">
              <c16:uniqueId val="{00000000-10CC-4921-9166-36444F2F968F}"/>
            </c:ext>
          </c:extLst>
        </c:ser>
        <c:ser>
          <c:idx val="1"/>
          <c:order val="1"/>
          <c:spPr>
            <a:ln w="28575" cap="rnd">
              <a:solidFill>
                <a:schemeClr val="accent2"/>
              </a:solidFill>
              <a:round/>
            </a:ln>
            <a:effectLst/>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Hoja1!$C$2:$C$195</c:f>
              <c:numCache>
                <c:formatCode>0.0</c:formatCode>
                <c:ptCount val="194"/>
                <c:pt idx="0">
                  <c:v>5.3900000000000006</c:v>
                </c:pt>
                <c:pt idx="1">
                  <c:v>4.2100000000000009</c:v>
                </c:pt>
                <c:pt idx="2">
                  <c:v>7.1000000000000014</c:v>
                </c:pt>
                <c:pt idx="3">
                  <c:v>1.3200000000000003</c:v>
                </c:pt>
                <c:pt idx="4">
                  <c:v>-5.6600000000000037</c:v>
                </c:pt>
                <c:pt idx="5">
                  <c:v>-5.8599999999999994</c:v>
                </c:pt>
                <c:pt idx="6">
                  <c:v>-0.98000000000000398</c:v>
                </c:pt>
                <c:pt idx="7">
                  <c:v>-0.31000000000000227</c:v>
                </c:pt>
                <c:pt idx="8">
                  <c:v>-5.0799999999999983</c:v>
                </c:pt>
                <c:pt idx="9">
                  <c:v>-10.93</c:v>
                </c:pt>
                <c:pt idx="10">
                  <c:v>-3.1099999999999994</c:v>
                </c:pt>
                <c:pt idx="11">
                  <c:v>-8.7199999999999989</c:v>
                </c:pt>
                <c:pt idx="12">
                  <c:v>0.75</c:v>
                </c:pt>
                <c:pt idx="13">
                  <c:v>1.7899999999999991</c:v>
                </c:pt>
                <c:pt idx="14">
                  <c:v>-4.1999999999999957</c:v>
                </c:pt>
                <c:pt idx="15">
                  <c:v>2.9099999999999966</c:v>
                </c:pt>
                <c:pt idx="16">
                  <c:v>-2.730000000000004</c:v>
                </c:pt>
                <c:pt idx="17">
                  <c:v>-2.0999999999999943</c:v>
                </c:pt>
                <c:pt idx="18">
                  <c:v>0.31000000000000227</c:v>
                </c:pt>
                <c:pt idx="19">
                  <c:v>1.1100000000000065</c:v>
                </c:pt>
                <c:pt idx="20">
                  <c:v>4.68</c:v>
                </c:pt>
                <c:pt idx="21">
                  <c:v>5.7100000000000009</c:v>
                </c:pt>
                <c:pt idx="22">
                  <c:v>6.3900000000000006</c:v>
                </c:pt>
                <c:pt idx="23">
                  <c:v>5.3599999999999994</c:v>
                </c:pt>
                <c:pt idx="24">
                  <c:v>2.970000000000006</c:v>
                </c:pt>
                <c:pt idx="25">
                  <c:v>5</c:v>
                </c:pt>
                <c:pt idx="26">
                  <c:v>10.939999999999998</c:v>
                </c:pt>
                <c:pt idx="27">
                  <c:v>17.119999999999997</c:v>
                </c:pt>
                <c:pt idx="28">
                  <c:v>14.490000000000002</c:v>
                </c:pt>
                <c:pt idx="29">
                  <c:v>15.149999999999999</c:v>
                </c:pt>
                <c:pt idx="30">
                  <c:v>13.980000000000004</c:v>
                </c:pt>
                <c:pt idx="31">
                  <c:v>12.189999999999998</c:v>
                </c:pt>
                <c:pt idx="32">
                  <c:v>11.82</c:v>
                </c:pt>
                <c:pt idx="33">
                  <c:v>7.2399999999999949</c:v>
                </c:pt>
                <c:pt idx="34">
                  <c:v>1.3599999999999994</c:v>
                </c:pt>
                <c:pt idx="35">
                  <c:v>8.4400000000000048</c:v>
                </c:pt>
                <c:pt idx="36">
                  <c:v>10.229999999999997</c:v>
                </c:pt>
                <c:pt idx="37">
                  <c:v>11.100000000000001</c:v>
                </c:pt>
                <c:pt idx="38">
                  <c:v>10.240000000000002</c:v>
                </c:pt>
                <c:pt idx="39">
                  <c:v>12.100000000000001</c:v>
                </c:pt>
                <c:pt idx="40">
                  <c:v>21.28</c:v>
                </c:pt>
                <c:pt idx="41">
                  <c:v>7.1499999999999986</c:v>
                </c:pt>
                <c:pt idx="42">
                  <c:v>21.11</c:v>
                </c:pt>
                <c:pt idx="43">
                  <c:v>22.490000000000002</c:v>
                </c:pt>
                <c:pt idx="44">
                  <c:v>18.720000000000006</c:v>
                </c:pt>
                <c:pt idx="45">
                  <c:v>35.520000000000003</c:v>
                </c:pt>
                <c:pt idx="46">
                  <c:v>21.46</c:v>
                </c:pt>
                <c:pt idx="47">
                  <c:v>16.629999999999995</c:v>
                </c:pt>
                <c:pt idx="48">
                  <c:v>28.119999999999997</c:v>
                </c:pt>
                <c:pt idx="49">
                  <c:v>13.700000000000003</c:v>
                </c:pt>
                <c:pt idx="50">
                  <c:v>23.089999999999996</c:v>
                </c:pt>
                <c:pt idx="51">
                  <c:v>22.46</c:v>
                </c:pt>
                <c:pt idx="52">
                  <c:v>37.519999999999996</c:v>
                </c:pt>
                <c:pt idx="53">
                  <c:v>39.400000000000006</c:v>
                </c:pt>
                <c:pt idx="54">
                  <c:v>50.599999999999994</c:v>
                </c:pt>
                <c:pt idx="55">
                  <c:v>40.549999999999997</c:v>
                </c:pt>
                <c:pt idx="56">
                  <c:v>48.11999999999999</c:v>
                </c:pt>
                <c:pt idx="57">
                  <c:v>38.85</c:v>
                </c:pt>
                <c:pt idx="58">
                  <c:v>44.740000000000009</c:v>
                </c:pt>
                <c:pt idx="59">
                  <c:v>39.11</c:v>
                </c:pt>
                <c:pt idx="60">
                  <c:v>42.56</c:v>
                </c:pt>
                <c:pt idx="61">
                  <c:v>44.63000000000001</c:v>
                </c:pt>
                <c:pt idx="62">
                  <c:v>41.9</c:v>
                </c:pt>
                <c:pt idx="63">
                  <c:v>42.129999999999995</c:v>
                </c:pt>
                <c:pt idx="64">
                  <c:v>39.620000000000005</c:v>
                </c:pt>
                <c:pt idx="65">
                  <c:v>41.010000000000005</c:v>
                </c:pt>
                <c:pt idx="66">
                  <c:v>28.490000000000002</c:v>
                </c:pt>
                <c:pt idx="67">
                  <c:v>35.969999999999992</c:v>
                </c:pt>
                <c:pt idx="68">
                  <c:v>32.92</c:v>
                </c:pt>
                <c:pt idx="69">
                  <c:v>38.849999999999994</c:v>
                </c:pt>
                <c:pt idx="70">
                  <c:v>41.379999999999995</c:v>
                </c:pt>
                <c:pt idx="71">
                  <c:v>38</c:v>
                </c:pt>
                <c:pt idx="72">
                  <c:v>34.570000000000007</c:v>
                </c:pt>
                <c:pt idx="73">
                  <c:v>30.380000000000003</c:v>
                </c:pt>
                <c:pt idx="74">
                  <c:v>32.42</c:v>
                </c:pt>
                <c:pt idx="75">
                  <c:v>27.120000000000005</c:v>
                </c:pt>
                <c:pt idx="76">
                  <c:v>25.989999999999995</c:v>
                </c:pt>
                <c:pt idx="77">
                  <c:v>26.769999999999996</c:v>
                </c:pt>
                <c:pt idx="78">
                  <c:v>23.919999999999995</c:v>
                </c:pt>
                <c:pt idx="79">
                  <c:v>10.5</c:v>
                </c:pt>
                <c:pt idx="80">
                  <c:v>15.729999999999997</c:v>
                </c:pt>
                <c:pt idx="81">
                  <c:v>11.879999999999995</c:v>
                </c:pt>
                <c:pt idx="82">
                  <c:v>17.630000000000003</c:v>
                </c:pt>
                <c:pt idx="83">
                  <c:v>18.370000000000005</c:v>
                </c:pt>
                <c:pt idx="84">
                  <c:v>-1.720000000000006</c:v>
                </c:pt>
                <c:pt idx="85">
                  <c:v>11.030000000000001</c:v>
                </c:pt>
                <c:pt idx="86">
                  <c:v>19.509999999999998</c:v>
                </c:pt>
                <c:pt idx="87">
                  <c:v>6.1400000000000006</c:v>
                </c:pt>
                <c:pt idx="88">
                  <c:v>2.7899999999999991</c:v>
                </c:pt>
                <c:pt idx="89">
                  <c:v>5.4200000000000017</c:v>
                </c:pt>
                <c:pt idx="90">
                  <c:v>9.9499999999999957</c:v>
                </c:pt>
                <c:pt idx="91">
                  <c:v>17.32</c:v>
                </c:pt>
                <c:pt idx="92">
                  <c:v>29.980000000000004</c:v>
                </c:pt>
                <c:pt idx="93">
                  <c:v>28.520000000000003</c:v>
                </c:pt>
                <c:pt idx="94">
                  <c:v>22.810000000000002</c:v>
                </c:pt>
                <c:pt idx="95">
                  <c:v>20.410000000000004</c:v>
                </c:pt>
                <c:pt idx="96">
                  <c:v>14.96</c:v>
                </c:pt>
                <c:pt idx="97">
                  <c:v>22.589999999999996</c:v>
                </c:pt>
                <c:pt idx="98">
                  <c:v>24.64</c:v>
                </c:pt>
                <c:pt idx="99">
                  <c:v>25.779999999999994</c:v>
                </c:pt>
                <c:pt idx="100">
                  <c:v>22.559999999999995</c:v>
                </c:pt>
                <c:pt idx="101">
                  <c:v>27.870000000000005</c:v>
                </c:pt>
                <c:pt idx="102">
                  <c:v>29.93</c:v>
                </c:pt>
                <c:pt idx="103">
                  <c:v>32.280000000000008</c:v>
                </c:pt>
                <c:pt idx="104">
                  <c:v>30.410000000000004</c:v>
                </c:pt>
                <c:pt idx="105">
                  <c:v>38.870000000000005</c:v>
                </c:pt>
                <c:pt idx="106">
                  <c:v>37.630761134406015</c:v>
                </c:pt>
                <c:pt idx="107">
                  <c:v>29.26067100509286</c:v>
                </c:pt>
                <c:pt idx="108">
                  <c:v>34.351246076761242</c:v>
                </c:pt>
                <c:pt idx="109">
                  <c:v>23.010483590386009</c:v>
                </c:pt>
                <c:pt idx="110">
                  <c:v>33.648580021169003</c:v>
                </c:pt>
                <c:pt idx="111">
                  <c:v>38.608796645227997</c:v>
                </c:pt>
                <c:pt idx="112">
                  <c:v>35.129258382583686</c:v>
                </c:pt>
                <c:pt idx="113">
                  <c:v>22.790757272792774</c:v>
                </c:pt>
                <c:pt idx="114">
                  <c:v>14.505745466796213</c:v>
                </c:pt>
                <c:pt idx="115">
                  <c:v>40.557943629099135</c:v>
                </c:pt>
                <c:pt idx="116">
                  <c:v>39.335003037653784</c:v>
                </c:pt>
                <c:pt idx="117">
                  <c:v>35.658837831000007</c:v>
                </c:pt>
                <c:pt idx="118">
                  <c:v>41.820531795213185</c:v>
                </c:pt>
                <c:pt idx="119">
                  <c:v>28.957037166427888</c:v>
                </c:pt>
                <c:pt idx="120">
                  <c:v>23.225995387930844</c:v>
                </c:pt>
                <c:pt idx="121">
                  <c:v>29.060192708133393</c:v>
                </c:pt>
                <c:pt idx="122">
                  <c:v>41.451339955835344</c:v>
                </c:pt>
                <c:pt idx="123">
                  <c:v>39.937552596519623</c:v>
                </c:pt>
                <c:pt idx="124">
                  <c:v>29.267181859808723</c:v>
                </c:pt>
                <c:pt idx="125">
                  <c:v>29.289641542156922</c:v>
                </c:pt>
                <c:pt idx="126">
                  <c:v>29.600126939080688</c:v>
                </c:pt>
                <c:pt idx="127">
                  <c:v>35.864027834847789</c:v>
                </c:pt>
                <c:pt idx="128">
                  <c:v>39.091557965954252</c:v>
                </c:pt>
                <c:pt idx="129">
                  <c:v>33.376508907899627</c:v>
                </c:pt>
                <c:pt idx="130">
                  <c:v>34.527812369936157</c:v>
                </c:pt>
                <c:pt idx="131">
                  <c:v>19.883973161641947</c:v>
                </c:pt>
                <c:pt idx="132">
                  <c:v>29.474904211262185</c:v>
                </c:pt>
                <c:pt idx="133">
                  <c:v>26.328358735111415</c:v>
                </c:pt>
                <c:pt idx="134">
                  <c:v>37.531870060367602</c:v>
                </c:pt>
                <c:pt idx="135">
                  <c:v>21.928736144161036</c:v>
                </c:pt>
                <c:pt idx="136">
                  <c:v>25.597277870581522</c:v>
                </c:pt>
                <c:pt idx="137">
                  <c:v>22.982979507536164</c:v>
                </c:pt>
                <c:pt idx="138">
                  <c:v>29.962340110038589</c:v>
                </c:pt>
                <c:pt idx="139">
                  <c:v>35.02209775592965</c:v>
                </c:pt>
                <c:pt idx="140">
                  <c:v>31.407305877952865</c:v>
                </c:pt>
                <c:pt idx="141">
                  <c:v>16.266895048906953</c:v>
                </c:pt>
                <c:pt idx="142">
                  <c:v>23.306851465048943</c:v>
                </c:pt>
                <c:pt idx="143">
                  <c:v>23.596842971171711</c:v>
                </c:pt>
                <c:pt idx="144">
                  <c:v>22.688174280273678</c:v>
                </c:pt>
                <c:pt idx="145">
                  <c:v>22.197361613548601</c:v>
                </c:pt>
                <c:pt idx="146">
                  <c:v>24.183448390386744</c:v>
                </c:pt>
                <c:pt idx="147">
                  <c:v>22.948520763328936</c:v>
                </c:pt>
                <c:pt idx="148">
                  <c:v>26.622931575093808</c:v>
                </c:pt>
                <c:pt idx="149">
                  <c:v>24.769448183686706</c:v>
                </c:pt>
                <c:pt idx="150">
                  <c:v>23.749283727447256</c:v>
                </c:pt>
                <c:pt idx="151">
                  <c:v>26.641339785536296</c:v>
                </c:pt>
                <c:pt idx="152">
                  <c:v>25.950471630312087</c:v>
                </c:pt>
                <c:pt idx="153">
                  <c:v>27.839998129533711</c:v>
                </c:pt>
                <c:pt idx="154">
                  <c:v>24.536537458531214</c:v>
                </c:pt>
                <c:pt idx="155">
                  <c:v>26.536275543659485</c:v>
                </c:pt>
                <c:pt idx="156">
                  <c:v>32.959811878576339</c:v>
                </c:pt>
                <c:pt idx="157">
                  <c:v>19.197834041273339</c:v>
                </c:pt>
                <c:pt idx="158">
                  <c:v>26.798355618283779</c:v>
                </c:pt>
                <c:pt idx="159">
                  <c:v>24.007898139233788</c:v>
                </c:pt>
                <c:pt idx="160">
                  <c:v>11.900979094357183</c:v>
                </c:pt>
                <c:pt idx="161">
                  <c:v>10.382084879723131</c:v>
                </c:pt>
                <c:pt idx="162">
                  <c:v>20.812115622957862</c:v>
                </c:pt>
                <c:pt idx="163">
                  <c:v>21.349051568884114</c:v>
                </c:pt>
                <c:pt idx="164">
                  <c:v>11.963811719227635</c:v>
                </c:pt>
                <c:pt idx="165">
                  <c:v>4.7153362433743879</c:v>
                </c:pt>
                <c:pt idx="166">
                  <c:v>7.3700527988473254</c:v>
                </c:pt>
                <c:pt idx="167">
                  <c:v>15.570677146876633</c:v>
                </c:pt>
                <c:pt idx="168">
                  <c:v>14.748104056855858</c:v>
                </c:pt>
                <c:pt idx="169">
                  <c:v>2.1800191667894993</c:v>
                </c:pt>
                <c:pt idx="170">
                  <c:v>-24.156165411838558</c:v>
                </c:pt>
                <c:pt idx="171">
                  <c:v>-13.390500487065431</c:v>
                </c:pt>
                <c:pt idx="172">
                  <c:v>-23.491363900792777</c:v>
                </c:pt>
                <c:pt idx="173">
                  <c:v>-8.2340156492428918</c:v>
                </c:pt>
                <c:pt idx="174">
                  <c:v>-7.3920741429547192</c:v>
                </c:pt>
                <c:pt idx="175">
                  <c:v>6.7699148281334942E-2</c:v>
                </c:pt>
                <c:pt idx="176">
                  <c:v>-20.708534216251834</c:v>
                </c:pt>
                <c:pt idx="177">
                  <c:v>-10.303027557716362</c:v>
                </c:pt>
                <c:pt idx="178">
                  <c:v>5.2232155852784956E-2</c:v>
                </c:pt>
                <c:pt idx="179">
                  <c:v>2.7518277896015775</c:v>
                </c:pt>
                <c:pt idx="180">
                  <c:v>1.8630964605244245</c:v>
                </c:pt>
                <c:pt idx="181">
                  <c:v>-5.1039964252822543</c:v>
                </c:pt>
                <c:pt idx="182">
                  <c:v>-20.656567932078616</c:v>
                </c:pt>
                <c:pt idx="183">
                  <c:v>-11.809965326845266</c:v>
                </c:pt>
                <c:pt idx="184">
                  <c:v>-18.75586400299597</c:v>
                </c:pt>
                <c:pt idx="185">
                  <c:v>0.34041562496205557</c:v>
                </c:pt>
                <c:pt idx="186">
                  <c:v>-11.015383993736478</c:v>
                </c:pt>
                <c:pt idx="187">
                  <c:v>-5.3737296250195854</c:v>
                </c:pt>
                <c:pt idx="188">
                  <c:v>2.0750078570621397</c:v>
                </c:pt>
                <c:pt idx="189">
                  <c:v>2.2000000000000002</c:v>
                </c:pt>
                <c:pt idx="190">
                  <c:v>4.2</c:v>
                </c:pt>
                <c:pt idx="191">
                  <c:v>1.3</c:v>
                </c:pt>
                <c:pt idx="192">
                  <c:v>-5.6</c:v>
                </c:pt>
                <c:pt idx="193">
                  <c:v>2.2000000000000002</c:v>
                </c:pt>
              </c:numCache>
            </c:numRef>
          </c:val>
          <c:smooth val="0"/>
          <c:extLst>
            <c:ext xmlns:c16="http://schemas.microsoft.com/office/drawing/2014/chart" uri="{C3380CC4-5D6E-409C-BE32-E72D297353CC}">
              <c16:uniqueId val="{00000001-10CC-4921-9166-36444F2F968F}"/>
            </c:ext>
          </c:extLst>
        </c:ser>
        <c:ser>
          <c:idx val="2"/>
          <c:order val="2"/>
          <c:spPr>
            <a:ln w="28575" cap="rnd">
              <a:solidFill>
                <a:schemeClr val="accent3"/>
              </a:solidFill>
              <a:round/>
            </a:ln>
            <a:effectLst/>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Hoja1!$D$2:$D$195</c:f>
              <c:numCache>
                <c:formatCode>0.0</c:formatCode>
                <c:ptCount val="194"/>
                <c:pt idx="0">
                  <c:v>-17</c:v>
                </c:pt>
                <c:pt idx="1">
                  <c:v>-19.600000000000001</c:v>
                </c:pt>
                <c:pt idx="2">
                  <c:v>-12.8</c:v>
                </c:pt>
                <c:pt idx="3">
                  <c:v>-21.6</c:v>
                </c:pt>
                <c:pt idx="4">
                  <c:v>-27.1</c:v>
                </c:pt>
                <c:pt idx="5">
                  <c:v>-29.3</c:v>
                </c:pt>
                <c:pt idx="6">
                  <c:v>-24.8</c:v>
                </c:pt>
                <c:pt idx="7">
                  <c:v>-14.8</c:v>
                </c:pt>
                <c:pt idx="8">
                  <c:v>-30</c:v>
                </c:pt>
                <c:pt idx="9">
                  <c:v>-21.3</c:v>
                </c:pt>
                <c:pt idx="10">
                  <c:v>-19.600000000000001</c:v>
                </c:pt>
                <c:pt idx="11">
                  <c:v>-20.8</c:v>
                </c:pt>
                <c:pt idx="12">
                  <c:v>-18.3</c:v>
                </c:pt>
                <c:pt idx="13">
                  <c:v>-13.2</c:v>
                </c:pt>
                <c:pt idx="14">
                  <c:v>-23.5</c:v>
                </c:pt>
                <c:pt idx="15">
                  <c:v>-19.5</c:v>
                </c:pt>
                <c:pt idx="16">
                  <c:v>-17.7</c:v>
                </c:pt>
                <c:pt idx="17">
                  <c:v>-19.8</c:v>
                </c:pt>
                <c:pt idx="18">
                  <c:v>-16</c:v>
                </c:pt>
                <c:pt idx="19">
                  <c:v>-15</c:v>
                </c:pt>
                <c:pt idx="20">
                  <c:v>-18.5</c:v>
                </c:pt>
                <c:pt idx="21">
                  <c:v>-7.6</c:v>
                </c:pt>
                <c:pt idx="22">
                  <c:v>-11.4</c:v>
                </c:pt>
                <c:pt idx="23">
                  <c:v>-10.9</c:v>
                </c:pt>
                <c:pt idx="24">
                  <c:v>-9.1999999999999993</c:v>
                </c:pt>
                <c:pt idx="25">
                  <c:v>-12.5</c:v>
                </c:pt>
                <c:pt idx="26">
                  <c:v>-2.2000000000000002</c:v>
                </c:pt>
                <c:pt idx="27">
                  <c:v>0.9</c:v>
                </c:pt>
                <c:pt idx="28">
                  <c:v>-3.4</c:v>
                </c:pt>
                <c:pt idx="29">
                  <c:v>2.2000000000000002</c:v>
                </c:pt>
                <c:pt idx="30">
                  <c:v>9</c:v>
                </c:pt>
                <c:pt idx="31">
                  <c:v>6.3</c:v>
                </c:pt>
                <c:pt idx="32">
                  <c:v>6.6</c:v>
                </c:pt>
                <c:pt idx="33">
                  <c:v>8.6</c:v>
                </c:pt>
                <c:pt idx="34">
                  <c:v>8.6</c:v>
                </c:pt>
                <c:pt idx="35">
                  <c:v>10.1</c:v>
                </c:pt>
                <c:pt idx="36">
                  <c:v>11.6</c:v>
                </c:pt>
                <c:pt idx="37">
                  <c:v>5.5</c:v>
                </c:pt>
                <c:pt idx="38">
                  <c:v>11.4</c:v>
                </c:pt>
                <c:pt idx="39">
                  <c:v>13.7</c:v>
                </c:pt>
                <c:pt idx="40">
                  <c:v>15</c:v>
                </c:pt>
                <c:pt idx="41">
                  <c:v>13.4</c:v>
                </c:pt>
                <c:pt idx="42">
                  <c:v>22.4</c:v>
                </c:pt>
                <c:pt idx="43">
                  <c:v>21.9</c:v>
                </c:pt>
                <c:pt idx="44">
                  <c:v>23.9</c:v>
                </c:pt>
                <c:pt idx="45">
                  <c:v>34.4</c:v>
                </c:pt>
                <c:pt idx="46">
                  <c:v>29.5</c:v>
                </c:pt>
                <c:pt idx="47">
                  <c:v>29.8</c:v>
                </c:pt>
                <c:pt idx="48">
                  <c:v>27.6</c:v>
                </c:pt>
                <c:pt idx="49">
                  <c:v>14.9</c:v>
                </c:pt>
                <c:pt idx="50">
                  <c:v>23.7</c:v>
                </c:pt>
                <c:pt idx="51">
                  <c:v>28.6</c:v>
                </c:pt>
                <c:pt idx="52">
                  <c:v>32.9</c:v>
                </c:pt>
                <c:pt idx="53">
                  <c:v>42.5</c:v>
                </c:pt>
                <c:pt idx="54">
                  <c:v>49.1</c:v>
                </c:pt>
                <c:pt idx="55">
                  <c:v>44</c:v>
                </c:pt>
                <c:pt idx="56">
                  <c:v>42.6</c:v>
                </c:pt>
                <c:pt idx="57">
                  <c:v>48.3</c:v>
                </c:pt>
                <c:pt idx="58">
                  <c:v>44.6</c:v>
                </c:pt>
                <c:pt idx="59">
                  <c:v>50.3</c:v>
                </c:pt>
                <c:pt idx="60">
                  <c:v>48.2</c:v>
                </c:pt>
                <c:pt idx="61">
                  <c:v>48.2</c:v>
                </c:pt>
                <c:pt idx="62">
                  <c:v>39.4</c:v>
                </c:pt>
                <c:pt idx="63">
                  <c:v>42.5</c:v>
                </c:pt>
                <c:pt idx="64">
                  <c:v>44.8</c:v>
                </c:pt>
                <c:pt idx="65">
                  <c:v>41.2</c:v>
                </c:pt>
                <c:pt idx="66">
                  <c:v>48.5</c:v>
                </c:pt>
                <c:pt idx="67">
                  <c:v>45.2</c:v>
                </c:pt>
                <c:pt idx="68">
                  <c:v>50.8</c:v>
                </c:pt>
                <c:pt idx="69">
                  <c:v>47.2</c:v>
                </c:pt>
                <c:pt idx="70">
                  <c:v>50.5</c:v>
                </c:pt>
                <c:pt idx="71">
                  <c:v>54.7</c:v>
                </c:pt>
                <c:pt idx="72">
                  <c:v>49.1</c:v>
                </c:pt>
                <c:pt idx="73">
                  <c:v>41.9</c:v>
                </c:pt>
                <c:pt idx="74">
                  <c:v>40.9</c:v>
                </c:pt>
                <c:pt idx="75">
                  <c:v>24.2</c:v>
                </c:pt>
                <c:pt idx="76">
                  <c:v>37.299999999999997</c:v>
                </c:pt>
                <c:pt idx="77">
                  <c:v>44.6</c:v>
                </c:pt>
                <c:pt idx="78">
                  <c:v>35.4</c:v>
                </c:pt>
                <c:pt idx="79">
                  <c:v>27.6</c:v>
                </c:pt>
                <c:pt idx="80">
                  <c:v>30.2</c:v>
                </c:pt>
                <c:pt idx="81">
                  <c:v>30.5</c:v>
                </c:pt>
                <c:pt idx="82">
                  <c:v>27.3</c:v>
                </c:pt>
                <c:pt idx="83">
                  <c:v>14.8</c:v>
                </c:pt>
                <c:pt idx="84">
                  <c:v>10.4</c:v>
                </c:pt>
                <c:pt idx="85">
                  <c:v>10.7</c:v>
                </c:pt>
                <c:pt idx="86">
                  <c:v>0.7</c:v>
                </c:pt>
                <c:pt idx="87">
                  <c:v>-0.7</c:v>
                </c:pt>
                <c:pt idx="88">
                  <c:v>-4.3</c:v>
                </c:pt>
                <c:pt idx="89">
                  <c:v>-14</c:v>
                </c:pt>
                <c:pt idx="90">
                  <c:v>-0.8</c:v>
                </c:pt>
                <c:pt idx="91">
                  <c:v>-2.7</c:v>
                </c:pt>
                <c:pt idx="92">
                  <c:v>5.8</c:v>
                </c:pt>
                <c:pt idx="93">
                  <c:v>4.5</c:v>
                </c:pt>
                <c:pt idx="94">
                  <c:v>6</c:v>
                </c:pt>
                <c:pt idx="95">
                  <c:v>6.9</c:v>
                </c:pt>
                <c:pt idx="96">
                  <c:v>6.3</c:v>
                </c:pt>
                <c:pt idx="97">
                  <c:v>2.7</c:v>
                </c:pt>
                <c:pt idx="98">
                  <c:v>0.6</c:v>
                </c:pt>
                <c:pt idx="99">
                  <c:v>9.4</c:v>
                </c:pt>
                <c:pt idx="100">
                  <c:v>9.5</c:v>
                </c:pt>
                <c:pt idx="101">
                  <c:v>18.2</c:v>
                </c:pt>
                <c:pt idx="102">
                  <c:v>21.9</c:v>
                </c:pt>
                <c:pt idx="103">
                  <c:v>27</c:v>
                </c:pt>
                <c:pt idx="104">
                  <c:v>24.7</c:v>
                </c:pt>
                <c:pt idx="105">
                  <c:v>36.799999999999997</c:v>
                </c:pt>
                <c:pt idx="106">
                  <c:v>32</c:v>
                </c:pt>
                <c:pt idx="107">
                  <c:v>31.9</c:v>
                </c:pt>
                <c:pt idx="108">
                  <c:v>25.2</c:v>
                </c:pt>
                <c:pt idx="109">
                  <c:v>11.2</c:v>
                </c:pt>
                <c:pt idx="110">
                  <c:v>15.9</c:v>
                </c:pt>
                <c:pt idx="111">
                  <c:v>18.7</c:v>
                </c:pt>
                <c:pt idx="112">
                  <c:v>25.7</c:v>
                </c:pt>
                <c:pt idx="113">
                  <c:v>12</c:v>
                </c:pt>
                <c:pt idx="114">
                  <c:v>7.8</c:v>
                </c:pt>
                <c:pt idx="115">
                  <c:v>30</c:v>
                </c:pt>
                <c:pt idx="116">
                  <c:v>32.200000000000003</c:v>
                </c:pt>
                <c:pt idx="117">
                  <c:v>28.6</c:v>
                </c:pt>
                <c:pt idx="118">
                  <c:v>35.5</c:v>
                </c:pt>
                <c:pt idx="119">
                  <c:v>14.8</c:v>
                </c:pt>
                <c:pt idx="120">
                  <c:v>21</c:v>
                </c:pt>
                <c:pt idx="121">
                  <c:v>20.8</c:v>
                </c:pt>
                <c:pt idx="122">
                  <c:v>30.4</c:v>
                </c:pt>
                <c:pt idx="123">
                  <c:v>32.299999999999997</c:v>
                </c:pt>
                <c:pt idx="124">
                  <c:v>28.9</c:v>
                </c:pt>
                <c:pt idx="125">
                  <c:v>10.4</c:v>
                </c:pt>
                <c:pt idx="126">
                  <c:v>16.2</c:v>
                </c:pt>
                <c:pt idx="127">
                  <c:v>24.8</c:v>
                </c:pt>
                <c:pt idx="128">
                  <c:v>22.9</c:v>
                </c:pt>
                <c:pt idx="129">
                  <c:v>20</c:v>
                </c:pt>
                <c:pt idx="130">
                  <c:v>27.2</c:v>
                </c:pt>
                <c:pt idx="131">
                  <c:v>41.2</c:v>
                </c:pt>
                <c:pt idx="132">
                  <c:v>24.7</c:v>
                </c:pt>
                <c:pt idx="133">
                  <c:v>13.6</c:v>
                </c:pt>
                <c:pt idx="134">
                  <c:v>21.2</c:v>
                </c:pt>
                <c:pt idx="135">
                  <c:v>26.2</c:v>
                </c:pt>
                <c:pt idx="136">
                  <c:v>26.3</c:v>
                </c:pt>
                <c:pt idx="137">
                  <c:v>24</c:v>
                </c:pt>
                <c:pt idx="138">
                  <c:v>22.7</c:v>
                </c:pt>
                <c:pt idx="139">
                  <c:v>35.9</c:v>
                </c:pt>
                <c:pt idx="140">
                  <c:v>37.6</c:v>
                </c:pt>
                <c:pt idx="141">
                  <c:v>20.5</c:v>
                </c:pt>
                <c:pt idx="142">
                  <c:v>27.3</c:v>
                </c:pt>
                <c:pt idx="143">
                  <c:v>33.700000000000003</c:v>
                </c:pt>
                <c:pt idx="144">
                  <c:v>29.4</c:v>
                </c:pt>
                <c:pt idx="145">
                  <c:v>19.899999999999999</c:v>
                </c:pt>
                <c:pt idx="146">
                  <c:v>27.2</c:v>
                </c:pt>
                <c:pt idx="147">
                  <c:v>19.600000000000001</c:v>
                </c:pt>
                <c:pt idx="148">
                  <c:v>26.8</c:v>
                </c:pt>
                <c:pt idx="149">
                  <c:v>30.5</c:v>
                </c:pt>
                <c:pt idx="150">
                  <c:v>36.5</c:v>
                </c:pt>
                <c:pt idx="151">
                  <c:v>34.4</c:v>
                </c:pt>
                <c:pt idx="152">
                  <c:v>35.6</c:v>
                </c:pt>
                <c:pt idx="153">
                  <c:v>37.5</c:v>
                </c:pt>
                <c:pt idx="154">
                  <c:v>28.7</c:v>
                </c:pt>
                <c:pt idx="155">
                  <c:v>34.5</c:v>
                </c:pt>
                <c:pt idx="156">
                  <c:v>32.299999999999997</c:v>
                </c:pt>
                <c:pt idx="157">
                  <c:v>25.4</c:v>
                </c:pt>
                <c:pt idx="158">
                  <c:v>19.8</c:v>
                </c:pt>
                <c:pt idx="159">
                  <c:v>19.100000000000001</c:v>
                </c:pt>
                <c:pt idx="160">
                  <c:v>7</c:v>
                </c:pt>
                <c:pt idx="161">
                  <c:v>12.3</c:v>
                </c:pt>
                <c:pt idx="162">
                  <c:v>12.6</c:v>
                </c:pt>
                <c:pt idx="163">
                  <c:v>30.1</c:v>
                </c:pt>
                <c:pt idx="164">
                  <c:v>4.7</c:v>
                </c:pt>
                <c:pt idx="165">
                  <c:v>-16.2</c:v>
                </c:pt>
                <c:pt idx="166">
                  <c:v>-12.1</c:v>
                </c:pt>
                <c:pt idx="167">
                  <c:v>-6.5</c:v>
                </c:pt>
                <c:pt idx="168">
                  <c:v>-4.9000000000000004</c:v>
                </c:pt>
                <c:pt idx="169">
                  <c:v>-17</c:v>
                </c:pt>
                <c:pt idx="170">
                  <c:v>-37.299999999999997</c:v>
                </c:pt>
                <c:pt idx="171">
                  <c:v>-41.4</c:v>
                </c:pt>
                <c:pt idx="172">
                  <c:v>-42.4</c:v>
                </c:pt>
                <c:pt idx="173">
                  <c:v>-30.3</c:v>
                </c:pt>
                <c:pt idx="174">
                  <c:v>-22.7</c:v>
                </c:pt>
                <c:pt idx="175">
                  <c:v>-14.2</c:v>
                </c:pt>
                <c:pt idx="176">
                  <c:v>-20.8</c:v>
                </c:pt>
                <c:pt idx="177">
                  <c:v>-20</c:v>
                </c:pt>
                <c:pt idx="178">
                  <c:v>-4.4000000000000004</c:v>
                </c:pt>
                <c:pt idx="179">
                  <c:v>1</c:v>
                </c:pt>
                <c:pt idx="180">
                  <c:v>-1.9</c:v>
                </c:pt>
                <c:pt idx="181">
                  <c:v>-1.6</c:v>
                </c:pt>
                <c:pt idx="182">
                  <c:v>-32.9</c:v>
                </c:pt>
                <c:pt idx="183">
                  <c:v>-33.1</c:v>
                </c:pt>
                <c:pt idx="184">
                  <c:v>-28.8</c:v>
                </c:pt>
                <c:pt idx="185">
                  <c:v>-14.1</c:v>
                </c:pt>
                <c:pt idx="186">
                  <c:v>-21.4</c:v>
                </c:pt>
                <c:pt idx="187">
                  <c:v>-13.4</c:v>
                </c:pt>
                <c:pt idx="188">
                  <c:v>-9.1999999999999993</c:v>
                </c:pt>
                <c:pt idx="189">
                  <c:v>-11.3</c:v>
                </c:pt>
                <c:pt idx="190">
                  <c:v>-11.7</c:v>
                </c:pt>
                <c:pt idx="191">
                  <c:v>-19</c:v>
                </c:pt>
                <c:pt idx="192">
                  <c:v>-6.9</c:v>
                </c:pt>
                <c:pt idx="193">
                  <c:v>-15.1</c:v>
                </c:pt>
              </c:numCache>
            </c:numRef>
          </c:val>
          <c:smooth val="0"/>
          <c:extLst>
            <c:ext xmlns:c16="http://schemas.microsoft.com/office/drawing/2014/chart" uri="{C3380CC4-5D6E-409C-BE32-E72D297353CC}">
              <c16:uniqueId val="{00000002-10CC-4921-9166-36444F2F968F}"/>
            </c:ext>
          </c:extLst>
        </c:ser>
        <c:dLbls>
          <c:showLegendKey val="0"/>
          <c:showVal val="0"/>
          <c:showCatName val="0"/>
          <c:showSerName val="0"/>
          <c:showPercent val="0"/>
          <c:showBubbleSize val="0"/>
        </c:dLbls>
        <c:smooth val="0"/>
        <c:axId val="527862920"/>
        <c:axId val="527863312"/>
      </c:lineChart>
      <c:dateAx>
        <c:axId val="527862920"/>
        <c:scaling>
          <c:orientation val="minMax"/>
          <c:max val="43070"/>
          <c:min val="41974"/>
        </c:scaling>
        <c:delete val="0"/>
        <c:axPos val="b"/>
        <c:numFmt formatCode="mmm\-yy" sourceLinked="1"/>
        <c:majorTickMark val="out"/>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CO"/>
          </a:p>
        </c:txPr>
        <c:crossAx val="527863312"/>
        <c:crosses val="autoZero"/>
        <c:auto val="1"/>
        <c:lblOffset val="100"/>
        <c:baseTimeUnit val="months"/>
      </c:dateAx>
      <c:valAx>
        <c:axId val="527863312"/>
        <c:scaling>
          <c:orientation val="minMax"/>
          <c:max val="40"/>
          <c:min val="-70"/>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s-CO" dirty="0"/>
                  <a:t>Balance, %</a:t>
                </a:r>
              </a:p>
            </c:rich>
          </c:tx>
          <c:layout>
            <c:manualLayout>
              <c:xMode val="edge"/>
              <c:yMode val="edge"/>
              <c:x val="1.0816699331070162E-2"/>
              <c:y val="0.2896262638311099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CO"/>
          </a:p>
        </c:txPr>
        <c:crossAx val="527862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33079769866301"/>
          <c:y val="6.0382097627867497E-2"/>
          <c:w val="0.74814895730891096"/>
          <c:h val="0.68154104850368902"/>
        </c:manualLayout>
      </c:layout>
      <c:lineChart>
        <c:grouping val="standard"/>
        <c:varyColors val="0"/>
        <c:ser>
          <c:idx val="0"/>
          <c:order val="0"/>
          <c:tx>
            <c:strRef>
              <c:f>'IndustriaFE '!$B$1</c:f>
              <c:strCache>
                <c:ptCount val="1"/>
                <c:pt idx="0">
                  <c:v>Sin trilla</c:v>
                </c:pt>
              </c:strCache>
            </c:strRef>
          </c:tx>
          <c:spPr>
            <a:ln w="28575" cap="rnd">
              <a:solidFill>
                <a:schemeClr val="accent5">
                  <a:lumMod val="50000"/>
                </a:schemeClr>
              </a:solidFill>
              <a:round/>
            </a:ln>
            <a:effectLst/>
          </c:spPr>
          <c:marker>
            <c:symbol val="none"/>
          </c:marker>
          <c:dLbls>
            <c:dLbl>
              <c:idx val="53"/>
              <c:layout>
                <c:manualLayout>
                  <c:x val="4.49775006250809E-2"/>
                  <c:y val="3.0470269230530582E-2"/>
                </c:manualLayout>
              </c:layout>
              <c:tx>
                <c:rich>
                  <a:bodyPr/>
                  <a:lstStyle/>
                  <a:p>
                    <a:r>
                      <a:rPr lang="en-US" dirty="0"/>
                      <a:t>-0,6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76-4709-A3B2-F8C288331961}"/>
                </c:ext>
              </c:extLst>
            </c:dLbl>
            <c:spPr>
              <a:noFill/>
              <a:ln>
                <a:noFill/>
              </a:ln>
              <a:effectLst/>
            </c:spPr>
            <c:txPr>
              <a:bodyPr rot="0" spcFirstLastPara="1" vertOverflow="ellipsis" vert="horz" wrap="square" anchor="ctr" anchorCtr="1"/>
              <a:lstStyle/>
              <a:p>
                <a:pPr>
                  <a:defRPr sz="900" b="1" i="0" u="none" strike="noStrike" kern="1200" baseline="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'IndustriaFE '!$A$4:$A$60</c:f>
              <c:numCache>
                <c:formatCode>mmm\-yy</c:formatCode>
                <c:ptCount val="57"/>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pt idx="25">
                  <c:v>42095</c:v>
                </c:pt>
                <c:pt idx="26">
                  <c:v>42125</c:v>
                </c:pt>
                <c:pt idx="27">
                  <c:v>42156</c:v>
                </c:pt>
                <c:pt idx="28">
                  <c:v>42186</c:v>
                </c:pt>
                <c:pt idx="29">
                  <c:v>42217</c:v>
                </c:pt>
                <c:pt idx="30">
                  <c:v>42248</c:v>
                </c:pt>
                <c:pt idx="31">
                  <c:v>42278</c:v>
                </c:pt>
                <c:pt idx="32">
                  <c:v>42309</c:v>
                </c:pt>
                <c:pt idx="33">
                  <c:v>42339</c:v>
                </c:pt>
                <c:pt idx="34">
                  <c:v>42370</c:v>
                </c:pt>
                <c:pt idx="35">
                  <c:v>42401</c:v>
                </c:pt>
                <c:pt idx="36">
                  <c:v>42430</c:v>
                </c:pt>
                <c:pt idx="37">
                  <c:v>42461</c:v>
                </c:pt>
                <c:pt idx="38">
                  <c:v>42491</c:v>
                </c:pt>
                <c:pt idx="39">
                  <c:v>42522</c:v>
                </c:pt>
                <c:pt idx="40">
                  <c:v>42552</c:v>
                </c:pt>
                <c:pt idx="41">
                  <c:v>42583</c:v>
                </c:pt>
                <c:pt idx="42">
                  <c:v>42614</c:v>
                </c:pt>
                <c:pt idx="43">
                  <c:v>42644</c:v>
                </c:pt>
                <c:pt idx="44">
                  <c:v>42675</c:v>
                </c:pt>
                <c:pt idx="45">
                  <c:v>42705</c:v>
                </c:pt>
                <c:pt idx="46">
                  <c:v>42736</c:v>
                </c:pt>
                <c:pt idx="47">
                  <c:v>42767</c:v>
                </c:pt>
                <c:pt idx="48">
                  <c:v>42795</c:v>
                </c:pt>
                <c:pt idx="49">
                  <c:v>42826</c:v>
                </c:pt>
                <c:pt idx="50">
                  <c:v>42856</c:v>
                </c:pt>
                <c:pt idx="51">
                  <c:v>42887</c:v>
                </c:pt>
                <c:pt idx="52">
                  <c:v>42917</c:v>
                </c:pt>
                <c:pt idx="53">
                  <c:v>42948</c:v>
                </c:pt>
                <c:pt idx="54">
                  <c:v>42979</c:v>
                </c:pt>
                <c:pt idx="55">
                  <c:v>43009</c:v>
                </c:pt>
                <c:pt idx="56">
                  <c:v>43040</c:v>
                </c:pt>
              </c:numCache>
            </c:numRef>
          </c:cat>
          <c:val>
            <c:numRef>
              <c:f>'IndustriaFE '!$D$4:$D$60</c:f>
              <c:numCache>
                <c:formatCode>0.0</c:formatCode>
                <c:ptCount val="57"/>
                <c:pt idx="0">
                  <c:v>-6.0100000000000007</c:v>
                </c:pt>
                <c:pt idx="1">
                  <c:v>-2.7900000000000005</c:v>
                </c:pt>
                <c:pt idx="2">
                  <c:v>-1.8833333333333335</c:v>
                </c:pt>
                <c:pt idx="3">
                  <c:v>0.3433333333333331</c:v>
                </c:pt>
                <c:pt idx="4">
                  <c:v>-2.4133333333333336</c:v>
                </c:pt>
                <c:pt idx="5">
                  <c:v>-2.7766666666666673</c:v>
                </c:pt>
                <c:pt idx="6">
                  <c:v>-1.4900000000000002</c:v>
                </c:pt>
                <c:pt idx="7">
                  <c:v>-1.6133333333333333</c:v>
                </c:pt>
                <c:pt idx="8">
                  <c:v>-0.64333333333333342</c:v>
                </c:pt>
                <c:pt idx="9">
                  <c:v>0.32</c:v>
                </c:pt>
                <c:pt idx="10">
                  <c:v>0.41333333333333333</c:v>
                </c:pt>
                <c:pt idx="11">
                  <c:v>1.8066666666666666</c:v>
                </c:pt>
                <c:pt idx="12">
                  <c:v>4.29</c:v>
                </c:pt>
                <c:pt idx="13">
                  <c:v>3.3266666666666667</c:v>
                </c:pt>
                <c:pt idx="14">
                  <c:v>2.8133333333333339</c:v>
                </c:pt>
                <c:pt idx="15">
                  <c:v>-0.31</c:v>
                </c:pt>
                <c:pt idx="16">
                  <c:v>1.0733333333333333</c:v>
                </c:pt>
                <c:pt idx="17">
                  <c:v>0.56666666666666665</c:v>
                </c:pt>
                <c:pt idx="18">
                  <c:v>1.2</c:v>
                </c:pt>
                <c:pt idx="19">
                  <c:v>0.74333333333333329</c:v>
                </c:pt>
                <c:pt idx="20">
                  <c:v>0.3066666666666667</c:v>
                </c:pt>
                <c:pt idx="21">
                  <c:v>0.5</c:v>
                </c:pt>
                <c:pt idx="22">
                  <c:v>-0.4466666666666666</c:v>
                </c:pt>
                <c:pt idx="23">
                  <c:v>-0.62</c:v>
                </c:pt>
                <c:pt idx="24">
                  <c:v>-1.3333333333333333</c:v>
                </c:pt>
                <c:pt idx="25">
                  <c:v>-1.7133333333333336</c:v>
                </c:pt>
                <c:pt idx="26">
                  <c:v>-2.5466666666666669</c:v>
                </c:pt>
                <c:pt idx="27">
                  <c:v>-2.0666666666666669</c:v>
                </c:pt>
                <c:pt idx="28">
                  <c:v>-0.7400000000000001</c:v>
                </c:pt>
                <c:pt idx="29">
                  <c:v>1.41</c:v>
                </c:pt>
                <c:pt idx="30">
                  <c:v>1.6066666666666665</c:v>
                </c:pt>
                <c:pt idx="31">
                  <c:v>1.9000000000000001</c:v>
                </c:pt>
                <c:pt idx="32">
                  <c:v>2.6466666666666665</c:v>
                </c:pt>
                <c:pt idx="33">
                  <c:v>3.2333333333333329</c:v>
                </c:pt>
                <c:pt idx="34">
                  <c:v>5.5666666666666664</c:v>
                </c:pt>
                <c:pt idx="35">
                  <c:v>6.71</c:v>
                </c:pt>
                <c:pt idx="36">
                  <c:v>5.8999999999999995</c:v>
                </c:pt>
                <c:pt idx="37">
                  <c:v>5.9666666666666659</c:v>
                </c:pt>
                <c:pt idx="38">
                  <c:v>4.7333333333333334</c:v>
                </c:pt>
                <c:pt idx="39">
                  <c:v>6.5333333333333341</c:v>
                </c:pt>
                <c:pt idx="40">
                  <c:v>1.7</c:v>
                </c:pt>
                <c:pt idx="41">
                  <c:v>2.2666666666666671</c:v>
                </c:pt>
                <c:pt idx="42">
                  <c:v>1.3666666666666669</c:v>
                </c:pt>
                <c:pt idx="43">
                  <c:v>3.5333333333333332</c:v>
                </c:pt>
                <c:pt idx="44">
                  <c:v>1.9666666666666668</c:v>
                </c:pt>
                <c:pt idx="45">
                  <c:v>1.3666666666666665</c:v>
                </c:pt>
                <c:pt idx="46">
                  <c:v>1.1666666666666667</c:v>
                </c:pt>
                <c:pt idx="47">
                  <c:v>-0.43333333333333329</c:v>
                </c:pt>
                <c:pt idx="48">
                  <c:v>0.43333333333333329</c:v>
                </c:pt>
                <c:pt idx="49">
                  <c:v>-1.7666666666666666</c:v>
                </c:pt>
                <c:pt idx="50">
                  <c:v>-0.83333333333333337</c:v>
                </c:pt>
                <c:pt idx="51">
                  <c:v>-3.0533333333333332</c:v>
                </c:pt>
                <c:pt idx="52">
                  <c:v>1.2366666666666666</c:v>
                </c:pt>
                <c:pt idx="53">
                  <c:v>0.37333333333333335</c:v>
                </c:pt>
                <c:pt idx="54">
                  <c:v>0.35000000000000014</c:v>
                </c:pt>
                <c:pt idx="55">
                  <c:v>-1.7233333333333334</c:v>
                </c:pt>
                <c:pt idx="56">
                  <c:v>-0.55000000000000004</c:v>
                </c:pt>
              </c:numCache>
            </c:numRef>
          </c:val>
          <c:smooth val="0"/>
          <c:extLst>
            <c:ext xmlns:c16="http://schemas.microsoft.com/office/drawing/2014/chart" uri="{C3380CC4-5D6E-409C-BE32-E72D297353CC}">
              <c16:uniqueId val="{00000001-7B76-4709-A3B2-F8C288331961}"/>
            </c:ext>
          </c:extLst>
        </c:ser>
        <c:ser>
          <c:idx val="1"/>
          <c:order val="1"/>
          <c:tx>
            <c:strRef>
              <c:f>'IndustriaFE '!$C$1</c:f>
              <c:strCache>
                <c:ptCount val="1"/>
                <c:pt idx="0">
                  <c:v>Sin trilla ni refinación</c:v>
                </c:pt>
              </c:strCache>
            </c:strRef>
          </c:tx>
          <c:spPr>
            <a:ln w="28575" cap="rnd">
              <a:solidFill>
                <a:srgbClr val="C00000"/>
              </a:solidFill>
              <a:prstDash val="sysDash"/>
              <a:round/>
            </a:ln>
            <a:effectLst/>
          </c:spPr>
          <c:marker>
            <c:symbol val="none"/>
          </c:marker>
          <c:dLbls>
            <c:dLbl>
              <c:idx val="53"/>
              <c:layout>
                <c:manualLayout>
                  <c:x val="4.49775006250809E-2"/>
                  <c:y val="4.2290600199797718E-2"/>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76-4709-A3B2-F8C288331961}"/>
                </c:ext>
              </c:extLst>
            </c:dLbl>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'IndustriaFE '!$A$4:$A$60</c:f>
              <c:numCache>
                <c:formatCode>mmm\-yy</c:formatCode>
                <c:ptCount val="57"/>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pt idx="25">
                  <c:v>42095</c:v>
                </c:pt>
                <c:pt idx="26">
                  <c:v>42125</c:v>
                </c:pt>
                <c:pt idx="27">
                  <c:v>42156</c:v>
                </c:pt>
                <c:pt idx="28">
                  <c:v>42186</c:v>
                </c:pt>
                <c:pt idx="29">
                  <c:v>42217</c:v>
                </c:pt>
                <c:pt idx="30">
                  <c:v>42248</c:v>
                </c:pt>
                <c:pt idx="31">
                  <c:v>42278</c:v>
                </c:pt>
                <c:pt idx="32">
                  <c:v>42309</c:v>
                </c:pt>
                <c:pt idx="33">
                  <c:v>42339</c:v>
                </c:pt>
                <c:pt idx="34">
                  <c:v>42370</c:v>
                </c:pt>
                <c:pt idx="35">
                  <c:v>42401</c:v>
                </c:pt>
                <c:pt idx="36">
                  <c:v>42430</c:v>
                </c:pt>
                <c:pt idx="37">
                  <c:v>42461</c:v>
                </c:pt>
                <c:pt idx="38">
                  <c:v>42491</c:v>
                </c:pt>
                <c:pt idx="39">
                  <c:v>42522</c:v>
                </c:pt>
                <c:pt idx="40">
                  <c:v>42552</c:v>
                </c:pt>
                <c:pt idx="41">
                  <c:v>42583</c:v>
                </c:pt>
                <c:pt idx="42">
                  <c:v>42614</c:v>
                </c:pt>
                <c:pt idx="43">
                  <c:v>42644</c:v>
                </c:pt>
                <c:pt idx="44">
                  <c:v>42675</c:v>
                </c:pt>
                <c:pt idx="45">
                  <c:v>42705</c:v>
                </c:pt>
                <c:pt idx="46">
                  <c:v>42736</c:v>
                </c:pt>
                <c:pt idx="47">
                  <c:v>42767</c:v>
                </c:pt>
                <c:pt idx="48">
                  <c:v>42795</c:v>
                </c:pt>
                <c:pt idx="49">
                  <c:v>42826</c:v>
                </c:pt>
                <c:pt idx="50">
                  <c:v>42856</c:v>
                </c:pt>
                <c:pt idx="51">
                  <c:v>42887</c:v>
                </c:pt>
                <c:pt idx="52">
                  <c:v>42917</c:v>
                </c:pt>
                <c:pt idx="53">
                  <c:v>42948</c:v>
                </c:pt>
                <c:pt idx="54">
                  <c:v>42979</c:v>
                </c:pt>
                <c:pt idx="55">
                  <c:v>43009</c:v>
                </c:pt>
                <c:pt idx="56">
                  <c:v>43040</c:v>
                </c:pt>
              </c:numCache>
            </c:numRef>
          </c:cat>
          <c:val>
            <c:numRef>
              <c:f>'IndustriaFE '!$E$4:$E$60</c:f>
              <c:numCache>
                <c:formatCode>General</c:formatCode>
                <c:ptCount val="57"/>
                <c:pt idx="22" formatCode="0.0">
                  <c:v>-0.2</c:v>
                </c:pt>
                <c:pt idx="23" formatCode="0.0">
                  <c:v>1.0999999999999999</c:v>
                </c:pt>
                <c:pt idx="24" formatCode="0.0">
                  <c:v>1.5</c:v>
                </c:pt>
                <c:pt idx="25" formatCode="0.0">
                  <c:v>0.86666666666666636</c:v>
                </c:pt>
                <c:pt idx="26" formatCode="0.0">
                  <c:v>-1.1333333333333335</c:v>
                </c:pt>
                <c:pt idx="27" formatCode="0.0">
                  <c:v>-0.96666666666666679</c:v>
                </c:pt>
                <c:pt idx="28" formatCode="0.0">
                  <c:v>-0.33333333333333343</c:v>
                </c:pt>
                <c:pt idx="29" formatCode="0.0">
                  <c:v>1.7999999999999998</c:v>
                </c:pt>
                <c:pt idx="30" formatCode="0.0">
                  <c:v>1.7999999999999998</c:v>
                </c:pt>
                <c:pt idx="31" formatCode="0.0">
                  <c:v>2.7333333333333329</c:v>
                </c:pt>
                <c:pt idx="32" formatCode="0.0">
                  <c:v>2.6666666666666665</c:v>
                </c:pt>
                <c:pt idx="33" formatCode="0.0">
                  <c:v>2.4333333333333336</c:v>
                </c:pt>
                <c:pt idx="34" formatCode="0.0">
                  <c:v>3</c:v>
                </c:pt>
                <c:pt idx="35" formatCode="0.0">
                  <c:v>4.0333333333333341</c:v>
                </c:pt>
                <c:pt idx="36" formatCode="0.0">
                  <c:v>2.7666666666666671</c:v>
                </c:pt>
                <c:pt idx="37" formatCode="0.0">
                  <c:v>3.3333333333333335</c:v>
                </c:pt>
                <c:pt idx="38" formatCode="0.0">
                  <c:v>1.6666666666666667</c:v>
                </c:pt>
                <c:pt idx="39" formatCode="0.0">
                  <c:v>3.1733333333333333</c:v>
                </c:pt>
                <c:pt idx="40" formatCode="0.0">
                  <c:v>2.4466666666666668</c:v>
                </c:pt>
                <c:pt idx="41" formatCode="0.0">
                  <c:v>5.38</c:v>
                </c:pt>
                <c:pt idx="42" formatCode="0.0">
                  <c:v>4.1399999999999997</c:v>
                </c:pt>
                <c:pt idx="43" formatCode="0.0">
                  <c:v>1.8333333333333333</c:v>
                </c:pt>
                <c:pt idx="44" formatCode="0.0">
                  <c:v>-0.9</c:v>
                </c:pt>
                <c:pt idx="45" formatCode="0.0">
                  <c:v>-0.46666666666666662</c:v>
                </c:pt>
                <c:pt idx="46" formatCode="0.0">
                  <c:v>0.3666666666666667</c:v>
                </c:pt>
                <c:pt idx="47" formatCode="0.0">
                  <c:v>-2</c:v>
                </c:pt>
                <c:pt idx="48" formatCode="0.0">
                  <c:v>-0.99999999999999989</c:v>
                </c:pt>
                <c:pt idx="49" formatCode="0.0">
                  <c:v>-4.1000000000000005</c:v>
                </c:pt>
                <c:pt idx="50" formatCode="0.0">
                  <c:v>-2.4</c:v>
                </c:pt>
                <c:pt idx="51" formatCode="0.0">
                  <c:v>-4.1766666666666667</c:v>
                </c:pt>
                <c:pt idx="52" formatCode="0.0">
                  <c:v>0.20066666666666677</c:v>
                </c:pt>
                <c:pt idx="53" formatCode="0.0">
                  <c:v>-0.31933333333333319</c:v>
                </c:pt>
                <c:pt idx="54" formatCode="0.0">
                  <c:v>-7.4999999999999886E-2</c:v>
                </c:pt>
                <c:pt idx="55" formatCode="0.0">
                  <c:v>-1.7556666666666665</c:v>
                </c:pt>
                <c:pt idx="56" formatCode="0.0">
                  <c:v>-1.0323333333333333</c:v>
                </c:pt>
              </c:numCache>
            </c:numRef>
          </c:val>
          <c:smooth val="0"/>
          <c:extLst>
            <c:ext xmlns:c16="http://schemas.microsoft.com/office/drawing/2014/chart" uri="{C3380CC4-5D6E-409C-BE32-E72D297353CC}">
              <c16:uniqueId val="{00000003-7B76-4709-A3B2-F8C288331961}"/>
            </c:ext>
          </c:extLst>
        </c:ser>
        <c:dLbls>
          <c:showLegendKey val="0"/>
          <c:showVal val="0"/>
          <c:showCatName val="0"/>
          <c:showSerName val="0"/>
          <c:showPercent val="0"/>
          <c:showBubbleSize val="0"/>
        </c:dLbls>
        <c:smooth val="0"/>
        <c:axId val="531361664"/>
        <c:axId val="531362056"/>
      </c:lineChart>
      <c:dateAx>
        <c:axId val="531361664"/>
        <c:scaling>
          <c:orientation val="minMax"/>
          <c:max val="43040"/>
          <c:min val="41944"/>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62056"/>
        <c:crosses val="autoZero"/>
        <c:auto val="1"/>
        <c:lblOffset val="100"/>
        <c:baseTimeUnit val="months"/>
      </c:dateAx>
      <c:valAx>
        <c:axId val="53136205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a:t>Variación anual,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61664"/>
        <c:crosses val="autoZero"/>
        <c:crossBetween val="between"/>
      </c:valAx>
      <c:spPr>
        <a:noFill/>
        <a:ln>
          <a:noFill/>
        </a:ln>
        <a:effectLst/>
      </c:spPr>
    </c:plotArea>
    <c:legend>
      <c:legendPos val="b"/>
      <c:layout>
        <c:manualLayout>
          <c:xMode val="edge"/>
          <c:yMode val="edge"/>
          <c:x val="0.136447130765326"/>
          <c:y val="0.539979403045728"/>
          <c:w val="0.56643613298337703"/>
          <c:h val="0.1285588816753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26429676531897"/>
          <c:y val="5.0540686581152301E-2"/>
          <c:w val="0.73243821805372578"/>
          <c:h val="0.73910200213599031"/>
        </c:manualLayout>
      </c:layout>
      <c:lineChart>
        <c:grouping val="standard"/>
        <c:varyColors val="0"/>
        <c:ser>
          <c:idx val="0"/>
          <c:order val="0"/>
          <c:tx>
            <c:strRef>
              <c:f>Hoja1!$B$1</c:f>
              <c:strCache>
                <c:ptCount val="1"/>
                <c:pt idx="0">
                  <c:v>Sin vehículos ni combustibles</c:v>
                </c:pt>
              </c:strCache>
            </c:strRef>
          </c:tx>
          <c:spPr>
            <a:ln w="28575" cap="rnd">
              <a:solidFill>
                <a:schemeClr val="accent6">
                  <a:lumMod val="50000"/>
                </a:schemeClr>
              </a:solidFill>
              <a:prstDash val="sysDash"/>
              <a:round/>
            </a:ln>
            <a:effectLst/>
          </c:spPr>
          <c:marker>
            <c:symbol val="none"/>
          </c:marker>
          <c:cat>
            <c:numRef>
              <c:f>Hoja1!$A$16:$A$60</c:f>
              <c:numCache>
                <c:formatCode>mmm\-yy</c:formatCode>
                <c:ptCount val="45"/>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numCache>
            </c:numRef>
          </c:cat>
          <c:val>
            <c:numRef>
              <c:f>Hoja1!$F$16:$F$60</c:f>
              <c:numCache>
                <c:formatCode>0.00</c:formatCode>
                <c:ptCount val="45"/>
                <c:pt idx="0">
                  <c:v>7.4221578566256108</c:v>
                </c:pt>
                <c:pt idx="1">
                  <c:v>8.9141599413059112</c:v>
                </c:pt>
                <c:pt idx="2">
                  <c:v>9.6590909090908958</c:v>
                </c:pt>
                <c:pt idx="3">
                  <c:v>8.6788475052705483</c:v>
                </c:pt>
                <c:pt idx="4">
                  <c:v>7.2930800542740926</c:v>
                </c:pt>
                <c:pt idx="5">
                  <c:v>6.9220430107526765</c:v>
                </c:pt>
                <c:pt idx="6">
                  <c:v>7.2795625427204191</c:v>
                </c:pt>
                <c:pt idx="7">
                  <c:v>9.6013864818024217</c:v>
                </c:pt>
                <c:pt idx="8">
                  <c:v>9.7925875552532951</c:v>
                </c:pt>
                <c:pt idx="9">
                  <c:v>9.896133871898428</c:v>
                </c:pt>
                <c:pt idx="10">
                  <c:v>9.1871780194619603</c:v>
                </c:pt>
                <c:pt idx="11">
                  <c:v>8.9565474430978398</c:v>
                </c:pt>
                <c:pt idx="12">
                  <c:v>8.1226828446242081</c:v>
                </c:pt>
                <c:pt idx="13">
                  <c:v>5.8268777366116797</c:v>
                </c:pt>
                <c:pt idx="14">
                  <c:v>5.2461139896373021</c:v>
                </c:pt>
                <c:pt idx="15">
                  <c:v>5.0113158745554331</c:v>
                </c:pt>
                <c:pt idx="16">
                  <c:v>6.0701865317736248</c:v>
                </c:pt>
                <c:pt idx="17">
                  <c:v>7.2595851665619104</c:v>
                </c:pt>
                <c:pt idx="18">
                  <c:v>8.2828926409684644</c:v>
                </c:pt>
                <c:pt idx="19">
                  <c:v>7.9063883617963349</c:v>
                </c:pt>
                <c:pt idx="20">
                  <c:v>6.0080520284917727</c:v>
                </c:pt>
                <c:pt idx="21">
                  <c:v>4.4106064583880444</c:v>
                </c:pt>
                <c:pt idx="22">
                  <c:v>4.2988204456094525</c:v>
                </c:pt>
                <c:pt idx="23">
                  <c:v>5.2088985349972861</c:v>
                </c:pt>
                <c:pt idx="24">
                  <c:v>3.6783042394014975</c:v>
                </c:pt>
                <c:pt idx="25">
                  <c:v>3.7873965626989081</c:v>
                </c:pt>
                <c:pt idx="26">
                  <c:v>1.4153846153846183</c:v>
                </c:pt>
                <c:pt idx="27">
                  <c:v>2.0012315270935943</c:v>
                </c:pt>
                <c:pt idx="28">
                  <c:v>1.2518628912071561</c:v>
                </c:pt>
                <c:pt idx="29">
                  <c:v>0.38089657193085547</c:v>
                </c:pt>
                <c:pt idx="30">
                  <c:v>2.2204460492503131E-14</c:v>
                </c:pt>
                <c:pt idx="31">
                  <c:v>-0.67409144196952653</c:v>
                </c:pt>
                <c:pt idx="32">
                  <c:v>1.0224948875255713</c:v>
                </c:pt>
                <c:pt idx="33">
                  <c:v>2.2881569021875769</c:v>
                </c:pt>
                <c:pt idx="34">
                  <c:v>1.8094998743402702</c:v>
                </c:pt>
                <c:pt idx="35">
                  <c:v>-0.97988653945333404</c:v>
                </c:pt>
                <c:pt idx="36">
                  <c:v>-1.4732411304870796</c:v>
                </c:pt>
                <c:pt idx="37">
                  <c:v>-1.2572830420116587</c:v>
                </c:pt>
                <c:pt idx="38">
                  <c:v>0.75849514563106624</c:v>
                </c:pt>
                <c:pt idx="39">
                  <c:v>-3.0184123151233422E-2</c:v>
                </c:pt>
                <c:pt idx="40">
                  <c:v>0.73594347954075712</c:v>
                </c:pt>
                <c:pt idx="41">
                  <c:v>0.99241097489783936</c:v>
                </c:pt>
                <c:pt idx="42" formatCode="0.0">
                  <c:v>1.4416004707266561</c:v>
                </c:pt>
                <c:pt idx="43" formatCode="0.0">
                  <c:v>0.14753614635585333</c:v>
                </c:pt>
                <c:pt idx="44" formatCode="0.0">
                  <c:v>0.72296124927704319</c:v>
                </c:pt>
              </c:numCache>
            </c:numRef>
          </c:val>
          <c:smooth val="0"/>
          <c:extLst>
            <c:ext xmlns:c16="http://schemas.microsoft.com/office/drawing/2014/chart" uri="{C3380CC4-5D6E-409C-BE32-E72D297353CC}">
              <c16:uniqueId val="{00000000-5461-4876-BC48-93EDC366990B}"/>
            </c:ext>
          </c:extLst>
        </c:ser>
        <c:ser>
          <c:idx val="1"/>
          <c:order val="1"/>
          <c:tx>
            <c:strRef>
              <c:f>Hoja1!$C$1</c:f>
              <c:strCache>
                <c:ptCount val="1"/>
                <c:pt idx="0">
                  <c:v>Sin combustibles</c:v>
                </c:pt>
              </c:strCache>
            </c:strRef>
          </c:tx>
          <c:spPr>
            <a:ln w="28575" cap="rnd">
              <a:solidFill>
                <a:schemeClr val="accent5">
                  <a:lumMod val="75000"/>
                </a:schemeClr>
              </a:solidFill>
              <a:round/>
            </a:ln>
            <a:effectLst/>
          </c:spPr>
          <c:marker>
            <c:symbol val="none"/>
          </c:marker>
          <c:dLbls>
            <c:dLbl>
              <c:idx val="40"/>
              <c:layout>
                <c:manualLayout>
                  <c:x val="5.4111245167983074E-2"/>
                  <c:y val="-2.1896237054575371E-2"/>
                </c:manualLayout>
              </c:layout>
              <c:tx>
                <c:rich>
                  <a:bodyPr/>
                  <a:lstStyle/>
                  <a:p>
                    <a:r>
                      <a:rPr lang="en-US" sz="900" b="1" dirty="0">
                        <a:solidFill>
                          <a:schemeClr val="accent6">
                            <a:lumMod val="50000"/>
                          </a:schemeClr>
                        </a:solidFill>
                      </a:rPr>
                      <a:t>0,7</a:t>
                    </a:r>
                  </a:p>
                </c:rich>
              </c:tx>
              <c:showLegendKey val="0"/>
              <c:showVal val="1"/>
              <c:showCatName val="0"/>
              <c:showSerName val="0"/>
              <c:showPercent val="0"/>
              <c:showBubbleSize val="0"/>
              <c:extLst>
                <c:ext xmlns:c15="http://schemas.microsoft.com/office/drawing/2012/chart" uri="{CE6537A1-D6FC-4f65-9D91-7224C49458BB}">
                  <c15:layout>
                    <c:manualLayout>
                      <c:w val="0.10181122342151823"/>
                      <c:h val="8.3757654027851583E-2"/>
                    </c:manualLayout>
                  </c15:layout>
                </c:ext>
                <c:ext xmlns:c16="http://schemas.microsoft.com/office/drawing/2014/chart" uri="{C3380CC4-5D6E-409C-BE32-E72D297353CC}">
                  <c16:uniqueId val="{00000001-5461-4876-BC48-93EDC366990B}"/>
                </c:ext>
              </c:extLst>
            </c:dLbl>
            <c:dLbl>
              <c:idx val="41"/>
              <c:layout>
                <c:manualLayout>
                  <c:x val="5.1291910124876064E-2"/>
                  <c:y val="8.0312640832991278E-2"/>
                </c:manualLayout>
              </c:layout>
              <c:tx>
                <c:rich>
                  <a:bodyPr/>
                  <a:lstStyle/>
                  <a:p>
                    <a:r>
                      <a:rPr lang="en-US" sz="900" b="1" dirty="0">
                        <a:solidFill>
                          <a:schemeClr val="accent5">
                            <a:lumMod val="75000"/>
                          </a:schemeClr>
                        </a:solidFill>
                      </a:rPr>
                      <a:t>-0,4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61-4876-BC48-93EDC366990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Hoja1!$A$16:$A$60</c:f>
              <c:numCache>
                <c:formatCode>mmm\-yy</c:formatCode>
                <c:ptCount val="45"/>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numCache>
            </c:numRef>
          </c:cat>
          <c:val>
            <c:numRef>
              <c:f>Hoja1!$G$16:$G$60</c:f>
              <c:numCache>
                <c:formatCode>0.00</c:formatCode>
                <c:ptCount val="45"/>
                <c:pt idx="0">
                  <c:v>8.7783467446964192</c:v>
                </c:pt>
                <c:pt idx="1">
                  <c:v>8.9850854856311493</c:v>
                </c:pt>
                <c:pt idx="2">
                  <c:v>9.3408530137469405</c:v>
                </c:pt>
                <c:pt idx="3">
                  <c:v>7.472067039106145</c:v>
                </c:pt>
                <c:pt idx="4">
                  <c:v>6.6171505739365255</c:v>
                </c:pt>
                <c:pt idx="5">
                  <c:v>6.7649028801071376</c:v>
                </c:pt>
                <c:pt idx="6">
                  <c:v>8.5472972972972627</c:v>
                </c:pt>
                <c:pt idx="7">
                  <c:v>11.335616438356189</c:v>
                </c:pt>
                <c:pt idx="8">
                  <c:v>11.430481283422456</c:v>
                </c:pt>
                <c:pt idx="9">
                  <c:v>11.682650392327808</c:v>
                </c:pt>
                <c:pt idx="10">
                  <c:v>9.7646033129904062</c:v>
                </c:pt>
                <c:pt idx="11">
                  <c:v>8.2957619477006528</c:v>
                </c:pt>
                <c:pt idx="12">
                  <c:v>5.648957632817786</c:v>
                </c:pt>
                <c:pt idx="13">
                  <c:v>3.0707610146862407</c:v>
                </c:pt>
                <c:pt idx="14">
                  <c:v>2.5467440361057303</c:v>
                </c:pt>
                <c:pt idx="15">
                  <c:v>2.9239766081871288</c:v>
                </c:pt>
                <c:pt idx="16">
                  <c:v>4.5598480050665025</c:v>
                </c:pt>
                <c:pt idx="17">
                  <c:v>5.6461731493099299</c:v>
                </c:pt>
                <c:pt idx="18">
                  <c:v>4.6996576408341317</c:v>
                </c:pt>
                <c:pt idx="19">
                  <c:v>2.6760996616425725</c:v>
                </c:pt>
                <c:pt idx="20">
                  <c:v>0.11997600479904946</c:v>
                </c:pt>
                <c:pt idx="21">
                  <c:v>-0.83268279989590077</c:v>
                </c:pt>
                <c:pt idx="22">
                  <c:v>0.42361662695260538</c:v>
                </c:pt>
                <c:pt idx="23">
                  <c:v>2.5811823480432983</c:v>
                </c:pt>
                <c:pt idx="24">
                  <c:v>1.7823042647994836</c:v>
                </c:pt>
                <c:pt idx="25">
                  <c:v>2.5582901554404236</c:v>
                </c:pt>
                <c:pt idx="26">
                  <c:v>0.34580320653880836</c:v>
                </c:pt>
                <c:pt idx="27">
                  <c:v>1.3257575757575912</c:v>
                </c:pt>
                <c:pt idx="28">
                  <c:v>-1.3325257419745551</c:v>
                </c:pt>
                <c:pt idx="29">
                  <c:v>-2.1080760095011697</c:v>
                </c:pt>
                <c:pt idx="30">
                  <c:v>-2.1997621878715679</c:v>
                </c:pt>
                <c:pt idx="31">
                  <c:v>-1.3181545835829866</c:v>
                </c:pt>
                <c:pt idx="32">
                  <c:v>1.7375674056321122</c:v>
                </c:pt>
                <c:pt idx="33">
                  <c:v>4.880608764103922</c:v>
                </c:pt>
                <c:pt idx="34">
                  <c:v>4.3237542842077703</c:v>
                </c:pt>
                <c:pt idx="35">
                  <c:v>0.35173160173160856</c:v>
                </c:pt>
                <c:pt idx="36">
                  <c:v>-1.8761726078799223</c:v>
                </c:pt>
                <c:pt idx="37">
                  <c:v>-2.1471424060625188</c:v>
                </c:pt>
                <c:pt idx="38">
                  <c:v>0.31328320802006537</c:v>
                </c:pt>
                <c:pt idx="39">
                  <c:v>-0.71651090342679247</c:v>
                </c:pt>
                <c:pt idx="40">
                  <c:v>1.1356660527931162</c:v>
                </c:pt>
                <c:pt idx="41">
                  <c:v>0.97057931452833035</c:v>
                </c:pt>
                <c:pt idx="42" formatCode="#,#00">
                  <c:v>1.2158054711246091</c:v>
                </c:pt>
                <c:pt idx="43" formatCode="#,#00">
                  <c:v>0</c:v>
                </c:pt>
                <c:pt idx="44" formatCode="#,#00">
                  <c:v>-0.41224970553592755</c:v>
                </c:pt>
              </c:numCache>
            </c:numRef>
          </c:val>
          <c:smooth val="0"/>
          <c:extLst>
            <c:ext xmlns:c16="http://schemas.microsoft.com/office/drawing/2014/chart" uri="{C3380CC4-5D6E-409C-BE32-E72D297353CC}">
              <c16:uniqueId val="{00000003-5461-4876-BC48-93EDC366990B}"/>
            </c:ext>
          </c:extLst>
        </c:ser>
        <c:dLbls>
          <c:showLegendKey val="0"/>
          <c:showVal val="0"/>
          <c:showCatName val="0"/>
          <c:showSerName val="0"/>
          <c:showPercent val="0"/>
          <c:showBubbleSize val="0"/>
        </c:dLbls>
        <c:smooth val="0"/>
        <c:axId val="531362840"/>
        <c:axId val="531363232"/>
      </c:lineChart>
      <c:dateAx>
        <c:axId val="531362840"/>
        <c:scaling>
          <c:orientation val="minMax"/>
          <c:max val="43040"/>
          <c:min val="41944"/>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63232"/>
        <c:crosses val="autoZero"/>
        <c:auto val="1"/>
        <c:lblOffset val="100"/>
        <c:baseTimeUnit val="months"/>
      </c:dateAx>
      <c:valAx>
        <c:axId val="5313632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a:t>Variación anual,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62840"/>
        <c:crosses val="autoZero"/>
        <c:crossBetween val="between"/>
      </c:valAx>
      <c:spPr>
        <a:noFill/>
        <a:ln>
          <a:noFill/>
        </a:ln>
        <a:effectLst/>
      </c:spPr>
    </c:plotArea>
    <c:legend>
      <c:legendPos val="b"/>
      <c:layout>
        <c:manualLayout>
          <c:xMode val="edge"/>
          <c:yMode val="edge"/>
          <c:x val="0.27936344189804302"/>
          <c:y val="0.119447706400282"/>
          <c:w val="0.72063648293963301"/>
          <c:h val="0.136362945913328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26271434279195"/>
          <c:y val="7.3385528107372103E-2"/>
          <c:w val="0.81818111087770073"/>
          <c:h val="0.64344335881974468"/>
        </c:manualLayout>
      </c:layout>
      <c:lineChart>
        <c:grouping val="standard"/>
        <c:varyColors val="0"/>
        <c:ser>
          <c:idx val="2"/>
          <c:order val="0"/>
          <c:tx>
            <c:strRef>
              <c:f>Hoja1!$C$1</c:f>
              <c:strCache>
                <c:ptCount val="1"/>
                <c:pt idx="0">
                  <c:v>ICI (Desestacionalizado)</c:v>
                </c:pt>
              </c:strCache>
            </c:strRef>
          </c:tx>
          <c:spPr>
            <a:ln>
              <a:solidFill>
                <a:srgbClr val="FF9933"/>
              </a:solidFill>
            </a:ln>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Hoja1!$C$2:$C$195</c:f>
              <c:numCache>
                <c:formatCode>General</c:formatCode>
                <c:ptCount val="194"/>
                <c:pt idx="20" formatCode="0.0">
                  <c:v>3.1352880861288401</c:v>
                </c:pt>
                <c:pt idx="21" formatCode="0.0">
                  <c:v>1.0834646727472801</c:v>
                </c:pt>
                <c:pt idx="22" formatCode="0.0">
                  <c:v>5.1902351533943101</c:v>
                </c:pt>
                <c:pt idx="23" formatCode="0.0">
                  <c:v>6.8467188800112098</c:v>
                </c:pt>
                <c:pt idx="24" formatCode="0.0">
                  <c:v>-0.35149609957882999</c:v>
                </c:pt>
                <c:pt idx="25" formatCode="0.0">
                  <c:v>10.3964661931268</c:v>
                </c:pt>
                <c:pt idx="26" formatCode="0.0">
                  <c:v>8.7483474375755303</c:v>
                </c:pt>
                <c:pt idx="27" formatCode="0.0">
                  <c:v>10.557153308666599</c:v>
                </c:pt>
                <c:pt idx="28" formatCode="0.0">
                  <c:v>12.1115519980884</c:v>
                </c:pt>
                <c:pt idx="29" formatCode="0.0">
                  <c:v>9.5132432469700401</c:v>
                </c:pt>
                <c:pt idx="30" formatCode="0.0">
                  <c:v>10.2625496327636</c:v>
                </c:pt>
                <c:pt idx="31" formatCode="0.0">
                  <c:v>7.7445462509519096</c:v>
                </c:pt>
                <c:pt idx="32" formatCode="0.0">
                  <c:v>7.1475372624490703</c:v>
                </c:pt>
                <c:pt idx="33" formatCode="0.0">
                  <c:v>6.0563896381452</c:v>
                </c:pt>
                <c:pt idx="34" formatCode="0.0">
                  <c:v>4.72362558343755</c:v>
                </c:pt>
                <c:pt idx="35" formatCode="0.0">
                  <c:v>4.3460138536459398</c:v>
                </c:pt>
                <c:pt idx="36" formatCode="0.0">
                  <c:v>3.9931404204332801</c:v>
                </c:pt>
                <c:pt idx="37" formatCode="0.0">
                  <c:v>4.49995563599962</c:v>
                </c:pt>
                <c:pt idx="38" formatCode="0.0">
                  <c:v>1.9768147476187199</c:v>
                </c:pt>
                <c:pt idx="39" formatCode="0.0">
                  <c:v>3.2500882631746202</c:v>
                </c:pt>
                <c:pt idx="40" formatCode="0.0">
                  <c:v>5.6038327482083901</c:v>
                </c:pt>
                <c:pt idx="41" formatCode="0.0">
                  <c:v>4.02259344850048</c:v>
                </c:pt>
                <c:pt idx="42" formatCode="0.0">
                  <c:v>-3.1523867568372799</c:v>
                </c:pt>
                <c:pt idx="43" formatCode="0.0">
                  <c:v>2.5851064417250602</c:v>
                </c:pt>
                <c:pt idx="44" formatCode="0.0">
                  <c:v>0.93249690072011004</c:v>
                </c:pt>
                <c:pt idx="45" formatCode="0.0">
                  <c:v>4.5641006793619603</c:v>
                </c:pt>
                <c:pt idx="46" formatCode="0.0">
                  <c:v>5.1155684426738697</c:v>
                </c:pt>
                <c:pt idx="47" formatCode="0.0">
                  <c:v>4.72147475497699</c:v>
                </c:pt>
                <c:pt idx="48" formatCode="0.0">
                  <c:v>6.9208680929939801</c:v>
                </c:pt>
                <c:pt idx="49" formatCode="0.0">
                  <c:v>5.4974616557156804</c:v>
                </c:pt>
                <c:pt idx="50" formatCode="0.0">
                  <c:v>8.0828766912055308</c:v>
                </c:pt>
                <c:pt idx="51" formatCode="0.0">
                  <c:v>9.9616232578147805</c:v>
                </c:pt>
                <c:pt idx="52" formatCode="0.0">
                  <c:v>10.958740648992899</c:v>
                </c:pt>
                <c:pt idx="53" formatCode="0.0">
                  <c:v>14.0942498481177</c:v>
                </c:pt>
                <c:pt idx="54" formatCode="0.0">
                  <c:v>16.806569133909701</c:v>
                </c:pt>
                <c:pt idx="55" formatCode="0.0">
                  <c:v>17.360121735179501</c:v>
                </c:pt>
                <c:pt idx="56" formatCode="0.0">
                  <c:v>16.224797944242201</c:v>
                </c:pt>
                <c:pt idx="57" formatCode="0.0">
                  <c:v>17.3820017288621</c:v>
                </c:pt>
                <c:pt idx="58" formatCode="0.0">
                  <c:v>18.057665407549301</c:v>
                </c:pt>
                <c:pt idx="59" formatCode="0.0">
                  <c:v>17.429437316480101</c:v>
                </c:pt>
                <c:pt idx="60" formatCode="0.0">
                  <c:v>15.2406817230626</c:v>
                </c:pt>
                <c:pt idx="61" formatCode="0.0">
                  <c:v>12.815055666392</c:v>
                </c:pt>
                <c:pt idx="62" formatCode="0.0">
                  <c:v>14.1306638921545</c:v>
                </c:pt>
                <c:pt idx="63" formatCode="0.0">
                  <c:v>14.700807358514099</c:v>
                </c:pt>
                <c:pt idx="64" formatCode="0.0">
                  <c:v>14.6289855698093</c:v>
                </c:pt>
                <c:pt idx="65" formatCode="0.0">
                  <c:v>11.5428809125891</c:v>
                </c:pt>
                <c:pt idx="66" formatCode="0.0">
                  <c:v>10.530665392811899</c:v>
                </c:pt>
                <c:pt idx="67" formatCode="0.0">
                  <c:v>12.3813243015206</c:v>
                </c:pt>
                <c:pt idx="68" formatCode="0.0">
                  <c:v>10.193865358558201</c:v>
                </c:pt>
                <c:pt idx="69" formatCode="0.0">
                  <c:v>10.7183288789901</c:v>
                </c:pt>
                <c:pt idx="70" formatCode="0.0">
                  <c:v>8.6570138527291896</c:v>
                </c:pt>
                <c:pt idx="71" formatCode="0.0">
                  <c:v>8.2988657181953602</c:v>
                </c:pt>
                <c:pt idx="72" formatCode="0.0">
                  <c:v>8.4391362403124504</c:v>
                </c:pt>
                <c:pt idx="73" formatCode="0.0">
                  <c:v>8.3378779356049399</c:v>
                </c:pt>
                <c:pt idx="74" formatCode="0.0">
                  <c:v>2.8765932194208199</c:v>
                </c:pt>
                <c:pt idx="75" formatCode="0.0">
                  <c:v>-2.3913654252851302</c:v>
                </c:pt>
                <c:pt idx="76" formatCode="0.0">
                  <c:v>-5.1005498938465399</c:v>
                </c:pt>
                <c:pt idx="77" formatCode="0.0">
                  <c:v>-3.1733649147527898</c:v>
                </c:pt>
                <c:pt idx="78" formatCode="0.0">
                  <c:v>-9.0208787104149408</c:v>
                </c:pt>
                <c:pt idx="79" formatCode="0.0">
                  <c:v>-11.4074837310652</c:v>
                </c:pt>
                <c:pt idx="80" formatCode="0.0">
                  <c:v>-8.9918421178719399</c:v>
                </c:pt>
                <c:pt idx="81" formatCode="0.0">
                  <c:v>-14.189150600982201</c:v>
                </c:pt>
                <c:pt idx="82" formatCode="0.0">
                  <c:v>-11.370271521628601</c:v>
                </c:pt>
                <c:pt idx="83" formatCode="0.0">
                  <c:v>-18.194651638963499</c:v>
                </c:pt>
                <c:pt idx="84" formatCode="0.0">
                  <c:v>-18.3917960950862</c:v>
                </c:pt>
                <c:pt idx="85" formatCode="0.0">
                  <c:v>-17.953063347712</c:v>
                </c:pt>
                <c:pt idx="86" formatCode="0.0">
                  <c:v>-25.199745031910901</c:v>
                </c:pt>
                <c:pt idx="87" formatCode="0.0">
                  <c:v>-19.7172206148825</c:v>
                </c:pt>
                <c:pt idx="88" formatCode="0.0">
                  <c:v>-17.631342005634998</c:v>
                </c:pt>
                <c:pt idx="89" formatCode="0.0">
                  <c:v>-19.401109634381601</c:v>
                </c:pt>
                <c:pt idx="90" formatCode="0.0">
                  <c:v>-16.155387716984801</c:v>
                </c:pt>
                <c:pt idx="91" formatCode="0.0">
                  <c:v>-14.217363656397101</c:v>
                </c:pt>
                <c:pt idx="92" formatCode="0.0">
                  <c:v>-10.5500062156129</c:v>
                </c:pt>
                <c:pt idx="93" formatCode="0.0">
                  <c:v>-12.771797346401501</c:v>
                </c:pt>
                <c:pt idx="94" formatCode="0.0">
                  <c:v>-11.288925598547999</c:v>
                </c:pt>
                <c:pt idx="95" formatCode="0.0">
                  <c:v>-6.5659767693476496</c:v>
                </c:pt>
                <c:pt idx="96" formatCode="0.0">
                  <c:v>-6.30218324349417</c:v>
                </c:pt>
                <c:pt idx="97" formatCode="0.0">
                  <c:v>-6.3351288451036503</c:v>
                </c:pt>
                <c:pt idx="98" formatCode="0.0">
                  <c:v>0.409454050165654</c:v>
                </c:pt>
                <c:pt idx="99" formatCode="0.0">
                  <c:v>-0.81372853948371704</c:v>
                </c:pt>
                <c:pt idx="100" formatCode="0.0">
                  <c:v>0.46575138203420902</c:v>
                </c:pt>
                <c:pt idx="101" formatCode="0.0">
                  <c:v>2.8162303128192101</c:v>
                </c:pt>
                <c:pt idx="102" formatCode="0.0">
                  <c:v>1.3178395670230201</c:v>
                </c:pt>
                <c:pt idx="103" formatCode="0.0">
                  <c:v>2.8344526883041201</c:v>
                </c:pt>
                <c:pt idx="104" formatCode="0.0">
                  <c:v>0.50137996108802596</c:v>
                </c:pt>
                <c:pt idx="105" formatCode="0.0">
                  <c:v>5.5094134402364601</c:v>
                </c:pt>
                <c:pt idx="106" formatCode="0.0">
                  <c:v>3.6417723037018002</c:v>
                </c:pt>
                <c:pt idx="107" formatCode="0.0">
                  <c:v>1.8495518360437699</c:v>
                </c:pt>
                <c:pt idx="108" formatCode="0.0">
                  <c:v>-0.33383968822325</c:v>
                </c:pt>
                <c:pt idx="109" formatCode="0.0">
                  <c:v>5.6821095655704204</c:v>
                </c:pt>
                <c:pt idx="110" formatCode="0.0">
                  <c:v>5.4505539173996498</c:v>
                </c:pt>
                <c:pt idx="111" formatCode="0.0">
                  <c:v>8.9880470446807994</c:v>
                </c:pt>
                <c:pt idx="112" formatCode="0.0">
                  <c:v>10.056147079432099</c:v>
                </c:pt>
                <c:pt idx="113" formatCode="0.0">
                  <c:v>5.2993302218327001</c:v>
                </c:pt>
                <c:pt idx="114" formatCode="0.0">
                  <c:v>8.1515526141984402</c:v>
                </c:pt>
                <c:pt idx="115" formatCode="0.0">
                  <c:v>7.3782503354393896</c:v>
                </c:pt>
                <c:pt idx="116" formatCode="0.0">
                  <c:v>6.8898612028157</c:v>
                </c:pt>
                <c:pt idx="117" formatCode="0.0">
                  <c:v>7.6933507663049099</c:v>
                </c:pt>
                <c:pt idx="118" formatCode="0.0">
                  <c:v>6.6021836331235697</c:v>
                </c:pt>
                <c:pt idx="119" formatCode="0.0">
                  <c:v>3.1885439999448302</c:v>
                </c:pt>
                <c:pt idx="120" formatCode="0.0">
                  <c:v>7.9421144133736901</c:v>
                </c:pt>
                <c:pt idx="121" formatCode="0.0">
                  <c:v>7.8980223056161902</c:v>
                </c:pt>
                <c:pt idx="122" formatCode="0.0">
                  <c:v>6.4907462893504304</c:v>
                </c:pt>
                <c:pt idx="123" formatCode="0.0">
                  <c:v>5.9126570379448298</c:v>
                </c:pt>
                <c:pt idx="124" formatCode="0.0">
                  <c:v>4.8877787149730398</c:v>
                </c:pt>
                <c:pt idx="125" formatCode="0.0">
                  <c:v>4.1087325376477297</c:v>
                </c:pt>
                <c:pt idx="126" formatCode="0.0">
                  <c:v>3.1732111347503098</c:v>
                </c:pt>
                <c:pt idx="127" formatCode="0.0">
                  <c:v>2.08864336050069</c:v>
                </c:pt>
                <c:pt idx="128" formatCode="0.0">
                  <c:v>1.0574352251624199</c:v>
                </c:pt>
                <c:pt idx="129" formatCode="0.0">
                  <c:v>0.46993251837503702</c:v>
                </c:pt>
                <c:pt idx="130" formatCode="0.0">
                  <c:v>-0.451938002479012</c:v>
                </c:pt>
                <c:pt idx="131" formatCode="0.0">
                  <c:v>-0.23508072281575099</c:v>
                </c:pt>
                <c:pt idx="132" formatCode="0.0">
                  <c:v>-0.57524139077498304</c:v>
                </c:pt>
                <c:pt idx="133" formatCode="0.0">
                  <c:v>-0.745310155493491</c:v>
                </c:pt>
                <c:pt idx="134" formatCode="0.0">
                  <c:v>-1.8305207341528</c:v>
                </c:pt>
                <c:pt idx="135" formatCode="0.0">
                  <c:v>-7.39559793726312</c:v>
                </c:pt>
                <c:pt idx="136" formatCode="0.0">
                  <c:v>-7.0338845582443996</c:v>
                </c:pt>
                <c:pt idx="137" formatCode="0.0">
                  <c:v>-0.92952031127512402</c:v>
                </c:pt>
                <c:pt idx="138" formatCode="0.0">
                  <c:v>-1.3897871552037699</c:v>
                </c:pt>
                <c:pt idx="139" formatCode="0.0">
                  <c:v>-2.5114327307467801</c:v>
                </c:pt>
                <c:pt idx="140" formatCode="0.0">
                  <c:v>-1.8280337841394501</c:v>
                </c:pt>
                <c:pt idx="141" formatCode="0.0">
                  <c:v>-4.0713651776350801</c:v>
                </c:pt>
                <c:pt idx="142" formatCode="0.0">
                  <c:v>-0.86316743854197697</c:v>
                </c:pt>
                <c:pt idx="143" formatCode="0.0">
                  <c:v>0.40584990695162998</c:v>
                </c:pt>
                <c:pt idx="144" formatCode="0.0">
                  <c:v>-0.16813286171096001</c:v>
                </c:pt>
                <c:pt idx="145" formatCode="0.0">
                  <c:v>0.37071308536734598</c:v>
                </c:pt>
                <c:pt idx="146" formatCode="0.0">
                  <c:v>3.2124692529873502</c:v>
                </c:pt>
                <c:pt idx="147" formatCode="0.0">
                  <c:v>1.4467067416152799</c:v>
                </c:pt>
                <c:pt idx="148" formatCode="0.0">
                  <c:v>2.0481520040246202</c:v>
                </c:pt>
                <c:pt idx="149" formatCode="0.0">
                  <c:v>4.5963157708134599</c:v>
                </c:pt>
                <c:pt idx="150" formatCode="0.0">
                  <c:v>3.8005568430352699</c:v>
                </c:pt>
                <c:pt idx="151" formatCode="0.0">
                  <c:v>2.9137313568463101</c:v>
                </c:pt>
                <c:pt idx="152" formatCode="0.0">
                  <c:v>9.3813350259736694</c:v>
                </c:pt>
                <c:pt idx="153" formatCode="0.0">
                  <c:v>6.2663526492369703</c:v>
                </c:pt>
                <c:pt idx="154" formatCode="0.0">
                  <c:v>5.3798612611046099</c:v>
                </c:pt>
                <c:pt idx="155" formatCode="0.0">
                  <c:v>4.1453566848350896</c:v>
                </c:pt>
                <c:pt idx="156" formatCode="0.0">
                  <c:v>1.3304034999693</c:v>
                </c:pt>
                <c:pt idx="157" formatCode="0.0">
                  <c:v>-0.18804059955119601</c:v>
                </c:pt>
                <c:pt idx="158" formatCode="0.0">
                  <c:v>-2.4509938731228198</c:v>
                </c:pt>
                <c:pt idx="159" formatCode="0.0">
                  <c:v>3.0136540391786699</c:v>
                </c:pt>
                <c:pt idx="160" formatCode="0.0">
                  <c:v>3.4593146305319</c:v>
                </c:pt>
                <c:pt idx="161" formatCode="0.0">
                  <c:v>0.57761410773601196</c:v>
                </c:pt>
                <c:pt idx="162" formatCode="0.0">
                  <c:v>1.9463948957166199</c:v>
                </c:pt>
                <c:pt idx="163" formatCode="0.0">
                  <c:v>1.9750545865115099</c:v>
                </c:pt>
                <c:pt idx="164" formatCode="0.0">
                  <c:v>4.1718038306745697E-2</c:v>
                </c:pt>
                <c:pt idx="165" formatCode="0.0">
                  <c:v>0.14101859849724699</c:v>
                </c:pt>
                <c:pt idx="166" formatCode="0.0">
                  <c:v>4.1993986950946898</c:v>
                </c:pt>
                <c:pt idx="167" formatCode="0.0">
                  <c:v>3.6319322465281401</c:v>
                </c:pt>
                <c:pt idx="168" formatCode="0.0">
                  <c:v>2.40240883525742</c:v>
                </c:pt>
                <c:pt idx="169" formatCode="0.0">
                  <c:v>3.3205448963739701</c:v>
                </c:pt>
                <c:pt idx="170" formatCode="0.0">
                  <c:v>2.36429287005546</c:v>
                </c:pt>
                <c:pt idx="171" formatCode="0.0">
                  <c:v>6.1216103957622598</c:v>
                </c:pt>
                <c:pt idx="172" formatCode="0.0">
                  <c:v>3.1750574360130299</c:v>
                </c:pt>
                <c:pt idx="173" formatCode="0.0">
                  <c:v>6.9905248716386001</c:v>
                </c:pt>
                <c:pt idx="174" formatCode="0.0">
                  <c:v>6.4406246836767496</c:v>
                </c:pt>
                <c:pt idx="175" formatCode="0.0">
                  <c:v>5.1903716775587698</c:v>
                </c:pt>
                <c:pt idx="176" formatCode="0.0">
                  <c:v>5.5207519558646396</c:v>
                </c:pt>
                <c:pt idx="177" formatCode="0.0">
                  <c:v>4.8462299086307299</c:v>
                </c:pt>
                <c:pt idx="178" formatCode="0.0">
                  <c:v>0.29514120833538698</c:v>
                </c:pt>
                <c:pt idx="179" formatCode="0.0">
                  <c:v>-3.7175651790484001</c:v>
                </c:pt>
                <c:pt idx="180" formatCode="0.0">
                  <c:v>1.8017581298801499</c:v>
                </c:pt>
                <c:pt idx="181" formatCode="0.0">
                  <c:v>0.76257594618773905</c:v>
                </c:pt>
                <c:pt idx="182" formatCode="0.0">
                  <c:v>-0.84747426288268202</c:v>
                </c:pt>
                <c:pt idx="183" formatCode="0.0">
                  <c:v>-4.4547305634855201</c:v>
                </c:pt>
                <c:pt idx="184" formatCode="0.0">
                  <c:v>-2.0257776357655199</c:v>
                </c:pt>
                <c:pt idx="185" formatCode="0.0">
                  <c:v>-7.1756303046759902</c:v>
                </c:pt>
                <c:pt idx="186" formatCode="0.0">
                  <c:v>-7.4106749280831696</c:v>
                </c:pt>
                <c:pt idx="187" formatCode="0.0">
                  <c:v>-4.1315120871433999</c:v>
                </c:pt>
                <c:pt idx="188" formatCode="0.0">
                  <c:v>-5.85559167310719</c:v>
                </c:pt>
                <c:pt idx="189" formatCode="0.0">
                  <c:v>-5.1349027355625099</c:v>
                </c:pt>
                <c:pt idx="190" formatCode="0.0">
                  <c:v>-5.5186244839075398</c:v>
                </c:pt>
                <c:pt idx="191" formatCode="0.0">
                  <c:v>-6.7746510776731403</c:v>
                </c:pt>
                <c:pt idx="192" formatCode="0.0">
                  <c:v>-4.2754030581461002</c:v>
                </c:pt>
                <c:pt idx="193" formatCode="0.0">
                  <c:v>-2.9936808628052298</c:v>
                </c:pt>
              </c:numCache>
            </c:numRef>
          </c:val>
          <c:smooth val="0"/>
          <c:extLst>
            <c:ext xmlns:c16="http://schemas.microsoft.com/office/drawing/2014/chart" uri="{C3380CC4-5D6E-409C-BE32-E72D297353CC}">
              <c16:uniqueId val="{00000000-09E0-4242-96FF-13DC44DCCCA5}"/>
            </c:ext>
          </c:extLst>
        </c:ser>
        <c:ser>
          <c:idx val="0"/>
          <c:order val="1"/>
          <c:tx>
            <c:strRef>
              <c:f>Hoja1!$D$1</c:f>
              <c:strCache>
                <c:ptCount val="1"/>
                <c:pt idx="0">
                  <c:v>ICCO (PM3)</c:v>
                </c:pt>
              </c:strCache>
            </c:strRef>
          </c:tx>
          <c:spPr>
            <a:ln>
              <a:solidFill>
                <a:srgbClr val="92D050"/>
              </a:solidFill>
            </a:ln>
          </c:spPr>
          <c:marker>
            <c:symbol val="none"/>
          </c:marker>
          <c:cat>
            <c:numRef>
              <c:f>Hoja1!$A$2:$A$195</c:f>
              <c:numCache>
                <c:formatCode>mmm\-yy</c:formatCode>
                <c:ptCount val="194"/>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pt idx="166">
                  <c:v>42248</c:v>
                </c:pt>
                <c:pt idx="167">
                  <c:v>42278</c:v>
                </c:pt>
                <c:pt idx="168">
                  <c:v>42309</c:v>
                </c:pt>
                <c:pt idx="169">
                  <c:v>42339</c:v>
                </c:pt>
                <c:pt idx="170">
                  <c:v>42370</c:v>
                </c:pt>
                <c:pt idx="171">
                  <c:v>42401</c:v>
                </c:pt>
                <c:pt idx="172">
                  <c:v>42430</c:v>
                </c:pt>
                <c:pt idx="173">
                  <c:v>42461</c:v>
                </c:pt>
                <c:pt idx="174">
                  <c:v>42491</c:v>
                </c:pt>
                <c:pt idx="175">
                  <c:v>42522</c:v>
                </c:pt>
                <c:pt idx="176">
                  <c:v>42552</c:v>
                </c:pt>
                <c:pt idx="177">
                  <c:v>42583</c:v>
                </c:pt>
                <c:pt idx="178">
                  <c:v>42614</c:v>
                </c:pt>
                <c:pt idx="179">
                  <c:v>42644</c:v>
                </c:pt>
                <c:pt idx="180">
                  <c:v>42675</c:v>
                </c:pt>
                <c:pt idx="181">
                  <c:v>42705</c:v>
                </c:pt>
                <c:pt idx="182">
                  <c:v>42736</c:v>
                </c:pt>
                <c:pt idx="183">
                  <c:v>42767</c:v>
                </c:pt>
                <c:pt idx="184">
                  <c:v>42795</c:v>
                </c:pt>
                <c:pt idx="185">
                  <c:v>42826</c:v>
                </c:pt>
                <c:pt idx="186">
                  <c:v>42856</c:v>
                </c:pt>
                <c:pt idx="187">
                  <c:v>42887</c:v>
                </c:pt>
                <c:pt idx="188">
                  <c:v>42917</c:v>
                </c:pt>
                <c:pt idx="189">
                  <c:v>42948</c:v>
                </c:pt>
                <c:pt idx="190">
                  <c:v>42979</c:v>
                </c:pt>
                <c:pt idx="191">
                  <c:v>43009</c:v>
                </c:pt>
                <c:pt idx="192">
                  <c:v>43040</c:v>
                </c:pt>
                <c:pt idx="193">
                  <c:v>43070</c:v>
                </c:pt>
              </c:numCache>
            </c:numRef>
          </c:cat>
          <c:val>
            <c:numRef>
              <c:f>Hoja1!$D$2:$D$195</c:f>
              <c:numCache>
                <c:formatCode>General</c:formatCode>
                <c:ptCount val="194"/>
                <c:pt idx="22" formatCode="0.0">
                  <c:v>18.444444444444443</c:v>
                </c:pt>
                <c:pt idx="23" formatCode="0.0">
                  <c:v>17.555555555555554</c:v>
                </c:pt>
                <c:pt idx="24" formatCode="0.0">
                  <c:v>19.333333333333332</c:v>
                </c:pt>
                <c:pt idx="25" formatCode="0.0">
                  <c:v>21.333333333333332</c:v>
                </c:pt>
                <c:pt idx="26" formatCode="0.0">
                  <c:v>24.111111111111111</c:v>
                </c:pt>
                <c:pt idx="27" formatCode="0.0">
                  <c:v>23.666666666666668</c:v>
                </c:pt>
                <c:pt idx="28" formatCode="0.0">
                  <c:v>24.111111111111114</c:v>
                </c:pt>
                <c:pt idx="29" formatCode="0.0">
                  <c:v>21.555555555555557</c:v>
                </c:pt>
                <c:pt idx="30" formatCode="0.0">
                  <c:v>22.555555555555557</c:v>
                </c:pt>
                <c:pt idx="31" formatCode="0.0">
                  <c:v>20.777777777777775</c:v>
                </c:pt>
                <c:pt idx="32" formatCode="0.0">
                  <c:v>22</c:v>
                </c:pt>
                <c:pt idx="33" formatCode="0.0">
                  <c:v>20.916844686409032</c:v>
                </c:pt>
                <c:pt idx="34" formatCode="0.0">
                  <c:v>19.602065775321133</c:v>
                </c:pt>
                <c:pt idx="35" formatCode="0.0">
                  <c:v>19.397879258822936</c:v>
                </c:pt>
                <c:pt idx="36" formatCode="0.0">
                  <c:v>18.407972940633432</c:v>
                </c:pt>
                <c:pt idx="37" formatCode="0.0">
                  <c:v>18.866404396320934</c:v>
                </c:pt>
                <c:pt idx="38" formatCode="0.0">
                  <c:v>18.308615937867433</c:v>
                </c:pt>
                <c:pt idx="39" formatCode="0.0">
                  <c:v>18.582746137511233</c:v>
                </c:pt>
                <c:pt idx="40" formatCode="0.0">
                  <c:v>17.599324674602901</c:v>
                </c:pt>
                <c:pt idx="41" formatCode="0.0">
                  <c:v>17.6970612548693</c:v>
                </c:pt>
                <c:pt idx="42" formatCode="0.0">
                  <c:v>17.607685801438965</c:v>
                </c:pt>
                <c:pt idx="43" formatCode="0.0">
                  <c:v>17.783785830205566</c:v>
                </c:pt>
                <c:pt idx="44" formatCode="0.0">
                  <c:v>19.225950505913833</c:v>
                </c:pt>
                <c:pt idx="45" formatCode="0.0">
                  <c:v>19.476183382927832</c:v>
                </c:pt>
                <c:pt idx="46" formatCode="0.0">
                  <c:v>19.795241351530098</c:v>
                </c:pt>
                <c:pt idx="47" formatCode="0.0">
                  <c:v>19.13841076314397</c:v>
                </c:pt>
                <c:pt idx="48" formatCode="0.0">
                  <c:v>21.172647626055465</c:v>
                </c:pt>
                <c:pt idx="49" formatCode="0.0">
                  <c:v>22.908508428593972</c:v>
                </c:pt>
                <c:pt idx="50" formatCode="0.0">
                  <c:v>25.31982944340217</c:v>
                </c:pt>
                <c:pt idx="51" formatCode="0.0">
                  <c:v>26.679701039262397</c:v>
                </c:pt>
                <c:pt idx="52" formatCode="0.0">
                  <c:v>27.6823830541571</c:v>
                </c:pt>
                <c:pt idx="53" formatCode="0.0">
                  <c:v>27.339131785250601</c:v>
                </c:pt>
                <c:pt idx="54" formatCode="0.0">
                  <c:v>26.828251931185402</c:v>
                </c:pt>
                <c:pt idx="55" formatCode="0.0">
                  <c:v>27.378297792983933</c:v>
                </c:pt>
                <c:pt idx="56" formatCode="0.0">
                  <c:v>27.946899228340168</c:v>
                </c:pt>
                <c:pt idx="57" formatCode="0.0">
                  <c:v>30.238349296740903</c:v>
                </c:pt>
                <c:pt idx="58" formatCode="0.0">
                  <c:v>30.581802537997564</c:v>
                </c:pt>
                <c:pt idx="59" formatCode="0.0">
                  <c:v>31.094828439697867</c:v>
                </c:pt>
                <c:pt idx="60" formatCode="0.0">
                  <c:v>29.780328790558698</c:v>
                </c:pt>
                <c:pt idx="61" formatCode="0.0">
                  <c:v>29.034009586833264</c:v>
                </c:pt>
                <c:pt idx="62" formatCode="0.0">
                  <c:v>27.624645763380698</c:v>
                </c:pt>
                <c:pt idx="63" formatCode="0.0">
                  <c:v>27.394082195774633</c:v>
                </c:pt>
                <c:pt idx="64" formatCode="0.0">
                  <c:v>28.112156151862298</c:v>
                </c:pt>
                <c:pt idx="65" formatCode="0.0">
                  <c:v>28.33128984690617</c:v>
                </c:pt>
                <c:pt idx="66" formatCode="0.0">
                  <c:v>27.274488952574632</c:v>
                </c:pt>
                <c:pt idx="67" formatCode="0.0">
                  <c:v>25.623081916165003</c:v>
                </c:pt>
                <c:pt idx="68" formatCode="0.0">
                  <c:v>21.6792804764133</c:v>
                </c:pt>
                <c:pt idx="69" formatCode="0.0">
                  <c:v>20.374884107435701</c:v>
                </c:pt>
                <c:pt idx="70" formatCode="0.0">
                  <c:v>20.130622720158332</c:v>
                </c:pt>
                <c:pt idx="71" formatCode="0.0">
                  <c:v>21.703402451473199</c:v>
                </c:pt>
                <c:pt idx="72" formatCode="0.0">
                  <c:v>20.988963636492734</c:v>
                </c:pt>
                <c:pt idx="73" formatCode="0.0">
                  <c:v>19.808067492916965</c:v>
                </c:pt>
                <c:pt idx="74" formatCode="0.0">
                  <c:v>19.082468675858266</c:v>
                </c:pt>
                <c:pt idx="75" formatCode="0.0">
                  <c:v>16.837089614235701</c:v>
                </c:pt>
                <c:pt idx="76" formatCode="0.0">
                  <c:v>14.989565129858901</c:v>
                </c:pt>
                <c:pt idx="77" formatCode="0.0">
                  <c:v>16.413642117605434</c:v>
                </c:pt>
                <c:pt idx="78" formatCode="0.0">
                  <c:v>13.756280665646214</c:v>
                </c:pt>
                <c:pt idx="79" formatCode="0.0">
                  <c:v>12.444570833155714</c:v>
                </c:pt>
                <c:pt idx="80" formatCode="0.0">
                  <c:v>8.3362908947806797</c:v>
                </c:pt>
                <c:pt idx="81" formatCode="0.0">
                  <c:v>8.9127194383118429</c:v>
                </c:pt>
                <c:pt idx="82" formatCode="0.0">
                  <c:v>5.8103521964366882</c:v>
                </c:pt>
                <c:pt idx="83" formatCode="0.0">
                  <c:v>3.1078551062387163</c:v>
                </c:pt>
                <c:pt idx="84" formatCode="0.0">
                  <c:v>-1.05309647860874</c:v>
                </c:pt>
                <c:pt idx="85" formatCode="0.0">
                  <c:v>-0.56819523620676016</c:v>
                </c:pt>
                <c:pt idx="86" formatCode="0.0">
                  <c:v>-1.0734658966727075</c:v>
                </c:pt>
                <c:pt idx="87" formatCode="0.0">
                  <c:v>-1.770673840111171</c:v>
                </c:pt>
                <c:pt idx="88" formatCode="0.0">
                  <c:v>-2.951641425793802</c:v>
                </c:pt>
                <c:pt idx="89" formatCode="0.0">
                  <c:v>0.46964315829304937</c:v>
                </c:pt>
                <c:pt idx="90" formatCode="0.0">
                  <c:v>5.8383846093620262</c:v>
                </c:pt>
                <c:pt idx="91" formatCode="0.0">
                  <c:v>9.730724162848734</c:v>
                </c:pt>
                <c:pt idx="92" formatCode="0.0">
                  <c:v>10.844721468497099</c:v>
                </c:pt>
                <c:pt idx="93" formatCode="0.0">
                  <c:v>12.742604628628035</c:v>
                </c:pt>
                <c:pt idx="94" formatCode="0.0">
                  <c:v>15.405525127408168</c:v>
                </c:pt>
                <c:pt idx="95" formatCode="0.0">
                  <c:v>16.044218661088099</c:v>
                </c:pt>
                <c:pt idx="96" formatCode="0.0">
                  <c:v>18.97594258588687</c:v>
                </c:pt>
                <c:pt idx="97" formatCode="0.0">
                  <c:v>19.402418390286531</c:v>
                </c:pt>
                <c:pt idx="98" formatCode="0.0">
                  <c:v>21.882523325911137</c:v>
                </c:pt>
                <c:pt idx="99" formatCode="0.0">
                  <c:v>23.269126284547866</c:v>
                </c:pt>
                <c:pt idx="100" formatCode="0.0">
                  <c:v>24.177563410059435</c:v>
                </c:pt>
                <c:pt idx="101" formatCode="0.0">
                  <c:v>25.019377250748263</c:v>
                </c:pt>
                <c:pt idx="102" formatCode="0.0">
                  <c:v>25.460759556162799</c:v>
                </c:pt>
                <c:pt idx="103" formatCode="0.0">
                  <c:v>27.423542757789566</c:v>
                </c:pt>
                <c:pt idx="104" formatCode="0.0">
                  <c:v>28.281200884376563</c:v>
                </c:pt>
                <c:pt idx="105" formatCode="0.0">
                  <c:v>28.872881299109597</c:v>
                </c:pt>
                <c:pt idx="106" formatCode="0.0">
                  <c:v>28.880932314528835</c:v>
                </c:pt>
                <c:pt idx="107" formatCode="0.0">
                  <c:v>28.431174164215435</c:v>
                </c:pt>
                <c:pt idx="108" formatCode="0.0">
                  <c:v>27.229877372762502</c:v>
                </c:pt>
                <c:pt idx="109" formatCode="0.0">
                  <c:v>25.869184877140967</c:v>
                </c:pt>
                <c:pt idx="110" formatCode="0.0">
                  <c:v>25.37624478645813</c:v>
                </c:pt>
                <c:pt idx="111" formatCode="0.0">
                  <c:v>25.878028000180933</c:v>
                </c:pt>
                <c:pt idx="112" formatCode="0.0">
                  <c:v>27.412424328304734</c:v>
                </c:pt>
                <c:pt idx="113" formatCode="0.0">
                  <c:v>27.793673746637996</c:v>
                </c:pt>
                <c:pt idx="114" formatCode="0.0">
                  <c:v>27.155517824181231</c:v>
                </c:pt>
                <c:pt idx="115" formatCode="0.0">
                  <c:v>26.304087755812699</c:v>
                </c:pt>
                <c:pt idx="116" formatCode="0.0">
                  <c:v>25.971094907589663</c:v>
                </c:pt>
                <c:pt idx="117" formatCode="0.0">
                  <c:v>25.588300196634933</c:v>
                </c:pt>
                <c:pt idx="118" formatCode="0.0">
                  <c:v>25.268214811762167</c:v>
                </c:pt>
                <c:pt idx="119" formatCode="0.0">
                  <c:v>26.173636046756201</c:v>
                </c:pt>
                <c:pt idx="120" formatCode="0.0">
                  <c:v>26.248634671756335</c:v>
                </c:pt>
                <c:pt idx="121" formatCode="0.0">
                  <c:v>27.108937566032797</c:v>
                </c:pt>
                <c:pt idx="122" formatCode="0.0">
                  <c:v>27.812862041917597</c:v>
                </c:pt>
                <c:pt idx="123" formatCode="0.0">
                  <c:v>29.748465164808234</c:v>
                </c:pt>
                <c:pt idx="124" formatCode="0.0">
                  <c:v>29.790476819881235</c:v>
                </c:pt>
                <c:pt idx="125" formatCode="0.0">
                  <c:v>27.675569204780768</c:v>
                </c:pt>
                <c:pt idx="126" formatCode="0.0">
                  <c:v>24.928375195126566</c:v>
                </c:pt>
                <c:pt idx="127" formatCode="0.0">
                  <c:v>21.973871362229602</c:v>
                </c:pt>
                <c:pt idx="128" formatCode="0.0">
                  <c:v>20.5893040187078</c:v>
                </c:pt>
                <c:pt idx="129" formatCode="0.0">
                  <c:v>20.293640425113299</c:v>
                </c:pt>
                <c:pt idx="130" formatCode="0.0">
                  <c:v>19.384085325020365</c:v>
                </c:pt>
                <c:pt idx="131" formatCode="0.0">
                  <c:v>20.951696707336701</c:v>
                </c:pt>
                <c:pt idx="132" formatCode="0.0">
                  <c:v>21.669238914499633</c:v>
                </c:pt>
                <c:pt idx="133" formatCode="0.0">
                  <c:v>23.396452333384634</c:v>
                </c:pt>
                <c:pt idx="134" formatCode="0.0">
                  <c:v>20.991622792095431</c:v>
                </c:pt>
                <c:pt idx="135" formatCode="0.0">
                  <c:v>17.222587063749163</c:v>
                </c:pt>
                <c:pt idx="136" formatCode="0.0">
                  <c:v>14.197825186367831</c:v>
                </c:pt>
                <c:pt idx="137" formatCode="0.0">
                  <c:v>13.887044343079834</c:v>
                </c:pt>
                <c:pt idx="138" formatCode="0.0">
                  <c:v>15.936715190393434</c:v>
                </c:pt>
                <c:pt idx="139" formatCode="0.0">
                  <c:v>17.16992879999847</c:v>
                </c:pt>
                <c:pt idx="140" formatCode="0.0">
                  <c:v>19.228905095093634</c:v>
                </c:pt>
                <c:pt idx="141" formatCode="0.0">
                  <c:v>17.041181314291432</c:v>
                </c:pt>
                <c:pt idx="142" formatCode="0.0">
                  <c:v>17.138239326027534</c:v>
                </c:pt>
                <c:pt idx="143" formatCode="0.0">
                  <c:v>15.954939347775968</c:v>
                </c:pt>
                <c:pt idx="144" formatCode="0.0">
                  <c:v>18.445343429667769</c:v>
                </c:pt>
                <c:pt idx="145" formatCode="0.0">
                  <c:v>19.719705831008099</c:v>
                </c:pt>
                <c:pt idx="146" formatCode="0.0">
                  <c:v>20.814100069137968</c:v>
                </c:pt>
                <c:pt idx="147" formatCode="0.0">
                  <c:v>21.464638071345234</c:v>
                </c:pt>
                <c:pt idx="148" formatCode="0.0">
                  <c:v>23.551691821846703</c:v>
                </c:pt>
                <c:pt idx="149" formatCode="0.0">
                  <c:v>25.003882802379469</c:v>
                </c:pt>
                <c:pt idx="150" formatCode="0.0">
                  <c:v>25.416218464433836</c:v>
                </c:pt>
                <c:pt idx="151" formatCode="0.0">
                  <c:v>24.653276935807899</c:v>
                </c:pt>
                <c:pt idx="152" formatCode="0.0">
                  <c:v>24.406134241895739</c:v>
                </c:pt>
                <c:pt idx="153" formatCode="0.0">
                  <c:v>25.377800079630333</c:v>
                </c:pt>
                <c:pt idx="154" formatCode="0.0">
                  <c:v>24.974511353117098</c:v>
                </c:pt>
                <c:pt idx="155" formatCode="0.0">
                  <c:v>23.364521534399103</c:v>
                </c:pt>
                <c:pt idx="156" formatCode="0.0">
                  <c:v>22.522432111541832</c:v>
                </c:pt>
                <c:pt idx="157" formatCode="0.0">
                  <c:v>21.720112247195768</c:v>
                </c:pt>
                <c:pt idx="158" formatCode="0.0">
                  <c:v>21.587525423944466</c:v>
                </c:pt>
                <c:pt idx="159" formatCode="0.0">
                  <c:v>20.825306670039733</c:v>
                </c:pt>
                <c:pt idx="160" formatCode="0.0">
                  <c:v>20.058962442446767</c:v>
                </c:pt>
                <c:pt idx="161" formatCode="0.0">
                  <c:v>19.228065522594033</c:v>
                </c:pt>
                <c:pt idx="162" formatCode="0.0">
                  <c:v>18.552118836692166</c:v>
                </c:pt>
                <c:pt idx="163" formatCode="0.0">
                  <c:v>19.644030623408202</c:v>
                </c:pt>
                <c:pt idx="164" formatCode="0.0">
                  <c:v>19.947371423531902</c:v>
                </c:pt>
                <c:pt idx="165" formatCode="0.0">
                  <c:v>19.536149404276866</c:v>
                </c:pt>
                <c:pt idx="166" formatCode="0.0">
                  <c:v>19.235719456800165</c:v>
                </c:pt>
                <c:pt idx="167" formatCode="0.0">
                  <c:v>20.3935805684367</c:v>
                </c:pt>
                <c:pt idx="168" formatCode="0.0">
                  <c:v>21.126083187039466</c:v>
                </c:pt>
                <c:pt idx="169" formatCode="0.0">
                  <c:v>21.727998907036334</c:v>
                </c:pt>
                <c:pt idx="170" formatCode="0.0">
                  <c:v>19.992946102937836</c:v>
                </c:pt>
                <c:pt idx="171" formatCode="0.0">
                  <c:v>21.53966074537297</c:v>
                </c:pt>
                <c:pt idx="172" formatCode="0.0">
                  <c:v>21.946696617917436</c:v>
                </c:pt>
                <c:pt idx="173" formatCode="0.0">
                  <c:v>24.774781499824567</c:v>
                </c:pt>
                <c:pt idx="174" formatCode="0.0">
                  <c:v>26.154069054981402</c:v>
                </c:pt>
                <c:pt idx="175" formatCode="0.0">
                  <c:v>26.139375685761468</c:v>
                </c:pt>
                <c:pt idx="176" formatCode="0.0">
                  <c:v>25.904556212344399</c:v>
                </c:pt>
                <c:pt idx="177" formatCode="0.0">
                  <c:v>26.321871509371434</c:v>
                </c:pt>
                <c:pt idx="178" formatCode="0.0">
                  <c:v>26.199623037641533</c:v>
                </c:pt>
                <c:pt idx="179" formatCode="0.0">
                  <c:v>25.478304499982332</c:v>
                </c:pt>
                <c:pt idx="180" formatCode="0.0">
                  <c:v>23.504236525013898</c:v>
                </c:pt>
                <c:pt idx="181" formatCode="0.0">
                  <c:v>22.257920995989167</c:v>
                </c:pt>
                <c:pt idx="182" formatCode="0.0">
                  <c:v>22.552658260900969</c:v>
                </c:pt>
                <c:pt idx="183" formatCode="0.0">
                  <c:v>22.747613325132903</c:v>
                </c:pt>
                <c:pt idx="184" formatCode="0.0">
                  <c:v>22.181630770742107</c:v>
                </c:pt>
                <c:pt idx="185" formatCode="0.0">
                  <c:v>19.868259649891559</c:v>
                </c:pt>
                <c:pt idx="186" formatCode="0.00">
                  <c:v>17.236710063810374</c:v>
                </c:pt>
                <c:pt idx="187" formatCode="0.00">
                  <c:v>15.999677542824287</c:v>
                </c:pt>
                <c:pt idx="188" formatCode="0.00">
                  <c:v>14.949023148895549</c:v>
                </c:pt>
                <c:pt idx="189" formatCode="0.00">
                  <c:v>15.685462666869702</c:v>
                </c:pt>
                <c:pt idx="190" formatCode="0.00">
                  <c:v>15.974680175085185</c:v>
                </c:pt>
                <c:pt idx="191">
                  <c:v>17.155948982709564</c:v>
                </c:pt>
                <c:pt idx="192" formatCode="0.0">
                  <c:v>17.529127756623357</c:v>
                </c:pt>
                <c:pt idx="193" formatCode="0.0">
                  <c:v>19.396638333276666</c:v>
                </c:pt>
              </c:numCache>
            </c:numRef>
          </c:val>
          <c:smooth val="0"/>
          <c:extLst>
            <c:ext xmlns:c16="http://schemas.microsoft.com/office/drawing/2014/chart" uri="{C3380CC4-5D6E-409C-BE32-E72D297353CC}">
              <c16:uniqueId val="{00000001-09E0-4242-96FF-13DC44DCCCA5}"/>
            </c:ext>
          </c:extLst>
        </c:ser>
        <c:dLbls>
          <c:showLegendKey val="0"/>
          <c:showVal val="0"/>
          <c:showCatName val="0"/>
          <c:showSerName val="0"/>
          <c:showPercent val="0"/>
          <c:showBubbleSize val="0"/>
        </c:dLbls>
        <c:smooth val="0"/>
        <c:axId val="538323096"/>
        <c:axId val="538322312"/>
      </c:lineChart>
      <c:dateAx>
        <c:axId val="538323096"/>
        <c:scaling>
          <c:orientation val="minMax"/>
          <c:max val="43070"/>
          <c:min val="39052"/>
        </c:scaling>
        <c:delete val="0"/>
        <c:axPos val="b"/>
        <c:numFmt formatCode="[$-C0A]mmm\-yy;@" sourceLinked="0"/>
        <c:majorTickMark val="none"/>
        <c:minorTickMark val="none"/>
        <c:tickLblPos val="low"/>
        <c:txPr>
          <a:bodyPr rot="-5400000" vert="horz"/>
          <a:lstStyle/>
          <a:p>
            <a:pPr>
              <a:defRPr/>
            </a:pPr>
            <a:endParaRPr lang="es-CO"/>
          </a:p>
        </c:txPr>
        <c:crossAx val="538322312"/>
        <c:crosses val="autoZero"/>
        <c:auto val="1"/>
        <c:lblOffset val="100"/>
        <c:baseTimeUnit val="months"/>
        <c:majorUnit val="6"/>
        <c:majorTimeUnit val="months"/>
      </c:dateAx>
      <c:valAx>
        <c:axId val="538322312"/>
        <c:scaling>
          <c:orientation val="minMax"/>
          <c:max val="35"/>
          <c:min val="-30"/>
        </c:scaling>
        <c:delete val="0"/>
        <c:axPos val="l"/>
        <c:title>
          <c:tx>
            <c:rich>
              <a:bodyPr rot="-5400000" vert="horz"/>
              <a:lstStyle/>
              <a:p>
                <a:pPr>
                  <a:defRPr/>
                </a:pPr>
                <a:r>
                  <a:rPr lang="es-CO" dirty="0"/>
                  <a:t>Balance %</a:t>
                </a:r>
              </a:p>
            </c:rich>
          </c:tx>
          <c:layout>
            <c:manualLayout>
              <c:xMode val="edge"/>
              <c:yMode val="edge"/>
              <c:x val="1.3469379535769682E-2"/>
              <c:y val="0.24603713734233087"/>
            </c:manualLayout>
          </c:layout>
          <c:overlay val="0"/>
        </c:title>
        <c:numFmt formatCode="0" sourceLinked="0"/>
        <c:majorTickMark val="none"/>
        <c:minorTickMark val="none"/>
        <c:tickLblPos val="nextTo"/>
        <c:crossAx val="538323096"/>
        <c:crosses val="autoZero"/>
        <c:crossBetween val="between"/>
      </c:valAx>
    </c:plotArea>
    <c:plotVisOnly val="1"/>
    <c:dispBlanksAs val="gap"/>
    <c:showDLblsOverMax val="0"/>
  </c:chart>
  <c:txPr>
    <a:bodyPr/>
    <a:lstStyle/>
    <a:p>
      <a:pPr>
        <a:defRPr sz="1300">
          <a:latin typeface="Tahoma" pitchFamily="34" charset="0"/>
          <a:cs typeface="Tahoma" pitchFamily="34" charset="0"/>
        </a:defRPr>
      </a:pPr>
      <a:endParaRPr lang="es-CO"/>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3801310087315"/>
          <c:y val="7.1339320866141753E-2"/>
          <c:w val="0.76122470066381054"/>
          <c:h val="0.77017076771653548"/>
        </c:manualLayout>
      </c:layout>
      <c:lineChart>
        <c:grouping val="standard"/>
        <c:varyColors val="0"/>
        <c:ser>
          <c:idx val="1"/>
          <c:order val="0"/>
          <c:tx>
            <c:strRef>
              <c:f>Hoja1!$C$1</c:f>
              <c:strCache>
                <c:ptCount val="1"/>
                <c:pt idx="0">
                  <c:v>PM3</c:v>
                </c:pt>
              </c:strCache>
            </c:strRef>
          </c:tx>
          <c:spPr>
            <a:ln w="28575">
              <a:solidFill>
                <a:schemeClr val="accent2"/>
              </a:solidFill>
            </a:ln>
          </c:spPr>
          <c:marker>
            <c:symbol val="none"/>
          </c:marker>
          <c:dLbls>
            <c:dLbl>
              <c:idx val="39"/>
              <c:layout>
                <c:manualLayout>
                  <c:x val="8.0986164688313086E-2"/>
                  <c:y val="-5.1710911251758793E-2"/>
                </c:manualLayout>
              </c:layout>
              <c:tx>
                <c:rich>
                  <a:bodyPr/>
                  <a:lstStyle/>
                  <a:p>
                    <a:r>
                      <a:rPr lang="en-US" dirty="0"/>
                      <a:t>-11,3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48-4E7F-AC82-C37743A606CA}"/>
                </c:ext>
              </c:extLst>
            </c:dLbl>
            <c:dLbl>
              <c:idx val="51"/>
              <c:layout>
                <c:manualLayout>
                  <c:x val="6.6441119606792998E-2"/>
                  <c:y val="0.11304522088465711"/>
                </c:manualLayout>
              </c:layout>
              <c:tx>
                <c:rich>
                  <a:bodyPr wrap="square" lIns="38100" tIns="19050" rIns="38100" bIns="19050" anchor="ctr">
                    <a:noAutofit/>
                  </a:bodyPr>
                  <a:lstStyle/>
                  <a:p>
                    <a:pPr>
                      <a:defRPr b="1">
                        <a:solidFill>
                          <a:schemeClr val="accent2">
                            <a:lumMod val="50000"/>
                          </a:schemeClr>
                        </a:solidFill>
                      </a:defRPr>
                    </a:pPr>
                    <a:r>
                      <a:rPr lang="en-US" dirty="0">
                        <a:solidFill>
                          <a:schemeClr val="accent2">
                            <a:lumMod val="50000"/>
                          </a:schemeClr>
                        </a:solidFill>
                      </a:rPr>
                      <a:t>-0,3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121733673018929"/>
                      <c:h val="6.1127267334266155E-2"/>
                    </c:manualLayout>
                  </c15:layout>
                </c:ext>
                <c:ext xmlns:c16="http://schemas.microsoft.com/office/drawing/2014/chart" uri="{C3380CC4-5D6E-409C-BE32-E72D297353CC}">
                  <c16:uniqueId val="{00000003-2248-4E7F-AC82-C37743A606CA}"/>
                </c:ext>
              </c:extLst>
            </c:dLbl>
            <c:spPr>
              <a:noFill/>
              <a:ln>
                <a:noFill/>
              </a:ln>
              <a:effectLst/>
            </c:spPr>
            <c:txPr>
              <a:bodyPr wrap="square" lIns="38100" tIns="19050" rIns="38100" bIns="19050" anchor="ctr">
                <a:spAutoFit/>
              </a:bodyPr>
              <a:lstStyle/>
              <a:p>
                <a:pPr>
                  <a:defRPr b="1">
                    <a:solidFill>
                      <a:schemeClr val="accent2">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Hoja1!$A$2:$A$60</c:f>
              <c:numCache>
                <c:formatCode>[$-C0A]mmm\-yy;@</c:formatCode>
                <c:ptCount val="59"/>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formatCode="mmm\-yy">
                  <c:v>42705</c:v>
                </c:pt>
                <c:pt idx="48" formatCode="mmm\-yy">
                  <c:v>42736</c:v>
                </c:pt>
                <c:pt idx="49" formatCode="mmm\-yy">
                  <c:v>42767</c:v>
                </c:pt>
                <c:pt idx="50" formatCode="mmm\-yy">
                  <c:v>42795</c:v>
                </c:pt>
                <c:pt idx="51" formatCode="mmm\-yy">
                  <c:v>42826</c:v>
                </c:pt>
                <c:pt idx="52" formatCode="mmm\-yy">
                  <c:v>42856</c:v>
                </c:pt>
                <c:pt idx="53" formatCode="mmm\-yy">
                  <c:v>42887</c:v>
                </c:pt>
                <c:pt idx="54" formatCode="mmm\-yy">
                  <c:v>42917</c:v>
                </c:pt>
                <c:pt idx="55" formatCode="mmm\-yy">
                  <c:v>42948</c:v>
                </c:pt>
                <c:pt idx="56" formatCode="mmm\-yy">
                  <c:v>42979</c:v>
                </c:pt>
                <c:pt idx="57" formatCode="mmm\-yy">
                  <c:v>43009</c:v>
                </c:pt>
                <c:pt idx="58" formatCode="mmm\-yy">
                  <c:v>43040</c:v>
                </c:pt>
              </c:numCache>
            </c:numRef>
          </c:cat>
          <c:val>
            <c:numRef>
              <c:f>Hoja1!$C$2:$C$60</c:f>
              <c:numCache>
                <c:formatCode>0.00</c:formatCode>
                <c:ptCount val="59"/>
                <c:pt idx="0">
                  <c:v>6.2967486517289712</c:v>
                </c:pt>
                <c:pt idx="1">
                  <c:v>5.1539676095662683</c:v>
                </c:pt>
                <c:pt idx="2">
                  <c:v>1.4050447081308282</c:v>
                </c:pt>
                <c:pt idx="3">
                  <c:v>1.3720363514953096</c:v>
                </c:pt>
                <c:pt idx="4">
                  <c:v>-0.11274647291982613</c:v>
                </c:pt>
                <c:pt idx="5">
                  <c:v>-1.8488450786799024</c:v>
                </c:pt>
                <c:pt idx="6">
                  <c:v>-7.8829358872711763</c:v>
                </c:pt>
                <c:pt idx="7">
                  <c:v>-7.3658901857562071</c:v>
                </c:pt>
                <c:pt idx="8">
                  <c:v>1.1293645738082188</c:v>
                </c:pt>
                <c:pt idx="9">
                  <c:v>2.5677647572474038</c:v>
                </c:pt>
                <c:pt idx="10">
                  <c:v>3.6486989249256236</c:v>
                </c:pt>
                <c:pt idx="11">
                  <c:v>3.1939011891659228</c:v>
                </c:pt>
                <c:pt idx="12">
                  <c:v>9.020271906101307E-2</c:v>
                </c:pt>
                <c:pt idx="13">
                  <c:v>4.441526995908462</c:v>
                </c:pt>
                <c:pt idx="14">
                  <c:v>4.7056643635990234</c:v>
                </c:pt>
                <c:pt idx="15">
                  <c:v>8.7532481116816854</c:v>
                </c:pt>
                <c:pt idx="16">
                  <c:v>6.5601569015998047</c:v>
                </c:pt>
                <c:pt idx="17">
                  <c:v>8.147680621626586</c:v>
                </c:pt>
                <c:pt idx="18">
                  <c:v>12.632322368385738</c:v>
                </c:pt>
                <c:pt idx="19">
                  <c:v>10.586525074670448</c:v>
                </c:pt>
                <c:pt idx="20">
                  <c:v>10.019672562972818</c:v>
                </c:pt>
                <c:pt idx="21">
                  <c:v>6.788785723077706</c:v>
                </c:pt>
                <c:pt idx="22">
                  <c:v>9.4043277974287687</c:v>
                </c:pt>
                <c:pt idx="23">
                  <c:v>8.975965035492008</c:v>
                </c:pt>
                <c:pt idx="24">
                  <c:v>6.1479999905200993</c:v>
                </c:pt>
                <c:pt idx="25">
                  <c:v>1.2469213545241218</c:v>
                </c:pt>
                <c:pt idx="26">
                  <c:v>-4.3295060691942924</c:v>
                </c:pt>
                <c:pt idx="27">
                  <c:v>-10.68307141593632</c:v>
                </c:pt>
                <c:pt idx="28">
                  <c:v>-13.955477986803013</c:v>
                </c:pt>
                <c:pt idx="29">
                  <c:v>-16.873474253726112</c:v>
                </c:pt>
                <c:pt idx="30">
                  <c:v>-16.917658537042467</c:v>
                </c:pt>
                <c:pt idx="31">
                  <c:v>-14.02400440291178</c:v>
                </c:pt>
                <c:pt idx="32">
                  <c:v>-16.710707503523007</c:v>
                </c:pt>
                <c:pt idx="33">
                  <c:v>-18.186276109682499</c:v>
                </c:pt>
                <c:pt idx="34">
                  <c:v>-21.951538120659023</c:v>
                </c:pt>
                <c:pt idx="35">
                  <c:v>-22.583709537340201</c:v>
                </c:pt>
                <c:pt idx="36">
                  <c:v>-24.309061870283855</c:v>
                </c:pt>
                <c:pt idx="37">
                  <c:v>-25.550844812253342</c:v>
                </c:pt>
                <c:pt idx="38">
                  <c:v>-25.01335459672822</c:v>
                </c:pt>
                <c:pt idx="39">
                  <c:v>-21.374311677577015</c:v>
                </c:pt>
                <c:pt idx="40">
                  <c:v>-19.63569811064805</c:v>
                </c:pt>
                <c:pt idx="41">
                  <c:v>-16.323567068367826</c:v>
                </c:pt>
                <c:pt idx="42">
                  <c:v>-21.476152916573749</c:v>
                </c:pt>
                <c:pt idx="43">
                  <c:v>-16.71588472735538</c:v>
                </c:pt>
                <c:pt idx="44">
                  <c:v>-16.535720101376835</c:v>
                </c:pt>
                <c:pt idx="45">
                  <c:v>-12.369953030167729</c:v>
                </c:pt>
                <c:pt idx="46">
                  <c:v>-11.323733132244969</c:v>
                </c:pt>
                <c:pt idx="47">
                  <c:v>-8.2277820695694039</c:v>
                </c:pt>
                <c:pt idx="48">
                  <c:v>-1.4628725819522979</c:v>
                </c:pt>
                <c:pt idx="49">
                  <c:v>0.90885664289989121</c:v>
                </c:pt>
                <c:pt idx="50">
                  <c:v>6.7874161866642</c:v>
                </c:pt>
                <c:pt idx="51">
                  <c:v>9.6678620826570203</c:v>
                </c:pt>
                <c:pt idx="52">
                  <c:v>9.2423747579579487</c:v>
                </c:pt>
                <c:pt idx="53">
                  <c:v>5.1490709724037504</c:v>
                </c:pt>
                <c:pt idx="54">
                  <c:v>6.1099093869980834</c:v>
                </c:pt>
                <c:pt idx="55">
                  <c:v>4.573013189225569</c:v>
                </c:pt>
                <c:pt idx="56">
                  <c:v>1.8796725818740401</c:v>
                </c:pt>
                <c:pt idx="57">
                  <c:v>1</c:v>
                </c:pt>
                <c:pt idx="58">
                  <c:v>-0.3</c:v>
                </c:pt>
              </c:numCache>
            </c:numRef>
          </c:val>
          <c:smooth val="0"/>
          <c:extLst>
            <c:ext xmlns:c16="http://schemas.microsoft.com/office/drawing/2014/chart" uri="{C3380CC4-5D6E-409C-BE32-E72D297353CC}">
              <c16:uniqueId val="{00000005-E6EE-4DD7-B68D-0236769C4132}"/>
            </c:ext>
          </c:extLst>
        </c:ser>
        <c:ser>
          <c:idx val="0"/>
          <c:order val="1"/>
          <c:tx>
            <c:strRef>
              <c:f>Hoja1!$B$1</c:f>
              <c:strCache>
                <c:ptCount val="1"/>
                <c:pt idx="0">
                  <c:v>Importaciones</c:v>
                </c:pt>
              </c:strCache>
            </c:strRef>
          </c:tx>
          <c:spPr>
            <a:ln w="22225"/>
          </c:spPr>
          <c:marker>
            <c:symbol val="none"/>
          </c:marker>
          <c:dLbls>
            <c:dLbl>
              <c:idx val="45"/>
              <c:layout>
                <c:manualLayout>
                  <c:x val="-4.6556864884934802E-2"/>
                  <c:y val="-0.14932196967790598"/>
                </c:manualLayout>
              </c:layout>
              <c:tx>
                <c:rich>
                  <a:bodyPr/>
                  <a:lstStyle/>
                  <a:p>
                    <a:r>
                      <a:rPr lang="en-US" b="1" dirty="0">
                        <a:solidFill>
                          <a:schemeClr val="tx2"/>
                        </a:solidFill>
                      </a:rPr>
                      <a:t>-1,8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D7-4ADC-B703-82403F3079B0}"/>
                </c:ext>
              </c:extLst>
            </c:dLbl>
            <c:dLbl>
              <c:idx val="56"/>
              <c:layout>
                <c:manualLayout>
                  <c:x val="1.9295656237958859E-2"/>
                  <c:y val="8.5018912663823484E-4"/>
                </c:manualLayout>
              </c:layout>
              <c:tx>
                <c:rich>
                  <a:bodyPr/>
                  <a:lstStyle/>
                  <a:p>
                    <a:r>
                      <a:rPr lang="en-US" b="1" dirty="0">
                        <a:solidFill>
                          <a:schemeClr val="tx2"/>
                        </a:solidFill>
                      </a:rPr>
                      <a:t>-4,3</a:t>
                    </a:r>
                    <a:endParaRPr lang="en-U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D7-4ADC-B703-82403F3079B0}"/>
                </c:ext>
              </c:extLst>
            </c:dLbl>
            <c:spPr>
              <a:noFill/>
              <a:ln>
                <a:noFill/>
              </a:ln>
              <a:effectLst/>
            </c:spPr>
            <c:txPr>
              <a:bodyPr wrap="square" lIns="38100" tIns="19050" rIns="38100" bIns="19050" anchor="ctr">
                <a:spAutoFit/>
              </a:bodyPr>
              <a:lstStyle/>
              <a:p>
                <a:pPr>
                  <a:defRPr>
                    <a:solidFill>
                      <a:schemeClr val="tx2"/>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Hoja1!$A$2:$A$60</c:f>
              <c:numCache>
                <c:formatCode>[$-C0A]mmm\-yy;@</c:formatCode>
                <c:ptCount val="59"/>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formatCode="mmm\-yy">
                  <c:v>42705</c:v>
                </c:pt>
                <c:pt idx="48" formatCode="mmm\-yy">
                  <c:v>42736</c:v>
                </c:pt>
                <c:pt idx="49" formatCode="mmm\-yy">
                  <c:v>42767</c:v>
                </c:pt>
                <c:pt idx="50" formatCode="mmm\-yy">
                  <c:v>42795</c:v>
                </c:pt>
                <c:pt idx="51" formatCode="mmm\-yy">
                  <c:v>42826</c:v>
                </c:pt>
                <c:pt idx="52" formatCode="mmm\-yy">
                  <c:v>42856</c:v>
                </c:pt>
                <c:pt idx="53" formatCode="mmm\-yy">
                  <c:v>42887</c:v>
                </c:pt>
                <c:pt idx="54" formatCode="mmm\-yy">
                  <c:v>42917</c:v>
                </c:pt>
                <c:pt idx="55" formatCode="mmm\-yy">
                  <c:v>42948</c:v>
                </c:pt>
                <c:pt idx="56" formatCode="mmm\-yy">
                  <c:v>42979</c:v>
                </c:pt>
                <c:pt idx="57" formatCode="mmm\-yy">
                  <c:v>43009</c:v>
                </c:pt>
                <c:pt idx="58" formatCode="mmm\-yy">
                  <c:v>43040</c:v>
                </c:pt>
              </c:numCache>
            </c:numRef>
          </c:cat>
          <c:val>
            <c:numRef>
              <c:f>Hoja1!$B$2:$B$60</c:f>
              <c:numCache>
                <c:formatCode>0.00</c:formatCode>
                <c:ptCount val="59"/>
                <c:pt idx="0">
                  <c:v>16.621697497633804</c:v>
                </c:pt>
                <c:pt idx="1">
                  <c:v>-2.1427744006365601</c:v>
                </c:pt>
                <c:pt idx="2">
                  <c:v>-10.263788972604759</c:v>
                </c:pt>
                <c:pt idx="3">
                  <c:v>16.522672427727247</c:v>
                </c:pt>
                <c:pt idx="4">
                  <c:v>-6.5971228738819665</c:v>
                </c:pt>
                <c:pt idx="5">
                  <c:v>-15.472084789884988</c:v>
                </c:pt>
                <c:pt idx="6">
                  <c:v>-1.5795999980465769</c:v>
                </c:pt>
                <c:pt idx="7">
                  <c:v>-5.045985769337058</c:v>
                </c:pt>
                <c:pt idx="8">
                  <c:v>10.013679488808291</c:v>
                </c:pt>
                <c:pt idx="9">
                  <c:v>2.7356005522709781</c:v>
                </c:pt>
                <c:pt idx="10">
                  <c:v>-1.8031832663023994</c:v>
                </c:pt>
                <c:pt idx="11">
                  <c:v>8.6492862815291893</c:v>
                </c:pt>
                <c:pt idx="12">
                  <c:v>-6.5754948580437507</c:v>
                </c:pt>
                <c:pt idx="13">
                  <c:v>11.250789564239948</c:v>
                </c:pt>
                <c:pt idx="14">
                  <c:v>9.4416983846008726</c:v>
                </c:pt>
                <c:pt idx="15">
                  <c:v>5.5672563862042335</c:v>
                </c:pt>
                <c:pt idx="16">
                  <c:v>4.671515933994308</c:v>
                </c:pt>
                <c:pt idx="17">
                  <c:v>14.204269544681214</c:v>
                </c:pt>
                <c:pt idx="18">
                  <c:v>19.021181626481699</c:v>
                </c:pt>
                <c:pt idx="19">
                  <c:v>-1.4658759471515737</c:v>
                </c:pt>
                <c:pt idx="20">
                  <c:v>12.50371200958833</c:v>
                </c:pt>
                <c:pt idx="21">
                  <c:v>9.3285211067963623</c:v>
                </c:pt>
                <c:pt idx="22">
                  <c:v>6.3807502759016144</c:v>
                </c:pt>
                <c:pt idx="23">
                  <c:v>11.218623723778043</c:v>
                </c:pt>
                <c:pt idx="24">
                  <c:v>0.84462597188064148</c:v>
                </c:pt>
                <c:pt idx="25">
                  <c:v>-8.3224856320863179</c:v>
                </c:pt>
                <c:pt idx="26">
                  <c:v>-5.5106585473772007</c:v>
                </c:pt>
                <c:pt idx="27">
                  <c:v>-18.216070068345445</c:v>
                </c:pt>
                <c:pt idx="28">
                  <c:v>-18.139705344686398</c:v>
                </c:pt>
                <c:pt idx="29">
                  <c:v>-14.264647348146486</c:v>
                </c:pt>
                <c:pt idx="30">
                  <c:v>-18.34862291829451</c:v>
                </c:pt>
                <c:pt idx="31">
                  <c:v>-9.4587429422943519</c:v>
                </c:pt>
                <c:pt idx="32">
                  <c:v>-22.324756649980159</c:v>
                </c:pt>
                <c:pt idx="33">
                  <c:v>-22.775328736772991</c:v>
                </c:pt>
                <c:pt idx="34">
                  <c:v>-20.75452897522392</c:v>
                </c:pt>
                <c:pt idx="35">
                  <c:v>-24.221270900023704</c:v>
                </c:pt>
                <c:pt idx="36">
                  <c:v>-27.951385735603939</c:v>
                </c:pt>
                <c:pt idx="37">
                  <c:v>-24.479877801132378</c:v>
                </c:pt>
                <c:pt idx="38">
                  <c:v>-22.608800253448347</c:v>
                </c:pt>
                <c:pt idx="39">
                  <c:v>-17.034256978150331</c:v>
                </c:pt>
                <c:pt idx="40">
                  <c:v>-19.264037100345476</c:v>
                </c:pt>
                <c:pt idx="41">
                  <c:v>-12.672407126607677</c:v>
                </c:pt>
                <c:pt idx="42">
                  <c:v>-32.492014522768095</c:v>
                </c:pt>
                <c:pt idx="43">
                  <c:v>-4.9832325326903737</c:v>
                </c:pt>
                <c:pt idx="44">
                  <c:v>-12.131913248672033</c:v>
                </c:pt>
                <c:pt idx="45">
                  <c:v>-19.994713309140778</c:v>
                </c:pt>
                <c:pt idx="46">
                  <c:v>-1.8445728389220983</c:v>
                </c:pt>
                <c:pt idx="47">
                  <c:v>-2.844060060645337</c:v>
                </c:pt>
                <c:pt idx="48">
                  <c:v>0.30001515371054222</c:v>
                </c:pt>
                <c:pt idx="49">
                  <c:v>5.2706148356344684</c:v>
                </c:pt>
                <c:pt idx="50">
                  <c:v>14.791618570647591</c:v>
                </c:pt>
                <c:pt idx="51">
                  <c:v>8.9413528416889996</c:v>
                </c:pt>
                <c:pt idx="52">
                  <c:v>3.994152861537259</c:v>
                </c:pt>
                <c:pt idx="53">
                  <c:v>2.5117072139849927</c:v>
                </c:pt>
                <c:pt idx="54">
                  <c:v>11.823868085472</c:v>
                </c:pt>
                <c:pt idx="55">
                  <c:v>-0.61653573178028775</c:v>
                </c:pt>
                <c:pt idx="56">
                  <c:v>-5.5683146080695911</c:v>
                </c:pt>
                <c:pt idx="57">
                  <c:v>9.1</c:v>
                </c:pt>
                <c:pt idx="58">
                  <c:v>-4.3</c:v>
                </c:pt>
              </c:numCache>
            </c:numRef>
          </c:val>
          <c:smooth val="0"/>
          <c:extLst>
            <c:ext xmlns:c16="http://schemas.microsoft.com/office/drawing/2014/chart" uri="{C3380CC4-5D6E-409C-BE32-E72D297353CC}">
              <c16:uniqueId val="{00000002-9AD7-4ADC-B703-82403F3079B0}"/>
            </c:ext>
          </c:extLst>
        </c:ser>
        <c:dLbls>
          <c:showLegendKey val="0"/>
          <c:showVal val="0"/>
          <c:showCatName val="0"/>
          <c:showSerName val="0"/>
          <c:showPercent val="0"/>
          <c:showBubbleSize val="0"/>
        </c:dLbls>
        <c:smooth val="0"/>
        <c:axId val="432685384"/>
        <c:axId val="432685776"/>
      </c:lineChart>
      <c:dateAx>
        <c:axId val="432685384"/>
        <c:scaling>
          <c:orientation val="minMax"/>
          <c:max val="43040"/>
          <c:min val="41579"/>
        </c:scaling>
        <c:delete val="0"/>
        <c:axPos val="b"/>
        <c:numFmt formatCode="[$-C0A]mmm\-yy;@" sourceLinked="1"/>
        <c:majorTickMark val="out"/>
        <c:minorTickMark val="none"/>
        <c:tickLblPos val="low"/>
        <c:crossAx val="432685776"/>
        <c:crosses val="autoZero"/>
        <c:auto val="1"/>
        <c:lblOffset val="100"/>
        <c:baseTimeUnit val="months"/>
        <c:majorUnit val="3"/>
        <c:majorTimeUnit val="months"/>
      </c:dateAx>
      <c:valAx>
        <c:axId val="432685776"/>
        <c:scaling>
          <c:orientation val="minMax"/>
        </c:scaling>
        <c:delete val="0"/>
        <c:axPos val="l"/>
        <c:title>
          <c:tx>
            <c:rich>
              <a:bodyPr rot="-5400000" vert="horz"/>
              <a:lstStyle/>
              <a:p>
                <a:pPr>
                  <a:defRPr/>
                </a:pPr>
                <a:r>
                  <a:rPr lang="es-CO" dirty="0"/>
                  <a:t>Variación anual,</a:t>
                </a:r>
                <a:r>
                  <a:rPr lang="es-CO" baseline="0" dirty="0"/>
                  <a:t> %</a:t>
                </a:r>
                <a:endParaRPr lang="es-CO" dirty="0"/>
              </a:p>
            </c:rich>
          </c:tx>
          <c:layout>
            <c:manualLayout>
              <c:xMode val="edge"/>
              <c:yMode val="edge"/>
              <c:x val="4.1828228743178195E-2"/>
              <c:y val="0.23235052617467658"/>
            </c:manualLayout>
          </c:layout>
          <c:overlay val="0"/>
        </c:title>
        <c:numFmt formatCode="#,##0" sourceLinked="0"/>
        <c:majorTickMark val="out"/>
        <c:minorTickMark val="none"/>
        <c:tickLblPos val="nextTo"/>
        <c:crossAx val="432685384"/>
        <c:crosses val="autoZero"/>
        <c:crossBetween val="between"/>
      </c:valAx>
    </c:plotArea>
    <c:legend>
      <c:legendPos val="r"/>
      <c:layout>
        <c:manualLayout>
          <c:xMode val="edge"/>
          <c:yMode val="edge"/>
          <c:x val="0.19108108499452978"/>
          <c:y val="0.58797667661783892"/>
          <c:w val="0.33204795791469616"/>
          <c:h val="0.23330793979798606"/>
        </c:manualLayout>
      </c:layout>
      <c:overlay val="0"/>
      <c:txPr>
        <a:bodyPr/>
        <a:lstStyle/>
        <a:p>
          <a:pPr>
            <a:defRPr sz="1100"/>
          </a:pPr>
          <a:endParaRPr lang="es-CO"/>
        </a:p>
      </c:txPr>
    </c:legend>
    <c:plotVisOnly val="1"/>
    <c:dispBlanksAs val="gap"/>
    <c:showDLblsOverMax val="0"/>
  </c:chart>
  <c:txPr>
    <a:bodyPr/>
    <a:lstStyle/>
    <a:p>
      <a:pPr>
        <a:defRPr sz="1200"/>
      </a:pPr>
      <a:endParaRPr lang="es-C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6060802718995"/>
          <c:y val="6.4279432839475098E-2"/>
          <c:w val="0.82693714876738555"/>
          <c:h val="0.71321487137495199"/>
        </c:manualLayout>
      </c:layout>
      <c:lineChart>
        <c:grouping val="standard"/>
        <c:varyColors val="0"/>
        <c:ser>
          <c:idx val="0"/>
          <c:order val="0"/>
          <c:tx>
            <c:strRef>
              <c:f>Hoja1!$B$1:$B$2</c:f>
              <c:strCache>
                <c:ptCount val="2"/>
                <c:pt idx="0">
                  <c:v>Crecimientos nominales </c:v>
                </c:pt>
                <c:pt idx="1">
                  <c:v>Comercial</c:v>
                </c:pt>
              </c:strCache>
            </c:strRef>
          </c:tx>
          <c:spPr>
            <a:ln w="28575" cap="rnd">
              <a:solidFill>
                <a:schemeClr val="accent1"/>
              </a:solidFill>
              <a:round/>
            </a:ln>
            <a:effectLst/>
          </c:spPr>
          <c:marker>
            <c:symbol val="none"/>
          </c:marker>
          <c:dLbls>
            <c:dLbl>
              <c:idx val="36"/>
              <c:layout>
                <c:manualLayout>
                  <c:x val="-8.9003121119839583E-5"/>
                  <c:y val="0.10775001143519294"/>
                </c:manualLayout>
              </c:layout>
              <c:tx>
                <c:rich>
                  <a:bodyPr/>
                  <a:lstStyle/>
                  <a:p>
                    <a:r>
                      <a:rPr lang="en-US" dirty="0"/>
                      <a:t>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ED-4EB9-BC00-3FDECB808CFA}"/>
                </c:ext>
              </c:extLst>
            </c:dLbl>
            <c:dLbl>
              <c:idx val="48"/>
              <c:layout>
                <c:manualLayout>
                  <c:x val="3.1695745257809674E-2"/>
                  <c:y val="-2.1047384125035536E-2"/>
                </c:manualLayout>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ED-4EB9-BC00-3FDECB808CF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7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Hoja1!$A$3:$A$55</c:f>
              <c:numCache>
                <c:formatCode>mmm\-yy</c:formatCode>
                <c:ptCount val="53"/>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pt idx="52">
                  <c:v>43070</c:v>
                </c:pt>
              </c:numCache>
            </c:numRef>
          </c:cat>
          <c:val>
            <c:numRef>
              <c:f>Hoja1!$B$3:$B$55</c:f>
              <c:numCache>
                <c:formatCode>General</c:formatCode>
                <c:ptCount val="53"/>
                <c:pt idx="0">
                  <c:v>15.2</c:v>
                </c:pt>
                <c:pt idx="1">
                  <c:v>15.6</c:v>
                </c:pt>
                <c:pt idx="2">
                  <c:v>14.6</c:v>
                </c:pt>
                <c:pt idx="3">
                  <c:v>13.3</c:v>
                </c:pt>
                <c:pt idx="4">
                  <c:v>11.3</c:v>
                </c:pt>
                <c:pt idx="5">
                  <c:v>13</c:v>
                </c:pt>
                <c:pt idx="6">
                  <c:v>13.4</c:v>
                </c:pt>
                <c:pt idx="7">
                  <c:v>13</c:v>
                </c:pt>
                <c:pt idx="8">
                  <c:v>14.3</c:v>
                </c:pt>
                <c:pt idx="9">
                  <c:v>14</c:v>
                </c:pt>
                <c:pt idx="10">
                  <c:v>13.2</c:v>
                </c:pt>
                <c:pt idx="11">
                  <c:v>13</c:v>
                </c:pt>
                <c:pt idx="12">
                  <c:v>12.7</c:v>
                </c:pt>
                <c:pt idx="13">
                  <c:v>11.87</c:v>
                </c:pt>
                <c:pt idx="14">
                  <c:v>12.3</c:v>
                </c:pt>
                <c:pt idx="15">
                  <c:v>13.8</c:v>
                </c:pt>
                <c:pt idx="16">
                  <c:v>14.8</c:v>
                </c:pt>
                <c:pt idx="17">
                  <c:v>14.3</c:v>
                </c:pt>
                <c:pt idx="18">
                  <c:v>14.69</c:v>
                </c:pt>
                <c:pt idx="19">
                  <c:v>14.2</c:v>
                </c:pt>
                <c:pt idx="20">
                  <c:v>12.9</c:v>
                </c:pt>
                <c:pt idx="21">
                  <c:v>13.9</c:v>
                </c:pt>
                <c:pt idx="22">
                  <c:v>13.8</c:v>
                </c:pt>
                <c:pt idx="23">
                  <c:v>15</c:v>
                </c:pt>
                <c:pt idx="24">
                  <c:v>17.600000000000001</c:v>
                </c:pt>
                <c:pt idx="25">
                  <c:v>17.2</c:v>
                </c:pt>
                <c:pt idx="26">
                  <c:v>16.100000000000001</c:v>
                </c:pt>
                <c:pt idx="27">
                  <c:v>15</c:v>
                </c:pt>
                <c:pt idx="28">
                  <c:v>15.3</c:v>
                </c:pt>
                <c:pt idx="29">
                  <c:v>15.1</c:v>
                </c:pt>
                <c:pt idx="30">
                  <c:v>14.5</c:v>
                </c:pt>
                <c:pt idx="31">
                  <c:v>14</c:v>
                </c:pt>
                <c:pt idx="32">
                  <c:v>12.9</c:v>
                </c:pt>
                <c:pt idx="33">
                  <c:v>11.3</c:v>
                </c:pt>
                <c:pt idx="34">
                  <c:v>10.6</c:v>
                </c:pt>
                <c:pt idx="35">
                  <c:v>7.2</c:v>
                </c:pt>
                <c:pt idx="36">
                  <c:v>7.2</c:v>
                </c:pt>
                <c:pt idx="37">
                  <c:v>5.6</c:v>
                </c:pt>
                <c:pt idx="38">
                  <c:v>5.08</c:v>
                </c:pt>
                <c:pt idx="39">
                  <c:v>5.0999999999999996</c:v>
                </c:pt>
                <c:pt idx="40">
                  <c:v>3.9</c:v>
                </c:pt>
                <c:pt idx="41">
                  <c:v>2.6</c:v>
                </c:pt>
                <c:pt idx="42">
                  <c:v>1.8</c:v>
                </c:pt>
                <c:pt idx="43">
                  <c:v>2.2999999999999998</c:v>
                </c:pt>
                <c:pt idx="44">
                  <c:v>3</c:v>
                </c:pt>
                <c:pt idx="45">
                  <c:v>1.9</c:v>
                </c:pt>
                <c:pt idx="46">
                  <c:v>3.03</c:v>
                </c:pt>
                <c:pt idx="47">
                  <c:v>1.88</c:v>
                </c:pt>
                <c:pt idx="48" formatCode="0.0">
                  <c:v>1.63</c:v>
                </c:pt>
                <c:pt idx="49">
                  <c:v>2.16</c:v>
                </c:pt>
                <c:pt idx="50">
                  <c:v>3.18</c:v>
                </c:pt>
                <c:pt idx="51">
                  <c:v>2.2999999999999998</c:v>
                </c:pt>
                <c:pt idx="52">
                  <c:v>2.9</c:v>
                </c:pt>
              </c:numCache>
            </c:numRef>
          </c:val>
          <c:smooth val="0"/>
          <c:extLst>
            <c:ext xmlns:c16="http://schemas.microsoft.com/office/drawing/2014/chart" uri="{C3380CC4-5D6E-409C-BE32-E72D297353CC}">
              <c16:uniqueId val="{00000002-25ED-4EB9-BC00-3FDECB808CFA}"/>
            </c:ext>
          </c:extLst>
        </c:ser>
        <c:ser>
          <c:idx val="1"/>
          <c:order val="1"/>
          <c:tx>
            <c:strRef>
              <c:f>Hoja1!$C$1:$C$2</c:f>
              <c:strCache>
                <c:ptCount val="2"/>
                <c:pt idx="0">
                  <c:v>Crecimientos nominales </c:v>
                </c:pt>
                <c:pt idx="1">
                  <c:v>Consumo</c:v>
                </c:pt>
              </c:strCache>
            </c:strRef>
          </c:tx>
          <c:spPr>
            <a:ln w="28575" cap="rnd">
              <a:solidFill>
                <a:schemeClr val="accent2"/>
              </a:solidFill>
              <a:round/>
            </a:ln>
            <a:effectLst/>
          </c:spPr>
          <c:marker>
            <c:symbol val="none"/>
          </c:marker>
          <c:dLbls>
            <c:dLbl>
              <c:idx val="30"/>
              <c:layout>
                <c:manualLayout>
                  <c:x val="7.9543774091078656E-2"/>
                  <c:y val="3.4379316176982616E-2"/>
                </c:manualLayout>
              </c:layout>
              <c:tx>
                <c:rich>
                  <a:bodyPr/>
                  <a:lstStyle/>
                  <a:p>
                    <a:r>
                      <a:rPr lang="en-US" dirty="0"/>
                      <a:t>13,4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ED-4EB9-BC00-3FDECB808CFA}"/>
                </c:ext>
              </c:extLst>
            </c:dLbl>
            <c:dLbl>
              <c:idx val="36"/>
              <c:layout>
                <c:manualLayout>
                  <c:x val="0.24166844094966561"/>
                  <c:y val="5.4294959035492849E-2"/>
                </c:manualLayout>
              </c:layout>
              <c:tx>
                <c:rich>
                  <a:bodyPr/>
                  <a:lstStyle/>
                  <a:p>
                    <a:r>
                      <a:rPr lang="en-US" dirty="0"/>
                      <a: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ED-4EB9-BC00-3FDECB808CF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lumMod val="50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Hoja1!$A$3:$A$55</c:f>
              <c:numCache>
                <c:formatCode>mmm\-yy</c:formatCode>
                <c:ptCount val="53"/>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pt idx="52">
                  <c:v>43070</c:v>
                </c:pt>
              </c:numCache>
            </c:numRef>
          </c:cat>
          <c:val>
            <c:numRef>
              <c:f>Hoja1!$C$3:$C$55</c:f>
              <c:numCache>
                <c:formatCode>0.0</c:formatCode>
                <c:ptCount val="53"/>
                <c:pt idx="0">
                  <c:v>12.836077742356377</c:v>
                </c:pt>
                <c:pt idx="1">
                  <c:v>12.325456069826735</c:v>
                </c:pt>
                <c:pt idx="2">
                  <c:v>12.736550481483411</c:v>
                </c:pt>
                <c:pt idx="3">
                  <c:v>12.109064628015531</c:v>
                </c:pt>
                <c:pt idx="4">
                  <c:v>11.929464004558499</c:v>
                </c:pt>
                <c:pt idx="5">
                  <c:v>12.201079559680238</c:v>
                </c:pt>
                <c:pt idx="6">
                  <c:v>11.492055737085183</c:v>
                </c:pt>
                <c:pt idx="7">
                  <c:v>11.274289175429853</c:v>
                </c:pt>
                <c:pt idx="8">
                  <c:v>11.701921360979096</c:v>
                </c:pt>
                <c:pt idx="9">
                  <c:v>11.848179408151616</c:v>
                </c:pt>
                <c:pt idx="10">
                  <c:v>11.879948474151769</c:v>
                </c:pt>
                <c:pt idx="11">
                  <c:v>11.986687459050849</c:v>
                </c:pt>
                <c:pt idx="12">
                  <c:v>11.882146571753216</c:v>
                </c:pt>
                <c:pt idx="13">
                  <c:v>12.067712836415723</c:v>
                </c:pt>
                <c:pt idx="14">
                  <c:v>12.563251037378876</c:v>
                </c:pt>
                <c:pt idx="15">
                  <c:v>12.518731646689908</c:v>
                </c:pt>
                <c:pt idx="16">
                  <c:v>13.034504558076732</c:v>
                </c:pt>
                <c:pt idx="17">
                  <c:v>12.631987439779468</c:v>
                </c:pt>
                <c:pt idx="18">
                  <c:v>12.559164160675373</c:v>
                </c:pt>
                <c:pt idx="19">
                  <c:v>12.832469763498565</c:v>
                </c:pt>
                <c:pt idx="20">
                  <c:v>13.25139441610963</c:v>
                </c:pt>
                <c:pt idx="21">
                  <c:v>12.759876204683508</c:v>
                </c:pt>
                <c:pt idx="22">
                  <c:v>13.077294884072188</c:v>
                </c:pt>
                <c:pt idx="23">
                  <c:v>13.511782967581976</c:v>
                </c:pt>
                <c:pt idx="24">
                  <c:v>13.090977232178203</c:v>
                </c:pt>
                <c:pt idx="25">
                  <c:v>13.028690442627443</c:v>
                </c:pt>
                <c:pt idx="26">
                  <c:v>12.449880706030903</c:v>
                </c:pt>
                <c:pt idx="27">
                  <c:v>11.588329700988066</c:v>
                </c:pt>
                <c:pt idx="28">
                  <c:v>12.149379975739016</c:v>
                </c:pt>
                <c:pt idx="29">
                  <c:v>11.919216758920047</c:v>
                </c:pt>
                <c:pt idx="30">
                  <c:v>12.010068537785635</c:v>
                </c:pt>
                <c:pt idx="31">
                  <c:v>11.857521095198686</c:v>
                </c:pt>
                <c:pt idx="32">
                  <c:v>11.579747683184261</c:v>
                </c:pt>
                <c:pt idx="33">
                  <c:v>11.57025198466124</c:v>
                </c:pt>
                <c:pt idx="34">
                  <c:v>12.218948601924229</c:v>
                </c:pt>
                <c:pt idx="35">
                  <c:v>11.711004572632145</c:v>
                </c:pt>
                <c:pt idx="36">
                  <c:v>11.991400345060722</c:v>
                </c:pt>
                <c:pt idx="37">
                  <c:v>12.450655599365756</c:v>
                </c:pt>
                <c:pt idx="38">
                  <c:v>11.992855473378272</c:v>
                </c:pt>
                <c:pt idx="39">
                  <c:v>13.441875473593878</c:v>
                </c:pt>
                <c:pt idx="40">
                  <c:v>13.015468298573452</c:v>
                </c:pt>
                <c:pt idx="41">
                  <c:v>13.044238017766796</c:v>
                </c:pt>
                <c:pt idx="42">
                  <c:v>13.25690179164436</c:v>
                </c:pt>
                <c:pt idx="43">
                  <c:v>13.741529519136432</c:v>
                </c:pt>
                <c:pt idx="44">
                  <c:v>13.059378769845619</c:v>
                </c:pt>
                <c:pt idx="45">
                  <c:v>13.004800440476604</c:v>
                </c:pt>
                <c:pt idx="46">
                  <c:v>12.27513508864635</c:v>
                </c:pt>
                <c:pt idx="47">
                  <c:v>11.768267899725871</c:v>
                </c:pt>
                <c:pt idx="48">
                  <c:v>11.604708997844826</c:v>
                </c:pt>
                <c:pt idx="49">
                  <c:v>11.12</c:v>
                </c:pt>
                <c:pt idx="50">
                  <c:v>10.7</c:v>
                </c:pt>
                <c:pt idx="51">
                  <c:v>10.6</c:v>
                </c:pt>
                <c:pt idx="52">
                  <c:v>9.5</c:v>
                </c:pt>
              </c:numCache>
            </c:numRef>
          </c:val>
          <c:smooth val="0"/>
          <c:extLst>
            <c:ext xmlns:c16="http://schemas.microsoft.com/office/drawing/2014/chart" uri="{C3380CC4-5D6E-409C-BE32-E72D297353CC}">
              <c16:uniqueId val="{00000005-25ED-4EB9-BC00-3FDECB808CFA}"/>
            </c:ext>
          </c:extLst>
        </c:ser>
        <c:ser>
          <c:idx val="2"/>
          <c:order val="2"/>
          <c:tx>
            <c:strRef>
              <c:f>Hoja1!$D$1:$D$2</c:f>
              <c:strCache>
                <c:ptCount val="2"/>
                <c:pt idx="0">
                  <c:v>Crecimientos nominales </c:v>
                </c:pt>
                <c:pt idx="1">
                  <c:v>Hipotecaria</c:v>
                </c:pt>
              </c:strCache>
            </c:strRef>
          </c:tx>
          <c:spPr>
            <a:ln w="28575" cap="rnd">
              <a:solidFill>
                <a:schemeClr val="accent3"/>
              </a:solidFill>
              <a:round/>
            </a:ln>
            <a:effectLst/>
          </c:spPr>
          <c:marker>
            <c:symbol val="none"/>
          </c:marker>
          <c:dLbls>
            <c:dLbl>
              <c:idx val="33"/>
              <c:layout>
                <c:manualLayout>
                  <c:x val="1.5403378075934757E-2"/>
                  <c:y val="-3.0679596867718106E-2"/>
                </c:manualLayout>
              </c:layout>
              <c:tx>
                <c:rich>
                  <a:bodyPr/>
                  <a:lstStyle/>
                  <a:p>
                    <a:r>
                      <a:rPr lang="en-US" dirty="0"/>
                      <a:t>14,3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ED-4EB9-BC00-3FDECB808CFA}"/>
                </c:ext>
              </c:extLst>
            </c:dLbl>
            <c:dLbl>
              <c:idx val="48"/>
              <c:layout>
                <c:manualLayout>
                  <c:x val="1.9110126873044326E-2"/>
                  <c:y val="-2.0618996029834878E-2"/>
                </c:manualLayout>
              </c:layout>
              <c:tx>
                <c:rich>
                  <a:bodyPr/>
                  <a:lstStyle/>
                  <a:p>
                    <a:r>
                      <a:rPr lang="en-US" dirty="0"/>
                      <a:t>11,3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ED-4EB9-BC00-3FDECB808CF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3">
                        <a:lumMod val="50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Hoja1!$A$3:$A$55</c:f>
              <c:numCache>
                <c:formatCode>mmm\-yy</c:formatCode>
                <c:ptCount val="53"/>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pt idx="52">
                  <c:v>43070</c:v>
                </c:pt>
              </c:numCache>
            </c:numRef>
          </c:cat>
          <c:val>
            <c:numRef>
              <c:f>Hoja1!$D$3:$D$55</c:f>
              <c:numCache>
                <c:formatCode>0.0</c:formatCode>
                <c:ptCount val="53"/>
                <c:pt idx="0">
                  <c:v>17.307806106568037</c:v>
                </c:pt>
                <c:pt idx="1">
                  <c:v>17.151562827523435</c:v>
                </c:pt>
                <c:pt idx="2">
                  <c:v>18.363612183725174</c:v>
                </c:pt>
                <c:pt idx="3">
                  <c:v>18.928527523514816</c:v>
                </c:pt>
                <c:pt idx="4">
                  <c:v>19.104462477436289</c:v>
                </c:pt>
                <c:pt idx="5">
                  <c:v>19.38717448393643</c:v>
                </c:pt>
                <c:pt idx="6">
                  <c:v>20.050125428519252</c:v>
                </c:pt>
                <c:pt idx="7">
                  <c:v>19.867007889745913</c:v>
                </c:pt>
                <c:pt idx="8">
                  <c:v>21.310234826482642</c:v>
                </c:pt>
                <c:pt idx="9">
                  <c:v>20.8743723973835</c:v>
                </c:pt>
                <c:pt idx="10">
                  <c:v>20.825952399601366</c:v>
                </c:pt>
                <c:pt idx="11">
                  <c:v>20.142350972788957</c:v>
                </c:pt>
                <c:pt idx="12">
                  <c:v>19.731670312918514</c:v>
                </c:pt>
                <c:pt idx="13">
                  <c:v>19.030527727954414</c:v>
                </c:pt>
                <c:pt idx="14">
                  <c:v>18.471400188139175</c:v>
                </c:pt>
                <c:pt idx="15">
                  <c:v>17.7196652824545</c:v>
                </c:pt>
                <c:pt idx="16">
                  <c:v>16.886143104555053</c:v>
                </c:pt>
                <c:pt idx="17">
                  <c:v>16.608277231991096</c:v>
                </c:pt>
                <c:pt idx="18">
                  <c:v>15.866341228139124</c:v>
                </c:pt>
                <c:pt idx="19">
                  <c:v>15.476123024093159</c:v>
                </c:pt>
                <c:pt idx="20">
                  <c:v>15.290278921147028</c:v>
                </c:pt>
                <c:pt idx="21">
                  <c:v>14.814947572167924</c:v>
                </c:pt>
                <c:pt idx="22">
                  <c:v>14.580724371852449</c:v>
                </c:pt>
                <c:pt idx="23">
                  <c:v>14.505660403869403</c:v>
                </c:pt>
                <c:pt idx="24">
                  <c:v>14.002900328858248</c:v>
                </c:pt>
                <c:pt idx="25">
                  <c:v>15.111598926205927</c:v>
                </c:pt>
                <c:pt idx="26">
                  <c:v>14.277117508642668</c:v>
                </c:pt>
                <c:pt idx="27">
                  <c:v>14.185904338909472</c:v>
                </c:pt>
                <c:pt idx="28">
                  <c:v>15.115586742486053</c:v>
                </c:pt>
                <c:pt idx="29">
                  <c:v>14.729496958963505</c:v>
                </c:pt>
                <c:pt idx="30">
                  <c:v>14.622719352519976</c:v>
                </c:pt>
                <c:pt idx="31">
                  <c:v>15.557844321576519</c:v>
                </c:pt>
                <c:pt idx="32">
                  <c:v>14.966783397931248</c:v>
                </c:pt>
                <c:pt idx="33">
                  <c:v>14.715400608014416</c:v>
                </c:pt>
                <c:pt idx="34">
                  <c:v>15.157598972406582</c:v>
                </c:pt>
                <c:pt idx="35">
                  <c:v>14.890595396554041</c:v>
                </c:pt>
                <c:pt idx="36">
                  <c:v>15.314837178280127</c:v>
                </c:pt>
                <c:pt idx="37">
                  <c:v>14.497366284573721</c:v>
                </c:pt>
                <c:pt idx="38">
                  <c:v>13.769094179838493</c:v>
                </c:pt>
                <c:pt idx="39">
                  <c:v>14.257558237922918</c:v>
                </c:pt>
                <c:pt idx="40">
                  <c:v>13.76989315298729</c:v>
                </c:pt>
                <c:pt idx="41">
                  <c:v>13.159962857154838</c:v>
                </c:pt>
                <c:pt idx="42">
                  <c:v>13.443176397017442</c:v>
                </c:pt>
                <c:pt idx="43">
                  <c:v>13.553844048178142</c:v>
                </c:pt>
                <c:pt idx="44">
                  <c:v>13.099194988943296</c:v>
                </c:pt>
                <c:pt idx="45">
                  <c:v>13.032458172059069</c:v>
                </c:pt>
                <c:pt idx="46">
                  <c:v>12.351586591149722</c:v>
                </c:pt>
                <c:pt idx="47">
                  <c:v>11.873178316840649</c:v>
                </c:pt>
                <c:pt idx="48">
                  <c:v>11.834546067342909</c:v>
                </c:pt>
                <c:pt idx="49">
                  <c:v>11.7</c:v>
                </c:pt>
                <c:pt idx="50">
                  <c:v>11.8</c:v>
                </c:pt>
                <c:pt idx="51">
                  <c:v>11.3</c:v>
                </c:pt>
                <c:pt idx="52">
                  <c:v>11.3</c:v>
                </c:pt>
              </c:numCache>
            </c:numRef>
          </c:val>
          <c:smooth val="0"/>
          <c:extLst>
            <c:ext xmlns:c16="http://schemas.microsoft.com/office/drawing/2014/chart" uri="{C3380CC4-5D6E-409C-BE32-E72D297353CC}">
              <c16:uniqueId val="{00000008-25ED-4EB9-BC00-3FDECB808CFA}"/>
            </c:ext>
          </c:extLst>
        </c:ser>
        <c:ser>
          <c:idx val="3"/>
          <c:order val="3"/>
          <c:tx>
            <c:strRef>
              <c:f>Hoja1!$E$1:$E$2</c:f>
              <c:strCache>
                <c:ptCount val="2"/>
                <c:pt idx="0">
                  <c:v>Crecimientos nominales </c:v>
                </c:pt>
                <c:pt idx="1">
                  <c:v>Total </c:v>
                </c:pt>
              </c:strCache>
            </c:strRef>
          </c:tx>
          <c:spPr>
            <a:ln w="28575" cap="rnd">
              <a:solidFill>
                <a:schemeClr val="accent5">
                  <a:lumMod val="50000"/>
                </a:schemeClr>
              </a:solidFill>
              <a:round/>
            </a:ln>
            <a:effectLst/>
          </c:spPr>
          <c:marker>
            <c:symbol val="none"/>
          </c:marker>
          <c:dLbls>
            <c:dLbl>
              <c:idx val="37"/>
              <c:layout>
                <c:manualLayout>
                  <c:x val="-3.6616824069791401E-2"/>
                  <c:y val="5.3898763602513541E-2"/>
                </c:manualLayout>
              </c:layout>
              <c:tx>
                <c:rich>
                  <a:bodyPr/>
                  <a:lstStyle/>
                  <a:p>
                    <a:r>
                      <a:rPr lang="en-US" dirty="0">
                        <a:solidFill>
                          <a:schemeClr val="tx2">
                            <a:lumMod val="50000"/>
                          </a:schemeClr>
                        </a:solidFill>
                      </a:rPr>
                      <a:t>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ED-4EB9-BC00-3FDECB808CFA}"/>
                </c:ext>
              </c:extLst>
            </c:dLbl>
            <c:dLbl>
              <c:idx val="51"/>
              <c:layout>
                <c:manualLayout>
                  <c:x val="-1.5734923774825559E-2"/>
                  <c:y val="-1.8662384604561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64-4E76-8455-CB88686DB415}"/>
                </c:ext>
              </c:extLst>
            </c:dLbl>
            <c:dLbl>
              <c:idx val="5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64-4E76-8455-CB88686DB41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5">
                        <a:lumMod val="50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Hoja1!$A$3:$A$55</c:f>
              <c:numCache>
                <c:formatCode>mmm\-yy</c:formatCode>
                <c:ptCount val="53"/>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pt idx="52">
                  <c:v>43070</c:v>
                </c:pt>
              </c:numCache>
            </c:numRef>
          </c:cat>
          <c:val>
            <c:numRef>
              <c:f>Hoja1!$E$3:$E$55</c:f>
              <c:numCache>
                <c:formatCode>0.0</c:formatCode>
                <c:ptCount val="53"/>
                <c:pt idx="0">
                  <c:v>14.90281646140077</c:v>
                </c:pt>
                <c:pt idx="1">
                  <c:v>14.934382406865264</c:v>
                </c:pt>
                <c:pt idx="2">
                  <c:v>14.542348837602081</c:v>
                </c:pt>
                <c:pt idx="3">
                  <c:v>13.726615167321077</c:v>
                </c:pt>
                <c:pt idx="4">
                  <c:v>12.67065317906666</c:v>
                </c:pt>
                <c:pt idx="5">
                  <c:v>13.622231887965942</c:v>
                </c:pt>
                <c:pt idx="6">
                  <c:v>13.721089124304076</c:v>
                </c:pt>
                <c:pt idx="7">
                  <c:v>13.893281944972991</c:v>
                </c:pt>
                <c:pt idx="8">
                  <c:v>14.410969439056531</c:v>
                </c:pt>
                <c:pt idx="9">
                  <c:v>14.207021177537671</c:v>
                </c:pt>
                <c:pt idx="10">
                  <c:v>13.752808497921309</c:v>
                </c:pt>
                <c:pt idx="11">
                  <c:v>13.563272074419785</c:v>
                </c:pt>
                <c:pt idx="12">
                  <c:v>13.292710077153401</c:v>
                </c:pt>
                <c:pt idx="13">
                  <c:v>12.708160759476295</c:v>
                </c:pt>
                <c:pt idx="14">
                  <c:v>13.085478640685565</c:v>
                </c:pt>
                <c:pt idx="15">
                  <c:v>13.855519192109478</c:v>
                </c:pt>
                <c:pt idx="16">
                  <c:v>14.431360183096453</c:v>
                </c:pt>
                <c:pt idx="17">
                  <c:v>13.994934287129945</c:v>
                </c:pt>
                <c:pt idx="18">
                  <c:v>14.364569394230497</c:v>
                </c:pt>
                <c:pt idx="19">
                  <c:v>14.10697916771657</c:v>
                </c:pt>
                <c:pt idx="20">
                  <c:v>13.449697075709111</c:v>
                </c:pt>
                <c:pt idx="21">
                  <c:v>13.828099272445261</c:v>
                </c:pt>
                <c:pt idx="22">
                  <c:v>13.792765227829594</c:v>
                </c:pt>
                <c:pt idx="23">
                  <c:v>14.596863197559307</c:v>
                </c:pt>
                <c:pt idx="24">
                  <c:v>15.921523048804453</c:v>
                </c:pt>
                <c:pt idx="25">
                  <c:v>15.783785507154269</c:v>
                </c:pt>
                <c:pt idx="26">
                  <c:v>15.502250931618811</c:v>
                </c:pt>
                <c:pt idx="27">
                  <c:v>14.582765537356002</c:v>
                </c:pt>
                <c:pt idx="28">
                  <c:v>14.262657256835066</c:v>
                </c:pt>
                <c:pt idx="29">
                  <c:v>14.316886140221996</c:v>
                </c:pt>
                <c:pt idx="30">
                  <c:v>13.86180555203258</c:v>
                </c:pt>
                <c:pt idx="31">
                  <c:v>13.609472425470237</c:v>
                </c:pt>
                <c:pt idx="32">
                  <c:v>13.154996590868052</c:v>
                </c:pt>
                <c:pt idx="33">
                  <c:v>12.539984420228901</c:v>
                </c:pt>
                <c:pt idx="34">
                  <c:v>11.795497406151512</c:v>
                </c:pt>
                <c:pt idx="35">
                  <c:v>11.259710114838661</c:v>
                </c:pt>
                <c:pt idx="36">
                  <c:v>9.4183315707605288</c:v>
                </c:pt>
                <c:pt idx="37">
                  <c:v>9.4387182636027198</c:v>
                </c:pt>
                <c:pt idx="38">
                  <c:v>8.3124979554338054</c:v>
                </c:pt>
                <c:pt idx="39">
                  <c:v>8.454031300304532</c:v>
                </c:pt>
                <c:pt idx="40">
                  <c:v>7.6438567418429582</c:v>
                </c:pt>
                <c:pt idx="41">
                  <c:v>6.8403838885067847</c:v>
                </c:pt>
                <c:pt idx="42">
                  <c:v>6.4596255666727664</c:v>
                </c:pt>
                <c:pt idx="43">
                  <c:v>6.9048167240936431</c:v>
                </c:pt>
                <c:pt idx="44">
                  <c:v>7.0810813492368396</c:v>
                </c:pt>
                <c:pt idx="45">
                  <c:v>6.4092871538375062</c:v>
                </c:pt>
                <c:pt idx="46">
                  <c:v>6.8501874781579319</c:v>
                </c:pt>
                <c:pt idx="47">
                  <c:v>5.9907567053110844</c:v>
                </c:pt>
                <c:pt idx="48">
                  <c:v>5.8235887117790597</c:v>
                </c:pt>
                <c:pt idx="49">
                  <c:v>6.0111939999999997</c:v>
                </c:pt>
                <c:pt idx="50">
                  <c:v>6.5137140000000002</c:v>
                </c:pt>
                <c:pt idx="51">
                  <c:v>6.0997370000000002</c:v>
                </c:pt>
                <c:pt idx="52">
                  <c:v>6.1902670000000004</c:v>
                </c:pt>
              </c:numCache>
            </c:numRef>
          </c:val>
          <c:smooth val="0"/>
          <c:extLst>
            <c:ext xmlns:c16="http://schemas.microsoft.com/office/drawing/2014/chart" uri="{C3380CC4-5D6E-409C-BE32-E72D297353CC}">
              <c16:uniqueId val="{0000000B-25ED-4EB9-BC00-3FDECB808CFA}"/>
            </c:ext>
          </c:extLst>
        </c:ser>
        <c:dLbls>
          <c:showLegendKey val="0"/>
          <c:showVal val="0"/>
          <c:showCatName val="0"/>
          <c:showSerName val="0"/>
          <c:showPercent val="0"/>
          <c:showBubbleSize val="0"/>
        </c:dLbls>
        <c:smooth val="0"/>
        <c:axId val="531364016"/>
        <c:axId val="531364408"/>
      </c:lineChart>
      <c:dateAx>
        <c:axId val="531364016"/>
        <c:scaling>
          <c:orientation val="minMax"/>
          <c:max val="43040"/>
          <c:min val="41579"/>
        </c:scaling>
        <c:delete val="0"/>
        <c:axPos val="b"/>
        <c:numFmt formatCode="mmm\-yy"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64408"/>
        <c:crosses val="autoZero"/>
        <c:auto val="1"/>
        <c:lblOffset val="100"/>
        <c:baseTimeUnit val="months"/>
      </c:dateAx>
      <c:valAx>
        <c:axId val="5313644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a:solidFill>
                      <a:schemeClr val="tx1"/>
                    </a:solidFill>
                    <a:latin typeface="Tahoma" panose="020B0604030504040204" pitchFamily="34" charset="0"/>
                    <a:ea typeface="Tahoma" panose="020B0604030504040204" pitchFamily="34" charset="0"/>
                    <a:cs typeface="Tahoma" panose="020B0604030504040204" pitchFamily="34" charset="0"/>
                  </a:rPr>
                  <a:t>Variación anual, %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64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73116807804068E-2"/>
          <c:y val="5.5317597227437024E-2"/>
          <c:w val="0.82791711179360483"/>
          <c:h val="0.73939640348005664"/>
        </c:manualLayout>
      </c:layout>
      <c:lineChart>
        <c:grouping val="standard"/>
        <c:varyColors val="0"/>
        <c:ser>
          <c:idx val="0"/>
          <c:order val="0"/>
          <c:tx>
            <c:strRef>
              <c:f>Hoja1!$N$2</c:f>
              <c:strCache>
                <c:ptCount val="1"/>
                <c:pt idx="0">
                  <c:v>Comercial</c:v>
                </c:pt>
              </c:strCache>
            </c:strRef>
          </c:tx>
          <c:spPr>
            <a:ln w="28575" cap="rnd">
              <a:solidFill>
                <a:schemeClr val="accent1"/>
              </a:solidFill>
              <a:round/>
            </a:ln>
            <a:effectLst/>
          </c:spPr>
          <c:marker>
            <c:symbol val="none"/>
          </c:marker>
          <c:dLbls>
            <c:dLbl>
              <c:idx val="36"/>
              <c:layout>
                <c:manualLayout>
                  <c:x val="4.8457272870561325E-3"/>
                  <c:y val="-5.5510520824501863E-2"/>
                </c:manualLayout>
              </c:layout>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58-4990-A390-A5CF32E4276D}"/>
                </c:ext>
              </c:extLst>
            </c:dLbl>
            <c:dLbl>
              <c:idx val="48"/>
              <c:layout>
                <c:manualLayout>
                  <c:x val="5.3254900548507976E-2"/>
                  <c:y val="-2.19742572441513E-2"/>
                </c:manualLayout>
              </c:layout>
              <c:tx>
                <c:rich>
                  <a:bodyPr/>
                  <a:lstStyle/>
                  <a:p>
                    <a:r>
                      <a:rPr lang="en-US" dirty="0"/>
                      <a:t>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58-4990-A390-A5CF32E4276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7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Hoja1!$M$3:$M$54</c:f>
              <c:numCache>
                <c:formatCode>mmm\-yy</c:formatCode>
                <c:ptCount val="52"/>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numCache>
            </c:numRef>
          </c:cat>
          <c:val>
            <c:numRef>
              <c:f>Hoja1!$N$3:$N$54</c:f>
              <c:numCache>
                <c:formatCode>0.0</c:formatCode>
                <c:ptCount val="52"/>
                <c:pt idx="0">
                  <c:v>2.1074970588779642</c:v>
                </c:pt>
                <c:pt idx="1">
                  <c:v>2.1226612145589616</c:v>
                </c:pt>
                <c:pt idx="2">
                  <c:v>2.1006320655023161</c:v>
                </c:pt>
                <c:pt idx="3">
                  <c:v>2.1794837068318027</c:v>
                </c:pt>
                <c:pt idx="4">
                  <c:v>2.0179566215200087</c:v>
                </c:pt>
                <c:pt idx="5">
                  <c:v>2.1613954927179586</c:v>
                </c:pt>
                <c:pt idx="6">
                  <c:v>2.1914406468001921</c:v>
                </c:pt>
                <c:pt idx="7">
                  <c:v>2.2705885916273276</c:v>
                </c:pt>
                <c:pt idx="8">
                  <c:v>2.3479428602661288</c:v>
                </c:pt>
                <c:pt idx="9">
                  <c:v>2.2840044931560368</c:v>
                </c:pt>
                <c:pt idx="10">
                  <c:v>2.2868804827208185</c:v>
                </c:pt>
                <c:pt idx="11">
                  <c:v>2.29</c:v>
                </c:pt>
                <c:pt idx="12">
                  <c:v>2.4037480801031701</c:v>
                </c:pt>
                <c:pt idx="13">
                  <c:v>2.3846792157564671</c:v>
                </c:pt>
                <c:pt idx="14">
                  <c:v>2.345986110447658</c:v>
                </c:pt>
                <c:pt idx="15">
                  <c:v>2.3246943881590605</c:v>
                </c:pt>
                <c:pt idx="16">
                  <c:v>2.2189271228201299</c:v>
                </c:pt>
                <c:pt idx="17">
                  <c:v>2.3042438068667641</c:v>
                </c:pt>
                <c:pt idx="18">
                  <c:v>2.3072571120550966</c:v>
                </c:pt>
                <c:pt idx="19">
                  <c:v>2.3045326314881756</c:v>
                </c:pt>
                <c:pt idx="20">
                  <c:v>2.3470069463448135</c:v>
                </c:pt>
                <c:pt idx="21">
                  <c:v>2.3116562379739318</c:v>
                </c:pt>
                <c:pt idx="22">
                  <c:v>2.3225555854472502</c:v>
                </c:pt>
                <c:pt idx="23">
                  <c:v>2.3215675956034216</c:v>
                </c:pt>
                <c:pt idx="24">
                  <c:v>2.3403340601741398</c:v>
                </c:pt>
                <c:pt idx="25">
                  <c:v>2.3529026711427625</c:v>
                </c:pt>
                <c:pt idx="26">
                  <c:v>2.2766139062823001</c:v>
                </c:pt>
                <c:pt idx="27">
                  <c:v>2.3351849658474002</c:v>
                </c:pt>
                <c:pt idx="28">
                  <c:v>2.1999999999999997</c:v>
                </c:pt>
                <c:pt idx="29">
                  <c:v>2.1965209152523957</c:v>
                </c:pt>
                <c:pt idx="30">
                  <c:v>2.3063517455630098</c:v>
                </c:pt>
                <c:pt idx="31">
                  <c:v>2.3490060755186968</c:v>
                </c:pt>
                <c:pt idx="32">
                  <c:v>2.39164325658321</c:v>
                </c:pt>
                <c:pt idx="33">
                  <c:v>2.344520421961207</c:v>
                </c:pt>
                <c:pt idx="34">
                  <c:v>2.2533045578400328</c:v>
                </c:pt>
                <c:pt idx="35">
                  <c:v>2.5024431030788463</c:v>
                </c:pt>
                <c:pt idx="36">
                  <c:v>2.5128614987261826</c:v>
                </c:pt>
                <c:pt idx="37">
                  <c:v>2.4987878394566128</c:v>
                </c:pt>
                <c:pt idx="38">
                  <c:v>2.6645163081414935</c:v>
                </c:pt>
                <c:pt idx="39">
                  <c:v>2.6368791592177043</c:v>
                </c:pt>
                <c:pt idx="40">
                  <c:v>2.3247436348358059</c:v>
                </c:pt>
                <c:pt idx="41">
                  <c:v>3.1588020732604623</c:v>
                </c:pt>
                <c:pt idx="42">
                  <c:v>3.1289123553592488</c:v>
                </c:pt>
                <c:pt idx="43">
                  <c:v>3.3555141564258069</c:v>
                </c:pt>
                <c:pt idx="44">
                  <c:v>3.56</c:v>
                </c:pt>
                <c:pt idx="45">
                  <c:v>3.6069504880397245</c:v>
                </c:pt>
                <c:pt idx="46">
                  <c:v>3.5901965476372268</c:v>
                </c:pt>
                <c:pt idx="47">
                  <c:v>3.76250951591464</c:v>
                </c:pt>
                <c:pt idx="48">
                  <c:v>3.8</c:v>
                </c:pt>
                <c:pt idx="49">
                  <c:v>3.9</c:v>
                </c:pt>
                <c:pt idx="50">
                  <c:v>3.8</c:v>
                </c:pt>
                <c:pt idx="51">
                  <c:v>3.9</c:v>
                </c:pt>
              </c:numCache>
            </c:numRef>
          </c:val>
          <c:smooth val="0"/>
          <c:extLst>
            <c:ext xmlns:c16="http://schemas.microsoft.com/office/drawing/2014/chart" uri="{C3380CC4-5D6E-409C-BE32-E72D297353CC}">
              <c16:uniqueId val="{00000002-2458-4990-A390-A5CF32E4276D}"/>
            </c:ext>
          </c:extLst>
        </c:ser>
        <c:ser>
          <c:idx val="1"/>
          <c:order val="1"/>
          <c:tx>
            <c:strRef>
              <c:f>Hoja1!$O$2</c:f>
              <c:strCache>
                <c:ptCount val="1"/>
                <c:pt idx="0">
                  <c:v>Consumo</c:v>
                </c:pt>
              </c:strCache>
            </c:strRef>
          </c:tx>
          <c:spPr>
            <a:ln w="28575" cap="rnd">
              <a:solidFill>
                <a:schemeClr val="accent2"/>
              </a:solidFill>
              <a:round/>
            </a:ln>
            <a:effectLst/>
          </c:spPr>
          <c:marker>
            <c:symbol val="none"/>
          </c:marker>
          <c:dLbls>
            <c:dLbl>
              <c:idx val="35"/>
              <c:layout>
                <c:manualLayout>
                  <c:x val="3.1238009031966077E-3"/>
                  <c:y val="-5.2669536285094368E-2"/>
                </c:manualLayout>
              </c:layout>
              <c:tx>
                <c:rich>
                  <a:bodyPr/>
                  <a:lstStyle/>
                  <a:p>
                    <a:r>
                      <a:rPr lang="en-US" dirty="0"/>
                      <a:t>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58-4990-A390-A5CF32E4276D}"/>
                </c:ext>
              </c:extLst>
            </c:dLbl>
            <c:dLbl>
              <c:idx val="48"/>
              <c:layout>
                <c:manualLayout>
                  <c:x val="4.3856976922300762E-2"/>
                  <c:y val="-1.6480692933113487E-2"/>
                </c:manualLayout>
              </c:layout>
              <c:tx>
                <c:rich>
                  <a:bodyPr/>
                  <a:lstStyle/>
                  <a:p>
                    <a:r>
                      <a:rPr lang="en-US" dirty="0"/>
                      <a:t>6,1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58-4990-A390-A5CF32E4276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lumMod val="50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Hoja1!$M$3:$M$54</c:f>
              <c:numCache>
                <c:formatCode>mmm\-yy</c:formatCode>
                <c:ptCount val="52"/>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numCache>
            </c:numRef>
          </c:cat>
          <c:val>
            <c:numRef>
              <c:f>Hoja1!$O$3:$O$54</c:f>
              <c:numCache>
                <c:formatCode>0.0</c:formatCode>
                <c:ptCount val="52"/>
                <c:pt idx="0">
                  <c:v>4.884418770156965</c:v>
                </c:pt>
                <c:pt idx="1">
                  <c:v>4.8615158545634936</c:v>
                </c:pt>
                <c:pt idx="2">
                  <c:v>4.805962189629871</c:v>
                </c:pt>
                <c:pt idx="3">
                  <c:v>4.8899570168281548</c:v>
                </c:pt>
                <c:pt idx="4">
                  <c:v>4.4518818659139834</c:v>
                </c:pt>
                <c:pt idx="5">
                  <c:v>4.56377363073811</c:v>
                </c:pt>
                <c:pt idx="6">
                  <c:v>4.7214831251792644</c:v>
                </c:pt>
                <c:pt idx="7">
                  <c:v>4.8225463396941146</c:v>
                </c:pt>
                <c:pt idx="8">
                  <c:v>4.8362033253380661</c:v>
                </c:pt>
                <c:pt idx="9">
                  <c:v>4.8418894799591659</c:v>
                </c:pt>
                <c:pt idx="10">
                  <c:v>4.8756445378649156</c:v>
                </c:pt>
                <c:pt idx="11">
                  <c:v>4.5599999999999996</c:v>
                </c:pt>
                <c:pt idx="12">
                  <c:v>4.71205677858004</c:v>
                </c:pt>
                <c:pt idx="13">
                  <c:v>4.6435304671361965</c:v>
                </c:pt>
                <c:pt idx="14">
                  <c:v>4.5754331174819534</c:v>
                </c:pt>
                <c:pt idx="15">
                  <c:v>4.715590417012737</c:v>
                </c:pt>
                <c:pt idx="16">
                  <c:v>4.3821074363412</c:v>
                </c:pt>
                <c:pt idx="17">
                  <c:v>4.5572606344138125</c:v>
                </c:pt>
                <c:pt idx="18">
                  <c:v>4.6783884315240467</c:v>
                </c:pt>
                <c:pt idx="19">
                  <c:v>4.6595915405476811</c:v>
                </c:pt>
                <c:pt idx="20">
                  <c:v>4.8308722580499399</c:v>
                </c:pt>
                <c:pt idx="21">
                  <c:v>4.91</c:v>
                </c:pt>
                <c:pt idx="22">
                  <c:v>4.9000000000000004</c:v>
                </c:pt>
                <c:pt idx="23">
                  <c:v>4.6688155934382882</c:v>
                </c:pt>
                <c:pt idx="24">
                  <c:v>4.6996417941393798</c:v>
                </c:pt>
                <c:pt idx="25">
                  <c:v>4.5978841505720913</c:v>
                </c:pt>
                <c:pt idx="26">
                  <c:v>4.6035423389017502</c:v>
                </c:pt>
                <c:pt idx="27">
                  <c:v>4.7181362250545504</c:v>
                </c:pt>
                <c:pt idx="28">
                  <c:v>4.4588095221684103</c:v>
                </c:pt>
                <c:pt idx="29">
                  <c:v>4.6141509132902812</c:v>
                </c:pt>
                <c:pt idx="30">
                  <c:v>4.7781697420327776</c:v>
                </c:pt>
                <c:pt idx="31">
                  <c:v>4.8996371729424828</c:v>
                </c:pt>
                <c:pt idx="32">
                  <c:v>4.9264383167583929</c:v>
                </c:pt>
                <c:pt idx="33">
                  <c:v>5.0278664098135684</c:v>
                </c:pt>
                <c:pt idx="34">
                  <c:v>4.8928193974297196</c:v>
                </c:pt>
                <c:pt idx="35">
                  <c:v>5.0459794065586596</c:v>
                </c:pt>
                <c:pt idx="36">
                  <c:v>4.9780212304334004</c:v>
                </c:pt>
                <c:pt idx="37">
                  <c:v>4.9767085295648004</c:v>
                </c:pt>
                <c:pt idx="38">
                  <c:v>5.1375999999999999</c:v>
                </c:pt>
                <c:pt idx="39">
                  <c:v>5.2750136999999997</c:v>
                </c:pt>
                <c:pt idx="40">
                  <c:v>4.9889406333088804</c:v>
                </c:pt>
                <c:pt idx="41">
                  <c:v>5.1717196045199199</c:v>
                </c:pt>
                <c:pt idx="42">
                  <c:v>5.395001414639939</c:v>
                </c:pt>
                <c:pt idx="43">
                  <c:v>5.4802977609217427</c:v>
                </c:pt>
                <c:pt idx="44">
                  <c:v>5.79</c:v>
                </c:pt>
                <c:pt idx="45">
                  <c:v>5.8979645983547124</c:v>
                </c:pt>
                <c:pt idx="46">
                  <c:v>5.92719656224837</c:v>
                </c:pt>
                <c:pt idx="47">
                  <c:v>5.9959859146247299</c:v>
                </c:pt>
                <c:pt idx="48">
                  <c:v>5.9</c:v>
                </c:pt>
                <c:pt idx="49">
                  <c:v>6</c:v>
                </c:pt>
                <c:pt idx="50">
                  <c:v>6</c:v>
                </c:pt>
                <c:pt idx="51">
                  <c:v>6.1</c:v>
                </c:pt>
              </c:numCache>
            </c:numRef>
          </c:val>
          <c:smooth val="0"/>
          <c:extLst>
            <c:ext xmlns:c16="http://schemas.microsoft.com/office/drawing/2014/chart" uri="{C3380CC4-5D6E-409C-BE32-E72D297353CC}">
              <c16:uniqueId val="{00000005-2458-4990-A390-A5CF32E4276D}"/>
            </c:ext>
          </c:extLst>
        </c:ser>
        <c:ser>
          <c:idx val="2"/>
          <c:order val="2"/>
          <c:tx>
            <c:strRef>
              <c:f>Hoja1!$P$2</c:f>
              <c:strCache>
                <c:ptCount val="1"/>
                <c:pt idx="0">
                  <c:v>Hipotecaria</c:v>
                </c:pt>
              </c:strCache>
            </c:strRef>
          </c:tx>
          <c:spPr>
            <a:ln w="28575" cap="rnd">
              <a:solidFill>
                <a:schemeClr val="accent3"/>
              </a:solidFill>
              <a:round/>
            </a:ln>
            <a:effectLst/>
          </c:spPr>
          <c:marker>
            <c:symbol val="none"/>
          </c:marker>
          <c:dLbls>
            <c:dLbl>
              <c:idx val="39"/>
              <c:layout>
                <c:manualLayout>
                  <c:x val="-4.0609411741555898E-2"/>
                  <c:y val="4.1864880822441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D8-4AD6-BBF5-3D787FBB7DA0}"/>
                </c:ext>
              </c:extLst>
            </c:dLbl>
            <c:dLbl>
              <c:idx val="48"/>
              <c:layout>
                <c:manualLayout>
                  <c:x val="5.0122259339772317E-2"/>
                  <c:y val="-2.19742572441513E-2"/>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58-4990-A390-A5CF32E4276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3">
                        <a:lumMod val="50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Hoja1!$M$3:$M$54</c:f>
              <c:numCache>
                <c:formatCode>mmm\-yy</c:formatCode>
                <c:ptCount val="52"/>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numCache>
            </c:numRef>
          </c:cat>
          <c:val>
            <c:numRef>
              <c:f>Hoja1!$P$3:$P$54</c:f>
              <c:numCache>
                <c:formatCode>0.0</c:formatCode>
                <c:ptCount val="52"/>
                <c:pt idx="0">
                  <c:v>2.2259752704102076</c:v>
                </c:pt>
                <c:pt idx="1">
                  <c:v>2.1719625079684883</c:v>
                </c:pt>
                <c:pt idx="2">
                  <c:v>2.1076214454244346</c:v>
                </c:pt>
                <c:pt idx="3">
                  <c:v>2.0919080121483447</c:v>
                </c:pt>
                <c:pt idx="4">
                  <c:v>2.0197705836661917</c:v>
                </c:pt>
                <c:pt idx="5">
                  <c:v>2.0618649687216393</c:v>
                </c:pt>
                <c:pt idx="6">
                  <c:v>2.028111213051492</c:v>
                </c:pt>
                <c:pt idx="7">
                  <c:v>1.998118033365416</c:v>
                </c:pt>
                <c:pt idx="8">
                  <c:v>2.0249311837272406</c:v>
                </c:pt>
                <c:pt idx="9">
                  <c:v>1.986366468821481</c:v>
                </c:pt>
                <c:pt idx="10">
                  <c:v>2.0141261597561164</c:v>
                </c:pt>
                <c:pt idx="11">
                  <c:v>2</c:v>
                </c:pt>
                <c:pt idx="12">
                  <c:v>2.0327418830494799</c:v>
                </c:pt>
                <c:pt idx="13">
                  <c:v>2.0834987140492407</c:v>
                </c:pt>
                <c:pt idx="14">
                  <c:v>2.1069713431330692</c:v>
                </c:pt>
                <c:pt idx="15">
                  <c:v>2.1524606224750378</c:v>
                </c:pt>
                <c:pt idx="16">
                  <c:v>2.14415421008278</c:v>
                </c:pt>
                <c:pt idx="17">
                  <c:v>2.1475966711589809</c:v>
                </c:pt>
                <c:pt idx="18">
                  <c:v>2.1124269563402001</c:v>
                </c:pt>
                <c:pt idx="19">
                  <c:v>1.8382421724490019</c:v>
                </c:pt>
                <c:pt idx="20">
                  <c:v>1.8578912187421341</c:v>
                </c:pt>
                <c:pt idx="21">
                  <c:v>1.87</c:v>
                </c:pt>
                <c:pt idx="22">
                  <c:v>1.89</c:v>
                </c:pt>
                <c:pt idx="23">
                  <c:v>1.8996998228721564</c:v>
                </c:pt>
                <c:pt idx="24">
                  <c:v>1.9395081884926699</c:v>
                </c:pt>
                <c:pt idx="25">
                  <c:v>1.935361596224235</c:v>
                </c:pt>
                <c:pt idx="26">
                  <c:v>1.96829387345441</c:v>
                </c:pt>
                <c:pt idx="27">
                  <c:v>2.0137650254731101</c:v>
                </c:pt>
                <c:pt idx="28">
                  <c:v>1.9534081193719899</c:v>
                </c:pt>
                <c:pt idx="29">
                  <c:v>2.4580002600209645</c:v>
                </c:pt>
                <c:pt idx="30">
                  <c:v>2.4123587072322463</c:v>
                </c:pt>
                <c:pt idx="31">
                  <c:v>2.4245708346471049</c:v>
                </c:pt>
                <c:pt idx="32">
                  <c:v>2.4430545070633549</c:v>
                </c:pt>
                <c:pt idx="33">
                  <c:v>2.4551665213361713</c:v>
                </c:pt>
                <c:pt idx="34">
                  <c:v>2.0804790513375635</c:v>
                </c:pt>
                <c:pt idx="35">
                  <c:v>2.1400100847593766</c:v>
                </c:pt>
                <c:pt idx="36">
                  <c:v>2.17348625301626</c:v>
                </c:pt>
                <c:pt idx="37">
                  <c:v>2.2097942360911298</c:v>
                </c:pt>
                <c:pt idx="38">
                  <c:v>2.2345000000000002</c:v>
                </c:pt>
                <c:pt idx="39">
                  <c:v>2.2887</c:v>
                </c:pt>
                <c:pt idx="40">
                  <c:v>2.2617850337674898</c:v>
                </c:pt>
                <c:pt idx="41">
                  <c:v>2.3830417944768012</c:v>
                </c:pt>
                <c:pt idx="42">
                  <c:v>2.3803952741874355</c:v>
                </c:pt>
                <c:pt idx="43">
                  <c:v>2.4188275467081257</c:v>
                </c:pt>
                <c:pt idx="44">
                  <c:v>2.4892479945926298</c:v>
                </c:pt>
                <c:pt idx="45">
                  <c:v>2.5455442178199266</c:v>
                </c:pt>
                <c:pt idx="46">
                  <c:v>2.6378826176673718</c:v>
                </c:pt>
                <c:pt idx="47">
                  <c:v>2.7444374130631002</c:v>
                </c:pt>
                <c:pt idx="48">
                  <c:v>2.8</c:v>
                </c:pt>
                <c:pt idx="49">
                  <c:v>2.9</c:v>
                </c:pt>
                <c:pt idx="50">
                  <c:v>2.9</c:v>
                </c:pt>
                <c:pt idx="51">
                  <c:v>3</c:v>
                </c:pt>
              </c:numCache>
            </c:numRef>
          </c:val>
          <c:smooth val="0"/>
          <c:extLst>
            <c:ext xmlns:c16="http://schemas.microsoft.com/office/drawing/2014/chart" uri="{C3380CC4-5D6E-409C-BE32-E72D297353CC}">
              <c16:uniqueId val="{00000008-2458-4990-A390-A5CF32E4276D}"/>
            </c:ext>
          </c:extLst>
        </c:ser>
        <c:ser>
          <c:idx val="3"/>
          <c:order val="3"/>
          <c:tx>
            <c:strRef>
              <c:f>Hoja1!$Q$2</c:f>
              <c:strCache>
                <c:ptCount val="1"/>
                <c:pt idx="0">
                  <c:v>Total </c:v>
                </c:pt>
              </c:strCache>
            </c:strRef>
          </c:tx>
          <c:spPr>
            <a:ln w="28575" cap="rnd">
              <a:solidFill>
                <a:schemeClr val="accent5">
                  <a:lumMod val="50000"/>
                </a:schemeClr>
              </a:solidFill>
              <a:round/>
            </a:ln>
            <a:effectLst/>
          </c:spPr>
          <c:marker>
            <c:symbol val="none"/>
          </c:marker>
          <c:dLbls>
            <c:dLbl>
              <c:idx val="36"/>
              <c:layout>
                <c:manualLayout>
                  <c:x val="-8.3333333333334356E-3"/>
                  <c:y val="-6.9386252643814275E-2"/>
                </c:manualLayout>
              </c:layout>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58-4990-A390-A5CF32E4276D}"/>
                </c:ext>
              </c:extLst>
            </c:dLbl>
            <c:dLbl>
              <c:idx val="48"/>
              <c:layout>
                <c:manualLayout>
                  <c:x val="5.0122259339772317E-2"/>
                  <c:y val="-3.1513593760003095E-2"/>
                </c:manualLayout>
              </c:layout>
              <c:tx>
                <c:rich>
                  <a:bodyPr/>
                  <a:lstStyle/>
                  <a:p>
                    <a:r>
                      <a:rPr lang="en-US" dirty="0"/>
                      <a:t>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58-4990-A390-A5CF32E4276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5">
                        <a:lumMod val="50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Hoja1!$M$3:$M$54</c:f>
              <c:numCache>
                <c:formatCode>mmm\-yy</c:formatCode>
                <c:ptCount val="52"/>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pt idx="13">
                  <c:v>41883</c:v>
                </c:pt>
                <c:pt idx="14">
                  <c:v>41913</c:v>
                </c:pt>
                <c:pt idx="15">
                  <c:v>41944</c:v>
                </c:pt>
                <c:pt idx="16">
                  <c:v>41974</c:v>
                </c:pt>
                <c:pt idx="17">
                  <c:v>42005</c:v>
                </c:pt>
                <c:pt idx="18">
                  <c:v>42036</c:v>
                </c:pt>
                <c:pt idx="19">
                  <c:v>42064</c:v>
                </c:pt>
                <c:pt idx="20">
                  <c:v>42095</c:v>
                </c:pt>
                <c:pt idx="21">
                  <c:v>42125</c:v>
                </c:pt>
                <c:pt idx="22">
                  <c:v>42156</c:v>
                </c:pt>
                <c:pt idx="23">
                  <c:v>42186</c:v>
                </c:pt>
                <c:pt idx="24">
                  <c:v>42217</c:v>
                </c:pt>
                <c:pt idx="25">
                  <c:v>42248</c:v>
                </c:pt>
                <c:pt idx="26">
                  <c:v>42278</c:v>
                </c:pt>
                <c:pt idx="27">
                  <c:v>42309</c:v>
                </c:pt>
                <c:pt idx="28">
                  <c:v>42339</c:v>
                </c:pt>
                <c:pt idx="29">
                  <c:v>42370</c:v>
                </c:pt>
                <c:pt idx="30">
                  <c:v>42401</c:v>
                </c:pt>
                <c:pt idx="31">
                  <c:v>42430</c:v>
                </c:pt>
                <c:pt idx="32">
                  <c:v>42461</c:v>
                </c:pt>
                <c:pt idx="33">
                  <c:v>42491</c:v>
                </c:pt>
                <c:pt idx="34">
                  <c:v>42522</c:v>
                </c:pt>
                <c:pt idx="35">
                  <c:v>42552</c:v>
                </c:pt>
                <c:pt idx="36">
                  <c:v>42583</c:v>
                </c:pt>
                <c:pt idx="37">
                  <c:v>42614</c:v>
                </c:pt>
                <c:pt idx="38">
                  <c:v>42644</c:v>
                </c:pt>
                <c:pt idx="39">
                  <c:v>42675</c:v>
                </c:pt>
                <c:pt idx="40">
                  <c:v>42705</c:v>
                </c:pt>
                <c:pt idx="41">
                  <c:v>42736</c:v>
                </c:pt>
                <c:pt idx="42">
                  <c:v>42767</c:v>
                </c:pt>
                <c:pt idx="43">
                  <c:v>42795</c:v>
                </c:pt>
                <c:pt idx="44">
                  <c:v>42826</c:v>
                </c:pt>
                <c:pt idx="45">
                  <c:v>42856</c:v>
                </c:pt>
                <c:pt idx="46">
                  <c:v>42887</c:v>
                </c:pt>
                <c:pt idx="47">
                  <c:v>42917</c:v>
                </c:pt>
                <c:pt idx="48">
                  <c:v>42948</c:v>
                </c:pt>
                <c:pt idx="49">
                  <c:v>42979</c:v>
                </c:pt>
                <c:pt idx="50">
                  <c:v>43009</c:v>
                </c:pt>
                <c:pt idx="51">
                  <c:v>43040</c:v>
                </c:pt>
              </c:numCache>
            </c:numRef>
          </c:cat>
          <c:val>
            <c:numRef>
              <c:f>Hoja1!$Q$3:$Q$54</c:f>
              <c:numCache>
                <c:formatCode>0.0</c:formatCode>
                <c:ptCount val="52"/>
                <c:pt idx="0">
                  <c:v>2.95</c:v>
                </c:pt>
                <c:pt idx="1">
                  <c:v>3.02</c:v>
                </c:pt>
                <c:pt idx="2">
                  <c:v>2.96</c:v>
                </c:pt>
                <c:pt idx="3">
                  <c:v>2.98</c:v>
                </c:pt>
                <c:pt idx="4">
                  <c:v>2.83</c:v>
                </c:pt>
                <c:pt idx="5">
                  <c:v>2.96</c:v>
                </c:pt>
                <c:pt idx="6">
                  <c:v>3.02</c:v>
                </c:pt>
                <c:pt idx="7">
                  <c:v>3.08</c:v>
                </c:pt>
                <c:pt idx="8">
                  <c:v>3.1</c:v>
                </c:pt>
                <c:pt idx="9">
                  <c:v>3.2</c:v>
                </c:pt>
                <c:pt idx="10">
                  <c:v>3.12</c:v>
                </c:pt>
                <c:pt idx="11">
                  <c:v>3.02</c:v>
                </c:pt>
                <c:pt idx="12">
                  <c:v>3.1362871557284815</c:v>
                </c:pt>
                <c:pt idx="13">
                  <c:v>3.1144428729083216</c:v>
                </c:pt>
                <c:pt idx="14">
                  <c:v>3.0790090093604618</c:v>
                </c:pt>
                <c:pt idx="15">
                  <c:v>3.1093570201099374</c:v>
                </c:pt>
                <c:pt idx="16">
                  <c:v>2.9447129448157692</c:v>
                </c:pt>
                <c:pt idx="17">
                  <c:v>3.0461061143570882</c:v>
                </c:pt>
                <c:pt idx="18">
                  <c:v>3.0520154968346169</c:v>
                </c:pt>
                <c:pt idx="19">
                  <c:v>3.015142291948675</c:v>
                </c:pt>
                <c:pt idx="20">
                  <c:v>3.084322800837509</c:v>
                </c:pt>
                <c:pt idx="21">
                  <c:v>3.1</c:v>
                </c:pt>
                <c:pt idx="22">
                  <c:v>3.1</c:v>
                </c:pt>
                <c:pt idx="23">
                  <c:v>3.0174897933113871</c:v>
                </c:pt>
                <c:pt idx="24">
                  <c:v>3.0304027586135298</c:v>
                </c:pt>
                <c:pt idx="25">
                  <c:v>3.0128671525421593</c:v>
                </c:pt>
                <c:pt idx="26">
                  <c:v>2.9761396000000002</c:v>
                </c:pt>
                <c:pt idx="27">
                  <c:v>3.0482792469208602</c:v>
                </c:pt>
                <c:pt idx="28">
                  <c:v>2.8631361542982603</c:v>
                </c:pt>
                <c:pt idx="29">
                  <c:v>2.949525151524925</c:v>
                </c:pt>
                <c:pt idx="30">
                  <c:v>3.0481769567354959</c:v>
                </c:pt>
                <c:pt idx="31">
                  <c:v>3.1146628995238141</c:v>
                </c:pt>
                <c:pt idx="32">
                  <c:v>3.1521043668265332</c:v>
                </c:pt>
                <c:pt idx="33">
                  <c:v>3.1604145782896795</c:v>
                </c:pt>
                <c:pt idx="34">
                  <c:v>3.0738543903596356</c:v>
                </c:pt>
                <c:pt idx="35">
                  <c:v>3.268560977378379</c:v>
                </c:pt>
                <c:pt idx="36">
                  <c:v>3.2650701257605501</c:v>
                </c:pt>
                <c:pt idx="37">
                  <c:v>3.2624466025372398</c:v>
                </c:pt>
                <c:pt idx="38">
                  <c:v>3.4140000000000001</c:v>
                </c:pt>
                <c:pt idx="39">
                  <c:v>3.4519148147880401</c:v>
                </c:pt>
                <c:pt idx="40">
                  <c:v>3.19475599187991</c:v>
                </c:pt>
                <c:pt idx="41">
                  <c:v>3.748968991708316</c:v>
                </c:pt>
                <c:pt idx="42">
                  <c:v>3.7953262204727207</c:v>
                </c:pt>
                <c:pt idx="43">
                  <c:v>3.9523650630228806</c:v>
                </c:pt>
                <c:pt idx="44">
                  <c:v>4.1704933310070196</c:v>
                </c:pt>
                <c:pt idx="45">
                  <c:v>4.236821435611553</c:v>
                </c:pt>
                <c:pt idx="46">
                  <c:v>4.2444295292229866</c:v>
                </c:pt>
                <c:pt idx="47">
                  <c:v>4.3775884992289598</c:v>
                </c:pt>
                <c:pt idx="48">
                  <c:v>4.4000000000000004</c:v>
                </c:pt>
                <c:pt idx="49">
                  <c:v>4.5</c:v>
                </c:pt>
                <c:pt idx="50">
                  <c:v>4.5</c:v>
                </c:pt>
                <c:pt idx="51">
                  <c:v>4.5</c:v>
                </c:pt>
              </c:numCache>
            </c:numRef>
          </c:val>
          <c:smooth val="0"/>
          <c:extLst>
            <c:ext xmlns:c16="http://schemas.microsoft.com/office/drawing/2014/chart" uri="{C3380CC4-5D6E-409C-BE32-E72D297353CC}">
              <c16:uniqueId val="{0000000B-2458-4990-A390-A5CF32E4276D}"/>
            </c:ext>
          </c:extLst>
        </c:ser>
        <c:dLbls>
          <c:showLegendKey val="0"/>
          <c:showVal val="0"/>
          <c:showCatName val="0"/>
          <c:showSerName val="0"/>
          <c:showPercent val="0"/>
          <c:showBubbleSize val="0"/>
        </c:dLbls>
        <c:smooth val="0"/>
        <c:axId val="531343584"/>
        <c:axId val="531343976"/>
      </c:lineChart>
      <c:dateAx>
        <c:axId val="531343584"/>
        <c:scaling>
          <c:orientation val="minMax"/>
          <c:max val="43040"/>
          <c:min val="41579"/>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43976"/>
        <c:crosses val="autoZero"/>
        <c:auto val="1"/>
        <c:lblOffset val="100"/>
        <c:baseTimeUnit val="months"/>
      </c:dateAx>
      <c:valAx>
        <c:axId val="5313439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1343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s-CO"/>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95739723671152"/>
          <c:y val="8.3886109766374409E-2"/>
          <c:w val="0.71299097046831406"/>
          <c:h val="0.72777619822779405"/>
        </c:manualLayout>
      </c:layout>
      <c:barChart>
        <c:barDir val="col"/>
        <c:grouping val="stacked"/>
        <c:varyColors val="0"/>
        <c:ser>
          <c:idx val="0"/>
          <c:order val="2"/>
          <c:tx>
            <c:strRef>
              <c:f>Hoja1!$H$15</c:f>
              <c:strCache>
                <c:ptCount val="1"/>
                <c:pt idx="0">
                  <c:v>Cabeceras</c:v>
                </c:pt>
              </c:strCache>
            </c:strRef>
          </c:tx>
          <c:spPr>
            <a:solidFill>
              <a:srgbClr val="002060"/>
            </a:solidFill>
          </c:spPr>
          <c:invertIfNegative val="0"/>
          <c:cat>
            <c:numRef>
              <c:f>Hoja1!$B$16:$B$205</c:f>
              <c:numCache>
                <c:formatCode>mmm\-yy</c:formatCode>
                <c:ptCount val="190"/>
                <c:pt idx="0">
                  <c:v>37316</c:v>
                </c:pt>
                <c:pt idx="1">
                  <c:v>37347</c:v>
                </c:pt>
                <c:pt idx="2">
                  <c:v>37377</c:v>
                </c:pt>
                <c:pt idx="3">
                  <c:v>37408</c:v>
                </c:pt>
                <c:pt idx="4">
                  <c:v>37438</c:v>
                </c:pt>
                <c:pt idx="5">
                  <c:v>37469</c:v>
                </c:pt>
                <c:pt idx="6">
                  <c:v>37500</c:v>
                </c:pt>
                <c:pt idx="7">
                  <c:v>37530</c:v>
                </c:pt>
                <c:pt idx="8">
                  <c:v>37561</c:v>
                </c:pt>
                <c:pt idx="9">
                  <c:v>37591</c:v>
                </c:pt>
                <c:pt idx="10">
                  <c:v>37622</c:v>
                </c:pt>
                <c:pt idx="11">
                  <c:v>37653</c:v>
                </c:pt>
                <c:pt idx="12">
                  <c:v>37681</c:v>
                </c:pt>
                <c:pt idx="13">
                  <c:v>37712</c:v>
                </c:pt>
                <c:pt idx="14">
                  <c:v>37742</c:v>
                </c:pt>
                <c:pt idx="15">
                  <c:v>37773</c:v>
                </c:pt>
                <c:pt idx="16">
                  <c:v>37803</c:v>
                </c:pt>
                <c:pt idx="17">
                  <c:v>37834</c:v>
                </c:pt>
                <c:pt idx="18">
                  <c:v>37865</c:v>
                </c:pt>
                <c:pt idx="19">
                  <c:v>37895</c:v>
                </c:pt>
                <c:pt idx="20">
                  <c:v>37926</c:v>
                </c:pt>
                <c:pt idx="21">
                  <c:v>37956</c:v>
                </c:pt>
                <c:pt idx="22">
                  <c:v>37987</c:v>
                </c:pt>
                <c:pt idx="23">
                  <c:v>38018</c:v>
                </c:pt>
                <c:pt idx="24">
                  <c:v>38047</c:v>
                </c:pt>
                <c:pt idx="25">
                  <c:v>38078</c:v>
                </c:pt>
                <c:pt idx="26">
                  <c:v>38108</c:v>
                </c:pt>
                <c:pt idx="27">
                  <c:v>38139</c:v>
                </c:pt>
                <c:pt idx="28">
                  <c:v>38169</c:v>
                </c:pt>
                <c:pt idx="29">
                  <c:v>38200</c:v>
                </c:pt>
                <c:pt idx="30">
                  <c:v>38231</c:v>
                </c:pt>
                <c:pt idx="31">
                  <c:v>38261</c:v>
                </c:pt>
                <c:pt idx="32">
                  <c:v>38292</c:v>
                </c:pt>
                <c:pt idx="33">
                  <c:v>38322</c:v>
                </c:pt>
                <c:pt idx="34">
                  <c:v>38353</c:v>
                </c:pt>
                <c:pt idx="35">
                  <c:v>38384</c:v>
                </c:pt>
                <c:pt idx="36">
                  <c:v>38412</c:v>
                </c:pt>
                <c:pt idx="37">
                  <c:v>38443</c:v>
                </c:pt>
                <c:pt idx="38">
                  <c:v>38473</c:v>
                </c:pt>
                <c:pt idx="39">
                  <c:v>38504</c:v>
                </c:pt>
                <c:pt idx="40">
                  <c:v>38534</c:v>
                </c:pt>
                <c:pt idx="41">
                  <c:v>38565</c:v>
                </c:pt>
                <c:pt idx="42">
                  <c:v>38596</c:v>
                </c:pt>
                <c:pt idx="43">
                  <c:v>38626</c:v>
                </c:pt>
                <c:pt idx="44">
                  <c:v>38657</c:v>
                </c:pt>
                <c:pt idx="45">
                  <c:v>38687</c:v>
                </c:pt>
                <c:pt idx="46">
                  <c:v>38718</c:v>
                </c:pt>
                <c:pt idx="47">
                  <c:v>38749</c:v>
                </c:pt>
                <c:pt idx="48">
                  <c:v>38777</c:v>
                </c:pt>
                <c:pt idx="49">
                  <c:v>38808</c:v>
                </c:pt>
                <c:pt idx="50">
                  <c:v>38838</c:v>
                </c:pt>
                <c:pt idx="51">
                  <c:v>38869</c:v>
                </c:pt>
                <c:pt idx="52">
                  <c:v>38899</c:v>
                </c:pt>
                <c:pt idx="53">
                  <c:v>38930</c:v>
                </c:pt>
                <c:pt idx="54">
                  <c:v>38961</c:v>
                </c:pt>
                <c:pt idx="55">
                  <c:v>38991</c:v>
                </c:pt>
                <c:pt idx="56">
                  <c:v>39022</c:v>
                </c:pt>
                <c:pt idx="57">
                  <c:v>39052</c:v>
                </c:pt>
                <c:pt idx="58">
                  <c:v>39083</c:v>
                </c:pt>
                <c:pt idx="59">
                  <c:v>39114</c:v>
                </c:pt>
                <c:pt idx="60">
                  <c:v>39142</c:v>
                </c:pt>
                <c:pt idx="61">
                  <c:v>39173</c:v>
                </c:pt>
                <c:pt idx="62">
                  <c:v>39203</c:v>
                </c:pt>
                <c:pt idx="63">
                  <c:v>39234</c:v>
                </c:pt>
                <c:pt idx="64">
                  <c:v>39264</c:v>
                </c:pt>
                <c:pt idx="65">
                  <c:v>39295</c:v>
                </c:pt>
                <c:pt idx="66">
                  <c:v>39326</c:v>
                </c:pt>
                <c:pt idx="67">
                  <c:v>39356</c:v>
                </c:pt>
                <c:pt idx="68">
                  <c:v>39387</c:v>
                </c:pt>
                <c:pt idx="69">
                  <c:v>39417</c:v>
                </c:pt>
                <c:pt idx="70">
                  <c:v>39448</c:v>
                </c:pt>
                <c:pt idx="71">
                  <c:v>39479</c:v>
                </c:pt>
                <c:pt idx="72">
                  <c:v>39508</c:v>
                </c:pt>
                <c:pt idx="73">
                  <c:v>39539</c:v>
                </c:pt>
                <c:pt idx="74">
                  <c:v>39569</c:v>
                </c:pt>
                <c:pt idx="75">
                  <c:v>39600</c:v>
                </c:pt>
                <c:pt idx="76">
                  <c:v>39630</c:v>
                </c:pt>
                <c:pt idx="77">
                  <c:v>39661</c:v>
                </c:pt>
                <c:pt idx="78">
                  <c:v>39692</c:v>
                </c:pt>
                <c:pt idx="79">
                  <c:v>39722</c:v>
                </c:pt>
                <c:pt idx="80">
                  <c:v>39753</c:v>
                </c:pt>
                <c:pt idx="81">
                  <c:v>39783</c:v>
                </c:pt>
                <c:pt idx="82">
                  <c:v>39814</c:v>
                </c:pt>
                <c:pt idx="83">
                  <c:v>39845</c:v>
                </c:pt>
                <c:pt idx="84">
                  <c:v>39873</c:v>
                </c:pt>
                <c:pt idx="85">
                  <c:v>39904</c:v>
                </c:pt>
                <c:pt idx="86">
                  <c:v>39934</c:v>
                </c:pt>
                <c:pt idx="87">
                  <c:v>39965</c:v>
                </c:pt>
                <c:pt idx="88">
                  <c:v>39995</c:v>
                </c:pt>
                <c:pt idx="89">
                  <c:v>40026</c:v>
                </c:pt>
                <c:pt idx="90">
                  <c:v>40057</c:v>
                </c:pt>
                <c:pt idx="91">
                  <c:v>40087</c:v>
                </c:pt>
                <c:pt idx="92">
                  <c:v>40118</c:v>
                </c:pt>
                <c:pt idx="93">
                  <c:v>40148</c:v>
                </c:pt>
                <c:pt idx="94">
                  <c:v>40179</c:v>
                </c:pt>
                <c:pt idx="95">
                  <c:v>40210</c:v>
                </c:pt>
                <c:pt idx="96">
                  <c:v>40238</c:v>
                </c:pt>
                <c:pt idx="97">
                  <c:v>40269</c:v>
                </c:pt>
                <c:pt idx="98">
                  <c:v>40299</c:v>
                </c:pt>
                <c:pt idx="99">
                  <c:v>40330</c:v>
                </c:pt>
                <c:pt idx="100">
                  <c:v>40360</c:v>
                </c:pt>
                <c:pt idx="101">
                  <c:v>40391</c:v>
                </c:pt>
                <c:pt idx="102">
                  <c:v>40422</c:v>
                </c:pt>
                <c:pt idx="103">
                  <c:v>40452</c:v>
                </c:pt>
                <c:pt idx="104">
                  <c:v>40483</c:v>
                </c:pt>
                <c:pt idx="105">
                  <c:v>40513</c:v>
                </c:pt>
                <c:pt idx="106">
                  <c:v>40544</c:v>
                </c:pt>
                <c:pt idx="107">
                  <c:v>40575</c:v>
                </c:pt>
                <c:pt idx="108">
                  <c:v>40603</c:v>
                </c:pt>
                <c:pt idx="109">
                  <c:v>40634</c:v>
                </c:pt>
                <c:pt idx="110">
                  <c:v>40664</c:v>
                </c:pt>
                <c:pt idx="111">
                  <c:v>40695</c:v>
                </c:pt>
                <c:pt idx="112">
                  <c:v>40725</c:v>
                </c:pt>
                <c:pt idx="113">
                  <c:v>40756</c:v>
                </c:pt>
                <c:pt idx="114">
                  <c:v>40787</c:v>
                </c:pt>
                <c:pt idx="115">
                  <c:v>40817</c:v>
                </c:pt>
                <c:pt idx="116">
                  <c:v>40848</c:v>
                </c:pt>
                <c:pt idx="117">
                  <c:v>40878</c:v>
                </c:pt>
                <c:pt idx="118">
                  <c:v>40909</c:v>
                </c:pt>
                <c:pt idx="119">
                  <c:v>40940</c:v>
                </c:pt>
                <c:pt idx="120">
                  <c:v>40969</c:v>
                </c:pt>
                <c:pt idx="121">
                  <c:v>41000</c:v>
                </c:pt>
                <c:pt idx="122">
                  <c:v>41030</c:v>
                </c:pt>
                <c:pt idx="123">
                  <c:v>41061</c:v>
                </c:pt>
                <c:pt idx="124">
                  <c:v>41091</c:v>
                </c:pt>
                <c:pt idx="125">
                  <c:v>41122</c:v>
                </c:pt>
                <c:pt idx="126">
                  <c:v>41153</c:v>
                </c:pt>
                <c:pt idx="127">
                  <c:v>41183</c:v>
                </c:pt>
                <c:pt idx="128">
                  <c:v>41214</c:v>
                </c:pt>
                <c:pt idx="129">
                  <c:v>41244</c:v>
                </c:pt>
                <c:pt idx="130">
                  <c:v>41275</c:v>
                </c:pt>
                <c:pt idx="131">
                  <c:v>41306</c:v>
                </c:pt>
                <c:pt idx="132">
                  <c:v>41334</c:v>
                </c:pt>
                <c:pt idx="133">
                  <c:v>41365</c:v>
                </c:pt>
                <c:pt idx="134">
                  <c:v>41395</c:v>
                </c:pt>
                <c:pt idx="135">
                  <c:v>41426</c:v>
                </c:pt>
                <c:pt idx="136">
                  <c:v>41456</c:v>
                </c:pt>
                <c:pt idx="137">
                  <c:v>41487</c:v>
                </c:pt>
                <c:pt idx="138">
                  <c:v>41518</c:v>
                </c:pt>
                <c:pt idx="139">
                  <c:v>41548</c:v>
                </c:pt>
                <c:pt idx="140">
                  <c:v>41579</c:v>
                </c:pt>
                <c:pt idx="141">
                  <c:v>41609</c:v>
                </c:pt>
                <c:pt idx="142">
                  <c:v>41640</c:v>
                </c:pt>
                <c:pt idx="143">
                  <c:v>41671</c:v>
                </c:pt>
                <c:pt idx="144">
                  <c:v>41699</c:v>
                </c:pt>
                <c:pt idx="145">
                  <c:v>41730</c:v>
                </c:pt>
                <c:pt idx="146">
                  <c:v>41760</c:v>
                </c:pt>
                <c:pt idx="147">
                  <c:v>41791</c:v>
                </c:pt>
                <c:pt idx="148">
                  <c:v>41821</c:v>
                </c:pt>
                <c:pt idx="149">
                  <c:v>41852</c:v>
                </c:pt>
                <c:pt idx="150">
                  <c:v>41883</c:v>
                </c:pt>
                <c:pt idx="151">
                  <c:v>41913</c:v>
                </c:pt>
                <c:pt idx="152">
                  <c:v>41944</c:v>
                </c:pt>
                <c:pt idx="153">
                  <c:v>41974</c:v>
                </c:pt>
                <c:pt idx="154">
                  <c:v>42005</c:v>
                </c:pt>
                <c:pt idx="155">
                  <c:v>42036</c:v>
                </c:pt>
                <c:pt idx="156">
                  <c:v>42064</c:v>
                </c:pt>
                <c:pt idx="157">
                  <c:v>42095</c:v>
                </c:pt>
                <c:pt idx="158">
                  <c:v>42125</c:v>
                </c:pt>
                <c:pt idx="159">
                  <c:v>42156</c:v>
                </c:pt>
                <c:pt idx="160">
                  <c:v>42186</c:v>
                </c:pt>
                <c:pt idx="161">
                  <c:v>42217</c:v>
                </c:pt>
                <c:pt idx="162">
                  <c:v>42248</c:v>
                </c:pt>
                <c:pt idx="163">
                  <c:v>42278</c:v>
                </c:pt>
                <c:pt idx="164">
                  <c:v>42309</c:v>
                </c:pt>
                <c:pt idx="165">
                  <c:v>42339</c:v>
                </c:pt>
                <c:pt idx="166">
                  <c:v>42370</c:v>
                </c:pt>
                <c:pt idx="167">
                  <c:v>42401</c:v>
                </c:pt>
                <c:pt idx="168">
                  <c:v>42430</c:v>
                </c:pt>
                <c:pt idx="169">
                  <c:v>42461</c:v>
                </c:pt>
                <c:pt idx="170">
                  <c:v>42491</c:v>
                </c:pt>
                <c:pt idx="171">
                  <c:v>42522</c:v>
                </c:pt>
                <c:pt idx="172">
                  <c:v>42552</c:v>
                </c:pt>
                <c:pt idx="173">
                  <c:v>42583</c:v>
                </c:pt>
                <c:pt idx="174">
                  <c:v>42614</c:v>
                </c:pt>
                <c:pt idx="175">
                  <c:v>42644</c:v>
                </c:pt>
                <c:pt idx="176">
                  <c:v>42675</c:v>
                </c:pt>
                <c:pt idx="177">
                  <c:v>42705</c:v>
                </c:pt>
                <c:pt idx="178">
                  <c:v>42736</c:v>
                </c:pt>
                <c:pt idx="179">
                  <c:v>42767</c:v>
                </c:pt>
                <c:pt idx="180">
                  <c:v>42795</c:v>
                </c:pt>
                <c:pt idx="181">
                  <c:v>42826</c:v>
                </c:pt>
                <c:pt idx="182">
                  <c:v>42856</c:v>
                </c:pt>
                <c:pt idx="183">
                  <c:v>42887</c:v>
                </c:pt>
                <c:pt idx="184">
                  <c:v>42917</c:v>
                </c:pt>
                <c:pt idx="185">
                  <c:v>42948</c:v>
                </c:pt>
                <c:pt idx="186">
                  <c:v>42979</c:v>
                </c:pt>
                <c:pt idx="187">
                  <c:v>43009</c:v>
                </c:pt>
                <c:pt idx="188">
                  <c:v>43040</c:v>
                </c:pt>
                <c:pt idx="189">
                  <c:v>43070</c:v>
                </c:pt>
              </c:numCache>
            </c:numRef>
          </c:cat>
          <c:val>
            <c:numRef>
              <c:f>Hoja1!$H$16:$H$205</c:f>
              <c:numCache>
                <c:formatCode>#,##0</c:formatCode>
                <c:ptCount val="190"/>
                <c:pt idx="0">
                  <c:v>298.61833333333561</c:v>
                </c:pt>
                <c:pt idx="1">
                  <c:v>385.61366666666436</c:v>
                </c:pt>
                <c:pt idx="2">
                  <c:v>500.77633333333324</c:v>
                </c:pt>
                <c:pt idx="3">
                  <c:v>507.60633333333135</c:v>
                </c:pt>
                <c:pt idx="4">
                  <c:v>474.2436666666672</c:v>
                </c:pt>
                <c:pt idx="5">
                  <c:v>348.80900000000111</c:v>
                </c:pt>
                <c:pt idx="6">
                  <c:v>298.36566666666477</c:v>
                </c:pt>
                <c:pt idx="7">
                  <c:v>198.78833333333387</c:v>
                </c:pt>
                <c:pt idx="8">
                  <c:v>143.66166666666504</c:v>
                </c:pt>
                <c:pt idx="9">
                  <c:v>46.778000000000247</c:v>
                </c:pt>
                <c:pt idx="10">
                  <c:v>23.061999999998079</c:v>
                </c:pt>
                <c:pt idx="11">
                  <c:v>73.502333333335628</c:v>
                </c:pt>
                <c:pt idx="12">
                  <c:v>342.86000000000058</c:v>
                </c:pt>
                <c:pt idx="13">
                  <c:v>494.50200000000041</c:v>
                </c:pt>
                <c:pt idx="14">
                  <c:v>549.5013333333336</c:v>
                </c:pt>
                <c:pt idx="15">
                  <c:v>562.2546666666658</c:v>
                </c:pt>
                <c:pt idx="16">
                  <c:v>425.24333333333379</c:v>
                </c:pt>
                <c:pt idx="17">
                  <c:v>542.17166666666708</c:v>
                </c:pt>
                <c:pt idx="18">
                  <c:v>485.37766666666721</c:v>
                </c:pt>
                <c:pt idx="19">
                  <c:v>691.11366666666618</c:v>
                </c:pt>
                <c:pt idx="20">
                  <c:v>664.3543333333364</c:v>
                </c:pt>
                <c:pt idx="21">
                  <c:v>775.39166666666461</c:v>
                </c:pt>
                <c:pt idx="22">
                  <c:v>689.93999999999869</c:v>
                </c:pt>
                <c:pt idx="23">
                  <c:v>538.57466666666733</c:v>
                </c:pt>
                <c:pt idx="24">
                  <c:v>352.6826666666675</c:v>
                </c:pt>
                <c:pt idx="25">
                  <c:v>187.54566666666688</c:v>
                </c:pt>
                <c:pt idx="26">
                  <c:v>139.74566666666578</c:v>
                </c:pt>
                <c:pt idx="27">
                  <c:v>-12.110333333332164</c:v>
                </c:pt>
                <c:pt idx="28">
                  <c:v>205.92699999999786</c:v>
                </c:pt>
                <c:pt idx="29">
                  <c:v>159.59699999999793</c:v>
                </c:pt>
                <c:pt idx="30">
                  <c:v>260.79966666666951</c:v>
                </c:pt>
                <c:pt idx="31">
                  <c:v>21.440999999998894</c:v>
                </c:pt>
                <c:pt idx="32">
                  <c:v>4.1626666666652454</c:v>
                </c:pt>
                <c:pt idx="33">
                  <c:v>-59.238333333330957</c:v>
                </c:pt>
                <c:pt idx="34">
                  <c:v>103.41566666666768</c:v>
                </c:pt>
                <c:pt idx="35">
                  <c:v>150.14566666666542</c:v>
                </c:pt>
                <c:pt idx="36">
                  <c:v>160.49133333333157</c:v>
                </c:pt>
                <c:pt idx="37">
                  <c:v>123.93033333333187</c:v>
                </c:pt>
                <c:pt idx="38">
                  <c:v>179.37333333333481</c:v>
                </c:pt>
                <c:pt idx="39">
                  <c:v>339.90466666666907</c:v>
                </c:pt>
                <c:pt idx="40">
                  <c:v>334.78900000000249</c:v>
                </c:pt>
                <c:pt idx="41">
                  <c:v>335.23466666666718</c:v>
                </c:pt>
                <c:pt idx="42">
                  <c:v>329.68166666666366</c:v>
                </c:pt>
                <c:pt idx="43">
                  <c:v>442.56100000000151</c:v>
                </c:pt>
                <c:pt idx="44">
                  <c:v>543.7553333333326</c:v>
                </c:pt>
                <c:pt idx="45">
                  <c:v>675.20766666666532</c:v>
                </c:pt>
                <c:pt idx="46">
                  <c:v>526.39566666666724</c:v>
                </c:pt>
                <c:pt idx="47">
                  <c:v>555.255666666666</c:v>
                </c:pt>
                <c:pt idx="48">
                  <c:v>553.69933333333393</c:v>
                </c:pt>
                <c:pt idx="49">
                  <c:v>551.47733333333417</c:v>
                </c:pt>
                <c:pt idx="50">
                  <c:v>365.36666666666679</c:v>
                </c:pt>
                <c:pt idx="51">
                  <c:v>303.35366666666596</c:v>
                </c:pt>
                <c:pt idx="52">
                  <c:v>312.33400000000074</c:v>
                </c:pt>
                <c:pt idx="53">
                  <c:v>240.95166666666773</c:v>
                </c:pt>
                <c:pt idx="54">
                  <c:v>-114.82066666666469</c:v>
                </c:pt>
                <c:pt idx="55">
                  <c:v>-323.73466666666536</c:v>
                </c:pt>
                <c:pt idx="56">
                  <c:v>-437.98700000000099</c:v>
                </c:pt>
                <c:pt idx="57">
                  <c:v>-551.78133333333426</c:v>
                </c:pt>
                <c:pt idx="58">
                  <c:v>-522.97933333333276</c:v>
                </c:pt>
                <c:pt idx="59">
                  <c:v>-371.69533333333311</c:v>
                </c:pt>
                <c:pt idx="60">
                  <c:v>-248.04633333333368</c:v>
                </c:pt>
                <c:pt idx="61">
                  <c:v>5.5990000000001601</c:v>
                </c:pt>
                <c:pt idx="62">
                  <c:v>134.8853333333318</c:v>
                </c:pt>
                <c:pt idx="63">
                  <c:v>258.35699999999997</c:v>
                </c:pt>
                <c:pt idx="64">
                  <c:v>182.52266666666583</c:v>
                </c:pt>
                <c:pt idx="65">
                  <c:v>226.27033333333384</c:v>
                </c:pt>
                <c:pt idx="66">
                  <c:v>476.68466666666609</c:v>
                </c:pt>
                <c:pt idx="67">
                  <c:v>762.92733333332944</c:v>
                </c:pt>
                <c:pt idx="68">
                  <c:v>909.00400000000081</c:v>
                </c:pt>
                <c:pt idx="69">
                  <c:v>878.80966666666791</c:v>
                </c:pt>
                <c:pt idx="70">
                  <c:v>779.0059999999994</c:v>
                </c:pt>
                <c:pt idx="71">
                  <c:v>612.14966666666623</c:v>
                </c:pt>
                <c:pt idx="72">
                  <c:v>623.28666666666686</c:v>
                </c:pt>
                <c:pt idx="73">
                  <c:v>586.03366666666625</c:v>
                </c:pt>
                <c:pt idx="74">
                  <c:v>621.75866666666843</c:v>
                </c:pt>
                <c:pt idx="75">
                  <c:v>477.97599999999875</c:v>
                </c:pt>
                <c:pt idx="76">
                  <c:v>379.55299999999988</c:v>
                </c:pt>
                <c:pt idx="77">
                  <c:v>331.81499999999869</c:v>
                </c:pt>
                <c:pt idx="78">
                  <c:v>371.55566666666709</c:v>
                </c:pt>
                <c:pt idx="79">
                  <c:v>198.57600000000093</c:v>
                </c:pt>
                <c:pt idx="80">
                  <c:v>-34.826000000000931</c:v>
                </c:pt>
                <c:pt idx="81">
                  <c:v>-100.40266666666685</c:v>
                </c:pt>
                <c:pt idx="82">
                  <c:v>23.602666666665755</c:v>
                </c:pt>
                <c:pt idx="83">
                  <c:v>242.03033333333406</c:v>
                </c:pt>
                <c:pt idx="84">
                  <c:v>307.63233333333301</c:v>
                </c:pt>
                <c:pt idx="85">
                  <c:v>406.1873333333333</c:v>
                </c:pt>
                <c:pt idx="86">
                  <c:v>493.90066666666462</c:v>
                </c:pt>
                <c:pt idx="87">
                  <c:v>644.29199999999946</c:v>
                </c:pt>
                <c:pt idx="88">
                  <c:v>694.71999999999935</c:v>
                </c:pt>
                <c:pt idx="89">
                  <c:v>622.54466666666667</c:v>
                </c:pt>
                <c:pt idx="90">
                  <c:v>471.16466666666565</c:v>
                </c:pt>
                <c:pt idx="91">
                  <c:v>594.41866666666829</c:v>
                </c:pt>
                <c:pt idx="92">
                  <c:v>862.35700000000361</c:v>
                </c:pt>
                <c:pt idx="93">
                  <c:v>1103.5916666666672</c:v>
                </c:pt>
                <c:pt idx="94">
                  <c:v>1033.467333333334</c:v>
                </c:pt>
                <c:pt idx="95">
                  <c:v>872.03433333333123</c:v>
                </c:pt>
                <c:pt idx="96">
                  <c:v>620.3186666666661</c:v>
                </c:pt>
                <c:pt idx="97">
                  <c:v>522.11833333333379</c:v>
                </c:pt>
                <c:pt idx="98">
                  <c:v>391.43933333333371</c:v>
                </c:pt>
                <c:pt idx="99">
                  <c:v>445.34333333333598</c:v>
                </c:pt>
                <c:pt idx="100">
                  <c:v>403.33833333333314</c:v>
                </c:pt>
                <c:pt idx="101">
                  <c:v>637.50299999999879</c:v>
                </c:pt>
                <c:pt idx="102">
                  <c:v>835.47733333333417</c:v>
                </c:pt>
                <c:pt idx="103">
                  <c:v>933.44599999999809</c:v>
                </c:pt>
                <c:pt idx="104">
                  <c:v>831.80766666666386</c:v>
                </c:pt>
                <c:pt idx="105">
                  <c:v>620.83099999999831</c:v>
                </c:pt>
                <c:pt idx="106">
                  <c:v>587.11800000000039</c:v>
                </c:pt>
                <c:pt idx="107">
                  <c:v>471.54166666666606</c:v>
                </c:pt>
                <c:pt idx="108">
                  <c:v>586.57800000000134</c:v>
                </c:pt>
                <c:pt idx="109">
                  <c:v>552.16133333333346</c:v>
                </c:pt>
                <c:pt idx="110">
                  <c:v>657.26733333333505</c:v>
                </c:pt>
                <c:pt idx="111">
                  <c:v>635.31066666666629</c:v>
                </c:pt>
                <c:pt idx="112">
                  <c:v>719.10200000000077</c:v>
                </c:pt>
                <c:pt idx="113">
                  <c:v>611.75266666666721</c:v>
                </c:pt>
                <c:pt idx="114">
                  <c:v>631.33299999999872</c:v>
                </c:pt>
                <c:pt idx="115">
                  <c:v>729.08133333333535</c:v>
                </c:pt>
                <c:pt idx="116">
                  <c:v>831.68833333333532</c:v>
                </c:pt>
                <c:pt idx="117">
                  <c:v>862.76333333333423</c:v>
                </c:pt>
                <c:pt idx="118">
                  <c:v>787.89600000000064</c:v>
                </c:pt>
                <c:pt idx="119">
                  <c:v>808.19466666666813</c:v>
                </c:pt>
                <c:pt idx="120">
                  <c:v>753.98133333333135</c:v>
                </c:pt>
                <c:pt idx="121">
                  <c:v>718.29100000000108</c:v>
                </c:pt>
                <c:pt idx="122">
                  <c:v>718.04933333333065</c:v>
                </c:pt>
                <c:pt idx="123">
                  <c:v>733.77833333333365</c:v>
                </c:pt>
                <c:pt idx="124">
                  <c:v>754.71399999999994</c:v>
                </c:pt>
                <c:pt idx="125">
                  <c:v>771.17666666666628</c:v>
                </c:pt>
                <c:pt idx="126">
                  <c:v>545.27100000000064</c:v>
                </c:pt>
                <c:pt idx="127">
                  <c:v>291.20000000000255</c:v>
                </c:pt>
                <c:pt idx="128">
                  <c:v>104.62399999999798</c:v>
                </c:pt>
                <c:pt idx="129">
                  <c:v>147.863666666668</c:v>
                </c:pt>
                <c:pt idx="130">
                  <c:v>253.00299999999879</c:v>
                </c:pt>
                <c:pt idx="131">
                  <c:v>252.49800000000141</c:v>
                </c:pt>
                <c:pt idx="132">
                  <c:v>198.2513333333336</c:v>
                </c:pt>
                <c:pt idx="133">
                  <c:v>177.68433333333087</c:v>
                </c:pt>
                <c:pt idx="134">
                  <c:v>274.17533333333449</c:v>
                </c:pt>
                <c:pt idx="135">
                  <c:v>280.66300000000047</c:v>
                </c:pt>
                <c:pt idx="136">
                  <c:v>313.31599999999889</c:v>
                </c:pt>
                <c:pt idx="137">
                  <c:v>288.43466666666973</c:v>
                </c:pt>
                <c:pt idx="138">
                  <c:v>418.77233333333243</c:v>
                </c:pt>
                <c:pt idx="139">
                  <c:v>509.12766666666539</c:v>
                </c:pt>
                <c:pt idx="140">
                  <c:v>477.95466666666834</c:v>
                </c:pt>
                <c:pt idx="141">
                  <c:v>501.33400000000256</c:v>
                </c:pt>
                <c:pt idx="142">
                  <c:v>472.21100000000297</c:v>
                </c:pt>
                <c:pt idx="143">
                  <c:v>491.56299999999646</c:v>
                </c:pt>
                <c:pt idx="144">
                  <c:v>457.52333333333627</c:v>
                </c:pt>
                <c:pt idx="145">
                  <c:v>496.03866666666909</c:v>
                </c:pt>
                <c:pt idx="146">
                  <c:v>409.45333333333292</c:v>
                </c:pt>
                <c:pt idx="147">
                  <c:v>414.24033333332954</c:v>
                </c:pt>
                <c:pt idx="148">
                  <c:v>298.3753333333334</c:v>
                </c:pt>
                <c:pt idx="149">
                  <c:v>390.27199999999721</c:v>
                </c:pt>
                <c:pt idx="150">
                  <c:v>461.84466666666776</c:v>
                </c:pt>
                <c:pt idx="151">
                  <c:v>536.70733333333192</c:v>
                </c:pt>
                <c:pt idx="152">
                  <c:v>653.56333333333168</c:v>
                </c:pt>
                <c:pt idx="153">
                  <c:v>532.72499999999854</c:v>
                </c:pt>
                <c:pt idx="154">
                  <c:v>493.88099999999758</c:v>
                </c:pt>
                <c:pt idx="155">
                  <c:v>408.26833333333343</c:v>
                </c:pt>
                <c:pt idx="156">
                  <c:v>497.30933333332905</c:v>
                </c:pt>
                <c:pt idx="157">
                  <c:v>479.16066666666666</c:v>
                </c:pt>
                <c:pt idx="158">
                  <c:v>454.77100000000064</c:v>
                </c:pt>
                <c:pt idx="159">
                  <c:v>408.71500000000015</c:v>
                </c:pt>
                <c:pt idx="160">
                  <c:v>461.82933333333494</c:v>
                </c:pt>
                <c:pt idx="161">
                  <c:v>414.91900000000169</c:v>
                </c:pt>
                <c:pt idx="162">
                  <c:v>306.05066666666607</c:v>
                </c:pt>
                <c:pt idx="163">
                  <c:v>271.71199999999953</c:v>
                </c:pt>
                <c:pt idx="164">
                  <c:v>288.01066666666884</c:v>
                </c:pt>
                <c:pt idx="165">
                  <c:v>329.16833333333489</c:v>
                </c:pt>
                <c:pt idx="166">
                  <c:v>246.34466666666776</c:v>
                </c:pt>
                <c:pt idx="167">
                  <c:v>265.16766666667172</c:v>
                </c:pt>
                <c:pt idx="168">
                  <c:v>159.69933333333756</c:v>
                </c:pt>
                <c:pt idx="169">
                  <c:v>180.45366666666814</c:v>
                </c:pt>
                <c:pt idx="170">
                  <c:v>3.4273333333330811</c:v>
                </c:pt>
                <c:pt idx="171">
                  <c:v>54.494333333332179</c:v>
                </c:pt>
                <c:pt idx="172">
                  <c:v>-55.767333333333227</c:v>
                </c:pt>
                <c:pt idx="173">
                  <c:v>10.346000000001368</c:v>
                </c:pt>
                <c:pt idx="174">
                  <c:v>44.178333333336923</c:v>
                </c:pt>
                <c:pt idx="175">
                  <c:v>12.371333333332586</c:v>
                </c:pt>
                <c:pt idx="176">
                  <c:v>-1.0403333333379123</c:v>
                </c:pt>
                <c:pt idx="177">
                  <c:v>17.19466666666267</c:v>
                </c:pt>
                <c:pt idx="178">
                  <c:v>108.16699999999764</c:v>
                </c:pt>
                <c:pt idx="179">
                  <c:v>112.10366666666596</c:v>
                </c:pt>
                <c:pt idx="180">
                  <c:v>167.51266666666197</c:v>
                </c:pt>
                <c:pt idx="181">
                  <c:v>220.80499999999665</c:v>
                </c:pt>
                <c:pt idx="182">
                  <c:v>277.94399999999951</c:v>
                </c:pt>
                <c:pt idx="183">
                  <c:v>301.08700000000317</c:v>
                </c:pt>
                <c:pt idx="184">
                  <c:v>267.4059999999663</c:v>
                </c:pt>
                <c:pt idx="185">
                  <c:v>256.22666666669829</c:v>
                </c:pt>
                <c:pt idx="186">
                  <c:v>109.19766666666328</c:v>
                </c:pt>
                <c:pt idx="187">
                  <c:v>65.007333333331189</c:v>
                </c:pt>
                <c:pt idx="188">
                  <c:v>-42.573333333330083</c:v>
                </c:pt>
                <c:pt idx="189">
                  <c:v>-1.4523333333308983</c:v>
                </c:pt>
              </c:numCache>
            </c:numRef>
          </c:val>
          <c:extLst>
            <c:ext xmlns:c16="http://schemas.microsoft.com/office/drawing/2014/chart" uri="{C3380CC4-5D6E-409C-BE32-E72D297353CC}">
              <c16:uniqueId val="{00000004-541C-4006-A2E3-16FC1D8F4F12}"/>
            </c:ext>
          </c:extLst>
        </c:ser>
        <c:ser>
          <c:idx val="2"/>
          <c:order val="1"/>
          <c:tx>
            <c:strRef>
              <c:f>Hoja1!$I$15</c:f>
              <c:strCache>
                <c:ptCount val="1"/>
                <c:pt idx="0">
                  <c:v>Área rural</c:v>
                </c:pt>
              </c:strCache>
            </c:strRef>
          </c:tx>
          <c:invertIfNegative val="0"/>
          <c:cat>
            <c:numRef>
              <c:f>Hoja1!$B$16:$B$205</c:f>
              <c:numCache>
                <c:formatCode>mmm\-yy</c:formatCode>
                <c:ptCount val="190"/>
                <c:pt idx="0">
                  <c:v>37316</c:v>
                </c:pt>
                <c:pt idx="1">
                  <c:v>37347</c:v>
                </c:pt>
                <c:pt idx="2">
                  <c:v>37377</c:v>
                </c:pt>
                <c:pt idx="3">
                  <c:v>37408</c:v>
                </c:pt>
                <c:pt idx="4">
                  <c:v>37438</c:v>
                </c:pt>
                <c:pt idx="5">
                  <c:v>37469</c:v>
                </c:pt>
                <c:pt idx="6">
                  <c:v>37500</c:v>
                </c:pt>
                <c:pt idx="7">
                  <c:v>37530</c:v>
                </c:pt>
                <c:pt idx="8">
                  <c:v>37561</c:v>
                </c:pt>
                <c:pt idx="9">
                  <c:v>37591</c:v>
                </c:pt>
                <c:pt idx="10">
                  <c:v>37622</c:v>
                </c:pt>
                <c:pt idx="11">
                  <c:v>37653</c:v>
                </c:pt>
                <c:pt idx="12">
                  <c:v>37681</c:v>
                </c:pt>
                <c:pt idx="13">
                  <c:v>37712</c:v>
                </c:pt>
                <c:pt idx="14">
                  <c:v>37742</c:v>
                </c:pt>
                <c:pt idx="15">
                  <c:v>37773</c:v>
                </c:pt>
                <c:pt idx="16">
                  <c:v>37803</c:v>
                </c:pt>
                <c:pt idx="17">
                  <c:v>37834</c:v>
                </c:pt>
                <c:pt idx="18">
                  <c:v>37865</c:v>
                </c:pt>
                <c:pt idx="19">
                  <c:v>37895</c:v>
                </c:pt>
                <c:pt idx="20">
                  <c:v>37926</c:v>
                </c:pt>
                <c:pt idx="21">
                  <c:v>37956</c:v>
                </c:pt>
                <c:pt idx="22">
                  <c:v>37987</c:v>
                </c:pt>
                <c:pt idx="23">
                  <c:v>38018</c:v>
                </c:pt>
                <c:pt idx="24">
                  <c:v>38047</c:v>
                </c:pt>
                <c:pt idx="25">
                  <c:v>38078</c:v>
                </c:pt>
                <c:pt idx="26">
                  <c:v>38108</c:v>
                </c:pt>
                <c:pt idx="27">
                  <c:v>38139</c:v>
                </c:pt>
                <c:pt idx="28">
                  <c:v>38169</c:v>
                </c:pt>
                <c:pt idx="29">
                  <c:v>38200</c:v>
                </c:pt>
                <c:pt idx="30">
                  <c:v>38231</c:v>
                </c:pt>
                <c:pt idx="31">
                  <c:v>38261</c:v>
                </c:pt>
                <c:pt idx="32">
                  <c:v>38292</c:v>
                </c:pt>
                <c:pt idx="33">
                  <c:v>38322</c:v>
                </c:pt>
                <c:pt idx="34">
                  <c:v>38353</c:v>
                </c:pt>
                <c:pt idx="35">
                  <c:v>38384</c:v>
                </c:pt>
                <c:pt idx="36">
                  <c:v>38412</c:v>
                </c:pt>
                <c:pt idx="37">
                  <c:v>38443</c:v>
                </c:pt>
                <c:pt idx="38">
                  <c:v>38473</c:v>
                </c:pt>
                <c:pt idx="39">
                  <c:v>38504</c:v>
                </c:pt>
                <c:pt idx="40">
                  <c:v>38534</c:v>
                </c:pt>
                <c:pt idx="41">
                  <c:v>38565</c:v>
                </c:pt>
                <c:pt idx="42">
                  <c:v>38596</c:v>
                </c:pt>
                <c:pt idx="43">
                  <c:v>38626</c:v>
                </c:pt>
                <c:pt idx="44">
                  <c:v>38657</c:v>
                </c:pt>
                <c:pt idx="45">
                  <c:v>38687</c:v>
                </c:pt>
                <c:pt idx="46">
                  <c:v>38718</c:v>
                </c:pt>
                <c:pt idx="47">
                  <c:v>38749</c:v>
                </c:pt>
                <c:pt idx="48">
                  <c:v>38777</c:v>
                </c:pt>
                <c:pt idx="49">
                  <c:v>38808</c:v>
                </c:pt>
                <c:pt idx="50">
                  <c:v>38838</c:v>
                </c:pt>
                <c:pt idx="51">
                  <c:v>38869</c:v>
                </c:pt>
                <c:pt idx="52">
                  <c:v>38899</c:v>
                </c:pt>
                <c:pt idx="53">
                  <c:v>38930</c:v>
                </c:pt>
                <c:pt idx="54">
                  <c:v>38961</c:v>
                </c:pt>
                <c:pt idx="55">
                  <c:v>38991</c:v>
                </c:pt>
                <c:pt idx="56">
                  <c:v>39022</c:v>
                </c:pt>
                <c:pt idx="57">
                  <c:v>39052</c:v>
                </c:pt>
                <c:pt idx="58">
                  <c:v>39083</c:v>
                </c:pt>
                <c:pt idx="59">
                  <c:v>39114</c:v>
                </c:pt>
                <c:pt idx="60">
                  <c:v>39142</c:v>
                </c:pt>
                <c:pt idx="61">
                  <c:v>39173</c:v>
                </c:pt>
                <c:pt idx="62">
                  <c:v>39203</c:v>
                </c:pt>
                <c:pt idx="63">
                  <c:v>39234</c:v>
                </c:pt>
                <c:pt idx="64">
                  <c:v>39264</c:v>
                </c:pt>
                <c:pt idx="65">
                  <c:v>39295</c:v>
                </c:pt>
                <c:pt idx="66">
                  <c:v>39326</c:v>
                </c:pt>
                <c:pt idx="67">
                  <c:v>39356</c:v>
                </c:pt>
                <c:pt idx="68">
                  <c:v>39387</c:v>
                </c:pt>
                <c:pt idx="69">
                  <c:v>39417</c:v>
                </c:pt>
                <c:pt idx="70">
                  <c:v>39448</c:v>
                </c:pt>
                <c:pt idx="71">
                  <c:v>39479</c:v>
                </c:pt>
                <c:pt idx="72">
                  <c:v>39508</c:v>
                </c:pt>
                <c:pt idx="73">
                  <c:v>39539</c:v>
                </c:pt>
                <c:pt idx="74">
                  <c:v>39569</c:v>
                </c:pt>
                <c:pt idx="75">
                  <c:v>39600</c:v>
                </c:pt>
                <c:pt idx="76">
                  <c:v>39630</c:v>
                </c:pt>
                <c:pt idx="77">
                  <c:v>39661</c:v>
                </c:pt>
                <c:pt idx="78">
                  <c:v>39692</c:v>
                </c:pt>
                <c:pt idx="79">
                  <c:v>39722</c:v>
                </c:pt>
                <c:pt idx="80">
                  <c:v>39753</c:v>
                </c:pt>
                <c:pt idx="81">
                  <c:v>39783</c:v>
                </c:pt>
                <c:pt idx="82">
                  <c:v>39814</c:v>
                </c:pt>
                <c:pt idx="83">
                  <c:v>39845</c:v>
                </c:pt>
                <c:pt idx="84">
                  <c:v>39873</c:v>
                </c:pt>
                <c:pt idx="85">
                  <c:v>39904</c:v>
                </c:pt>
                <c:pt idx="86">
                  <c:v>39934</c:v>
                </c:pt>
                <c:pt idx="87">
                  <c:v>39965</c:v>
                </c:pt>
                <c:pt idx="88">
                  <c:v>39995</c:v>
                </c:pt>
                <c:pt idx="89">
                  <c:v>40026</c:v>
                </c:pt>
                <c:pt idx="90">
                  <c:v>40057</c:v>
                </c:pt>
                <c:pt idx="91">
                  <c:v>40087</c:v>
                </c:pt>
                <c:pt idx="92">
                  <c:v>40118</c:v>
                </c:pt>
                <c:pt idx="93">
                  <c:v>40148</c:v>
                </c:pt>
                <c:pt idx="94">
                  <c:v>40179</c:v>
                </c:pt>
                <c:pt idx="95">
                  <c:v>40210</c:v>
                </c:pt>
                <c:pt idx="96">
                  <c:v>40238</c:v>
                </c:pt>
                <c:pt idx="97">
                  <c:v>40269</c:v>
                </c:pt>
                <c:pt idx="98">
                  <c:v>40299</c:v>
                </c:pt>
                <c:pt idx="99">
                  <c:v>40330</c:v>
                </c:pt>
                <c:pt idx="100">
                  <c:v>40360</c:v>
                </c:pt>
                <c:pt idx="101">
                  <c:v>40391</c:v>
                </c:pt>
                <c:pt idx="102">
                  <c:v>40422</c:v>
                </c:pt>
                <c:pt idx="103">
                  <c:v>40452</c:v>
                </c:pt>
                <c:pt idx="104">
                  <c:v>40483</c:v>
                </c:pt>
                <c:pt idx="105">
                  <c:v>40513</c:v>
                </c:pt>
                <c:pt idx="106">
                  <c:v>40544</c:v>
                </c:pt>
                <c:pt idx="107">
                  <c:v>40575</c:v>
                </c:pt>
                <c:pt idx="108">
                  <c:v>40603</c:v>
                </c:pt>
                <c:pt idx="109">
                  <c:v>40634</c:v>
                </c:pt>
                <c:pt idx="110">
                  <c:v>40664</c:v>
                </c:pt>
                <c:pt idx="111">
                  <c:v>40695</c:v>
                </c:pt>
                <c:pt idx="112">
                  <c:v>40725</c:v>
                </c:pt>
                <c:pt idx="113">
                  <c:v>40756</c:v>
                </c:pt>
                <c:pt idx="114">
                  <c:v>40787</c:v>
                </c:pt>
                <c:pt idx="115">
                  <c:v>40817</c:v>
                </c:pt>
                <c:pt idx="116">
                  <c:v>40848</c:v>
                </c:pt>
                <c:pt idx="117">
                  <c:v>40878</c:v>
                </c:pt>
                <c:pt idx="118">
                  <c:v>40909</c:v>
                </c:pt>
                <c:pt idx="119">
                  <c:v>40940</c:v>
                </c:pt>
                <c:pt idx="120">
                  <c:v>40969</c:v>
                </c:pt>
                <c:pt idx="121">
                  <c:v>41000</c:v>
                </c:pt>
                <c:pt idx="122">
                  <c:v>41030</c:v>
                </c:pt>
                <c:pt idx="123">
                  <c:v>41061</c:v>
                </c:pt>
                <c:pt idx="124">
                  <c:v>41091</c:v>
                </c:pt>
                <c:pt idx="125">
                  <c:v>41122</c:v>
                </c:pt>
                <c:pt idx="126">
                  <c:v>41153</c:v>
                </c:pt>
                <c:pt idx="127">
                  <c:v>41183</c:v>
                </c:pt>
                <c:pt idx="128">
                  <c:v>41214</c:v>
                </c:pt>
                <c:pt idx="129">
                  <c:v>41244</c:v>
                </c:pt>
                <c:pt idx="130">
                  <c:v>41275</c:v>
                </c:pt>
                <c:pt idx="131">
                  <c:v>41306</c:v>
                </c:pt>
                <c:pt idx="132">
                  <c:v>41334</c:v>
                </c:pt>
                <c:pt idx="133">
                  <c:v>41365</c:v>
                </c:pt>
                <c:pt idx="134">
                  <c:v>41395</c:v>
                </c:pt>
                <c:pt idx="135">
                  <c:v>41426</c:v>
                </c:pt>
                <c:pt idx="136">
                  <c:v>41456</c:v>
                </c:pt>
                <c:pt idx="137">
                  <c:v>41487</c:v>
                </c:pt>
                <c:pt idx="138">
                  <c:v>41518</c:v>
                </c:pt>
                <c:pt idx="139">
                  <c:v>41548</c:v>
                </c:pt>
                <c:pt idx="140">
                  <c:v>41579</c:v>
                </c:pt>
                <c:pt idx="141">
                  <c:v>41609</c:v>
                </c:pt>
                <c:pt idx="142">
                  <c:v>41640</c:v>
                </c:pt>
                <c:pt idx="143">
                  <c:v>41671</c:v>
                </c:pt>
                <c:pt idx="144">
                  <c:v>41699</c:v>
                </c:pt>
                <c:pt idx="145">
                  <c:v>41730</c:v>
                </c:pt>
                <c:pt idx="146">
                  <c:v>41760</c:v>
                </c:pt>
                <c:pt idx="147">
                  <c:v>41791</c:v>
                </c:pt>
                <c:pt idx="148">
                  <c:v>41821</c:v>
                </c:pt>
                <c:pt idx="149">
                  <c:v>41852</c:v>
                </c:pt>
                <c:pt idx="150">
                  <c:v>41883</c:v>
                </c:pt>
                <c:pt idx="151">
                  <c:v>41913</c:v>
                </c:pt>
                <c:pt idx="152">
                  <c:v>41944</c:v>
                </c:pt>
                <c:pt idx="153">
                  <c:v>41974</c:v>
                </c:pt>
                <c:pt idx="154">
                  <c:v>42005</c:v>
                </c:pt>
                <c:pt idx="155">
                  <c:v>42036</c:v>
                </c:pt>
                <c:pt idx="156">
                  <c:v>42064</c:v>
                </c:pt>
                <c:pt idx="157">
                  <c:v>42095</c:v>
                </c:pt>
                <c:pt idx="158">
                  <c:v>42125</c:v>
                </c:pt>
                <c:pt idx="159">
                  <c:v>42156</c:v>
                </c:pt>
                <c:pt idx="160">
                  <c:v>42186</c:v>
                </c:pt>
                <c:pt idx="161">
                  <c:v>42217</c:v>
                </c:pt>
                <c:pt idx="162">
                  <c:v>42248</c:v>
                </c:pt>
                <c:pt idx="163">
                  <c:v>42278</c:v>
                </c:pt>
                <c:pt idx="164">
                  <c:v>42309</c:v>
                </c:pt>
                <c:pt idx="165">
                  <c:v>42339</c:v>
                </c:pt>
                <c:pt idx="166">
                  <c:v>42370</c:v>
                </c:pt>
                <c:pt idx="167">
                  <c:v>42401</c:v>
                </c:pt>
                <c:pt idx="168">
                  <c:v>42430</c:v>
                </c:pt>
                <c:pt idx="169">
                  <c:v>42461</c:v>
                </c:pt>
                <c:pt idx="170">
                  <c:v>42491</c:v>
                </c:pt>
                <c:pt idx="171">
                  <c:v>42522</c:v>
                </c:pt>
                <c:pt idx="172">
                  <c:v>42552</c:v>
                </c:pt>
                <c:pt idx="173">
                  <c:v>42583</c:v>
                </c:pt>
                <c:pt idx="174">
                  <c:v>42614</c:v>
                </c:pt>
                <c:pt idx="175">
                  <c:v>42644</c:v>
                </c:pt>
                <c:pt idx="176">
                  <c:v>42675</c:v>
                </c:pt>
                <c:pt idx="177">
                  <c:v>42705</c:v>
                </c:pt>
                <c:pt idx="178">
                  <c:v>42736</c:v>
                </c:pt>
                <c:pt idx="179">
                  <c:v>42767</c:v>
                </c:pt>
                <c:pt idx="180">
                  <c:v>42795</c:v>
                </c:pt>
                <c:pt idx="181">
                  <c:v>42826</c:v>
                </c:pt>
                <c:pt idx="182">
                  <c:v>42856</c:v>
                </c:pt>
                <c:pt idx="183">
                  <c:v>42887</c:v>
                </c:pt>
                <c:pt idx="184">
                  <c:v>42917</c:v>
                </c:pt>
                <c:pt idx="185">
                  <c:v>42948</c:v>
                </c:pt>
                <c:pt idx="186">
                  <c:v>42979</c:v>
                </c:pt>
                <c:pt idx="187">
                  <c:v>43009</c:v>
                </c:pt>
                <c:pt idx="188">
                  <c:v>43040</c:v>
                </c:pt>
                <c:pt idx="189">
                  <c:v>43070</c:v>
                </c:pt>
              </c:numCache>
            </c:numRef>
          </c:cat>
          <c:val>
            <c:numRef>
              <c:f>Hoja1!$I$16:$I$205</c:f>
              <c:numCache>
                <c:formatCode>#,##0</c:formatCode>
                <c:ptCount val="190"/>
                <c:pt idx="0">
                  <c:v>-139.67633333333288</c:v>
                </c:pt>
                <c:pt idx="1">
                  <c:v>-32.121666666667807</c:v>
                </c:pt>
                <c:pt idx="2">
                  <c:v>29.335333333332528</c:v>
                </c:pt>
                <c:pt idx="3">
                  <c:v>23.769333333333179</c:v>
                </c:pt>
                <c:pt idx="4">
                  <c:v>13.894333333333634</c:v>
                </c:pt>
                <c:pt idx="5">
                  <c:v>-171.84933333333311</c:v>
                </c:pt>
                <c:pt idx="6">
                  <c:v>-244.52566666666598</c:v>
                </c:pt>
                <c:pt idx="7">
                  <c:v>-206.2526666666663</c:v>
                </c:pt>
                <c:pt idx="8">
                  <c:v>-239.18333333333339</c:v>
                </c:pt>
                <c:pt idx="9">
                  <c:v>-272.38433333333342</c:v>
                </c:pt>
                <c:pt idx="10">
                  <c:v>-280.80499999999938</c:v>
                </c:pt>
                <c:pt idx="11">
                  <c:v>-123.04333333333307</c:v>
                </c:pt>
                <c:pt idx="12">
                  <c:v>103.40033333333395</c:v>
                </c:pt>
                <c:pt idx="13">
                  <c:v>53.673333333334085</c:v>
                </c:pt>
                <c:pt idx="14">
                  <c:v>207.59700000000066</c:v>
                </c:pt>
                <c:pt idx="15">
                  <c:v>121.35433333333367</c:v>
                </c:pt>
                <c:pt idx="16">
                  <c:v>200.6899999999996</c:v>
                </c:pt>
                <c:pt idx="17">
                  <c:v>150.84599999999909</c:v>
                </c:pt>
                <c:pt idx="18">
                  <c:v>301.85733333333201</c:v>
                </c:pt>
                <c:pt idx="19">
                  <c:v>248.85533333333296</c:v>
                </c:pt>
                <c:pt idx="20">
                  <c:v>215.17533333333267</c:v>
                </c:pt>
                <c:pt idx="21">
                  <c:v>197.19833333333281</c:v>
                </c:pt>
                <c:pt idx="22">
                  <c:v>129.03200000000015</c:v>
                </c:pt>
                <c:pt idx="23">
                  <c:v>77.186999999999898</c:v>
                </c:pt>
                <c:pt idx="24">
                  <c:v>-121.07900000000063</c:v>
                </c:pt>
                <c:pt idx="25">
                  <c:v>-39.615666666667494</c:v>
                </c:pt>
                <c:pt idx="26">
                  <c:v>-168.8756666666668</c:v>
                </c:pt>
                <c:pt idx="27">
                  <c:v>-39.764666666666926</c:v>
                </c:pt>
                <c:pt idx="28">
                  <c:v>-132.46433333333243</c:v>
                </c:pt>
                <c:pt idx="29">
                  <c:v>-46.140666666665766</c:v>
                </c:pt>
                <c:pt idx="30">
                  <c:v>-173.75066666666589</c:v>
                </c:pt>
                <c:pt idx="31">
                  <c:v>-166.13666666666631</c:v>
                </c:pt>
                <c:pt idx="32">
                  <c:v>-126.15366666666614</c:v>
                </c:pt>
                <c:pt idx="33">
                  <c:v>-108.92599999999948</c:v>
                </c:pt>
                <c:pt idx="34">
                  <c:v>-72.10433333333367</c:v>
                </c:pt>
                <c:pt idx="35">
                  <c:v>-89.196333333333314</c:v>
                </c:pt>
                <c:pt idx="36">
                  <c:v>-86.168666666667377</c:v>
                </c:pt>
                <c:pt idx="37">
                  <c:v>-60.557333333332281</c:v>
                </c:pt>
                <c:pt idx="38">
                  <c:v>-54.701000000000022</c:v>
                </c:pt>
                <c:pt idx="39">
                  <c:v>39.246666666666897</c:v>
                </c:pt>
                <c:pt idx="40">
                  <c:v>87.305333333332783</c:v>
                </c:pt>
                <c:pt idx="41">
                  <c:v>145.2766666666671</c:v>
                </c:pt>
                <c:pt idx="42">
                  <c:v>120.14700000000084</c:v>
                </c:pt>
                <c:pt idx="43">
                  <c:v>124.13733333333312</c:v>
                </c:pt>
                <c:pt idx="44">
                  <c:v>26.277666666666846</c:v>
                </c:pt>
                <c:pt idx="45">
                  <c:v>1.5566666666663878</c:v>
                </c:pt>
                <c:pt idx="46">
                  <c:v>-62.328333333333831</c:v>
                </c:pt>
                <c:pt idx="47">
                  <c:v>-35.060999999999694</c:v>
                </c:pt>
                <c:pt idx="48">
                  <c:v>-19.244999999998981</c:v>
                </c:pt>
                <c:pt idx="49">
                  <c:v>-64.83866666666745</c:v>
                </c:pt>
                <c:pt idx="50">
                  <c:v>10.304333333333489</c:v>
                </c:pt>
                <c:pt idx="51">
                  <c:v>68.038666666667268</c:v>
                </c:pt>
                <c:pt idx="52">
                  <c:v>14.853666666666868</c:v>
                </c:pt>
                <c:pt idx="53">
                  <c:v>-131.59700000000066</c:v>
                </c:pt>
                <c:pt idx="54">
                  <c:v>-360.51866666666774</c:v>
                </c:pt>
                <c:pt idx="55">
                  <c:v>-478.20366666666678</c:v>
                </c:pt>
                <c:pt idx="56">
                  <c:v>-545.37100000000009</c:v>
                </c:pt>
                <c:pt idx="57">
                  <c:v>-494.10933333333332</c:v>
                </c:pt>
                <c:pt idx="58">
                  <c:v>-407.0353333333328</c:v>
                </c:pt>
                <c:pt idx="59">
                  <c:v>-287.10600000000068</c:v>
                </c:pt>
                <c:pt idx="60">
                  <c:v>-332.17800000000079</c:v>
                </c:pt>
                <c:pt idx="61">
                  <c:v>-221.87766666666676</c:v>
                </c:pt>
                <c:pt idx="62">
                  <c:v>-378.596</c:v>
                </c:pt>
                <c:pt idx="63">
                  <c:v>-411.16333333333341</c:v>
                </c:pt>
                <c:pt idx="64">
                  <c:v>-526.39333333333343</c:v>
                </c:pt>
                <c:pt idx="65">
                  <c:v>-354.57400000000007</c:v>
                </c:pt>
                <c:pt idx="66">
                  <c:v>-85.210999999999331</c:v>
                </c:pt>
                <c:pt idx="67">
                  <c:v>164.05733333333319</c:v>
                </c:pt>
                <c:pt idx="68">
                  <c:v>333.33833333333359</c:v>
                </c:pt>
                <c:pt idx="69">
                  <c:v>307.18400000000065</c:v>
                </c:pt>
                <c:pt idx="70">
                  <c:v>161.1266666666661</c:v>
                </c:pt>
                <c:pt idx="71">
                  <c:v>46.710666666666384</c:v>
                </c:pt>
                <c:pt idx="72">
                  <c:v>149.93033333333369</c:v>
                </c:pt>
                <c:pt idx="73">
                  <c:v>134.8713333333335</c:v>
                </c:pt>
                <c:pt idx="74">
                  <c:v>208.91733333333377</c:v>
                </c:pt>
                <c:pt idx="75">
                  <c:v>-17.139000000000578</c:v>
                </c:pt>
                <c:pt idx="76">
                  <c:v>39.28366666666625</c:v>
                </c:pt>
                <c:pt idx="77">
                  <c:v>-74.660666666666657</c:v>
                </c:pt>
                <c:pt idx="78">
                  <c:v>-23.704666666666981</c:v>
                </c:pt>
                <c:pt idx="79">
                  <c:v>-82.506666666666206</c:v>
                </c:pt>
                <c:pt idx="80">
                  <c:v>-175.67000000000007</c:v>
                </c:pt>
                <c:pt idx="81">
                  <c:v>-138.25833333333367</c:v>
                </c:pt>
                <c:pt idx="82">
                  <c:v>-41.380333333333056</c:v>
                </c:pt>
                <c:pt idx="83">
                  <c:v>77.554000000000087</c:v>
                </c:pt>
                <c:pt idx="84">
                  <c:v>79.329999999999927</c:v>
                </c:pt>
                <c:pt idx="85">
                  <c:v>94.839000000000397</c:v>
                </c:pt>
                <c:pt idx="86">
                  <c:v>163.40133333333279</c:v>
                </c:pt>
                <c:pt idx="87">
                  <c:v>355.88466666666773</c:v>
                </c:pt>
                <c:pt idx="88">
                  <c:v>430.34066666666695</c:v>
                </c:pt>
                <c:pt idx="89">
                  <c:v>523.45200000000068</c:v>
                </c:pt>
                <c:pt idx="90">
                  <c:v>424.60500000000002</c:v>
                </c:pt>
                <c:pt idx="91">
                  <c:v>483.73033333333342</c:v>
                </c:pt>
                <c:pt idx="92">
                  <c:v>529.70833333333348</c:v>
                </c:pt>
                <c:pt idx="93">
                  <c:v>527.69533333333266</c:v>
                </c:pt>
                <c:pt idx="94">
                  <c:v>463.61500000000069</c:v>
                </c:pt>
                <c:pt idx="95">
                  <c:v>374.23766666666643</c:v>
                </c:pt>
                <c:pt idx="96">
                  <c:v>353.08833333333405</c:v>
                </c:pt>
                <c:pt idx="97">
                  <c:v>300.26333333333332</c:v>
                </c:pt>
                <c:pt idx="98">
                  <c:v>216.7446666666674</c:v>
                </c:pt>
                <c:pt idx="99">
                  <c:v>172.26366666666672</c:v>
                </c:pt>
                <c:pt idx="100">
                  <c:v>148.7503333333334</c:v>
                </c:pt>
                <c:pt idx="101">
                  <c:v>112.40300000000025</c:v>
                </c:pt>
                <c:pt idx="102">
                  <c:v>190.28666666666686</c:v>
                </c:pt>
                <c:pt idx="103">
                  <c:v>105.02899999999954</c:v>
                </c:pt>
                <c:pt idx="104">
                  <c:v>58.654999999999745</c:v>
                </c:pt>
                <c:pt idx="105">
                  <c:v>-64.92699999999968</c:v>
                </c:pt>
                <c:pt idx="106">
                  <c:v>-9.9923333333344999</c:v>
                </c:pt>
                <c:pt idx="107">
                  <c:v>-21.017333333333227</c:v>
                </c:pt>
                <c:pt idx="108">
                  <c:v>-7.0340000000014697</c:v>
                </c:pt>
                <c:pt idx="109">
                  <c:v>-51.121000000000095</c:v>
                </c:pt>
                <c:pt idx="110">
                  <c:v>39.105999999999767</c:v>
                </c:pt>
                <c:pt idx="111">
                  <c:v>-14.323666666668032</c:v>
                </c:pt>
                <c:pt idx="112">
                  <c:v>20.501666666667006</c:v>
                </c:pt>
                <c:pt idx="113">
                  <c:v>56.199999999998909</c:v>
                </c:pt>
                <c:pt idx="114">
                  <c:v>52.920000000000073</c:v>
                </c:pt>
                <c:pt idx="115">
                  <c:v>210.63400000000092</c:v>
                </c:pt>
                <c:pt idx="116">
                  <c:v>322.21766666666736</c:v>
                </c:pt>
                <c:pt idx="117">
                  <c:v>477.20700000000033</c:v>
                </c:pt>
                <c:pt idx="118">
                  <c:v>355.69600000000082</c:v>
                </c:pt>
                <c:pt idx="119">
                  <c:v>289.42333333333409</c:v>
                </c:pt>
                <c:pt idx="120">
                  <c:v>239.84466666666685</c:v>
                </c:pt>
                <c:pt idx="121">
                  <c:v>261.78499999999985</c:v>
                </c:pt>
                <c:pt idx="122">
                  <c:v>212.74666666666599</c:v>
                </c:pt>
                <c:pt idx="123">
                  <c:v>320.51866666666683</c:v>
                </c:pt>
                <c:pt idx="124">
                  <c:v>238.38499999999931</c:v>
                </c:pt>
                <c:pt idx="125">
                  <c:v>203.71900000000005</c:v>
                </c:pt>
                <c:pt idx="126">
                  <c:v>58.460333333333438</c:v>
                </c:pt>
                <c:pt idx="127">
                  <c:v>64.880666666666002</c:v>
                </c:pt>
                <c:pt idx="128">
                  <c:v>-83.488333333334594</c:v>
                </c:pt>
                <c:pt idx="129">
                  <c:v>-92.092000000000553</c:v>
                </c:pt>
                <c:pt idx="130">
                  <c:v>-70.00800000000072</c:v>
                </c:pt>
                <c:pt idx="131">
                  <c:v>-3.4660000000003492</c:v>
                </c:pt>
                <c:pt idx="132">
                  <c:v>-65.124333333333198</c:v>
                </c:pt>
                <c:pt idx="133">
                  <c:v>-125.22533333333377</c:v>
                </c:pt>
                <c:pt idx="134">
                  <c:v>-97.947999999999411</c:v>
                </c:pt>
                <c:pt idx="135">
                  <c:v>-89.905999999999949</c:v>
                </c:pt>
                <c:pt idx="136">
                  <c:v>6.4000000000005457</c:v>
                </c:pt>
                <c:pt idx="137">
                  <c:v>28.416333333333569</c:v>
                </c:pt>
                <c:pt idx="138">
                  <c:v>98.668999999999869</c:v>
                </c:pt>
                <c:pt idx="139">
                  <c:v>60.798666666666577</c:v>
                </c:pt>
                <c:pt idx="140">
                  <c:v>95.975000000000364</c:v>
                </c:pt>
                <c:pt idx="141">
                  <c:v>64.444666666666308</c:v>
                </c:pt>
                <c:pt idx="142">
                  <c:v>16.148333333333539</c:v>
                </c:pt>
                <c:pt idx="143">
                  <c:v>-54.256333333333714</c:v>
                </c:pt>
                <c:pt idx="144">
                  <c:v>-72.347999999999047</c:v>
                </c:pt>
                <c:pt idx="145">
                  <c:v>-21.320666666666511</c:v>
                </c:pt>
                <c:pt idx="146">
                  <c:v>8.1313333333328046</c:v>
                </c:pt>
                <c:pt idx="147">
                  <c:v>36.65099999999984</c:v>
                </c:pt>
                <c:pt idx="148">
                  <c:v>-4.0529999999998836</c:v>
                </c:pt>
                <c:pt idx="149">
                  <c:v>0.15033333333303744</c:v>
                </c:pt>
                <c:pt idx="150">
                  <c:v>8.2523333333338087</c:v>
                </c:pt>
                <c:pt idx="151">
                  <c:v>2.2813333333333503</c:v>
                </c:pt>
                <c:pt idx="152">
                  <c:v>23.003666666667414</c:v>
                </c:pt>
                <c:pt idx="153">
                  <c:v>-18.370999999999185</c:v>
                </c:pt>
                <c:pt idx="154">
                  <c:v>15.40866666666625</c:v>
                </c:pt>
                <c:pt idx="155">
                  <c:v>48.383333333334122</c:v>
                </c:pt>
                <c:pt idx="156">
                  <c:v>164.28466666666645</c:v>
                </c:pt>
                <c:pt idx="157">
                  <c:v>281.2526666666663</c:v>
                </c:pt>
                <c:pt idx="158">
                  <c:v>233.98266666666677</c:v>
                </c:pt>
                <c:pt idx="159">
                  <c:v>189.10633333333408</c:v>
                </c:pt>
                <c:pt idx="160">
                  <c:v>80.764666666666017</c:v>
                </c:pt>
                <c:pt idx="161">
                  <c:v>53.817333333332499</c:v>
                </c:pt>
                <c:pt idx="162">
                  <c:v>15.340666666665129</c:v>
                </c:pt>
                <c:pt idx="163">
                  <c:v>-15.687333333333299</c:v>
                </c:pt>
                <c:pt idx="164">
                  <c:v>51.564333333332797</c:v>
                </c:pt>
                <c:pt idx="165">
                  <c:v>145.50200000000041</c:v>
                </c:pt>
                <c:pt idx="166">
                  <c:v>194.53700000000026</c:v>
                </c:pt>
                <c:pt idx="167">
                  <c:v>170.71899999999914</c:v>
                </c:pt>
                <c:pt idx="168">
                  <c:v>24.414999999999054</c:v>
                </c:pt>
                <c:pt idx="169">
                  <c:v>-48.227999999999156</c:v>
                </c:pt>
                <c:pt idx="170">
                  <c:v>-12.115666666666584</c:v>
                </c:pt>
                <c:pt idx="171">
                  <c:v>71.897999999999229</c:v>
                </c:pt>
                <c:pt idx="172">
                  <c:v>111.6826666666675</c:v>
                </c:pt>
                <c:pt idx="173">
                  <c:v>110.90133333333415</c:v>
                </c:pt>
                <c:pt idx="174">
                  <c:v>111.55933333333451</c:v>
                </c:pt>
                <c:pt idx="175">
                  <c:v>200.28999999999996</c:v>
                </c:pt>
                <c:pt idx="176">
                  <c:v>158.72300000000087</c:v>
                </c:pt>
                <c:pt idx="177">
                  <c:v>72.355999999999767</c:v>
                </c:pt>
                <c:pt idx="178">
                  <c:v>-11.650333333333037</c:v>
                </c:pt>
                <c:pt idx="179">
                  <c:v>-40.499666666666599</c:v>
                </c:pt>
                <c:pt idx="180">
                  <c:v>34.828666666667232</c:v>
                </c:pt>
                <c:pt idx="181">
                  <c:v>114.88100000000031</c:v>
                </c:pt>
                <c:pt idx="182">
                  <c:v>134.47233333333406</c:v>
                </c:pt>
                <c:pt idx="183">
                  <c:v>133.40633333333426</c:v>
                </c:pt>
                <c:pt idx="184">
                  <c:v>128.30666666666639</c:v>
                </c:pt>
                <c:pt idx="185">
                  <c:v>128.14866666667058</c:v>
                </c:pt>
                <c:pt idx="186">
                  <c:v>127.7519999999995</c:v>
                </c:pt>
                <c:pt idx="187">
                  <c:v>44.454999999999927</c:v>
                </c:pt>
                <c:pt idx="188">
                  <c:v>48.356999999999971</c:v>
                </c:pt>
                <c:pt idx="189">
                  <c:v>33.010666666667021</c:v>
                </c:pt>
              </c:numCache>
            </c:numRef>
          </c:val>
          <c:extLst>
            <c:ext xmlns:c16="http://schemas.microsoft.com/office/drawing/2014/chart" uri="{C3380CC4-5D6E-409C-BE32-E72D297353CC}">
              <c16:uniqueId val="{00000005-541C-4006-A2E3-16FC1D8F4F12}"/>
            </c:ext>
          </c:extLst>
        </c:ser>
        <c:dLbls>
          <c:showLegendKey val="0"/>
          <c:showVal val="0"/>
          <c:showCatName val="0"/>
          <c:showSerName val="0"/>
          <c:showPercent val="0"/>
          <c:showBubbleSize val="0"/>
        </c:dLbls>
        <c:gapWidth val="50"/>
        <c:overlap val="100"/>
        <c:axId val="528216112"/>
        <c:axId val="528216504"/>
      </c:barChart>
      <c:lineChart>
        <c:grouping val="standard"/>
        <c:varyColors val="0"/>
        <c:ser>
          <c:idx val="1"/>
          <c:order val="0"/>
          <c:tx>
            <c:strRef>
              <c:f>Hoja1!$G$15</c:f>
              <c:strCache>
                <c:ptCount val="1"/>
                <c:pt idx="0">
                  <c:v>Var % total nacional (eje derecho)</c:v>
                </c:pt>
              </c:strCache>
            </c:strRef>
          </c:tx>
          <c:spPr>
            <a:ln w="25400">
              <a:solidFill>
                <a:schemeClr val="accent3">
                  <a:lumMod val="50000"/>
                </a:schemeClr>
              </a:solidFill>
            </a:ln>
          </c:spPr>
          <c:marker>
            <c:symbol val="none"/>
          </c:marker>
          <c:cat>
            <c:numRef>
              <c:f>Hoja1!$B$16:$B$204</c:f>
              <c:numCache>
                <c:formatCode>mmm\-yy</c:formatCode>
                <c:ptCount val="189"/>
                <c:pt idx="0">
                  <c:v>37316</c:v>
                </c:pt>
                <c:pt idx="1">
                  <c:v>37347</c:v>
                </c:pt>
                <c:pt idx="2">
                  <c:v>37377</c:v>
                </c:pt>
                <c:pt idx="3">
                  <c:v>37408</c:v>
                </c:pt>
                <c:pt idx="4">
                  <c:v>37438</c:v>
                </c:pt>
                <c:pt idx="5">
                  <c:v>37469</c:v>
                </c:pt>
                <c:pt idx="6">
                  <c:v>37500</c:v>
                </c:pt>
                <c:pt idx="7">
                  <c:v>37530</c:v>
                </c:pt>
                <c:pt idx="8">
                  <c:v>37561</c:v>
                </c:pt>
                <c:pt idx="9">
                  <c:v>37591</c:v>
                </c:pt>
                <c:pt idx="10">
                  <c:v>37622</c:v>
                </c:pt>
                <c:pt idx="11">
                  <c:v>37653</c:v>
                </c:pt>
                <c:pt idx="12">
                  <c:v>37681</c:v>
                </c:pt>
                <c:pt idx="13">
                  <c:v>37712</c:v>
                </c:pt>
                <c:pt idx="14">
                  <c:v>37742</c:v>
                </c:pt>
                <c:pt idx="15">
                  <c:v>37773</c:v>
                </c:pt>
                <c:pt idx="16">
                  <c:v>37803</c:v>
                </c:pt>
                <c:pt idx="17">
                  <c:v>37834</c:v>
                </c:pt>
                <c:pt idx="18">
                  <c:v>37865</c:v>
                </c:pt>
                <c:pt idx="19">
                  <c:v>37895</c:v>
                </c:pt>
                <c:pt idx="20">
                  <c:v>37926</c:v>
                </c:pt>
                <c:pt idx="21">
                  <c:v>37956</c:v>
                </c:pt>
                <c:pt idx="22">
                  <c:v>37987</c:v>
                </c:pt>
                <c:pt idx="23">
                  <c:v>38018</c:v>
                </c:pt>
                <c:pt idx="24">
                  <c:v>38047</c:v>
                </c:pt>
                <c:pt idx="25">
                  <c:v>38078</c:v>
                </c:pt>
                <c:pt idx="26">
                  <c:v>38108</c:v>
                </c:pt>
                <c:pt idx="27">
                  <c:v>38139</c:v>
                </c:pt>
                <c:pt idx="28">
                  <c:v>38169</c:v>
                </c:pt>
                <c:pt idx="29">
                  <c:v>38200</c:v>
                </c:pt>
                <c:pt idx="30">
                  <c:v>38231</c:v>
                </c:pt>
                <c:pt idx="31">
                  <c:v>38261</c:v>
                </c:pt>
                <c:pt idx="32">
                  <c:v>38292</c:v>
                </c:pt>
                <c:pt idx="33">
                  <c:v>38322</c:v>
                </c:pt>
                <c:pt idx="34">
                  <c:v>38353</c:v>
                </c:pt>
                <c:pt idx="35">
                  <c:v>38384</c:v>
                </c:pt>
                <c:pt idx="36">
                  <c:v>38412</c:v>
                </c:pt>
                <c:pt idx="37">
                  <c:v>38443</c:v>
                </c:pt>
                <c:pt idx="38">
                  <c:v>38473</c:v>
                </c:pt>
                <c:pt idx="39">
                  <c:v>38504</c:v>
                </c:pt>
                <c:pt idx="40">
                  <c:v>38534</c:v>
                </c:pt>
                <c:pt idx="41">
                  <c:v>38565</c:v>
                </c:pt>
                <c:pt idx="42">
                  <c:v>38596</c:v>
                </c:pt>
                <c:pt idx="43">
                  <c:v>38626</c:v>
                </c:pt>
                <c:pt idx="44">
                  <c:v>38657</c:v>
                </c:pt>
                <c:pt idx="45">
                  <c:v>38687</c:v>
                </c:pt>
                <c:pt idx="46">
                  <c:v>38718</c:v>
                </c:pt>
                <c:pt idx="47">
                  <c:v>38749</c:v>
                </c:pt>
                <c:pt idx="48">
                  <c:v>38777</c:v>
                </c:pt>
                <c:pt idx="49">
                  <c:v>38808</c:v>
                </c:pt>
                <c:pt idx="50">
                  <c:v>38838</c:v>
                </c:pt>
                <c:pt idx="51">
                  <c:v>38869</c:v>
                </c:pt>
                <c:pt idx="52">
                  <c:v>38899</c:v>
                </c:pt>
                <c:pt idx="53">
                  <c:v>38930</c:v>
                </c:pt>
                <c:pt idx="54">
                  <c:v>38961</c:v>
                </c:pt>
                <c:pt idx="55">
                  <c:v>38991</c:v>
                </c:pt>
                <c:pt idx="56">
                  <c:v>39022</c:v>
                </c:pt>
                <c:pt idx="57">
                  <c:v>39052</c:v>
                </c:pt>
                <c:pt idx="58">
                  <c:v>39083</c:v>
                </c:pt>
                <c:pt idx="59">
                  <c:v>39114</c:v>
                </c:pt>
                <c:pt idx="60">
                  <c:v>39142</c:v>
                </c:pt>
                <c:pt idx="61">
                  <c:v>39173</c:v>
                </c:pt>
                <c:pt idx="62">
                  <c:v>39203</c:v>
                </c:pt>
                <c:pt idx="63">
                  <c:v>39234</c:v>
                </c:pt>
                <c:pt idx="64">
                  <c:v>39264</c:v>
                </c:pt>
                <c:pt idx="65">
                  <c:v>39295</c:v>
                </c:pt>
                <c:pt idx="66">
                  <c:v>39326</c:v>
                </c:pt>
                <c:pt idx="67">
                  <c:v>39356</c:v>
                </c:pt>
                <c:pt idx="68">
                  <c:v>39387</c:v>
                </c:pt>
                <c:pt idx="69">
                  <c:v>39417</c:v>
                </c:pt>
                <c:pt idx="70">
                  <c:v>39448</c:v>
                </c:pt>
                <c:pt idx="71">
                  <c:v>39479</c:v>
                </c:pt>
                <c:pt idx="72">
                  <c:v>39508</c:v>
                </c:pt>
                <c:pt idx="73">
                  <c:v>39539</c:v>
                </c:pt>
                <c:pt idx="74">
                  <c:v>39569</c:v>
                </c:pt>
                <c:pt idx="75">
                  <c:v>39600</c:v>
                </c:pt>
                <c:pt idx="76">
                  <c:v>39630</c:v>
                </c:pt>
                <c:pt idx="77">
                  <c:v>39661</c:v>
                </c:pt>
                <c:pt idx="78">
                  <c:v>39692</c:v>
                </c:pt>
                <c:pt idx="79">
                  <c:v>39722</c:v>
                </c:pt>
                <c:pt idx="80">
                  <c:v>39753</c:v>
                </c:pt>
                <c:pt idx="81">
                  <c:v>39783</c:v>
                </c:pt>
                <c:pt idx="82">
                  <c:v>39814</c:v>
                </c:pt>
                <c:pt idx="83">
                  <c:v>39845</c:v>
                </c:pt>
                <c:pt idx="84">
                  <c:v>39873</c:v>
                </c:pt>
                <c:pt idx="85">
                  <c:v>39904</c:v>
                </c:pt>
                <c:pt idx="86">
                  <c:v>39934</c:v>
                </c:pt>
                <c:pt idx="87">
                  <c:v>39965</c:v>
                </c:pt>
                <c:pt idx="88">
                  <c:v>39995</c:v>
                </c:pt>
                <c:pt idx="89">
                  <c:v>40026</c:v>
                </c:pt>
                <c:pt idx="90">
                  <c:v>40057</c:v>
                </c:pt>
                <c:pt idx="91">
                  <c:v>40087</c:v>
                </c:pt>
                <c:pt idx="92">
                  <c:v>40118</c:v>
                </c:pt>
                <c:pt idx="93">
                  <c:v>40148</c:v>
                </c:pt>
                <c:pt idx="94">
                  <c:v>40179</c:v>
                </c:pt>
                <c:pt idx="95">
                  <c:v>40210</c:v>
                </c:pt>
                <c:pt idx="96">
                  <c:v>40238</c:v>
                </c:pt>
                <c:pt idx="97">
                  <c:v>40269</c:v>
                </c:pt>
                <c:pt idx="98">
                  <c:v>40299</c:v>
                </c:pt>
                <c:pt idx="99">
                  <c:v>40330</c:v>
                </c:pt>
                <c:pt idx="100">
                  <c:v>40360</c:v>
                </c:pt>
                <c:pt idx="101">
                  <c:v>40391</c:v>
                </c:pt>
                <c:pt idx="102">
                  <c:v>40422</c:v>
                </c:pt>
                <c:pt idx="103">
                  <c:v>40452</c:v>
                </c:pt>
                <c:pt idx="104">
                  <c:v>40483</c:v>
                </c:pt>
                <c:pt idx="105">
                  <c:v>40513</c:v>
                </c:pt>
                <c:pt idx="106">
                  <c:v>40544</c:v>
                </c:pt>
                <c:pt idx="107">
                  <c:v>40575</c:v>
                </c:pt>
                <c:pt idx="108">
                  <c:v>40603</c:v>
                </c:pt>
                <c:pt idx="109">
                  <c:v>40634</c:v>
                </c:pt>
                <c:pt idx="110">
                  <c:v>40664</c:v>
                </c:pt>
                <c:pt idx="111">
                  <c:v>40695</c:v>
                </c:pt>
                <c:pt idx="112">
                  <c:v>40725</c:v>
                </c:pt>
                <c:pt idx="113">
                  <c:v>40756</c:v>
                </c:pt>
                <c:pt idx="114">
                  <c:v>40787</c:v>
                </c:pt>
                <c:pt idx="115">
                  <c:v>40817</c:v>
                </c:pt>
                <c:pt idx="116">
                  <c:v>40848</c:v>
                </c:pt>
                <c:pt idx="117">
                  <c:v>40878</c:v>
                </c:pt>
                <c:pt idx="118">
                  <c:v>40909</c:v>
                </c:pt>
                <c:pt idx="119">
                  <c:v>40940</c:v>
                </c:pt>
                <c:pt idx="120">
                  <c:v>40969</c:v>
                </c:pt>
                <c:pt idx="121">
                  <c:v>41000</c:v>
                </c:pt>
                <c:pt idx="122">
                  <c:v>41030</c:v>
                </c:pt>
                <c:pt idx="123">
                  <c:v>41061</c:v>
                </c:pt>
                <c:pt idx="124">
                  <c:v>41091</c:v>
                </c:pt>
                <c:pt idx="125">
                  <c:v>41122</c:v>
                </c:pt>
                <c:pt idx="126">
                  <c:v>41153</c:v>
                </c:pt>
                <c:pt idx="127">
                  <c:v>41183</c:v>
                </c:pt>
                <c:pt idx="128">
                  <c:v>41214</c:v>
                </c:pt>
                <c:pt idx="129">
                  <c:v>41244</c:v>
                </c:pt>
                <c:pt idx="130">
                  <c:v>41275</c:v>
                </c:pt>
                <c:pt idx="131">
                  <c:v>41306</c:v>
                </c:pt>
                <c:pt idx="132">
                  <c:v>41334</c:v>
                </c:pt>
                <c:pt idx="133">
                  <c:v>41365</c:v>
                </c:pt>
                <c:pt idx="134">
                  <c:v>41395</c:v>
                </c:pt>
                <c:pt idx="135">
                  <c:v>41426</c:v>
                </c:pt>
                <c:pt idx="136">
                  <c:v>41456</c:v>
                </c:pt>
                <c:pt idx="137">
                  <c:v>41487</c:v>
                </c:pt>
                <c:pt idx="138">
                  <c:v>41518</c:v>
                </c:pt>
                <c:pt idx="139">
                  <c:v>41548</c:v>
                </c:pt>
                <c:pt idx="140">
                  <c:v>41579</c:v>
                </c:pt>
                <c:pt idx="141">
                  <c:v>41609</c:v>
                </c:pt>
                <c:pt idx="142">
                  <c:v>41640</c:v>
                </c:pt>
                <c:pt idx="143">
                  <c:v>41671</c:v>
                </c:pt>
                <c:pt idx="144">
                  <c:v>41699</c:v>
                </c:pt>
                <c:pt idx="145">
                  <c:v>41730</c:v>
                </c:pt>
                <c:pt idx="146">
                  <c:v>41760</c:v>
                </c:pt>
                <c:pt idx="147">
                  <c:v>41791</c:v>
                </c:pt>
                <c:pt idx="148">
                  <c:v>41821</c:v>
                </c:pt>
                <c:pt idx="149">
                  <c:v>41852</c:v>
                </c:pt>
                <c:pt idx="150">
                  <c:v>41883</c:v>
                </c:pt>
                <c:pt idx="151">
                  <c:v>41913</c:v>
                </c:pt>
                <c:pt idx="152">
                  <c:v>41944</c:v>
                </c:pt>
                <c:pt idx="153">
                  <c:v>41974</c:v>
                </c:pt>
                <c:pt idx="154">
                  <c:v>42005</c:v>
                </c:pt>
                <c:pt idx="155">
                  <c:v>42036</c:v>
                </c:pt>
                <c:pt idx="156">
                  <c:v>42064</c:v>
                </c:pt>
                <c:pt idx="157">
                  <c:v>42095</c:v>
                </c:pt>
                <c:pt idx="158">
                  <c:v>42125</c:v>
                </c:pt>
                <c:pt idx="159">
                  <c:v>42156</c:v>
                </c:pt>
                <c:pt idx="160">
                  <c:v>42186</c:v>
                </c:pt>
                <c:pt idx="161">
                  <c:v>42217</c:v>
                </c:pt>
                <c:pt idx="162">
                  <c:v>42248</c:v>
                </c:pt>
                <c:pt idx="163">
                  <c:v>42278</c:v>
                </c:pt>
                <c:pt idx="164">
                  <c:v>42309</c:v>
                </c:pt>
                <c:pt idx="165">
                  <c:v>42339</c:v>
                </c:pt>
                <c:pt idx="166">
                  <c:v>42370</c:v>
                </c:pt>
                <c:pt idx="167">
                  <c:v>42401</c:v>
                </c:pt>
                <c:pt idx="168">
                  <c:v>42430</c:v>
                </c:pt>
                <c:pt idx="169">
                  <c:v>42461</c:v>
                </c:pt>
                <c:pt idx="170">
                  <c:v>42491</c:v>
                </c:pt>
                <c:pt idx="171">
                  <c:v>42522</c:v>
                </c:pt>
                <c:pt idx="172">
                  <c:v>42552</c:v>
                </c:pt>
                <c:pt idx="173">
                  <c:v>42583</c:v>
                </c:pt>
                <c:pt idx="174">
                  <c:v>42614</c:v>
                </c:pt>
                <c:pt idx="175">
                  <c:v>42644</c:v>
                </c:pt>
                <c:pt idx="176">
                  <c:v>42675</c:v>
                </c:pt>
                <c:pt idx="177">
                  <c:v>42705</c:v>
                </c:pt>
                <c:pt idx="178">
                  <c:v>42736</c:v>
                </c:pt>
                <c:pt idx="179">
                  <c:v>42767</c:v>
                </c:pt>
                <c:pt idx="180">
                  <c:v>42795</c:v>
                </c:pt>
                <c:pt idx="181">
                  <c:v>42826</c:v>
                </c:pt>
                <c:pt idx="182">
                  <c:v>42856</c:v>
                </c:pt>
                <c:pt idx="183">
                  <c:v>42887</c:v>
                </c:pt>
                <c:pt idx="184">
                  <c:v>42917</c:v>
                </c:pt>
                <c:pt idx="185">
                  <c:v>42948</c:v>
                </c:pt>
                <c:pt idx="186">
                  <c:v>42979</c:v>
                </c:pt>
                <c:pt idx="187">
                  <c:v>43009</c:v>
                </c:pt>
                <c:pt idx="188">
                  <c:v>43040</c:v>
                </c:pt>
              </c:numCache>
            </c:numRef>
          </c:cat>
          <c:val>
            <c:numRef>
              <c:f>Hoja1!$G$16:$G$205</c:f>
              <c:numCache>
                <c:formatCode>0.0</c:formatCode>
                <c:ptCount val="190"/>
                <c:pt idx="0">
                  <c:v>1.017819395779096</c:v>
                </c:pt>
                <c:pt idx="1">
                  <c:v>2.2826056097213776</c:v>
                </c:pt>
                <c:pt idx="2">
                  <c:v>3.4504225888161821</c:v>
                </c:pt>
                <c:pt idx="3">
                  <c:v>3.4814461876687464</c:v>
                </c:pt>
                <c:pt idx="4">
                  <c:v>3.1800945260367808</c:v>
                </c:pt>
                <c:pt idx="5">
                  <c:v>1.1385782952653356</c:v>
                </c:pt>
                <c:pt idx="6">
                  <c:v>0.34127735673894488</c:v>
                </c:pt>
                <c:pt idx="7">
                  <c:v>-4.6740564652891781E-2</c:v>
                </c:pt>
                <c:pt idx="8">
                  <c:v>-0.586297941757985</c:v>
                </c:pt>
                <c:pt idx="9">
                  <c:v>-1.3712829282276351</c:v>
                </c:pt>
                <c:pt idx="10">
                  <c:v>-1.5798352100800828</c:v>
                </c:pt>
                <c:pt idx="11">
                  <c:v>-0.30926656895475801</c:v>
                </c:pt>
                <c:pt idx="12">
                  <c:v>2.8289148454325952</c:v>
                </c:pt>
                <c:pt idx="13">
                  <c:v>3.4607294589343418</c:v>
                </c:pt>
                <c:pt idx="14">
                  <c:v>4.7634844948621025</c:v>
                </c:pt>
                <c:pt idx="15">
                  <c:v>4.3281654210305387</c:v>
                </c:pt>
                <c:pt idx="16">
                  <c:v>3.9521203710884745</c:v>
                </c:pt>
                <c:pt idx="17">
                  <c:v>4.4087726783849757</c:v>
                </c:pt>
                <c:pt idx="18">
                  <c:v>4.973132895199539</c:v>
                </c:pt>
                <c:pt idx="19">
                  <c:v>5.8884400721002317</c:v>
                </c:pt>
                <c:pt idx="20">
                  <c:v>5.43024436130497</c:v>
                </c:pt>
                <c:pt idx="21">
                  <c:v>5.9937972639497739</c:v>
                </c:pt>
                <c:pt idx="22">
                  <c:v>5.1004641437629283</c:v>
                </c:pt>
                <c:pt idx="23">
                  <c:v>3.8558746605494187</c:v>
                </c:pt>
                <c:pt idx="24">
                  <c:v>1.4277877980430898</c:v>
                </c:pt>
                <c:pt idx="25">
                  <c:v>0.90267490094042557</c:v>
                </c:pt>
                <c:pt idx="26">
                  <c:v>-0.174941669761286</c:v>
                </c:pt>
                <c:pt idx="27">
                  <c:v>-0.31481094846386171</c:v>
                </c:pt>
                <c:pt idx="28">
                  <c:v>0.44620803949504406</c:v>
                </c:pt>
                <c:pt idx="29">
                  <c:v>0.69129776695358025</c:v>
                </c:pt>
                <c:pt idx="30">
                  <c:v>0.52385301913464577</c:v>
                </c:pt>
                <c:pt idx="31">
                  <c:v>-0.8560409686778514</c:v>
                </c:pt>
                <c:pt idx="32">
                  <c:v>-0.71438330088994251</c:v>
                </c:pt>
                <c:pt idx="33">
                  <c:v>-0.97774358668043515</c:v>
                </c:pt>
                <c:pt idx="34">
                  <c:v>0.18554403466031211</c:v>
                </c:pt>
                <c:pt idx="35">
                  <c:v>0.36749443037387142</c:v>
                </c:pt>
                <c:pt idx="36">
                  <c:v>0.45173247756304935</c:v>
                </c:pt>
                <c:pt idx="37">
                  <c:v>0.38324143297114865</c:v>
                </c:pt>
                <c:pt idx="38">
                  <c:v>0.75005521880142645</c:v>
                </c:pt>
                <c:pt idx="39">
                  <c:v>2.3082160656346273</c:v>
                </c:pt>
                <c:pt idx="40">
                  <c:v>2.5523763198540772</c:v>
                </c:pt>
                <c:pt idx="41">
                  <c:v>2.9076920454718325</c:v>
                </c:pt>
                <c:pt idx="42">
                  <c:v>2.692933642123374</c:v>
                </c:pt>
                <c:pt idx="43">
                  <c:v>3.3816134158930922</c:v>
                </c:pt>
                <c:pt idx="44">
                  <c:v>3.3621506043027605</c:v>
                </c:pt>
                <c:pt idx="45">
                  <c:v>3.973711902501087</c:v>
                </c:pt>
                <c:pt idx="46">
                  <c:v>2.7448050345583841</c:v>
                </c:pt>
                <c:pt idx="47">
                  <c:v>3.1250139546829869</c:v>
                </c:pt>
                <c:pt idx="48">
                  <c:v>3.2338003466421794</c:v>
                </c:pt>
                <c:pt idx="49">
                  <c:v>2.9316773314500333</c:v>
                </c:pt>
                <c:pt idx="50">
                  <c:v>2.243292544066966</c:v>
                </c:pt>
                <c:pt idx="51">
                  <c:v>2.2099715560214728</c:v>
                </c:pt>
                <c:pt idx="52">
                  <c:v>1.929240548905331</c:v>
                </c:pt>
                <c:pt idx="53">
                  <c:v>0.64303402672067911</c:v>
                </c:pt>
                <c:pt idx="54">
                  <c:v>-2.7710310586882003</c:v>
                </c:pt>
                <c:pt idx="55">
                  <c:v>-4.6288108567083324</c:v>
                </c:pt>
                <c:pt idx="56">
                  <c:v>-5.6113509379572379</c:v>
                </c:pt>
                <c:pt idx="57">
                  <c:v>-5.9063865612308479</c:v>
                </c:pt>
                <c:pt idx="58">
                  <c:v>-5.3537846289302244</c:v>
                </c:pt>
                <c:pt idx="59">
                  <c:v>-3.8377490552440774</c:v>
                </c:pt>
                <c:pt idx="60">
                  <c:v>-3.4007669628460357</c:v>
                </c:pt>
                <c:pt idx="61">
                  <c:v>-1.2658276003665203</c:v>
                </c:pt>
                <c:pt idx="62">
                  <c:v>-1.4233731057835874</c:v>
                </c:pt>
                <c:pt idx="63">
                  <c:v>-0.88961560948012108</c:v>
                </c:pt>
                <c:pt idx="64">
                  <c:v>-1.9892317301060114</c:v>
                </c:pt>
                <c:pt idx="65">
                  <c:v>-0.74963672095407219</c:v>
                </c:pt>
                <c:pt idx="66">
                  <c:v>2.3471718278464282</c:v>
                </c:pt>
                <c:pt idx="67">
                  <c:v>5.610270665035455</c:v>
                </c:pt>
                <c:pt idx="68">
                  <c:v>7.5106474236523502</c:v>
                </c:pt>
                <c:pt idx="69">
                  <c:v>7.1180010364963353</c:v>
                </c:pt>
                <c:pt idx="70">
                  <c:v>5.718173116434655</c:v>
                </c:pt>
                <c:pt idx="71">
                  <c:v>3.9912696044532181</c:v>
                </c:pt>
                <c:pt idx="72">
                  <c:v>4.6914641378459354</c:v>
                </c:pt>
                <c:pt idx="73">
                  <c:v>4.2733745207951035</c:v>
                </c:pt>
                <c:pt idx="74">
                  <c:v>4.9215388066619958</c:v>
                </c:pt>
                <c:pt idx="75">
                  <c:v>2.70700206362815</c:v>
                </c:pt>
                <c:pt idx="76">
                  <c:v>2.4720745836967817</c:v>
                </c:pt>
                <c:pt idx="77">
                  <c:v>1.5138194881786138</c:v>
                </c:pt>
                <c:pt idx="78">
                  <c:v>2.0377877831502689</c:v>
                </c:pt>
                <c:pt idx="79">
                  <c:v>0.66515268834621555</c:v>
                </c:pt>
                <c:pt idx="80">
                  <c:v>-1.1836671736866089</c:v>
                </c:pt>
                <c:pt idx="81">
                  <c:v>-1.3371958987957622</c:v>
                </c:pt>
                <c:pt idx="82">
                  <c:v>-0.10228439888003704</c:v>
                </c:pt>
                <c:pt idx="83">
                  <c:v>1.8616835051826097</c:v>
                </c:pt>
                <c:pt idx="84">
                  <c:v>2.2426593140273399</c:v>
                </c:pt>
                <c:pt idx="85">
                  <c:v>2.8482556983504326</c:v>
                </c:pt>
                <c:pt idx="86">
                  <c:v>3.7116664258608933</c:v>
                </c:pt>
                <c:pt idx="87">
                  <c:v>5.7202821821004113</c:v>
                </c:pt>
                <c:pt idx="88">
                  <c:v>6.4801813370456873</c:v>
                </c:pt>
                <c:pt idx="89">
                  <c:v>6.645673391148943</c:v>
                </c:pt>
                <c:pt idx="90">
                  <c:v>5.1428212738281243</c:v>
                </c:pt>
                <c:pt idx="91">
                  <c:v>6.1376888771524474</c:v>
                </c:pt>
                <c:pt idx="92">
                  <c:v>7.9216448944571249</c:v>
                </c:pt>
                <c:pt idx="93">
                  <c:v>9.2638154404741879</c:v>
                </c:pt>
                <c:pt idx="94">
                  <c:v>8.622011095614134</c:v>
                </c:pt>
                <c:pt idx="95">
                  <c:v>7.1272653336446057</c:v>
                </c:pt>
                <c:pt idx="96">
                  <c:v>5.5177053835201662</c:v>
                </c:pt>
                <c:pt idx="97">
                  <c:v>4.5456514388064306</c:v>
                </c:pt>
                <c:pt idx="98">
                  <c:v>3.3114048412993702</c:v>
                </c:pt>
                <c:pt idx="99">
                  <c:v>3.3411425843438147</c:v>
                </c:pt>
                <c:pt idx="100">
                  <c:v>2.9864253148899511</c:v>
                </c:pt>
                <c:pt idx="101">
                  <c:v>4.0777371398965645</c:v>
                </c:pt>
                <c:pt idx="102">
                  <c:v>5.6010964071504965</c:v>
                </c:pt>
                <c:pt idx="103">
                  <c:v>5.5699655603289822</c:v>
                </c:pt>
                <c:pt idx="104">
                  <c:v>4.6952941811696292</c:v>
                </c:pt>
                <c:pt idx="105">
                  <c:v>2.8892338591304689</c:v>
                </c:pt>
                <c:pt idx="106">
                  <c:v>3.059955384899804</c:v>
                </c:pt>
                <c:pt idx="107">
                  <c:v>2.4050709112907409</c:v>
                </c:pt>
                <c:pt idx="108">
                  <c:v>3.1133229460996059</c:v>
                </c:pt>
                <c:pt idx="109">
                  <c:v>2.6490381116079043</c:v>
                </c:pt>
                <c:pt idx="110">
                  <c:v>3.6700337149872642</c:v>
                </c:pt>
                <c:pt idx="111">
                  <c:v>3.2508082179169229</c:v>
                </c:pt>
                <c:pt idx="112">
                  <c:v>3.884735371628989</c:v>
                </c:pt>
                <c:pt idx="113">
                  <c:v>3.489797644268422</c:v>
                </c:pt>
                <c:pt idx="114">
                  <c:v>3.5381295975123184</c:v>
                </c:pt>
                <c:pt idx="115">
                  <c:v>4.7743297590218559</c:v>
                </c:pt>
                <c:pt idx="116">
                  <c:v>5.8115317233562225</c:v>
                </c:pt>
                <c:pt idx="117">
                  <c:v>6.7687540087203457</c:v>
                </c:pt>
                <c:pt idx="118">
                  <c:v>5.8833727904370692</c:v>
                </c:pt>
                <c:pt idx="119">
                  <c:v>5.7218962112457472</c:v>
                </c:pt>
                <c:pt idx="120">
                  <c:v>5.1776670673661762</c:v>
                </c:pt>
                <c:pt idx="121">
                  <c:v>5.0480256312508631</c:v>
                </c:pt>
                <c:pt idx="122">
                  <c:v>4.7318391108038815</c:v>
                </c:pt>
                <c:pt idx="123">
                  <c:v>5.345382869101889</c:v>
                </c:pt>
                <c:pt idx="124">
                  <c:v>5.0211522127599606</c:v>
                </c:pt>
                <c:pt idx="125">
                  <c:v>4.9217002425370637</c:v>
                </c:pt>
                <c:pt idx="126">
                  <c:v>3.0150893553283709</c:v>
                </c:pt>
                <c:pt idx="127">
                  <c:v>1.726667182072017</c:v>
                </c:pt>
                <c:pt idx="128">
                  <c:v>0.10059796170964752</c:v>
                </c:pt>
                <c:pt idx="129">
                  <c:v>0.26386238335482926</c:v>
                </c:pt>
                <c:pt idx="130">
                  <c:v>0.8891308345404747</c:v>
                </c:pt>
                <c:pt idx="131">
                  <c:v>1.2279427600291326</c:v>
                </c:pt>
                <c:pt idx="132">
                  <c:v>0.65942603132640443</c:v>
                </c:pt>
                <c:pt idx="133">
                  <c:v>0.25721668337164161</c:v>
                </c:pt>
                <c:pt idx="134">
                  <c:v>0.85540441677096624</c:v>
                </c:pt>
                <c:pt idx="135">
                  <c:v>0.91808544290545857</c:v>
                </c:pt>
                <c:pt idx="136">
                  <c:v>1.5392135830817777</c:v>
                </c:pt>
                <c:pt idx="137">
                  <c:v>1.5245695404717541</c:v>
                </c:pt>
                <c:pt idx="138">
                  <c:v>2.5085150161801906</c:v>
                </c:pt>
                <c:pt idx="139">
                  <c:v>2.716718918920713</c:v>
                </c:pt>
                <c:pt idx="140">
                  <c:v>2.7290307361586885</c:v>
                </c:pt>
                <c:pt idx="141">
                  <c:v>2.6697504894221735</c:v>
                </c:pt>
                <c:pt idx="142">
                  <c:v>2.3519157358566911</c:v>
                </c:pt>
                <c:pt idx="143">
                  <c:v>2.1301437094709996</c:v>
                </c:pt>
                <c:pt idx="144">
                  <c:v>1.8954150955565296</c:v>
                </c:pt>
                <c:pt idx="145">
                  <c:v>2.3216335059736526</c:v>
                </c:pt>
                <c:pt idx="146">
                  <c:v>2.0097495684366251</c:v>
                </c:pt>
                <c:pt idx="147">
                  <c:v>2.1503174720861606</c:v>
                </c:pt>
                <c:pt idx="148">
                  <c:v>1.3954764194410885</c:v>
                </c:pt>
                <c:pt idx="149">
                  <c:v>1.8503524266036298</c:v>
                </c:pt>
                <c:pt idx="150">
                  <c:v>2.2232249367504897</c:v>
                </c:pt>
                <c:pt idx="151">
                  <c:v>2.5012954948645083</c:v>
                </c:pt>
                <c:pt idx="152">
                  <c:v>3.1316130323112201</c:v>
                </c:pt>
                <c:pt idx="153">
                  <c:v>2.3639839036887045</c:v>
                </c:pt>
                <c:pt idx="154">
                  <c:v>2.3963598330021485</c:v>
                </c:pt>
                <c:pt idx="155">
                  <c:v>2.1779849525132677</c:v>
                </c:pt>
                <c:pt idx="156">
                  <c:v>3.1950865432694098</c:v>
                </c:pt>
                <c:pt idx="157">
                  <c:v>3.6344627506043503</c:v>
                </c:pt>
                <c:pt idx="158">
                  <c:v>3.2495216365589163</c:v>
                </c:pt>
                <c:pt idx="159">
                  <c:v>2.7910173866871224</c:v>
                </c:pt>
                <c:pt idx="160">
                  <c:v>2.537211522266114</c:v>
                </c:pt>
                <c:pt idx="161">
                  <c:v>2.1811554832210422</c:v>
                </c:pt>
                <c:pt idx="162">
                  <c:v>1.486895711223446</c:v>
                </c:pt>
                <c:pt idx="163">
                  <c:v>1.1591429242529205</c:v>
                </c:pt>
                <c:pt idx="164">
                  <c:v>1.5240546468508587</c:v>
                </c:pt>
                <c:pt idx="165">
                  <c:v>2.1312153063072214</c:v>
                </c:pt>
                <c:pt idx="166">
                  <c:v>2.0259313874938734</c:v>
                </c:pt>
                <c:pt idx="167">
                  <c:v>2.0346300045112731</c:v>
                </c:pt>
                <c:pt idx="168">
                  <c:v>0.86162413781194491</c:v>
                </c:pt>
                <c:pt idx="169">
                  <c:v>0.60981902467911464</c:v>
                </c:pt>
                <c:pt idx="170">
                  <c:v>-3.9701246785184274E-2</c:v>
                </c:pt>
                <c:pt idx="171">
                  <c:v>0.57406289261785481</c:v>
                </c:pt>
                <c:pt idx="172">
                  <c:v>0.25449454974848518</c:v>
                </c:pt>
                <c:pt idx="173">
                  <c:v>0.55165352989390293</c:v>
                </c:pt>
                <c:pt idx="174">
                  <c:v>0.70945379348703597</c:v>
                </c:pt>
                <c:pt idx="175">
                  <c:v>0.95178710510290809</c:v>
                </c:pt>
                <c:pt idx="176">
                  <c:v>0.69708062573232699</c:v>
                </c:pt>
                <c:pt idx="177">
                  <c:v>0.3936831911039107</c:v>
                </c:pt>
                <c:pt idx="178">
                  <c:v>0.4347059765822836</c:v>
                </c:pt>
                <c:pt idx="179">
                  <c:v>0.32756501123198944</c:v>
                </c:pt>
                <c:pt idx="180">
                  <c:v>0.93883606525049235</c:v>
                </c:pt>
                <c:pt idx="181">
                  <c:v>1.5387877792082616</c:v>
                </c:pt>
                <c:pt idx="182">
                  <c:v>1.885280529893385</c:v>
                </c:pt>
                <c:pt idx="183">
                  <c:v>1.9621546873876072</c:v>
                </c:pt>
                <c:pt idx="184">
                  <c:v>1.8005160364949591</c:v>
                </c:pt>
                <c:pt idx="185">
                  <c:v>1.741316672818316</c:v>
                </c:pt>
                <c:pt idx="186">
                  <c:v>1.0730595098927598</c:v>
                </c:pt>
                <c:pt idx="187">
                  <c:v>0.48736920851724097</c:v>
                </c:pt>
                <c:pt idx="188">
                  <c:v>2.5192147747299387E-2</c:v>
                </c:pt>
                <c:pt idx="189">
                  <c:v>0.13819092268356759</c:v>
                </c:pt>
              </c:numCache>
            </c:numRef>
          </c:val>
          <c:smooth val="0"/>
          <c:extLst>
            <c:ext xmlns:c16="http://schemas.microsoft.com/office/drawing/2014/chart" uri="{C3380CC4-5D6E-409C-BE32-E72D297353CC}">
              <c16:uniqueId val="{0000000A-541C-4006-A2E3-16FC1D8F4F12}"/>
            </c:ext>
          </c:extLst>
        </c:ser>
        <c:dLbls>
          <c:showLegendKey val="0"/>
          <c:showVal val="0"/>
          <c:showCatName val="0"/>
          <c:showSerName val="0"/>
          <c:showPercent val="0"/>
          <c:showBubbleSize val="0"/>
        </c:dLbls>
        <c:marker val="1"/>
        <c:smooth val="0"/>
        <c:axId val="528217680"/>
        <c:axId val="528217288"/>
      </c:lineChart>
      <c:dateAx>
        <c:axId val="528216112"/>
        <c:scaling>
          <c:orientation val="minMax"/>
          <c:max val="43070"/>
          <c:min val="42339"/>
        </c:scaling>
        <c:delete val="0"/>
        <c:axPos val="b"/>
        <c:numFmt formatCode="mmm\-yy" sourceLinked="1"/>
        <c:majorTickMark val="none"/>
        <c:minorTickMark val="none"/>
        <c:tickLblPos val="low"/>
        <c:txPr>
          <a:bodyPr rot="-5400000" vert="horz"/>
          <a:lstStyle/>
          <a:p>
            <a:pPr>
              <a:defRPr/>
            </a:pPr>
            <a:endParaRPr lang="es-CO"/>
          </a:p>
        </c:txPr>
        <c:crossAx val="528216504"/>
        <c:crosses val="autoZero"/>
        <c:auto val="1"/>
        <c:lblOffset val="100"/>
        <c:baseTimeUnit val="months"/>
        <c:majorUnit val="2"/>
        <c:majorTimeUnit val="months"/>
      </c:dateAx>
      <c:valAx>
        <c:axId val="528216504"/>
        <c:scaling>
          <c:orientation val="minMax"/>
          <c:max val="800"/>
          <c:min val="-100"/>
        </c:scaling>
        <c:delete val="0"/>
        <c:axPos val="l"/>
        <c:title>
          <c:tx>
            <c:rich>
              <a:bodyPr rot="-5400000" vert="horz"/>
              <a:lstStyle/>
              <a:p>
                <a:pPr>
                  <a:defRPr/>
                </a:pPr>
                <a:r>
                  <a:rPr lang="es-CO"/>
                  <a:t>Miles de ocupados</a:t>
                </a:r>
              </a:p>
            </c:rich>
          </c:tx>
          <c:overlay val="0"/>
        </c:title>
        <c:numFmt formatCode="#,##0" sourceLinked="1"/>
        <c:majorTickMark val="out"/>
        <c:minorTickMark val="none"/>
        <c:tickLblPos val="nextTo"/>
        <c:crossAx val="528216112"/>
        <c:crosses val="autoZero"/>
        <c:crossBetween val="between"/>
      </c:valAx>
      <c:valAx>
        <c:axId val="528217288"/>
        <c:scaling>
          <c:orientation val="minMax"/>
          <c:max val="4"/>
          <c:min val="-0.5"/>
        </c:scaling>
        <c:delete val="0"/>
        <c:axPos val="r"/>
        <c:title>
          <c:tx>
            <c:rich>
              <a:bodyPr rot="-5400000" vert="horz"/>
              <a:lstStyle/>
              <a:p>
                <a:pPr>
                  <a:defRPr/>
                </a:pPr>
                <a:r>
                  <a:rPr lang="en-US"/>
                  <a:t>Variación anual, %</a:t>
                </a:r>
              </a:p>
            </c:rich>
          </c:tx>
          <c:overlay val="0"/>
        </c:title>
        <c:numFmt formatCode="0.0" sourceLinked="1"/>
        <c:majorTickMark val="out"/>
        <c:minorTickMark val="none"/>
        <c:tickLblPos val="nextTo"/>
        <c:crossAx val="528217680"/>
        <c:crosses val="max"/>
        <c:crossBetween val="between"/>
      </c:valAx>
      <c:dateAx>
        <c:axId val="528217680"/>
        <c:scaling>
          <c:orientation val="minMax"/>
        </c:scaling>
        <c:delete val="1"/>
        <c:axPos val="b"/>
        <c:numFmt formatCode="mmm\-yy" sourceLinked="1"/>
        <c:majorTickMark val="out"/>
        <c:minorTickMark val="none"/>
        <c:tickLblPos val="nextTo"/>
        <c:crossAx val="528217288"/>
        <c:crosses val="autoZero"/>
        <c:auto val="1"/>
        <c:lblOffset val="100"/>
        <c:baseTimeUnit val="months"/>
        <c:majorUnit val="1"/>
        <c:minorUnit val="1"/>
      </c:dateAx>
    </c:plotArea>
    <c:legend>
      <c:legendPos val="t"/>
      <c:layout>
        <c:manualLayout>
          <c:xMode val="edge"/>
          <c:yMode val="edge"/>
          <c:x val="0.23237535230342674"/>
          <c:y val="0.11805640722213258"/>
          <c:w val="0.59358971625408963"/>
          <c:h val="0.20610181562416771"/>
        </c:manualLayout>
      </c:layout>
      <c:overlay val="0"/>
      <c:txPr>
        <a:bodyPr/>
        <a:lstStyle/>
        <a:p>
          <a:pPr>
            <a:defRPr sz="900"/>
          </a:pPr>
          <a:endParaRPr lang="es-CO"/>
        </a:p>
      </c:txPr>
    </c:legend>
    <c:plotVisOnly val="1"/>
    <c:dispBlanksAs val="gap"/>
    <c:showDLblsOverMax val="0"/>
  </c:chart>
  <c:spPr>
    <a:ln>
      <a:noFill/>
    </a:ln>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94236858436794"/>
          <c:y val="5.1747239314079665E-2"/>
          <c:w val="0.82056090991885766"/>
          <c:h val="0.80488919233491418"/>
        </c:manualLayout>
      </c:layout>
      <c:barChart>
        <c:barDir val="col"/>
        <c:grouping val="clustered"/>
        <c:varyColors val="0"/>
        <c:ser>
          <c:idx val="0"/>
          <c:order val="0"/>
          <c:tx>
            <c:strRef>
              <c:f>Hoja1!$B$1</c:f>
              <c:strCache>
                <c:ptCount val="1"/>
                <c:pt idx="0">
                  <c:v>2016</c:v>
                </c:pt>
              </c:strCache>
            </c:strRef>
          </c:tx>
          <c:spPr>
            <a:solidFill>
              <a:srgbClr val="002060"/>
            </a:solidFill>
            <a:ln>
              <a:noFill/>
            </a:ln>
            <a:effectLst/>
          </c:spPr>
          <c:invertIfNegative val="0"/>
          <c:dLbls>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D0-4836-BBEA-22DE5FA15BB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Nacional</c:v>
                </c:pt>
                <c:pt idx="1">
                  <c:v>13 Ciudades</c:v>
                </c:pt>
              </c:strCache>
            </c:strRef>
          </c:cat>
          <c:val>
            <c:numRef>
              <c:f>Hoja1!$B$2:$B$3</c:f>
              <c:numCache>
                <c:formatCode>General</c:formatCode>
                <c:ptCount val="2"/>
                <c:pt idx="0">
                  <c:v>9.1999999999999993</c:v>
                </c:pt>
                <c:pt idx="1">
                  <c:v>10</c:v>
                </c:pt>
              </c:numCache>
            </c:numRef>
          </c:val>
          <c:extLst>
            <c:ext xmlns:c16="http://schemas.microsoft.com/office/drawing/2014/chart" uri="{C3380CC4-5D6E-409C-BE32-E72D297353CC}">
              <c16:uniqueId val="{00000000-49A7-471A-99FA-7D8EE21C5C11}"/>
            </c:ext>
          </c:extLst>
        </c:ser>
        <c:ser>
          <c:idx val="1"/>
          <c:order val="1"/>
          <c:tx>
            <c:strRef>
              <c:f>Hoja1!$C$1</c:f>
              <c:strCache>
                <c:ptCount val="1"/>
                <c:pt idx="0">
                  <c:v>2017</c:v>
                </c:pt>
              </c:strCache>
            </c:strRef>
          </c:tx>
          <c:spPr>
            <a:solidFill>
              <a:srgbClr val="AE28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AE2812"/>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Nacional</c:v>
                </c:pt>
                <c:pt idx="1">
                  <c:v>13 Ciudades</c:v>
                </c:pt>
              </c:strCache>
            </c:strRef>
          </c:cat>
          <c:val>
            <c:numRef>
              <c:f>Hoja1!$C$2:$C$3</c:f>
              <c:numCache>
                <c:formatCode>General</c:formatCode>
                <c:ptCount val="2"/>
                <c:pt idx="0">
                  <c:v>9.4</c:v>
                </c:pt>
                <c:pt idx="1">
                  <c:v>10.6</c:v>
                </c:pt>
              </c:numCache>
            </c:numRef>
          </c:val>
          <c:extLst>
            <c:ext xmlns:c16="http://schemas.microsoft.com/office/drawing/2014/chart" uri="{C3380CC4-5D6E-409C-BE32-E72D297353CC}">
              <c16:uniqueId val="{00000001-49A7-471A-99FA-7D8EE21C5C11}"/>
            </c:ext>
          </c:extLst>
        </c:ser>
        <c:dLbls>
          <c:showLegendKey val="0"/>
          <c:showVal val="0"/>
          <c:showCatName val="0"/>
          <c:showSerName val="0"/>
          <c:showPercent val="0"/>
          <c:showBubbleSize val="0"/>
        </c:dLbls>
        <c:gapWidth val="219"/>
        <c:overlap val="-27"/>
        <c:axId val="532563896"/>
        <c:axId val="532564288"/>
      </c:barChart>
      <c:catAx>
        <c:axId val="53256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2564288"/>
        <c:crosses val="autoZero"/>
        <c:auto val="1"/>
        <c:lblAlgn val="ctr"/>
        <c:lblOffset val="100"/>
        <c:noMultiLvlLbl val="0"/>
      </c:catAx>
      <c:valAx>
        <c:axId val="5325642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532563896"/>
        <c:crosses val="autoZero"/>
        <c:crossBetween val="between"/>
      </c:valAx>
      <c:spPr>
        <a:noFill/>
        <a:ln>
          <a:noFill/>
        </a:ln>
        <a:effectLst/>
      </c:spPr>
    </c:plotArea>
    <c:legend>
      <c:legendPos val="b"/>
      <c:layout>
        <c:manualLayout>
          <c:xMode val="edge"/>
          <c:yMode val="edge"/>
          <c:x val="0.34454754460740927"/>
          <c:y val="5.0948277003712475E-2"/>
          <c:w val="0.31827911598957043"/>
          <c:h val="8.94296800622718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050"/>
            </a:pPr>
            <a:r>
              <a:rPr lang="es-CO" sz="1400" dirty="0"/>
              <a:t>Bolsas</a:t>
            </a:r>
            <a:r>
              <a:rPr lang="es-CO" sz="1400" baseline="0" dirty="0"/>
              <a:t> de EEUU</a:t>
            </a:r>
          </a:p>
        </c:rich>
      </c:tx>
      <c:layout>
        <c:manualLayout>
          <c:xMode val="edge"/>
          <c:yMode val="edge"/>
          <c:x val="0.28545176164536012"/>
          <c:y val="0"/>
        </c:manualLayout>
      </c:layout>
      <c:overlay val="1"/>
    </c:title>
    <c:autoTitleDeleted val="0"/>
    <c:plotArea>
      <c:layout>
        <c:manualLayout>
          <c:layoutTarget val="inner"/>
          <c:xMode val="edge"/>
          <c:yMode val="edge"/>
          <c:x val="0.12468530444100263"/>
          <c:y val="9.7223200908129082E-2"/>
          <c:w val="0.71805965599980148"/>
          <c:h val="0.64221586376417872"/>
        </c:manualLayout>
      </c:layout>
      <c:lineChart>
        <c:grouping val="standard"/>
        <c:varyColors val="0"/>
        <c:ser>
          <c:idx val="0"/>
          <c:order val="0"/>
          <c:tx>
            <c:strRef>
              <c:f>Hoja1!$B$1</c:f>
              <c:strCache>
                <c:ptCount val="1"/>
                <c:pt idx="0">
                  <c:v>Dow Jones Industrial</c:v>
                </c:pt>
              </c:strCache>
            </c:strRef>
          </c:tx>
          <c:marker>
            <c:symbol val="none"/>
          </c:marker>
          <c:cat>
            <c:numRef>
              <c:f>Hoja1!$A$2:$A$1010</c:f>
              <c:numCache>
                <c:formatCode>m/d/yyyy</c:formatCode>
                <c:ptCount val="1009"/>
                <c:pt idx="0">
                  <c:v>41661</c:v>
                </c:pt>
                <c:pt idx="1">
                  <c:v>41662</c:v>
                </c:pt>
                <c:pt idx="2">
                  <c:v>41663</c:v>
                </c:pt>
                <c:pt idx="3">
                  <c:v>41666</c:v>
                </c:pt>
                <c:pt idx="4">
                  <c:v>41667</c:v>
                </c:pt>
                <c:pt idx="5">
                  <c:v>41668</c:v>
                </c:pt>
                <c:pt idx="6">
                  <c:v>41669</c:v>
                </c:pt>
                <c:pt idx="7">
                  <c:v>41670</c:v>
                </c:pt>
                <c:pt idx="8">
                  <c:v>41673</c:v>
                </c:pt>
                <c:pt idx="9">
                  <c:v>41674</c:v>
                </c:pt>
                <c:pt idx="10">
                  <c:v>41675</c:v>
                </c:pt>
                <c:pt idx="11">
                  <c:v>41676</c:v>
                </c:pt>
                <c:pt idx="12">
                  <c:v>41677</c:v>
                </c:pt>
                <c:pt idx="13">
                  <c:v>41680</c:v>
                </c:pt>
                <c:pt idx="14">
                  <c:v>41681</c:v>
                </c:pt>
                <c:pt idx="15">
                  <c:v>41682</c:v>
                </c:pt>
                <c:pt idx="16">
                  <c:v>41683</c:v>
                </c:pt>
                <c:pt idx="17">
                  <c:v>41684</c:v>
                </c:pt>
                <c:pt idx="18">
                  <c:v>41688</c:v>
                </c:pt>
                <c:pt idx="19">
                  <c:v>41689</c:v>
                </c:pt>
                <c:pt idx="20">
                  <c:v>41690</c:v>
                </c:pt>
                <c:pt idx="21">
                  <c:v>41691</c:v>
                </c:pt>
                <c:pt idx="22">
                  <c:v>41694</c:v>
                </c:pt>
                <c:pt idx="23">
                  <c:v>41695</c:v>
                </c:pt>
                <c:pt idx="24">
                  <c:v>41696</c:v>
                </c:pt>
                <c:pt idx="25">
                  <c:v>41697</c:v>
                </c:pt>
                <c:pt idx="26">
                  <c:v>41698</c:v>
                </c:pt>
                <c:pt idx="27">
                  <c:v>41701</c:v>
                </c:pt>
                <c:pt idx="28">
                  <c:v>41702</c:v>
                </c:pt>
                <c:pt idx="29">
                  <c:v>41703</c:v>
                </c:pt>
                <c:pt idx="30">
                  <c:v>41704</c:v>
                </c:pt>
                <c:pt idx="31">
                  <c:v>41705</c:v>
                </c:pt>
                <c:pt idx="32">
                  <c:v>41708</c:v>
                </c:pt>
                <c:pt idx="33">
                  <c:v>41709</c:v>
                </c:pt>
                <c:pt idx="34">
                  <c:v>41710</c:v>
                </c:pt>
                <c:pt idx="35">
                  <c:v>41711</c:v>
                </c:pt>
                <c:pt idx="36">
                  <c:v>41712</c:v>
                </c:pt>
                <c:pt idx="37">
                  <c:v>41715</c:v>
                </c:pt>
                <c:pt idx="38">
                  <c:v>41716</c:v>
                </c:pt>
                <c:pt idx="39">
                  <c:v>41717</c:v>
                </c:pt>
                <c:pt idx="40">
                  <c:v>41718</c:v>
                </c:pt>
                <c:pt idx="41">
                  <c:v>41719</c:v>
                </c:pt>
                <c:pt idx="42">
                  <c:v>41722</c:v>
                </c:pt>
                <c:pt idx="43">
                  <c:v>41723</c:v>
                </c:pt>
                <c:pt idx="44">
                  <c:v>41724</c:v>
                </c:pt>
                <c:pt idx="45">
                  <c:v>41725</c:v>
                </c:pt>
                <c:pt idx="46">
                  <c:v>41726</c:v>
                </c:pt>
                <c:pt idx="47">
                  <c:v>41729</c:v>
                </c:pt>
                <c:pt idx="48">
                  <c:v>41730</c:v>
                </c:pt>
                <c:pt idx="49">
                  <c:v>41731</c:v>
                </c:pt>
                <c:pt idx="50">
                  <c:v>41732</c:v>
                </c:pt>
                <c:pt idx="51">
                  <c:v>41733</c:v>
                </c:pt>
                <c:pt idx="52">
                  <c:v>41736</c:v>
                </c:pt>
                <c:pt idx="53">
                  <c:v>41737</c:v>
                </c:pt>
                <c:pt idx="54">
                  <c:v>41738</c:v>
                </c:pt>
                <c:pt idx="55">
                  <c:v>41739</c:v>
                </c:pt>
                <c:pt idx="56">
                  <c:v>41740</c:v>
                </c:pt>
                <c:pt idx="57">
                  <c:v>41743</c:v>
                </c:pt>
                <c:pt idx="58">
                  <c:v>41744</c:v>
                </c:pt>
                <c:pt idx="59">
                  <c:v>41745</c:v>
                </c:pt>
                <c:pt idx="60">
                  <c:v>41746</c:v>
                </c:pt>
                <c:pt idx="61">
                  <c:v>41750</c:v>
                </c:pt>
                <c:pt idx="62">
                  <c:v>41751</c:v>
                </c:pt>
                <c:pt idx="63">
                  <c:v>41752</c:v>
                </c:pt>
                <c:pt idx="64">
                  <c:v>41753</c:v>
                </c:pt>
                <c:pt idx="65">
                  <c:v>41754</c:v>
                </c:pt>
                <c:pt idx="66">
                  <c:v>41757</c:v>
                </c:pt>
                <c:pt idx="67">
                  <c:v>41758</c:v>
                </c:pt>
                <c:pt idx="68">
                  <c:v>41759</c:v>
                </c:pt>
                <c:pt idx="69">
                  <c:v>41760</c:v>
                </c:pt>
                <c:pt idx="70">
                  <c:v>41761</c:v>
                </c:pt>
                <c:pt idx="71">
                  <c:v>41764</c:v>
                </c:pt>
                <c:pt idx="72">
                  <c:v>41765</c:v>
                </c:pt>
                <c:pt idx="73">
                  <c:v>41766</c:v>
                </c:pt>
                <c:pt idx="74">
                  <c:v>41767</c:v>
                </c:pt>
                <c:pt idx="75">
                  <c:v>41768</c:v>
                </c:pt>
                <c:pt idx="76">
                  <c:v>41771</c:v>
                </c:pt>
                <c:pt idx="77">
                  <c:v>41772</c:v>
                </c:pt>
                <c:pt idx="78">
                  <c:v>41773</c:v>
                </c:pt>
                <c:pt idx="79">
                  <c:v>41774</c:v>
                </c:pt>
                <c:pt idx="80">
                  <c:v>41775</c:v>
                </c:pt>
                <c:pt idx="81">
                  <c:v>41778</c:v>
                </c:pt>
                <c:pt idx="82">
                  <c:v>41779</c:v>
                </c:pt>
                <c:pt idx="83">
                  <c:v>41780</c:v>
                </c:pt>
                <c:pt idx="84">
                  <c:v>41781</c:v>
                </c:pt>
                <c:pt idx="85">
                  <c:v>41782</c:v>
                </c:pt>
                <c:pt idx="86">
                  <c:v>41786</c:v>
                </c:pt>
                <c:pt idx="87">
                  <c:v>41787</c:v>
                </c:pt>
                <c:pt idx="88">
                  <c:v>41788</c:v>
                </c:pt>
                <c:pt idx="89">
                  <c:v>41789</c:v>
                </c:pt>
                <c:pt idx="90">
                  <c:v>41792</c:v>
                </c:pt>
                <c:pt idx="91">
                  <c:v>41793</c:v>
                </c:pt>
                <c:pt idx="92">
                  <c:v>41794</c:v>
                </c:pt>
                <c:pt idx="93">
                  <c:v>41795</c:v>
                </c:pt>
                <c:pt idx="94">
                  <c:v>41796</c:v>
                </c:pt>
                <c:pt idx="95">
                  <c:v>41799</c:v>
                </c:pt>
                <c:pt idx="96">
                  <c:v>41800</c:v>
                </c:pt>
                <c:pt idx="97">
                  <c:v>41801</c:v>
                </c:pt>
                <c:pt idx="98">
                  <c:v>41802</c:v>
                </c:pt>
                <c:pt idx="99">
                  <c:v>41803</c:v>
                </c:pt>
                <c:pt idx="100">
                  <c:v>41806</c:v>
                </c:pt>
                <c:pt idx="101">
                  <c:v>41807</c:v>
                </c:pt>
                <c:pt idx="102">
                  <c:v>41808</c:v>
                </c:pt>
                <c:pt idx="103">
                  <c:v>41809</c:v>
                </c:pt>
                <c:pt idx="104">
                  <c:v>41810</c:v>
                </c:pt>
                <c:pt idx="105">
                  <c:v>41813</c:v>
                </c:pt>
                <c:pt idx="106">
                  <c:v>41814</c:v>
                </c:pt>
                <c:pt idx="107">
                  <c:v>41815</c:v>
                </c:pt>
                <c:pt idx="108">
                  <c:v>41816</c:v>
                </c:pt>
                <c:pt idx="109">
                  <c:v>41817</c:v>
                </c:pt>
                <c:pt idx="110">
                  <c:v>41820</c:v>
                </c:pt>
                <c:pt idx="111">
                  <c:v>41821</c:v>
                </c:pt>
                <c:pt idx="112">
                  <c:v>41822</c:v>
                </c:pt>
                <c:pt idx="113">
                  <c:v>41823</c:v>
                </c:pt>
                <c:pt idx="114">
                  <c:v>41827</c:v>
                </c:pt>
                <c:pt idx="115">
                  <c:v>41828</c:v>
                </c:pt>
                <c:pt idx="116">
                  <c:v>41829</c:v>
                </c:pt>
                <c:pt idx="117">
                  <c:v>41830</c:v>
                </c:pt>
                <c:pt idx="118">
                  <c:v>41831</c:v>
                </c:pt>
                <c:pt idx="119">
                  <c:v>41834</c:v>
                </c:pt>
                <c:pt idx="120">
                  <c:v>41835</c:v>
                </c:pt>
                <c:pt idx="121">
                  <c:v>41836</c:v>
                </c:pt>
                <c:pt idx="122">
                  <c:v>41837</c:v>
                </c:pt>
                <c:pt idx="123">
                  <c:v>41838</c:v>
                </c:pt>
                <c:pt idx="124">
                  <c:v>41841</c:v>
                </c:pt>
                <c:pt idx="125">
                  <c:v>41842</c:v>
                </c:pt>
                <c:pt idx="126">
                  <c:v>41843</c:v>
                </c:pt>
                <c:pt idx="127">
                  <c:v>41844</c:v>
                </c:pt>
                <c:pt idx="128">
                  <c:v>41845</c:v>
                </c:pt>
                <c:pt idx="129">
                  <c:v>41848</c:v>
                </c:pt>
                <c:pt idx="130">
                  <c:v>41849</c:v>
                </c:pt>
                <c:pt idx="131">
                  <c:v>41850</c:v>
                </c:pt>
                <c:pt idx="132">
                  <c:v>41851</c:v>
                </c:pt>
                <c:pt idx="133">
                  <c:v>41852</c:v>
                </c:pt>
                <c:pt idx="134">
                  <c:v>41855</c:v>
                </c:pt>
                <c:pt idx="135">
                  <c:v>41856</c:v>
                </c:pt>
                <c:pt idx="136">
                  <c:v>41857</c:v>
                </c:pt>
                <c:pt idx="137">
                  <c:v>41858</c:v>
                </c:pt>
                <c:pt idx="138">
                  <c:v>41859</c:v>
                </c:pt>
                <c:pt idx="139">
                  <c:v>41862</c:v>
                </c:pt>
                <c:pt idx="140">
                  <c:v>41863</c:v>
                </c:pt>
                <c:pt idx="141">
                  <c:v>41864</c:v>
                </c:pt>
                <c:pt idx="142">
                  <c:v>41865</c:v>
                </c:pt>
                <c:pt idx="143">
                  <c:v>41866</c:v>
                </c:pt>
                <c:pt idx="144">
                  <c:v>41869</c:v>
                </c:pt>
                <c:pt idx="145">
                  <c:v>41870</c:v>
                </c:pt>
                <c:pt idx="146">
                  <c:v>41871</c:v>
                </c:pt>
                <c:pt idx="147">
                  <c:v>41872</c:v>
                </c:pt>
                <c:pt idx="148">
                  <c:v>41873</c:v>
                </c:pt>
                <c:pt idx="149">
                  <c:v>41876</c:v>
                </c:pt>
                <c:pt idx="150">
                  <c:v>41877</c:v>
                </c:pt>
                <c:pt idx="151">
                  <c:v>41878</c:v>
                </c:pt>
                <c:pt idx="152">
                  <c:v>41879</c:v>
                </c:pt>
                <c:pt idx="153">
                  <c:v>41880</c:v>
                </c:pt>
                <c:pt idx="154">
                  <c:v>41884</c:v>
                </c:pt>
                <c:pt idx="155">
                  <c:v>41885</c:v>
                </c:pt>
                <c:pt idx="156">
                  <c:v>41886</c:v>
                </c:pt>
                <c:pt idx="157">
                  <c:v>41887</c:v>
                </c:pt>
                <c:pt idx="158">
                  <c:v>41890</c:v>
                </c:pt>
                <c:pt idx="159">
                  <c:v>41891</c:v>
                </c:pt>
                <c:pt idx="160">
                  <c:v>41892</c:v>
                </c:pt>
                <c:pt idx="161">
                  <c:v>41893</c:v>
                </c:pt>
                <c:pt idx="162">
                  <c:v>41894</c:v>
                </c:pt>
                <c:pt idx="163">
                  <c:v>41897</c:v>
                </c:pt>
                <c:pt idx="164">
                  <c:v>41898</c:v>
                </c:pt>
                <c:pt idx="165">
                  <c:v>41899</c:v>
                </c:pt>
                <c:pt idx="166">
                  <c:v>41900</c:v>
                </c:pt>
                <c:pt idx="167">
                  <c:v>41901</c:v>
                </c:pt>
                <c:pt idx="168">
                  <c:v>41904</c:v>
                </c:pt>
                <c:pt idx="169">
                  <c:v>41905</c:v>
                </c:pt>
                <c:pt idx="170">
                  <c:v>41906</c:v>
                </c:pt>
                <c:pt idx="171">
                  <c:v>41907</c:v>
                </c:pt>
                <c:pt idx="172">
                  <c:v>41908</c:v>
                </c:pt>
                <c:pt idx="173">
                  <c:v>41911</c:v>
                </c:pt>
                <c:pt idx="174">
                  <c:v>41912</c:v>
                </c:pt>
                <c:pt idx="175">
                  <c:v>41913</c:v>
                </c:pt>
                <c:pt idx="176">
                  <c:v>41914</c:v>
                </c:pt>
                <c:pt idx="177">
                  <c:v>41915</c:v>
                </c:pt>
                <c:pt idx="178">
                  <c:v>41918</c:v>
                </c:pt>
                <c:pt idx="179">
                  <c:v>41919</c:v>
                </c:pt>
                <c:pt idx="180">
                  <c:v>41920</c:v>
                </c:pt>
                <c:pt idx="181">
                  <c:v>41921</c:v>
                </c:pt>
                <c:pt idx="182">
                  <c:v>41922</c:v>
                </c:pt>
                <c:pt idx="183">
                  <c:v>41925</c:v>
                </c:pt>
                <c:pt idx="184">
                  <c:v>41926</c:v>
                </c:pt>
                <c:pt idx="185">
                  <c:v>41927</c:v>
                </c:pt>
                <c:pt idx="186">
                  <c:v>41928</c:v>
                </c:pt>
                <c:pt idx="187">
                  <c:v>41929</c:v>
                </c:pt>
                <c:pt idx="188">
                  <c:v>41932</c:v>
                </c:pt>
                <c:pt idx="189">
                  <c:v>41933</c:v>
                </c:pt>
                <c:pt idx="190">
                  <c:v>41934</c:v>
                </c:pt>
                <c:pt idx="191">
                  <c:v>41935</c:v>
                </c:pt>
                <c:pt idx="192">
                  <c:v>41936</c:v>
                </c:pt>
                <c:pt idx="193">
                  <c:v>41939</c:v>
                </c:pt>
                <c:pt idx="194">
                  <c:v>41940</c:v>
                </c:pt>
                <c:pt idx="195">
                  <c:v>41941</c:v>
                </c:pt>
                <c:pt idx="196">
                  <c:v>41942</c:v>
                </c:pt>
                <c:pt idx="197">
                  <c:v>41943</c:v>
                </c:pt>
                <c:pt idx="198">
                  <c:v>41946</c:v>
                </c:pt>
                <c:pt idx="199">
                  <c:v>41947</c:v>
                </c:pt>
                <c:pt idx="200">
                  <c:v>41948</c:v>
                </c:pt>
                <c:pt idx="201">
                  <c:v>41949</c:v>
                </c:pt>
                <c:pt idx="202">
                  <c:v>41950</c:v>
                </c:pt>
                <c:pt idx="203">
                  <c:v>41953</c:v>
                </c:pt>
                <c:pt idx="204">
                  <c:v>41954</c:v>
                </c:pt>
                <c:pt idx="205">
                  <c:v>41955</c:v>
                </c:pt>
                <c:pt idx="206">
                  <c:v>41956</c:v>
                </c:pt>
                <c:pt idx="207">
                  <c:v>41957</c:v>
                </c:pt>
                <c:pt idx="208">
                  <c:v>41960</c:v>
                </c:pt>
                <c:pt idx="209">
                  <c:v>41961</c:v>
                </c:pt>
                <c:pt idx="210">
                  <c:v>41962</c:v>
                </c:pt>
                <c:pt idx="211">
                  <c:v>41963</c:v>
                </c:pt>
                <c:pt idx="212">
                  <c:v>41964</c:v>
                </c:pt>
                <c:pt idx="213">
                  <c:v>41967</c:v>
                </c:pt>
                <c:pt idx="214">
                  <c:v>41968</c:v>
                </c:pt>
                <c:pt idx="215">
                  <c:v>41969</c:v>
                </c:pt>
                <c:pt idx="216">
                  <c:v>41971</c:v>
                </c:pt>
                <c:pt idx="217">
                  <c:v>41974</c:v>
                </c:pt>
                <c:pt idx="218">
                  <c:v>41975</c:v>
                </c:pt>
                <c:pt idx="219">
                  <c:v>41976</c:v>
                </c:pt>
                <c:pt idx="220">
                  <c:v>41977</c:v>
                </c:pt>
                <c:pt idx="221">
                  <c:v>41978</c:v>
                </c:pt>
                <c:pt idx="222">
                  <c:v>41981</c:v>
                </c:pt>
                <c:pt idx="223">
                  <c:v>41982</c:v>
                </c:pt>
                <c:pt idx="224">
                  <c:v>41983</c:v>
                </c:pt>
                <c:pt idx="225">
                  <c:v>41984</c:v>
                </c:pt>
                <c:pt idx="226">
                  <c:v>41985</c:v>
                </c:pt>
                <c:pt idx="227">
                  <c:v>41988</c:v>
                </c:pt>
                <c:pt idx="228">
                  <c:v>41989</c:v>
                </c:pt>
                <c:pt idx="229">
                  <c:v>41990</c:v>
                </c:pt>
                <c:pt idx="230">
                  <c:v>41991</c:v>
                </c:pt>
                <c:pt idx="231">
                  <c:v>41992</c:v>
                </c:pt>
                <c:pt idx="232">
                  <c:v>41995</c:v>
                </c:pt>
                <c:pt idx="233">
                  <c:v>41996</c:v>
                </c:pt>
                <c:pt idx="234">
                  <c:v>41997</c:v>
                </c:pt>
                <c:pt idx="235">
                  <c:v>41999</c:v>
                </c:pt>
                <c:pt idx="236">
                  <c:v>42002</c:v>
                </c:pt>
                <c:pt idx="237">
                  <c:v>42003</c:v>
                </c:pt>
                <c:pt idx="238">
                  <c:v>42004</c:v>
                </c:pt>
                <c:pt idx="239">
                  <c:v>42006</c:v>
                </c:pt>
                <c:pt idx="240">
                  <c:v>42009</c:v>
                </c:pt>
                <c:pt idx="241">
                  <c:v>42010</c:v>
                </c:pt>
                <c:pt idx="242">
                  <c:v>42011</c:v>
                </c:pt>
                <c:pt idx="243">
                  <c:v>42012</c:v>
                </c:pt>
                <c:pt idx="244">
                  <c:v>42013</c:v>
                </c:pt>
                <c:pt idx="245">
                  <c:v>42016</c:v>
                </c:pt>
                <c:pt idx="246">
                  <c:v>42017</c:v>
                </c:pt>
                <c:pt idx="247">
                  <c:v>42018</c:v>
                </c:pt>
                <c:pt idx="248">
                  <c:v>42019</c:v>
                </c:pt>
                <c:pt idx="249">
                  <c:v>42020</c:v>
                </c:pt>
                <c:pt idx="250">
                  <c:v>42024</c:v>
                </c:pt>
                <c:pt idx="251">
                  <c:v>42025</c:v>
                </c:pt>
                <c:pt idx="252">
                  <c:v>42026</c:v>
                </c:pt>
                <c:pt idx="253">
                  <c:v>42027</c:v>
                </c:pt>
                <c:pt idx="254">
                  <c:v>42030</c:v>
                </c:pt>
                <c:pt idx="255">
                  <c:v>42031</c:v>
                </c:pt>
                <c:pt idx="256">
                  <c:v>42032</c:v>
                </c:pt>
                <c:pt idx="257">
                  <c:v>42033</c:v>
                </c:pt>
                <c:pt idx="258">
                  <c:v>42034</c:v>
                </c:pt>
                <c:pt idx="259">
                  <c:v>42037</c:v>
                </c:pt>
                <c:pt idx="260">
                  <c:v>42038</c:v>
                </c:pt>
                <c:pt idx="261">
                  <c:v>42039</c:v>
                </c:pt>
                <c:pt idx="262">
                  <c:v>42040</c:v>
                </c:pt>
                <c:pt idx="263">
                  <c:v>42041</c:v>
                </c:pt>
                <c:pt idx="264">
                  <c:v>42044</c:v>
                </c:pt>
                <c:pt idx="265">
                  <c:v>42045</c:v>
                </c:pt>
                <c:pt idx="266">
                  <c:v>42046</c:v>
                </c:pt>
                <c:pt idx="267">
                  <c:v>42047</c:v>
                </c:pt>
                <c:pt idx="268">
                  <c:v>42048</c:v>
                </c:pt>
                <c:pt idx="269">
                  <c:v>42052</c:v>
                </c:pt>
                <c:pt idx="270">
                  <c:v>42053</c:v>
                </c:pt>
                <c:pt idx="271">
                  <c:v>42054</c:v>
                </c:pt>
                <c:pt idx="272">
                  <c:v>42055</c:v>
                </c:pt>
                <c:pt idx="273">
                  <c:v>42058</c:v>
                </c:pt>
                <c:pt idx="274">
                  <c:v>42059</c:v>
                </c:pt>
                <c:pt idx="275">
                  <c:v>42060</c:v>
                </c:pt>
                <c:pt idx="276">
                  <c:v>42061</c:v>
                </c:pt>
                <c:pt idx="277">
                  <c:v>42062</c:v>
                </c:pt>
                <c:pt idx="278">
                  <c:v>42065</c:v>
                </c:pt>
                <c:pt idx="279">
                  <c:v>42066</c:v>
                </c:pt>
                <c:pt idx="280">
                  <c:v>42067</c:v>
                </c:pt>
                <c:pt idx="281">
                  <c:v>42068</c:v>
                </c:pt>
                <c:pt idx="282">
                  <c:v>42069</c:v>
                </c:pt>
                <c:pt idx="283">
                  <c:v>42072</c:v>
                </c:pt>
                <c:pt idx="284">
                  <c:v>42073</c:v>
                </c:pt>
                <c:pt idx="285">
                  <c:v>42074</c:v>
                </c:pt>
                <c:pt idx="286">
                  <c:v>42075</c:v>
                </c:pt>
                <c:pt idx="287">
                  <c:v>42076</c:v>
                </c:pt>
                <c:pt idx="288">
                  <c:v>42079</c:v>
                </c:pt>
                <c:pt idx="289">
                  <c:v>42080</c:v>
                </c:pt>
                <c:pt idx="290">
                  <c:v>42081</c:v>
                </c:pt>
                <c:pt idx="291">
                  <c:v>42082</c:v>
                </c:pt>
                <c:pt idx="292">
                  <c:v>42083</c:v>
                </c:pt>
                <c:pt idx="293">
                  <c:v>42086</c:v>
                </c:pt>
                <c:pt idx="294">
                  <c:v>42087</c:v>
                </c:pt>
                <c:pt idx="295">
                  <c:v>42088</c:v>
                </c:pt>
                <c:pt idx="296">
                  <c:v>42089</c:v>
                </c:pt>
                <c:pt idx="297">
                  <c:v>42090</c:v>
                </c:pt>
                <c:pt idx="298">
                  <c:v>42093</c:v>
                </c:pt>
                <c:pt idx="299">
                  <c:v>42094</c:v>
                </c:pt>
                <c:pt idx="300">
                  <c:v>42095</c:v>
                </c:pt>
                <c:pt idx="301">
                  <c:v>42096</c:v>
                </c:pt>
                <c:pt idx="302">
                  <c:v>42100</c:v>
                </c:pt>
                <c:pt idx="303">
                  <c:v>42101</c:v>
                </c:pt>
                <c:pt idx="304">
                  <c:v>42102</c:v>
                </c:pt>
                <c:pt idx="305">
                  <c:v>42103</c:v>
                </c:pt>
                <c:pt idx="306">
                  <c:v>42104</c:v>
                </c:pt>
                <c:pt idx="307">
                  <c:v>42107</c:v>
                </c:pt>
                <c:pt idx="308">
                  <c:v>42108</c:v>
                </c:pt>
                <c:pt idx="309">
                  <c:v>42109</c:v>
                </c:pt>
                <c:pt idx="310">
                  <c:v>42110</c:v>
                </c:pt>
                <c:pt idx="311">
                  <c:v>42111</c:v>
                </c:pt>
                <c:pt idx="312">
                  <c:v>42114</c:v>
                </c:pt>
                <c:pt idx="313">
                  <c:v>42115</c:v>
                </c:pt>
                <c:pt idx="314">
                  <c:v>42116</c:v>
                </c:pt>
                <c:pt idx="315">
                  <c:v>42117</c:v>
                </c:pt>
                <c:pt idx="316">
                  <c:v>42118</c:v>
                </c:pt>
                <c:pt idx="317">
                  <c:v>42121</c:v>
                </c:pt>
                <c:pt idx="318">
                  <c:v>42122</c:v>
                </c:pt>
                <c:pt idx="319">
                  <c:v>42123</c:v>
                </c:pt>
                <c:pt idx="320">
                  <c:v>42124</c:v>
                </c:pt>
                <c:pt idx="321">
                  <c:v>42125</c:v>
                </c:pt>
                <c:pt idx="322">
                  <c:v>42128</c:v>
                </c:pt>
                <c:pt idx="323">
                  <c:v>42129</c:v>
                </c:pt>
                <c:pt idx="324">
                  <c:v>42130</c:v>
                </c:pt>
                <c:pt idx="325">
                  <c:v>42131</c:v>
                </c:pt>
                <c:pt idx="326">
                  <c:v>42132</c:v>
                </c:pt>
                <c:pt idx="327">
                  <c:v>42135</c:v>
                </c:pt>
                <c:pt idx="328">
                  <c:v>42136</c:v>
                </c:pt>
                <c:pt idx="329">
                  <c:v>42137</c:v>
                </c:pt>
                <c:pt idx="330">
                  <c:v>42138</c:v>
                </c:pt>
                <c:pt idx="331">
                  <c:v>42139</c:v>
                </c:pt>
                <c:pt idx="332">
                  <c:v>42142</c:v>
                </c:pt>
                <c:pt idx="333">
                  <c:v>42143</c:v>
                </c:pt>
                <c:pt idx="334">
                  <c:v>42144</c:v>
                </c:pt>
                <c:pt idx="335">
                  <c:v>42145</c:v>
                </c:pt>
                <c:pt idx="336">
                  <c:v>42146</c:v>
                </c:pt>
                <c:pt idx="337">
                  <c:v>42150</c:v>
                </c:pt>
                <c:pt idx="338">
                  <c:v>42151</c:v>
                </c:pt>
                <c:pt idx="339">
                  <c:v>42152</c:v>
                </c:pt>
                <c:pt idx="340">
                  <c:v>42153</c:v>
                </c:pt>
                <c:pt idx="341">
                  <c:v>42156</c:v>
                </c:pt>
                <c:pt idx="342">
                  <c:v>42157</c:v>
                </c:pt>
                <c:pt idx="343">
                  <c:v>42158</c:v>
                </c:pt>
                <c:pt idx="344">
                  <c:v>42159</c:v>
                </c:pt>
                <c:pt idx="345">
                  <c:v>42160</c:v>
                </c:pt>
                <c:pt idx="346">
                  <c:v>42163</c:v>
                </c:pt>
                <c:pt idx="347">
                  <c:v>42164</c:v>
                </c:pt>
                <c:pt idx="348">
                  <c:v>42165</c:v>
                </c:pt>
                <c:pt idx="349">
                  <c:v>42166</c:v>
                </c:pt>
                <c:pt idx="350">
                  <c:v>42167</c:v>
                </c:pt>
                <c:pt idx="351">
                  <c:v>42170</c:v>
                </c:pt>
                <c:pt idx="352">
                  <c:v>42171</c:v>
                </c:pt>
                <c:pt idx="353">
                  <c:v>42172</c:v>
                </c:pt>
                <c:pt idx="354">
                  <c:v>42173</c:v>
                </c:pt>
                <c:pt idx="355">
                  <c:v>42174</c:v>
                </c:pt>
                <c:pt idx="356">
                  <c:v>42177</c:v>
                </c:pt>
                <c:pt idx="357">
                  <c:v>42178</c:v>
                </c:pt>
                <c:pt idx="358">
                  <c:v>42179</c:v>
                </c:pt>
                <c:pt idx="359">
                  <c:v>42180</c:v>
                </c:pt>
                <c:pt idx="360">
                  <c:v>42181</c:v>
                </c:pt>
                <c:pt idx="361">
                  <c:v>42184</c:v>
                </c:pt>
                <c:pt idx="362">
                  <c:v>42185</c:v>
                </c:pt>
                <c:pt idx="363">
                  <c:v>42186</c:v>
                </c:pt>
                <c:pt idx="364">
                  <c:v>42187</c:v>
                </c:pt>
                <c:pt idx="365">
                  <c:v>42191</c:v>
                </c:pt>
                <c:pt idx="366">
                  <c:v>42192</c:v>
                </c:pt>
                <c:pt idx="367">
                  <c:v>42193</c:v>
                </c:pt>
                <c:pt idx="368">
                  <c:v>42194</c:v>
                </c:pt>
                <c:pt idx="369">
                  <c:v>42195</c:v>
                </c:pt>
                <c:pt idx="370">
                  <c:v>42198</c:v>
                </c:pt>
                <c:pt idx="371">
                  <c:v>42199</c:v>
                </c:pt>
                <c:pt idx="372">
                  <c:v>42200</c:v>
                </c:pt>
                <c:pt idx="373">
                  <c:v>42201</c:v>
                </c:pt>
                <c:pt idx="374">
                  <c:v>42202</c:v>
                </c:pt>
                <c:pt idx="375">
                  <c:v>42205</c:v>
                </c:pt>
                <c:pt idx="376">
                  <c:v>42206</c:v>
                </c:pt>
                <c:pt idx="377">
                  <c:v>42207</c:v>
                </c:pt>
                <c:pt idx="378">
                  <c:v>42208</c:v>
                </c:pt>
                <c:pt idx="379">
                  <c:v>42209</c:v>
                </c:pt>
                <c:pt idx="380">
                  <c:v>42212</c:v>
                </c:pt>
                <c:pt idx="381">
                  <c:v>42213</c:v>
                </c:pt>
                <c:pt idx="382">
                  <c:v>42214</c:v>
                </c:pt>
                <c:pt idx="383">
                  <c:v>42215</c:v>
                </c:pt>
                <c:pt idx="384">
                  <c:v>42216</c:v>
                </c:pt>
                <c:pt idx="385">
                  <c:v>42219</c:v>
                </c:pt>
                <c:pt idx="386">
                  <c:v>42220</c:v>
                </c:pt>
                <c:pt idx="387">
                  <c:v>42221</c:v>
                </c:pt>
                <c:pt idx="388">
                  <c:v>42222</c:v>
                </c:pt>
                <c:pt idx="389">
                  <c:v>42223</c:v>
                </c:pt>
                <c:pt idx="390">
                  <c:v>42226</c:v>
                </c:pt>
                <c:pt idx="391">
                  <c:v>42227</c:v>
                </c:pt>
                <c:pt idx="392">
                  <c:v>42228</c:v>
                </c:pt>
                <c:pt idx="393">
                  <c:v>42229</c:v>
                </c:pt>
                <c:pt idx="394">
                  <c:v>42230</c:v>
                </c:pt>
                <c:pt idx="395">
                  <c:v>42233</c:v>
                </c:pt>
                <c:pt idx="396">
                  <c:v>42234</c:v>
                </c:pt>
                <c:pt idx="397">
                  <c:v>42235</c:v>
                </c:pt>
                <c:pt idx="398">
                  <c:v>42236</c:v>
                </c:pt>
                <c:pt idx="399">
                  <c:v>42237</c:v>
                </c:pt>
                <c:pt idx="400">
                  <c:v>42240</c:v>
                </c:pt>
                <c:pt idx="401">
                  <c:v>42241</c:v>
                </c:pt>
                <c:pt idx="402">
                  <c:v>42242</c:v>
                </c:pt>
                <c:pt idx="403">
                  <c:v>42243</c:v>
                </c:pt>
                <c:pt idx="404">
                  <c:v>42244</c:v>
                </c:pt>
                <c:pt idx="405">
                  <c:v>42247</c:v>
                </c:pt>
                <c:pt idx="406">
                  <c:v>42248</c:v>
                </c:pt>
                <c:pt idx="407">
                  <c:v>42249</c:v>
                </c:pt>
                <c:pt idx="408">
                  <c:v>42250</c:v>
                </c:pt>
                <c:pt idx="409">
                  <c:v>42251</c:v>
                </c:pt>
                <c:pt idx="410">
                  <c:v>42255</c:v>
                </c:pt>
                <c:pt idx="411">
                  <c:v>42256</c:v>
                </c:pt>
                <c:pt idx="412">
                  <c:v>42257</c:v>
                </c:pt>
                <c:pt idx="413">
                  <c:v>42258</c:v>
                </c:pt>
                <c:pt idx="414">
                  <c:v>42261</c:v>
                </c:pt>
                <c:pt idx="415">
                  <c:v>42262</c:v>
                </c:pt>
                <c:pt idx="416">
                  <c:v>42263</c:v>
                </c:pt>
                <c:pt idx="417">
                  <c:v>42264</c:v>
                </c:pt>
                <c:pt idx="418">
                  <c:v>42265</c:v>
                </c:pt>
                <c:pt idx="419">
                  <c:v>42268</c:v>
                </c:pt>
                <c:pt idx="420">
                  <c:v>42269</c:v>
                </c:pt>
                <c:pt idx="421">
                  <c:v>42270</c:v>
                </c:pt>
                <c:pt idx="422">
                  <c:v>42271</c:v>
                </c:pt>
                <c:pt idx="423">
                  <c:v>42272</c:v>
                </c:pt>
                <c:pt idx="424">
                  <c:v>42275</c:v>
                </c:pt>
                <c:pt idx="425">
                  <c:v>42276</c:v>
                </c:pt>
                <c:pt idx="426">
                  <c:v>42277</c:v>
                </c:pt>
                <c:pt idx="427">
                  <c:v>42278</c:v>
                </c:pt>
                <c:pt idx="428">
                  <c:v>42279</c:v>
                </c:pt>
                <c:pt idx="429">
                  <c:v>42282</c:v>
                </c:pt>
                <c:pt idx="430">
                  <c:v>42283</c:v>
                </c:pt>
                <c:pt idx="431">
                  <c:v>42284</c:v>
                </c:pt>
                <c:pt idx="432">
                  <c:v>42285</c:v>
                </c:pt>
                <c:pt idx="433">
                  <c:v>42286</c:v>
                </c:pt>
                <c:pt idx="434">
                  <c:v>42289</c:v>
                </c:pt>
                <c:pt idx="435">
                  <c:v>42290</c:v>
                </c:pt>
                <c:pt idx="436">
                  <c:v>42291</c:v>
                </c:pt>
                <c:pt idx="437">
                  <c:v>42292</c:v>
                </c:pt>
                <c:pt idx="438">
                  <c:v>42293</c:v>
                </c:pt>
                <c:pt idx="439">
                  <c:v>42296</c:v>
                </c:pt>
                <c:pt idx="440">
                  <c:v>42297</c:v>
                </c:pt>
                <c:pt idx="441">
                  <c:v>42298</c:v>
                </c:pt>
                <c:pt idx="442">
                  <c:v>42299</c:v>
                </c:pt>
                <c:pt idx="443">
                  <c:v>42300</c:v>
                </c:pt>
                <c:pt idx="444">
                  <c:v>42303</c:v>
                </c:pt>
                <c:pt idx="445">
                  <c:v>42304</c:v>
                </c:pt>
                <c:pt idx="446">
                  <c:v>42305</c:v>
                </c:pt>
                <c:pt idx="447">
                  <c:v>42306</c:v>
                </c:pt>
                <c:pt idx="448">
                  <c:v>42307</c:v>
                </c:pt>
                <c:pt idx="449">
                  <c:v>42310</c:v>
                </c:pt>
                <c:pt idx="450">
                  <c:v>42311</c:v>
                </c:pt>
                <c:pt idx="451">
                  <c:v>42312</c:v>
                </c:pt>
                <c:pt idx="452">
                  <c:v>42313</c:v>
                </c:pt>
                <c:pt idx="453">
                  <c:v>42314</c:v>
                </c:pt>
                <c:pt idx="454">
                  <c:v>42317</c:v>
                </c:pt>
                <c:pt idx="455">
                  <c:v>42318</c:v>
                </c:pt>
                <c:pt idx="456">
                  <c:v>42319</c:v>
                </c:pt>
                <c:pt idx="457">
                  <c:v>42320</c:v>
                </c:pt>
                <c:pt idx="458">
                  <c:v>42321</c:v>
                </c:pt>
                <c:pt idx="459">
                  <c:v>42324</c:v>
                </c:pt>
                <c:pt idx="460">
                  <c:v>42325</c:v>
                </c:pt>
                <c:pt idx="461">
                  <c:v>42326</c:v>
                </c:pt>
                <c:pt idx="462">
                  <c:v>42327</c:v>
                </c:pt>
                <c:pt idx="463">
                  <c:v>42328</c:v>
                </c:pt>
                <c:pt idx="464">
                  <c:v>42331</c:v>
                </c:pt>
                <c:pt idx="465">
                  <c:v>42332</c:v>
                </c:pt>
                <c:pt idx="466">
                  <c:v>42333</c:v>
                </c:pt>
                <c:pt idx="467">
                  <c:v>42335</c:v>
                </c:pt>
                <c:pt idx="468">
                  <c:v>42338</c:v>
                </c:pt>
                <c:pt idx="469">
                  <c:v>42339</c:v>
                </c:pt>
                <c:pt idx="470">
                  <c:v>42340</c:v>
                </c:pt>
                <c:pt idx="471">
                  <c:v>42341</c:v>
                </c:pt>
                <c:pt idx="472">
                  <c:v>42342</c:v>
                </c:pt>
                <c:pt idx="473">
                  <c:v>42345</c:v>
                </c:pt>
                <c:pt idx="474">
                  <c:v>42346</c:v>
                </c:pt>
                <c:pt idx="475">
                  <c:v>42347</c:v>
                </c:pt>
                <c:pt idx="476">
                  <c:v>42348</c:v>
                </c:pt>
                <c:pt idx="477">
                  <c:v>42349</c:v>
                </c:pt>
                <c:pt idx="478">
                  <c:v>42352</c:v>
                </c:pt>
                <c:pt idx="479">
                  <c:v>42353</c:v>
                </c:pt>
                <c:pt idx="480">
                  <c:v>42354</c:v>
                </c:pt>
                <c:pt idx="481">
                  <c:v>42355</c:v>
                </c:pt>
                <c:pt idx="482">
                  <c:v>42356</c:v>
                </c:pt>
                <c:pt idx="483">
                  <c:v>42359</c:v>
                </c:pt>
                <c:pt idx="484">
                  <c:v>42360</c:v>
                </c:pt>
                <c:pt idx="485">
                  <c:v>42361</c:v>
                </c:pt>
                <c:pt idx="486">
                  <c:v>42362</c:v>
                </c:pt>
                <c:pt idx="487">
                  <c:v>42366</c:v>
                </c:pt>
                <c:pt idx="488">
                  <c:v>42367</c:v>
                </c:pt>
                <c:pt idx="489">
                  <c:v>42368</c:v>
                </c:pt>
                <c:pt idx="490">
                  <c:v>42369</c:v>
                </c:pt>
                <c:pt idx="491">
                  <c:v>42373</c:v>
                </c:pt>
                <c:pt idx="492">
                  <c:v>42374</c:v>
                </c:pt>
                <c:pt idx="493">
                  <c:v>42375</c:v>
                </c:pt>
                <c:pt idx="494">
                  <c:v>42376</c:v>
                </c:pt>
                <c:pt idx="495">
                  <c:v>42377</c:v>
                </c:pt>
                <c:pt idx="496">
                  <c:v>42380</c:v>
                </c:pt>
                <c:pt idx="497">
                  <c:v>42381</c:v>
                </c:pt>
                <c:pt idx="498">
                  <c:v>42382</c:v>
                </c:pt>
                <c:pt idx="499">
                  <c:v>42383</c:v>
                </c:pt>
                <c:pt idx="500">
                  <c:v>42384</c:v>
                </c:pt>
                <c:pt idx="501">
                  <c:v>42388</c:v>
                </c:pt>
                <c:pt idx="502">
                  <c:v>42389</c:v>
                </c:pt>
                <c:pt idx="503">
                  <c:v>42390</c:v>
                </c:pt>
                <c:pt idx="504" formatCode="yyyy\-mm\-dd">
                  <c:v>42391</c:v>
                </c:pt>
                <c:pt idx="505" formatCode="yyyy\-mm\-dd">
                  <c:v>42394</c:v>
                </c:pt>
                <c:pt idx="506" formatCode="yyyy\-mm\-dd">
                  <c:v>42395</c:v>
                </c:pt>
                <c:pt idx="507" formatCode="yyyy\-mm\-dd">
                  <c:v>42396</c:v>
                </c:pt>
                <c:pt idx="508" formatCode="yyyy\-mm\-dd">
                  <c:v>42397</c:v>
                </c:pt>
                <c:pt idx="509" formatCode="yyyy\-mm\-dd">
                  <c:v>42398</c:v>
                </c:pt>
                <c:pt idx="510" formatCode="yyyy\-mm\-dd">
                  <c:v>42401</c:v>
                </c:pt>
                <c:pt idx="511" formatCode="yyyy\-mm\-dd">
                  <c:v>42402</c:v>
                </c:pt>
                <c:pt idx="512" formatCode="yyyy\-mm\-dd">
                  <c:v>42403</c:v>
                </c:pt>
                <c:pt idx="513" formatCode="yyyy\-mm\-dd">
                  <c:v>42404</c:v>
                </c:pt>
                <c:pt idx="514" formatCode="yyyy\-mm\-dd">
                  <c:v>42405</c:v>
                </c:pt>
                <c:pt idx="515" formatCode="yyyy\-mm\-dd">
                  <c:v>42408</c:v>
                </c:pt>
                <c:pt idx="516" formatCode="yyyy\-mm\-dd">
                  <c:v>42409</c:v>
                </c:pt>
                <c:pt idx="517" formatCode="yyyy\-mm\-dd">
                  <c:v>42410</c:v>
                </c:pt>
                <c:pt idx="518" formatCode="yyyy\-mm\-dd">
                  <c:v>42411</c:v>
                </c:pt>
                <c:pt idx="519" formatCode="yyyy\-mm\-dd">
                  <c:v>42412</c:v>
                </c:pt>
                <c:pt idx="520" formatCode="yyyy\-mm\-dd">
                  <c:v>42416</c:v>
                </c:pt>
                <c:pt idx="521" formatCode="yyyy\-mm\-dd">
                  <c:v>42417</c:v>
                </c:pt>
                <c:pt idx="522" formatCode="yyyy\-mm\-dd">
                  <c:v>42418</c:v>
                </c:pt>
                <c:pt idx="523" formatCode="yyyy\-mm\-dd">
                  <c:v>42419</c:v>
                </c:pt>
                <c:pt idx="524" formatCode="yyyy\-mm\-dd">
                  <c:v>42422</c:v>
                </c:pt>
                <c:pt idx="525" formatCode="yyyy\-mm\-dd">
                  <c:v>42423</c:v>
                </c:pt>
                <c:pt idx="526" formatCode="yyyy\-mm\-dd">
                  <c:v>42424</c:v>
                </c:pt>
                <c:pt idx="527" formatCode="yyyy\-mm\-dd">
                  <c:v>42425</c:v>
                </c:pt>
                <c:pt idx="528" formatCode="yyyy\-mm\-dd">
                  <c:v>42426</c:v>
                </c:pt>
                <c:pt idx="529" formatCode="yyyy\-mm\-dd">
                  <c:v>42429</c:v>
                </c:pt>
                <c:pt idx="530" formatCode="yyyy\-mm\-dd">
                  <c:v>42430</c:v>
                </c:pt>
                <c:pt idx="531" formatCode="[$-C0A]dd\-mmm\-yy;@">
                  <c:v>42431</c:v>
                </c:pt>
                <c:pt idx="532" formatCode="[$-C0A]dd\-mmm\-yy;@">
                  <c:v>42432</c:v>
                </c:pt>
                <c:pt idx="533" formatCode="[$-C0A]dd\-mmm\-yy;@">
                  <c:v>42433</c:v>
                </c:pt>
                <c:pt idx="534" formatCode="[$-C0A]dd\-mmm\-yy;@">
                  <c:v>42436</c:v>
                </c:pt>
                <c:pt idx="535" formatCode="[$-C0A]dd\-mmm\-yy;@">
                  <c:v>42437</c:v>
                </c:pt>
                <c:pt idx="536" formatCode="[$-C0A]dd\-mmm\-yy;@">
                  <c:v>42438</c:v>
                </c:pt>
                <c:pt idx="537" formatCode="[$-C0A]dd\-mmm\-yy;@">
                  <c:v>42439</c:v>
                </c:pt>
                <c:pt idx="538" formatCode="[$-C0A]dd\-mmm\-yy;@">
                  <c:v>42440</c:v>
                </c:pt>
                <c:pt idx="539" formatCode="yyyy\-mm\-dd">
                  <c:v>42443</c:v>
                </c:pt>
                <c:pt idx="540" formatCode="yyyy\-mm\-dd">
                  <c:v>42444</c:v>
                </c:pt>
                <c:pt idx="541" formatCode="yyyy\-mm\-dd">
                  <c:v>42445</c:v>
                </c:pt>
                <c:pt idx="542" formatCode="yyyy\-mm\-dd">
                  <c:v>42446</c:v>
                </c:pt>
                <c:pt idx="543" formatCode="yyyy\-mm\-dd">
                  <c:v>42447</c:v>
                </c:pt>
                <c:pt idx="544" formatCode="yyyy\-mm\-dd">
                  <c:v>42450</c:v>
                </c:pt>
                <c:pt idx="545" formatCode="yyyy\-mm\-dd">
                  <c:v>42451</c:v>
                </c:pt>
                <c:pt idx="546" formatCode="yyyy\-mm\-dd">
                  <c:v>42452</c:v>
                </c:pt>
                <c:pt idx="547" formatCode="yyyy\-mm\-dd">
                  <c:v>42453</c:v>
                </c:pt>
                <c:pt idx="548" formatCode="yyyy\-mm\-dd">
                  <c:v>42457</c:v>
                </c:pt>
                <c:pt idx="549" formatCode="yyyy\-mm\-dd">
                  <c:v>42458</c:v>
                </c:pt>
                <c:pt idx="550" formatCode="yyyy\-mm\-dd">
                  <c:v>42459</c:v>
                </c:pt>
                <c:pt idx="551" formatCode="yyyy\-mm\-dd">
                  <c:v>42460</c:v>
                </c:pt>
                <c:pt idx="552" formatCode="yyyy\-mm\-dd">
                  <c:v>42461</c:v>
                </c:pt>
                <c:pt idx="553" formatCode="yyyy\-mm\-dd">
                  <c:v>42464</c:v>
                </c:pt>
                <c:pt idx="554" formatCode="yyyy\-mm\-dd">
                  <c:v>42465</c:v>
                </c:pt>
                <c:pt idx="555" formatCode="yyyy\-mm\-dd">
                  <c:v>42466</c:v>
                </c:pt>
                <c:pt idx="556" formatCode="yyyy\-mm\-dd">
                  <c:v>42467</c:v>
                </c:pt>
                <c:pt idx="557" formatCode="yyyy\-mm\-dd">
                  <c:v>42468</c:v>
                </c:pt>
                <c:pt idx="558" formatCode="yyyy\-mm\-dd">
                  <c:v>42471</c:v>
                </c:pt>
                <c:pt idx="559" formatCode="yyyy\-mm\-dd">
                  <c:v>42472</c:v>
                </c:pt>
                <c:pt idx="560" formatCode="yyyy\-mm\-dd">
                  <c:v>42473</c:v>
                </c:pt>
                <c:pt idx="561" formatCode="yyyy\-mm\-dd">
                  <c:v>42474</c:v>
                </c:pt>
                <c:pt idx="562" formatCode="yyyy\-mm\-dd">
                  <c:v>42475</c:v>
                </c:pt>
                <c:pt idx="563" formatCode="yyyy\-mm\-dd">
                  <c:v>42478</c:v>
                </c:pt>
                <c:pt idx="564" formatCode="yyyy\-mm\-dd">
                  <c:v>42479</c:v>
                </c:pt>
                <c:pt idx="565" formatCode="yyyy\-mm\-dd">
                  <c:v>42480</c:v>
                </c:pt>
                <c:pt idx="566" formatCode="yyyy\-mm\-dd">
                  <c:v>42481</c:v>
                </c:pt>
                <c:pt idx="567" formatCode="yyyy\-mm\-dd">
                  <c:v>42482</c:v>
                </c:pt>
                <c:pt idx="568" formatCode="yyyy\-mm\-dd">
                  <c:v>42485</c:v>
                </c:pt>
                <c:pt idx="569" formatCode="yyyy\-mm\-dd">
                  <c:v>42486</c:v>
                </c:pt>
                <c:pt idx="570" formatCode="yyyy\-mm\-dd">
                  <c:v>42487</c:v>
                </c:pt>
                <c:pt idx="571" formatCode="yyyy\-mm\-dd">
                  <c:v>42488</c:v>
                </c:pt>
                <c:pt idx="572" formatCode="yyyy\-mm\-dd">
                  <c:v>42489</c:v>
                </c:pt>
                <c:pt idx="573" formatCode="yyyy\-mm\-dd">
                  <c:v>42492</c:v>
                </c:pt>
                <c:pt idx="574" formatCode="yyyy\-mm\-dd">
                  <c:v>42493</c:v>
                </c:pt>
                <c:pt idx="575" formatCode="yyyy\-mm\-dd">
                  <c:v>42494</c:v>
                </c:pt>
                <c:pt idx="576" formatCode="yyyy\-mm\-dd">
                  <c:v>42495</c:v>
                </c:pt>
                <c:pt idx="577" formatCode="yyyy\-mm\-dd">
                  <c:v>42496</c:v>
                </c:pt>
                <c:pt idx="578" formatCode="yyyy\-mm\-dd">
                  <c:v>42499</c:v>
                </c:pt>
                <c:pt idx="579" formatCode="yyyy\-mm\-dd">
                  <c:v>42500</c:v>
                </c:pt>
                <c:pt idx="580" formatCode="yyyy\-mm\-dd">
                  <c:v>42501</c:v>
                </c:pt>
                <c:pt idx="581" formatCode="yyyy\-mm\-dd">
                  <c:v>42502</c:v>
                </c:pt>
                <c:pt idx="582" formatCode="yyyy\-mm\-dd">
                  <c:v>42503</c:v>
                </c:pt>
                <c:pt idx="583" formatCode="yyyy\-mm\-dd">
                  <c:v>42506</c:v>
                </c:pt>
                <c:pt idx="584" formatCode="yyyy\-mm\-dd">
                  <c:v>42507</c:v>
                </c:pt>
                <c:pt idx="585" formatCode="yyyy\-mm\-dd">
                  <c:v>42508</c:v>
                </c:pt>
                <c:pt idx="586" formatCode="yyyy\-mm\-dd">
                  <c:v>42509</c:v>
                </c:pt>
                <c:pt idx="587" formatCode="yyyy\-mm\-dd">
                  <c:v>42510</c:v>
                </c:pt>
                <c:pt idx="588" formatCode="yyyy\-mm\-dd">
                  <c:v>42513</c:v>
                </c:pt>
                <c:pt idx="589" formatCode="yyyy\-mm\-dd">
                  <c:v>42514</c:v>
                </c:pt>
                <c:pt idx="590" formatCode="yyyy\-mm\-dd">
                  <c:v>42515</c:v>
                </c:pt>
                <c:pt idx="591" formatCode="yyyy\-mm\-dd">
                  <c:v>42516</c:v>
                </c:pt>
                <c:pt idx="592" formatCode="yyyy\-mm\-dd">
                  <c:v>42517</c:v>
                </c:pt>
                <c:pt idx="593" formatCode="yyyy\-mm\-dd">
                  <c:v>42521</c:v>
                </c:pt>
                <c:pt idx="594" formatCode="yyyy\-mm\-dd">
                  <c:v>42522</c:v>
                </c:pt>
                <c:pt idx="595" formatCode="yyyy\-mm\-dd">
                  <c:v>42523</c:v>
                </c:pt>
                <c:pt idx="596" formatCode="yyyy\-mm\-dd">
                  <c:v>42524</c:v>
                </c:pt>
                <c:pt idx="597" formatCode="yyyy\-mm\-dd">
                  <c:v>42527</c:v>
                </c:pt>
                <c:pt idx="598" formatCode="yyyy\-mm\-dd">
                  <c:v>42528</c:v>
                </c:pt>
                <c:pt idx="599" formatCode="yyyy\-mm\-dd">
                  <c:v>42529</c:v>
                </c:pt>
                <c:pt idx="600" formatCode="yyyy\-mm\-dd">
                  <c:v>42530</c:v>
                </c:pt>
                <c:pt idx="601" formatCode="yyyy\-mm\-dd">
                  <c:v>42531</c:v>
                </c:pt>
                <c:pt idx="602" formatCode="yyyy\-mm\-dd">
                  <c:v>42534</c:v>
                </c:pt>
                <c:pt idx="603" formatCode="yyyy\-mm\-dd">
                  <c:v>42535</c:v>
                </c:pt>
                <c:pt idx="604" formatCode="yyyy\-mm\-dd">
                  <c:v>42536</c:v>
                </c:pt>
                <c:pt idx="605" formatCode="yyyy\-mm\-dd">
                  <c:v>42537</c:v>
                </c:pt>
                <c:pt idx="606" formatCode="yyyy\-mm\-dd">
                  <c:v>42538</c:v>
                </c:pt>
                <c:pt idx="607" formatCode="yyyy\-mm\-dd">
                  <c:v>42541</c:v>
                </c:pt>
                <c:pt idx="608" formatCode="yyyy\-mm\-dd">
                  <c:v>42542</c:v>
                </c:pt>
                <c:pt idx="609" formatCode="yyyy\-mm\-dd">
                  <c:v>42543</c:v>
                </c:pt>
                <c:pt idx="610" formatCode="yyyy\-mm\-dd">
                  <c:v>42544</c:v>
                </c:pt>
                <c:pt idx="611" formatCode="yyyy\-mm\-dd">
                  <c:v>42545</c:v>
                </c:pt>
                <c:pt idx="612" formatCode="yyyy\-mm\-dd">
                  <c:v>42548</c:v>
                </c:pt>
                <c:pt idx="613" formatCode="yyyy\-mm\-dd">
                  <c:v>42549</c:v>
                </c:pt>
                <c:pt idx="614" formatCode="yyyy\-mm\-dd">
                  <c:v>42550</c:v>
                </c:pt>
                <c:pt idx="615" formatCode="yyyy\-mm\-dd">
                  <c:v>42551</c:v>
                </c:pt>
                <c:pt idx="616" formatCode="yyyy\-mm\-dd">
                  <c:v>42552</c:v>
                </c:pt>
                <c:pt idx="617" formatCode="yyyy\-mm\-dd">
                  <c:v>42556</c:v>
                </c:pt>
                <c:pt idx="618" formatCode="yyyy\-mm\-dd">
                  <c:v>42557</c:v>
                </c:pt>
                <c:pt idx="619" formatCode="yyyy\-mm\-dd">
                  <c:v>42558</c:v>
                </c:pt>
                <c:pt idx="620" formatCode="yyyy\-mm\-dd">
                  <c:v>42559</c:v>
                </c:pt>
                <c:pt idx="621" formatCode="yyyy\-mm\-dd">
                  <c:v>42562</c:v>
                </c:pt>
                <c:pt idx="622" formatCode="yyyy\-mm\-dd">
                  <c:v>42563</c:v>
                </c:pt>
                <c:pt idx="623" formatCode="yyyy\-mm\-dd">
                  <c:v>42564</c:v>
                </c:pt>
                <c:pt idx="624" formatCode="yyyy\-mm\-dd">
                  <c:v>42565</c:v>
                </c:pt>
                <c:pt idx="625" formatCode="yyyy\-mm\-dd">
                  <c:v>42566</c:v>
                </c:pt>
                <c:pt idx="626" formatCode="yyyy\-mm\-dd">
                  <c:v>42569</c:v>
                </c:pt>
                <c:pt idx="627" formatCode="yyyy\-mm\-dd">
                  <c:v>42570</c:v>
                </c:pt>
                <c:pt idx="628" formatCode="yyyy\-mm\-dd">
                  <c:v>42571</c:v>
                </c:pt>
                <c:pt idx="629" formatCode="yyyy\-mm\-dd">
                  <c:v>42572</c:v>
                </c:pt>
                <c:pt idx="630" formatCode="yyyy\-mm\-dd">
                  <c:v>42573</c:v>
                </c:pt>
                <c:pt idx="631" formatCode="yyyy\-mm\-dd">
                  <c:v>42576</c:v>
                </c:pt>
                <c:pt idx="632" formatCode="yyyy\-mm\-dd">
                  <c:v>42577</c:v>
                </c:pt>
                <c:pt idx="633" formatCode="yyyy\-mm\-dd">
                  <c:v>42578</c:v>
                </c:pt>
                <c:pt idx="634" formatCode="yyyy\-mm\-dd">
                  <c:v>42579</c:v>
                </c:pt>
                <c:pt idx="635" formatCode="yyyy\-mm\-dd">
                  <c:v>42580</c:v>
                </c:pt>
                <c:pt idx="636" formatCode="yyyy\-mm\-dd">
                  <c:v>42583</c:v>
                </c:pt>
                <c:pt idx="637" formatCode="yyyy\-mm\-dd">
                  <c:v>42584</c:v>
                </c:pt>
                <c:pt idx="638" formatCode="yyyy\-mm\-dd">
                  <c:v>42585</c:v>
                </c:pt>
                <c:pt idx="639" formatCode="yyyy\-mm\-dd">
                  <c:v>42586</c:v>
                </c:pt>
                <c:pt idx="640" formatCode="yyyy\-mm\-dd">
                  <c:v>42587</c:v>
                </c:pt>
                <c:pt idx="641" formatCode="yyyy\-mm\-dd">
                  <c:v>42590</c:v>
                </c:pt>
                <c:pt idx="642" formatCode="yyyy\-mm\-dd">
                  <c:v>42591</c:v>
                </c:pt>
                <c:pt idx="643" formatCode="yyyy\-mm\-dd">
                  <c:v>42592</c:v>
                </c:pt>
                <c:pt idx="644" formatCode="yyyy\-mm\-dd">
                  <c:v>42593</c:v>
                </c:pt>
                <c:pt idx="645" formatCode="yyyy\-mm\-dd">
                  <c:v>42594</c:v>
                </c:pt>
                <c:pt idx="646" formatCode="yyyy\-mm\-dd">
                  <c:v>42597</c:v>
                </c:pt>
                <c:pt idx="647" formatCode="yyyy\-mm\-dd">
                  <c:v>42598</c:v>
                </c:pt>
                <c:pt idx="648" formatCode="yyyy\-mm\-dd">
                  <c:v>42599</c:v>
                </c:pt>
                <c:pt idx="649" formatCode="yyyy\-mm\-dd">
                  <c:v>42600</c:v>
                </c:pt>
                <c:pt idx="650" formatCode="yyyy\-mm\-dd">
                  <c:v>42601</c:v>
                </c:pt>
                <c:pt idx="651" formatCode="yyyy\-mm\-dd">
                  <c:v>42604</c:v>
                </c:pt>
                <c:pt idx="652" formatCode="yyyy\-mm\-dd">
                  <c:v>42605</c:v>
                </c:pt>
                <c:pt idx="653" formatCode="yyyy\-mm\-dd">
                  <c:v>42606</c:v>
                </c:pt>
                <c:pt idx="654" formatCode="yyyy\-mm\-dd">
                  <c:v>42607</c:v>
                </c:pt>
                <c:pt idx="655" formatCode="yyyy\-mm\-dd">
                  <c:v>42608</c:v>
                </c:pt>
                <c:pt idx="656" formatCode="yyyy\-mm\-dd">
                  <c:v>42611</c:v>
                </c:pt>
                <c:pt idx="657" formatCode="yyyy\-mm\-dd">
                  <c:v>42612</c:v>
                </c:pt>
                <c:pt idx="658" formatCode="yyyy\-mm\-dd">
                  <c:v>42613</c:v>
                </c:pt>
                <c:pt idx="659" formatCode="yyyy\-mm\-dd">
                  <c:v>42614</c:v>
                </c:pt>
                <c:pt idx="660" formatCode="yyyy\-mm\-dd">
                  <c:v>42615</c:v>
                </c:pt>
                <c:pt idx="661" formatCode="yyyy\-mm\-dd">
                  <c:v>42619</c:v>
                </c:pt>
                <c:pt idx="662" formatCode="yyyy\-mm\-dd">
                  <c:v>42620</c:v>
                </c:pt>
                <c:pt idx="663" formatCode="yyyy\-mm\-dd">
                  <c:v>42621</c:v>
                </c:pt>
                <c:pt idx="664" formatCode="yyyy\-mm\-dd">
                  <c:v>42622</c:v>
                </c:pt>
                <c:pt idx="665" formatCode="yyyy\-mm\-dd">
                  <c:v>42625</c:v>
                </c:pt>
                <c:pt idx="666" formatCode="yyyy\-mm\-dd">
                  <c:v>42626</c:v>
                </c:pt>
                <c:pt idx="667" formatCode="yyyy\-mm\-dd">
                  <c:v>42627</c:v>
                </c:pt>
                <c:pt idx="668" formatCode="yyyy\-mm\-dd">
                  <c:v>42628</c:v>
                </c:pt>
                <c:pt idx="669" formatCode="yyyy\-mm\-dd">
                  <c:v>42629</c:v>
                </c:pt>
                <c:pt idx="670" formatCode="yyyy\-mm\-dd">
                  <c:v>42632</c:v>
                </c:pt>
                <c:pt idx="671" formatCode="yyyy\-mm\-dd">
                  <c:v>42633</c:v>
                </c:pt>
                <c:pt idx="672" formatCode="yyyy\-mm\-dd">
                  <c:v>42634</c:v>
                </c:pt>
                <c:pt idx="673" formatCode="yyyy\-mm\-dd">
                  <c:v>42635</c:v>
                </c:pt>
                <c:pt idx="674" formatCode="yyyy\-mm\-dd">
                  <c:v>42636</c:v>
                </c:pt>
                <c:pt idx="675" formatCode="yyyy\-mm\-dd">
                  <c:v>42639</c:v>
                </c:pt>
                <c:pt idx="676" formatCode="yyyy\-mm\-dd">
                  <c:v>42640</c:v>
                </c:pt>
                <c:pt idx="677" formatCode="yyyy\-mm\-dd">
                  <c:v>42641</c:v>
                </c:pt>
                <c:pt idx="678" formatCode="yyyy\-mm\-dd">
                  <c:v>42642</c:v>
                </c:pt>
                <c:pt idx="679" formatCode="yyyy\-mm\-dd">
                  <c:v>42643</c:v>
                </c:pt>
                <c:pt idx="680" formatCode="yyyy\-mm\-dd">
                  <c:v>42646</c:v>
                </c:pt>
                <c:pt idx="681" formatCode="yyyy\-mm\-dd">
                  <c:v>42647</c:v>
                </c:pt>
                <c:pt idx="682" formatCode="yyyy\-mm\-dd">
                  <c:v>42648</c:v>
                </c:pt>
                <c:pt idx="683" formatCode="yyyy\-mm\-dd">
                  <c:v>42649</c:v>
                </c:pt>
                <c:pt idx="684" formatCode="yyyy\-mm\-dd">
                  <c:v>42650</c:v>
                </c:pt>
                <c:pt idx="685" formatCode="yyyy\-mm\-dd">
                  <c:v>42653</c:v>
                </c:pt>
                <c:pt idx="686" formatCode="yyyy\-mm\-dd">
                  <c:v>42654</c:v>
                </c:pt>
                <c:pt idx="687" formatCode="yyyy\-mm\-dd">
                  <c:v>42655</c:v>
                </c:pt>
                <c:pt idx="688" formatCode="yyyy\-mm\-dd">
                  <c:v>42656</c:v>
                </c:pt>
                <c:pt idx="689" formatCode="yyyy\-mm\-dd">
                  <c:v>42657</c:v>
                </c:pt>
                <c:pt idx="690" formatCode="yyyy\-mm\-dd">
                  <c:v>42660</c:v>
                </c:pt>
                <c:pt idx="691" formatCode="yyyy\-mm\-dd">
                  <c:v>42661</c:v>
                </c:pt>
                <c:pt idx="692" formatCode="yyyy\-mm\-dd">
                  <c:v>42662</c:v>
                </c:pt>
                <c:pt idx="693" formatCode="yyyy\-mm\-dd">
                  <c:v>42663</c:v>
                </c:pt>
                <c:pt idx="694" formatCode="yyyy\-mm\-dd">
                  <c:v>42664</c:v>
                </c:pt>
                <c:pt idx="695" formatCode="yyyy\-mm\-dd">
                  <c:v>42667</c:v>
                </c:pt>
                <c:pt idx="696" formatCode="yyyy\-mm\-dd">
                  <c:v>42668</c:v>
                </c:pt>
                <c:pt idx="697" formatCode="yyyy\-mm\-dd">
                  <c:v>42669</c:v>
                </c:pt>
                <c:pt idx="698" formatCode="yyyy\-mm\-dd">
                  <c:v>42670</c:v>
                </c:pt>
                <c:pt idx="699" formatCode="yyyy\-mm\-dd">
                  <c:v>42671</c:v>
                </c:pt>
                <c:pt idx="700" formatCode="yyyy\-mm\-dd">
                  <c:v>42674</c:v>
                </c:pt>
                <c:pt idx="701" formatCode="yyyy\-mm\-dd">
                  <c:v>42675</c:v>
                </c:pt>
                <c:pt idx="702" formatCode="yyyy\-mm\-dd">
                  <c:v>42676</c:v>
                </c:pt>
                <c:pt idx="703" formatCode="yyyy\-mm\-dd">
                  <c:v>42677</c:v>
                </c:pt>
                <c:pt idx="704" formatCode="yyyy\-mm\-dd">
                  <c:v>42678</c:v>
                </c:pt>
                <c:pt idx="705" formatCode="yyyy\-mm\-dd">
                  <c:v>42681</c:v>
                </c:pt>
                <c:pt idx="706" formatCode="yyyy\-mm\-dd">
                  <c:v>42682</c:v>
                </c:pt>
                <c:pt idx="707" formatCode="yyyy\-mm\-dd">
                  <c:v>42683</c:v>
                </c:pt>
                <c:pt idx="708" formatCode="yyyy\-mm\-dd">
                  <c:v>42684</c:v>
                </c:pt>
                <c:pt idx="709" formatCode="yyyy\-mm\-dd">
                  <c:v>42685</c:v>
                </c:pt>
                <c:pt idx="710" formatCode="yyyy\-mm\-dd">
                  <c:v>42688</c:v>
                </c:pt>
                <c:pt idx="711" formatCode="yyyy\-mm\-dd">
                  <c:v>42689</c:v>
                </c:pt>
                <c:pt idx="712" formatCode="yyyy\-mm\-dd">
                  <c:v>42690</c:v>
                </c:pt>
                <c:pt idx="713" formatCode="yyyy\-mm\-dd">
                  <c:v>42691</c:v>
                </c:pt>
                <c:pt idx="714" formatCode="yyyy\-mm\-dd">
                  <c:v>42692</c:v>
                </c:pt>
                <c:pt idx="715" formatCode="yyyy\-mm\-dd">
                  <c:v>42695</c:v>
                </c:pt>
                <c:pt idx="716" formatCode="yyyy\-mm\-dd">
                  <c:v>42696</c:v>
                </c:pt>
                <c:pt idx="717" formatCode="yyyy\-mm\-dd">
                  <c:v>42697</c:v>
                </c:pt>
                <c:pt idx="718" formatCode="yyyy\-mm\-dd">
                  <c:v>42699</c:v>
                </c:pt>
                <c:pt idx="719" formatCode="yyyy\-mm\-dd">
                  <c:v>42702</c:v>
                </c:pt>
                <c:pt idx="720" formatCode="yyyy\-mm\-dd">
                  <c:v>42703</c:v>
                </c:pt>
                <c:pt idx="721" formatCode="yyyy\-mm\-dd">
                  <c:v>42704</c:v>
                </c:pt>
                <c:pt idx="722" formatCode="yyyy\-mm\-dd">
                  <c:v>42705</c:v>
                </c:pt>
                <c:pt idx="723" formatCode="yyyy\-mm\-dd">
                  <c:v>42706</c:v>
                </c:pt>
                <c:pt idx="724" formatCode="yyyy\-mm\-dd">
                  <c:v>42709</c:v>
                </c:pt>
                <c:pt idx="725" formatCode="yyyy\-mm\-dd">
                  <c:v>42710</c:v>
                </c:pt>
                <c:pt idx="726" formatCode="yyyy\-mm\-dd">
                  <c:v>42711</c:v>
                </c:pt>
                <c:pt idx="727" formatCode="yyyy\-mm\-dd">
                  <c:v>42712</c:v>
                </c:pt>
                <c:pt idx="728" formatCode="yyyy\-mm\-dd">
                  <c:v>42713</c:v>
                </c:pt>
                <c:pt idx="729" formatCode="yyyy\-mm\-dd">
                  <c:v>42716</c:v>
                </c:pt>
                <c:pt idx="730" formatCode="yyyy\-mm\-dd">
                  <c:v>42717</c:v>
                </c:pt>
                <c:pt idx="731" formatCode="yyyy\-mm\-dd">
                  <c:v>42718</c:v>
                </c:pt>
                <c:pt idx="732" formatCode="yyyy\-mm\-dd">
                  <c:v>42719</c:v>
                </c:pt>
                <c:pt idx="733" formatCode="yyyy\-mm\-dd">
                  <c:v>42720</c:v>
                </c:pt>
                <c:pt idx="734" formatCode="yyyy\-mm\-dd">
                  <c:v>42723</c:v>
                </c:pt>
                <c:pt idx="735" formatCode="yyyy\-mm\-dd">
                  <c:v>42724</c:v>
                </c:pt>
                <c:pt idx="736" formatCode="yyyy\-mm\-dd">
                  <c:v>42725</c:v>
                </c:pt>
                <c:pt idx="737" formatCode="yyyy\-mm\-dd">
                  <c:v>42726</c:v>
                </c:pt>
                <c:pt idx="738" formatCode="yyyy\-mm\-dd">
                  <c:v>42727</c:v>
                </c:pt>
                <c:pt idx="739" formatCode="yyyy\-mm\-dd">
                  <c:v>42731</c:v>
                </c:pt>
                <c:pt idx="740" formatCode="yyyy\-mm\-dd">
                  <c:v>42732</c:v>
                </c:pt>
                <c:pt idx="741" formatCode="yyyy\-mm\-dd">
                  <c:v>42733</c:v>
                </c:pt>
                <c:pt idx="742" formatCode="yyyy\-mm\-dd">
                  <c:v>42734</c:v>
                </c:pt>
                <c:pt idx="743" formatCode="yyyy\-mm\-dd">
                  <c:v>42738</c:v>
                </c:pt>
                <c:pt idx="744" formatCode="yyyy\-mm\-dd">
                  <c:v>42739</c:v>
                </c:pt>
                <c:pt idx="745" formatCode="yyyy\-mm\-dd">
                  <c:v>42740</c:v>
                </c:pt>
                <c:pt idx="746" formatCode="yyyy\-mm\-dd">
                  <c:v>42741</c:v>
                </c:pt>
                <c:pt idx="747" formatCode="yyyy\-mm\-dd">
                  <c:v>42744</c:v>
                </c:pt>
                <c:pt idx="748" formatCode="yyyy\-mm\-dd">
                  <c:v>42745</c:v>
                </c:pt>
                <c:pt idx="749" formatCode="yyyy\-mm\-dd">
                  <c:v>42746</c:v>
                </c:pt>
                <c:pt idx="750" formatCode="yyyy\-mm\-dd">
                  <c:v>42747</c:v>
                </c:pt>
                <c:pt idx="751" formatCode="yyyy\-mm\-dd">
                  <c:v>42748</c:v>
                </c:pt>
                <c:pt idx="752" formatCode="yyyy\-mm\-dd">
                  <c:v>42752</c:v>
                </c:pt>
                <c:pt idx="753" formatCode="yyyy\-mm\-dd">
                  <c:v>42753</c:v>
                </c:pt>
                <c:pt idx="754" formatCode="yyyy\-mm\-dd">
                  <c:v>42754</c:v>
                </c:pt>
                <c:pt idx="755" formatCode="yyyy\-mm\-dd">
                  <c:v>42755</c:v>
                </c:pt>
                <c:pt idx="756" formatCode="yyyy\-mm\-dd">
                  <c:v>42758</c:v>
                </c:pt>
                <c:pt idx="757" formatCode="yyyy\-mm\-dd">
                  <c:v>42759</c:v>
                </c:pt>
                <c:pt idx="758" formatCode="yyyy\-mm\-dd">
                  <c:v>42760</c:v>
                </c:pt>
                <c:pt idx="759" formatCode="yyyy\-mm\-dd">
                  <c:v>42761</c:v>
                </c:pt>
                <c:pt idx="760" formatCode="yyyy\-mm\-dd">
                  <c:v>42762</c:v>
                </c:pt>
                <c:pt idx="761" formatCode="yyyy\-mm\-dd">
                  <c:v>42765</c:v>
                </c:pt>
                <c:pt idx="762" formatCode="yyyy\-mm\-dd">
                  <c:v>42766</c:v>
                </c:pt>
                <c:pt idx="763" formatCode="yyyy\-mm\-dd">
                  <c:v>42767</c:v>
                </c:pt>
                <c:pt idx="764" formatCode="yyyy\-mm\-dd">
                  <c:v>42768</c:v>
                </c:pt>
                <c:pt idx="765" formatCode="yyyy\-mm\-dd">
                  <c:v>42769</c:v>
                </c:pt>
                <c:pt idx="766" formatCode="yyyy\-mm\-dd">
                  <c:v>42772</c:v>
                </c:pt>
                <c:pt idx="767" formatCode="yyyy\-mm\-dd">
                  <c:v>42773</c:v>
                </c:pt>
                <c:pt idx="768" formatCode="yyyy\-mm\-dd">
                  <c:v>42774</c:v>
                </c:pt>
                <c:pt idx="769" formatCode="yyyy\-mm\-dd">
                  <c:v>42775</c:v>
                </c:pt>
                <c:pt idx="770" formatCode="yyyy\-mm\-dd">
                  <c:v>42776</c:v>
                </c:pt>
                <c:pt idx="771" formatCode="yyyy\-mm\-dd">
                  <c:v>42779</c:v>
                </c:pt>
                <c:pt idx="772" formatCode="yyyy\-mm\-dd">
                  <c:v>42780</c:v>
                </c:pt>
                <c:pt idx="773" formatCode="yyyy\-mm\-dd">
                  <c:v>42781</c:v>
                </c:pt>
                <c:pt idx="774" formatCode="yyyy\-mm\-dd">
                  <c:v>42782</c:v>
                </c:pt>
                <c:pt idx="775" formatCode="yyyy\-mm\-dd">
                  <c:v>42783</c:v>
                </c:pt>
                <c:pt idx="776" formatCode="yyyy\-mm\-dd">
                  <c:v>42787</c:v>
                </c:pt>
                <c:pt idx="777" formatCode="yyyy\-mm\-dd">
                  <c:v>42788</c:v>
                </c:pt>
                <c:pt idx="778" formatCode="yyyy\-mm\-dd">
                  <c:v>42789</c:v>
                </c:pt>
                <c:pt idx="779" formatCode="yyyy\-mm\-dd">
                  <c:v>42790</c:v>
                </c:pt>
                <c:pt idx="780" formatCode="yyyy\-mm\-dd">
                  <c:v>42793</c:v>
                </c:pt>
                <c:pt idx="781" formatCode="yyyy\-mm\-dd">
                  <c:v>42794</c:v>
                </c:pt>
                <c:pt idx="782" formatCode="yyyy\-mm\-dd">
                  <c:v>42795</c:v>
                </c:pt>
                <c:pt idx="783" formatCode="yyyy\-mm\-dd">
                  <c:v>42796</c:v>
                </c:pt>
                <c:pt idx="784" formatCode="yyyy\-mm\-dd">
                  <c:v>42797</c:v>
                </c:pt>
                <c:pt idx="785" formatCode="yyyy\-mm\-dd">
                  <c:v>42800</c:v>
                </c:pt>
                <c:pt idx="786" formatCode="yyyy\-mm\-dd">
                  <c:v>42801</c:v>
                </c:pt>
                <c:pt idx="787" formatCode="yyyy\-mm\-dd">
                  <c:v>42802</c:v>
                </c:pt>
                <c:pt idx="788" formatCode="yyyy\-mm\-dd">
                  <c:v>42803</c:v>
                </c:pt>
                <c:pt idx="789" formatCode="yyyy\-mm\-dd">
                  <c:v>42804</c:v>
                </c:pt>
                <c:pt idx="790" formatCode="yyyy\-mm\-dd">
                  <c:v>42807</c:v>
                </c:pt>
                <c:pt idx="791" formatCode="yyyy\-mm\-dd">
                  <c:v>42808</c:v>
                </c:pt>
                <c:pt idx="792" formatCode="yyyy\-mm\-dd">
                  <c:v>42809</c:v>
                </c:pt>
                <c:pt idx="793" formatCode="yyyy\-mm\-dd">
                  <c:v>42810</c:v>
                </c:pt>
                <c:pt idx="794" formatCode="yyyy\-mm\-dd">
                  <c:v>42811</c:v>
                </c:pt>
                <c:pt idx="795" formatCode="yyyy\-mm\-dd">
                  <c:v>42814</c:v>
                </c:pt>
                <c:pt idx="796" formatCode="yyyy\-mm\-dd">
                  <c:v>42815</c:v>
                </c:pt>
                <c:pt idx="797" formatCode="yyyy\-mm\-dd">
                  <c:v>42816</c:v>
                </c:pt>
                <c:pt idx="798" formatCode="yyyy\-mm\-dd">
                  <c:v>42817</c:v>
                </c:pt>
                <c:pt idx="799" formatCode="yyyy\-mm\-dd">
                  <c:v>42818</c:v>
                </c:pt>
                <c:pt idx="800" formatCode="yyyy\-mm\-dd">
                  <c:v>42821</c:v>
                </c:pt>
                <c:pt idx="801" formatCode="yyyy\-mm\-dd">
                  <c:v>42822</c:v>
                </c:pt>
                <c:pt idx="802" formatCode="yyyy\-mm\-dd">
                  <c:v>42823</c:v>
                </c:pt>
                <c:pt idx="803" formatCode="yyyy\-mm\-dd">
                  <c:v>42824</c:v>
                </c:pt>
                <c:pt idx="804" formatCode="yyyy\-mm\-dd">
                  <c:v>42825</c:v>
                </c:pt>
                <c:pt idx="805" formatCode="yyyy\-mm\-dd">
                  <c:v>42828</c:v>
                </c:pt>
                <c:pt idx="806" formatCode="yyyy\-mm\-dd">
                  <c:v>42829</c:v>
                </c:pt>
                <c:pt idx="807" formatCode="yyyy\-mm\-dd">
                  <c:v>42830</c:v>
                </c:pt>
                <c:pt idx="808" formatCode="yyyy\-mm\-dd">
                  <c:v>42831</c:v>
                </c:pt>
                <c:pt idx="809" formatCode="yyyy\-mm\-dd">
                  <c:v>42832</c:v>
                </c:pt>
                <c:pt idx="810" formatCode="yyyy\-mm\-dd">
                  <c:v>42835</c:v>
                </c:pt>
                <c:pt idx="811" formatCode="yyyy\-mm\-dd">
                  <c:v>42836</c:v>
                </c:pt>
                <c:pt idx="812" formatCode="yyyy\-mm\-dd">
                  <c:v>42837</c:v>
                </c:pt>
                <c:pt idx="813" formatCode="yyyy\-mm\-dd">
                  <c:v>42838</c:v>
                </c:pt>
                <c:pt idx="814" formatCode="yyyy\-mm\-dd">
                  <c:v>42842</c:v>
                </c:pt>
                <c:pt idx="815" formatCode="yyyy\-mm\-dd">
                  <c:v>42843</c:v>
                </c:pt>
                <c:pt idx="816" formatCode="yyyy\-mm\-dd">
                  <c:v>42844</c:v>
                </c:pt>
                <c:pt idx="817" formatCode="yyyy\-mm\-dd">
                  <c:v>42845</c:v>
                </c:pt>
                <c:pt idx="818" formatCode="yyyy\-mm\-dd">
                  <c:v>42846</c:v>
                </c:pt>
                <c:pt idx="819" formatCode="yyyy\-mm\-dd">
                  <c:v>42849</c:v>
                </c:pt>
                <c:pt idx="820" formatCode="yyyy\-mm\-dd">
                  <c:v>42850</c:v>
                </c:pt>
                <c:pt idx="821" formatCode="yyyy\-mm\-dd">
                  <c:v>42851</c:v>
                </c:pt>
                <c:pt idx="822" formatCode="yyyy\-mm\-dd">
                  <c:v>42852</c:v>
                </c:pt>
                <c:pt idx="823" formatCode="yyyy\-mm\-dd">
                  <c:v>42853</c:v>
                </c:pt>
                <c:pt idx="824" formatCode="yyyy\-mm\-dd">
                  <c:v>42856</c:v>
                </c:pt>
                <c:pt idx="825" formatCode="yyyy\-mm\-dd">
                  <c:v>42857</c:v>
                </c:pt>
                <c:pt idx="826" formatCode="yyyy\-mm\-dd">
                  <c:v>42858</c:v>
                </c:pt>
                <c:pt idx="827" formatCode="yyyy\-mm\-dd">
                  <c:v>42859</c:v>
                </c:pt>
                <c:pt idx="828" formatCode="yyyy\-mm\-dd">
                  <c:v>42860</c:v>
                </c:pt>
                <c:pt idx="829" formatCode="yyyy\-mm\-dd">
                  <c:v>42863</c:v>
                </c:pt>
                <c:pt idx="830" formatCode="yyyy\-mm\-dd">
                  <c:v>42864</c:v>
                </c:pt>
                <c:pt idx="831" formatCode="yyyy\-mm\-dd">
                  <c:v>42865</c:v>
                </c:pt>
                <c:pt idx="832" formatCode="yyyy\-mm\-dd">
                  <c:v>42866</c:v>
                </c:pt>
                <c:pt idx="833" formatCode="yyyy\-mm\-dd">
                  <c:v>42867</c:v>
                </c:pt>
                <c:pt idx="834" formatCode="yyyy\-mm\-dd">
                  <c:v>42870</c:v>
                </c:pt>
                <c:pt idx="835" formatCode="yyyy\-mm\-dd">
                  <c:v>42871</c:v>
                </c:pt>
                <c:pt idx="836" formatCode="yyyy\-mm\-dd">
                  <c:v>42872</c:v>
                </c:pt>
                <c:pt idx="837" formatCode="yyyy\-mm\-dd">
                  <c:v>42873</c:v>
                </c:pt>
                <c:pt idx="838" formatCode="yyyy\-mm\-dd">
                  <c:v>42874</c:v>
                </c:pt>
                <c:pt idx="839" formatCode="yyyy\-mm\-dd">
                  <c:v>42877</c:v>
                </c:pt>
                <c:pt idx="840" formatCode="yyyy\-mm\-dd">
                  <c:v>42878</c:v>
                </c:pt>
                <c:pt idx="841" formatCode="yyyy\-mm\-dd">
                  <c:v>42879</c:v>
                </c:pt>
                <c:pt idx="842" formatCode="yyyy\-mm\-dd">
                  <c:v>42880</c:v>
                </c:pt>
                <c:pt idx="843" formatCode="yyyy\-mm\-dd">
                  <c:v>42881</c:v>
                </c:pt>
                <c:pt idx="844" formatCode="yyyy\-mm\-dd">
                  <c:v>42884</c:v>
                </c:pt>
                <c:pt idx="845" formatCode="yyyy\-mm\-dd">
                  <c:v>42885</c:v>
                </c:pt>
                <c:pt idx="846" formatCode="yyyy\-mm\-dd">
                  <c:v>42886</c:v>
                </c:pt>
                <c:pt idx="847" formatCode="yyyy\-mm\-dd">
                  <c:v>42887</c:v>
                </c:pt>
                <c:pt idx="848" formatCode="yyyy\-mm\-dd">
                  <c:v>42888</c:v>
                </c:pt>
                <c:pt idx="849" formatCode="yyyy\-mm\-dd">
                  <c:v>42891</c:v>
                </c:pt>
                <c:pt idx="850" formatCode="yyyy\-mm\-dd">
                  <c:v>42892</c:v>
                </c:pt>
                <c:pt idx="851" formatCode="yyyy\-mm\-dd">
                  <c:v>42893</c:v>
                </c:pt>
                <c:pt idx="852" formatCode="yyyy\-mm\-dd">
                  <c:v>42894</c:v>
                </c:pt>
                <c:pt idx="853" formatCode="yyyy\-mm\-dd">
                  <c:v>42895</c:v>
                </c:pt>
                <c:pt idx="854" formatCode="yyyy\-mm\-dd">
                  <c:v>42898</c:v>
                </c:pt>
                <c:pt idx="855" formatCode="yyyy\-mm\-dd">
                  <c:v>42899</c:v>
                </c:pt>
                <c:pt idx="856" formatCode="yyyy\-mm\-dd">
                  <c:v>42900</c:v>
                </c:pt>
                <c:pt idx="857" formatCode="yyyy\-mm\-dd">
                  <c:v>42901</c:v>
                </c:pt>
                <c:pt idx="858" formatCode="yyyy\-mm\-dd">
                  <c:v>42902</c:v>
                </c:pt>
                <c:pt idx="859" formatCode="yyyy\-mm\-dd">
                  <c:v>42905</c:v>
                </c:pt>
                <c:pt idx="860" formatCode="yyyy\-mm\-dd">
                  <c:v>42906</c:v>
                </c:pt>
                <c:pt idx="861" formatCode="yyyy\-mm\-dd">
                  <c:v>42907</c:v>
                </c:pt>
                <c:pt idx="862" formatCode="yyyy\-mm\-dd">
                  <c:v>42908</c:v>
                </c:pt>
                <c:pt idx="863" formatCode="yyyy\-mm\-dd">
                  <c:v>42909</c:v>
                </c:pt>
                <c:pt idx="864" formatCode="yyyy\-mm\-dd">
                  <c:v>42912</c:v>
                </c:pt>
                <c:pt idx="865" formatCode="yyyy\-mm\-dd">
                  <c:v>42913</c:v>
                </c:pt>
                <c:pt idx="866" formatCode="yyyy\-mm\-dd">
                  <c:v>42914</c:v>
                </c:pt>
                <c:pt idx="867" formatCode="yyyy\-mm\-dd">
                  <c:v>42915</c:v>
                </c:pt>
                <c:pt idx="868" formatCode="yyyy\-mm\-dd">
                  <c:v>42916</c:v>
                </c:pt>
                <c:pt idx="869" formatCode="yyyy\-mm\-dd">
                  <c:v>42919</c:v>
                </c:pt>
                <c:pt idx="870" formatCode="yyyy\-mm\-dd">
                  <c:v>42921</c:v>
                </c:pt>
                <c:pt idx="871" formatCode="yyyy\-mm\-dd">
                  <c:v>42922</c:v>
                </c:pt>
                <c:pt idx="872" formatCode="yyyy\-mm\-dd">
                  <c:v>42923</c:v>
                </c:pt>
                <c:pt idx="873" formatCode="yyyy\-mm\-dd">
                  <c:v>42926</c:v>
                </c:pt>
                <c:pt idx="874" formatCode="yyyy\-mm\-dd">
                  <c:v>42927</c:v>
                </c:pt>
                <c:pt idx="875" formatCode="yyyy\-mm\-dd">
                  <c:v>42928</c:v>
                </c:pt>
                <c:pt idx="876" formatCode="yyyy\-mm\-dd">
                  <c:v>42929</c:v>
                </c:pt>
                <c:pt idx="877" formatCode="yyyy\-mm\-dd">
                  <c:v>42930</c:v>
                </c:pt>
                <c:pt idx="878" formatCode="yyyy\-mm\-dd">
                  <c:v>42933</c:v>
                </c:pt>
                <c:pt idx="879" formatCode="yyyy\-mm\-dd">
                  <c:v>42934</c:v>
                </c:pt>
                <c:pt idx="880" formatCode="yyyy\-mm\-dd">
                  <c:v>42935</c:v>
                </c:pt>
                <c:pt idx="881" formatCode="yyyy\-mm\-dd">
                  <c:v>42936</c:v>
                </c:pt>
                <c:pt idx="882" formatCode="yyyy\-mm\-dd">
                  <c:v>42937</c:v>
                </c:pt>
                <c:pt idx="883" formatCode="yyyy\-mm\-dd">
                  <c:v>42940</c:v>
                </c:pt>
                <c:pt idx="884" formatCode="yyyy\-mm\-dd">
                  <c:v>42941</c:v>
                </c:pt>
                <c:pt idx="885" formatCode="yyyy\-mm\-dd">
                  <c:v>42942</c:v>
                </c:pt>
                <c:pt idx="886" formatCode="yyyy\-mm\-dd">
                  <c:v>42943</c:v>
                </c:pt>
                <c:pt idx="887" formatCode="yyyy\-mm\-dd">
                  <c:v>42944</c:v>
                </c:pt>
                <c:pt idx="888" formatCode="yyyy\-mm\-dd">
                  <c:v>42947</c:v>
                </c:pt>
                <c:pt idx="889" formatCode="yyyy\-mm\-dd">
                  <c:v>42948</c:v>
                </c:pt>
                <c:pt idx="890" formatCode="yyyy\-mm\-dd">
                  <c:v>42949</c:v>
                </c:pt>
                <c:pt idx="891" formatCode="yyyy\-mm\-dd">
                  <c:v>42950</c:v>
                </c:pt>
                <c:pt idx="892" formatCode="yyyy\-mm\-dd">
                  <c:v>42951</c:v>
                </c:pt>
                <c:pt idx="893" formatCode="yyyy\-mm\-dd">
                  <c:v>42954</c:v>
                </c:pt>
                <c:pt idx="894" formatCode="yyyy\-mm\-dd">
                  <c:v>42955</c:v>
                </c:pt>
                <c:pt idx="895" formatCode="yyyy\-mm\-dd">
                  <c:v>42956</c:v>
                </c:pt>
                <c:pt idx="896" formatCode="yyyy\-mm\-dd">
                  <c:v>42957</c:v>
                </c:pt>
                <c:pt idx="897" formatCode="yyyy\-mm\-dd">
                  <c:v>42958</c:v>
                </c:pt>
                <c:pt idx="898" formatCode="yyyy\-mm\-dd">
                  <c:v>42961</c:v>
                </c:pt>
                <c:pt idx="899" formatCode="yyyy\-mm\-dd">
                  <c:v>42962</c:v>
                </c:pt>
                <c:pt idx="900" formatCode="yyyy\-mm\-dd">
                  <c:v>42963</c:v>
                </c:pt>
                <c:pt idx="901" formatCode="yyyy\-mm\-dd">
                  <c:v>42964</c:v>
                </c:pt>
                <c:pt idx="902" formatCode="yyyy\-mm\-dd">
                  <c:v>42965</c:v>
                </c:pt>
                <c:pt idx="903" formatCode="yyyy\-mm\-dd">
                  <c:v>42968</c:v>
                </c:pt>
                <c:pt idx="904" formatCode="yyyy\-mm\-dd">
                  <c:v>42969</c:v>
                </c:pt>
                <c:pt idx="905" formatCode="yyyy\-mm\-dd">
                  <c:v>42970</c:v>
                </c:pt>
                <c:pt idx="906" formatCode="yyyy\-mm\-dd">
                  <c:v>42971</c:v>
                </c:pt>
                <c:pt idx="907" formatCode="yyyy\-mm\-dd">
                  <c:v>42972</c:v>
                </c:pt>
                <c:pt idx="908" formatCode="yyyy\-mm\-dd">
                  <c:v>42975</c:v>
                </c:pt>
                <c:pt idx="909" formatCode="yyyy\-mm\-dd">
                  <c:v>42976</c:v>
                </c:pt>
                <c:pt idx="910" formatCode="yyyy\-mm\-dd">
                  <c:v>42977</c:v>
                </c:pt>
                <c:pt idx="911" formatCode="yyyy\-mm\-dd">
                  <c:v>42978</c:v>
                </c:pt>
                <c:pt idx="912" formatCode="yyyy\-mm\-dd">
                  <c:v>42979</c:v>
                </c:pt>
                <c:pt idx="913" formatCode="yyyy\-mm\-dd">
                  <c:v>42983</c:v>
                </c:pt>
                <c:pt idx="914" formatCode="yyyy\-mm\-dd">
                  <c:v>42984</c:v>
                </c:pt>
                <c:pt idx="915" formatCode="yyyy\-mm\-dd">
                  <c:v>42985</c:v>
                </c:pt>
                <c:pt idx="916" formatCode="yyyy\-mm\-dd">
                  <c:v>42986</c:v>
                </c:pt>
                <c:pt idx="917" formatCode="yyyy\-mm\-dd">
                  <c:v>42989</c:v>
                </c:pt>
                <c:pt idx="918" formatCode="yyyy\-mm\-dd">
                  <c:v>42990</c:v>
                </c:pt>
                <c:pt idx="919" formatCode="yyyy\-mm\-dd">
                  <c:v>42991</c:v>
                </c:pt>
                <c:pt idx="920" formatCode="yyyy\-mm\-dd">
                  <c:v>42992</c:v>
                </c:pt>
                <c:pt idx="921" formatCode="yyyy\-mm\-dd">
                  <c:v>42993</c:v>
                </c:pt>
                <c:pt idx="922" formatCode="yyyy\-mm\-dd">
                  <c:v>42996</c:v>
                </c:pt>
                <c:pt idx="923" formatCode="yyyy\-mm\-dd">
                  <c:v>42997</c:v>
                </c:pt>
                <c:pt idx="924" formatCode="yyyy\-mm\-dd">
                  <c:v>42998</c:v>
                </c:pt>
                <c:pt idx="925" formatCode="yyyy\-mm\-dd">
                  <c:v>42999</c:v>
                </c:pt>
                <c:pt idx="926" formatCode="yyyy\-mm\-dd">
                  <c:v>43000</c:v>
                </c:pt>
                <c:pt idx="927" formatCode="yyyy\-mm\-dd">
                  <c:v>43003</c:v>
                </c:pt>
                <c:pt idx="928" formatCode="yyyy\-mm\-dd">
                  <c:v>43004</c:v>
                </c:pt>
                <c:pt idx="929" formatCode="yyyy\-mm\-dd">
                  <c:v>43005</c:v>
                </c:pt>
                <c:pt idx="930" formatCode="yyyy\-mm\-dd">
                  <c:v>43006</c:v>
                </c:pt>
                <c:pt idx="931" formatCode="yyyy\-mm\-dd">
                  <c:v>43007</c:v>
                </c:pt>
                <c:pt idx="932" formatCode="yyyy\-mm\-dd">
                  <c:v>43010</c:v>
                </c:pt>
                <c:pt idx="933" formatCode="yyyy\-mm\-dd">
                  <c:v>43011</c:v>
                </c:pt>
                <c:pt idx="934" formatCode="yyyy\-mm\-dd">
                  <c:v>43012</c:v>
                </c:pt>
                <c:pt idx="935" formatCode="yyyy\-mm\-dd">
                  <c:v>43013</c:v>
                </c:pt>
                <c:pt idx="936" formatCode="yyyy\-mm\-dd">
                  <c:v>43014</c:v>
                </c:pt>
                <c:pt idx="937" formatCode="yyyy\-mm\-dd">
                  <c:v>43017</c:v>
                </c:pt>
                <c:pt idx="938" formatCode="yyyy\-mm\-dd">
                  <c:v>43018</c:v>
                </c:pt>
                <c:pt idx="939" formatCode="yyyy\-mm\-dd">
                  <c:v>43019</c:v>
                </c:pt>
                <c:pt idx="940" formatCode="yyyy\-mm\-dd">
                  <c:v>43020</c:v>
                </c:pt>
                <c:pt idx="941" formatCode="yyyy\-mm\-dd">
                  <c:v>43021</c:v>
                </c:pt>
                <c:pt idx="942" formatCode="yyyy\-mm\-dd">
                  <c:v>43025</c:v>
                </c:pt>
                <c:pt idx="943" formatCode="yyyy\-mm\-dd">
                  <c:v>43026</c:v>
                </c:pt>
                <c:pt idx="944" formatCode="yyyy\-mm\-dd">
                  <c:v>43027</c:v>
                </c:pt>
                <c:pt idx="945" formatCode="yyyy\-mm\-dd">
                  <c:v>43028</c:v>
                </c:pt>
                <c:pt idx="946" formatCode="yyyy\-mm\-dd">
                  <c:v>43031</c:v>
                </c:pt>
                <c:pt idx="947" formatCode="yyyy\-mm\-dd">
                  <c:v>43031</c:v>
                </c:pt>
                <c:pt idx="948" formatCode="yyyy\-mm\-dd">
                  <c:v>43032</c:v>
                </c:pt>
                <c:pt idx="949" formatCode="yyyy\-mm\-dd">
                  <c:v>43033</c:v>
                </c:pt>
                <c:pt idx="950" formatCode="yyyy\-mm\-dd">
                  <c:v>43034</c:v>
                </c:pt>
                <c:pt idx="951" formatCode="yyyy\-mm\-dd">
                  <c:v>43035</c:v>
                </c:pt>
                <c:pt idx="952" formatCode="yyyy\-mm\-dd">
                  <c:v>43038</c:v>
                </c:pt>
                <c:pt idx="953" formatCode="yyyy\-mm\-dd">
                  <c:v>43039</c:v>
                </c:pt>
                <c:pt idx="954" formatCode="yyyy\-mm\-dd">
                  <c:v>43040</c:v>
                </c:pt>
                <c:pt idx="955" formatCode="yyyy\-mm\-dd">
                  <c:v>43041</c:v>
                </c:pt>
                <c:pt idx="956" formatCode="yyyy\-mm\-dd">
                  <c:v>43042</c:v>
                </c:pt>
                <c:pt idx="957" formatCode="yyyy\-mm\-dd">
                  <c:v>43045</c:v>
                </c:pt>
                <c:pt idx="958" formatCode="yyyy\-mm\-dd">
                  <c:v>43046</c:v>
                </c:pt>
                <c:pt idx="959" formatCode="yyyy\-mm\-dd">
                  <c:v>43047</c:v>
                </c:pt>
                <c:pt idx="960" formatCode="yyyy\-mm\-dd">
                  <c:v>43048</c:v>
                </c:pt>
                <c:pt idx="961" formatCode="yyyy\-mm\-dd">
                  <c:v>43049</c:v>
                </c:pt>
                <c:pt idx="962" formatCode="yyyy\-mm\-dd">
                  <c:v>43052</c:v>
                </c:pt>
                <c:pt idx="963" formatCode="yyyy\-mm\-dd">
                  <c:v>43055</c:v>
                </c:pt>
                <c:pt idx="964" formatCode="yyyy\-mm\-dd">
                  <c:v>43054</c:v>
                </c:pt>
                <c:pt idx="965" formatCode="yyyy\-mm\-dd">
                  <c:v>43055</c:v>
                </c:pt>
                <c:pt idx="966" formatCode="yyyy\-mm\-dd">
                  <c:v>43056</c:v>
                </c:pt>
                <c:pt idx="967" formatCode="yyyy\-mm\-dd">
                  <c:v>43059</c:v>
                </c:pt>
                <c:pt idx="968" formatCode="yyyy\-mm\-dd">
                  <c:v>43060</c:v>
                </c:pt>
                <c:pt idx="969" formatCode="yyyy\-mm\-dd">
                  <c:v>43061</c:v>
                </c:pt>
                <c:pt idx="970" formatCode="yyyy\-mm\-dd">
                  <c:v>43062</c:v>
                </c:pt>
                <c:pt idx="971" formatCode="yyyy\-mm\-dd">
                  <c:v>43063</c:v>
                </c:pt>
                <c:pt idx="972" formatCode="yyyy\-mm\-dd">
                  <c:v>43066</c:v>
                </c:pt>
                <c:pt idx="973" formatCode="yyyy\-mm\-dd">
                  <c:v>43067</c:v>
                </c:pt>
                <c:pt idx="974" formatCode="yyyy\-mm\-dd">
                  <c:v>43068</c:v>
                </c:pt>
                <c:pt idx="975" formatCode="yyyy\-mm\-dd">
                  <c:v>43069</c:v>
                </c:pt>
                <c:pt idx="976" formatCode="yyyy\-mm\-dd">
                  <c:v>43070</c:v>
                </c:pt>
                <c:pt idx="977" formatCode="yyyy\-mm\-dd">
                  <c:v>43073</c:v>
                </c:pt>
                <c:pt idx="978" formatCode="yyyy\-mm\-dd">
                  <c:v>43074</c:v>
                </c:pt>
                <c:pt idx="979" formatCode="yyyy\-mm\-dd">
                  <c:v>43075</c:v>
                </c:pt>
                <c:pt idx="980" formatCode="yyyy\-mm\-dd">
                  <c:v>43076</c:v>
                </c:pt>
                <c:pt idx="981" formatCode="yyyy\-mm\-dd">
                  <c:v>43077</c:v>
                </c:pt>
                <c:pt idx="982" formatCode="yyyy\-mm\-dd">
                  <c:v>43080</c:v>
                </c:pt>
                <c:pt idx="983" formatCode="yyyy\-mm\-dd">
                  <c:v>43081</c:v>
                </c:pt>
                <c:pt idx="984" formatCode="yyyy\-mm\-dd">
                  <c:v>43082</c:v>
                </c:pt>
                <c:pt idx="985" formatCode="yyyy\-mm\-dd">
                  <c:v>43083</c:v>
                </c:pt>
                <c:pt idx="986" formatCode="yyyy\-mm\-dd">
                  <c:v>43084</c:v>
                </c:pt>
                <c:pt idx="987" formatCode="yyyy\-mm\-dd">
                  <c:v>43087</c:v>
                </c:pt>
                <c:pt idx="988" formatCode="yyyy\-mm\-dd">
                  <c:v>43088</c:v>
                </c:pt>
                <c:pt idx="989" formatCode="yyyy\-mm\-dd">
                  <c:v>43089</c:v>
                </c:pt>
                <c:pt idx="990" formatCode="yyyy\-mm\-dd">
                  <c:v>43090</c:v>
                </c:pt>
                <c:pt idx="991" formatCode="yyyy\-mm\-dd">
                  <c:v>43091</c:v>
                </c:pt>
                <c:pt idx="992" formatCode="yyyy\-mm\-dd">
                  <c:v>43095</c:v>
                </c:pt>
                <c:pt idx="993" formatCode="yyyy\-mm\-dd">
                  <c:v>43096</c:v>
                </c:pt>
                <c:pt idx="994" formatCode="yyyy\-mm\-dd">
                  <c:v>43097</c:v>
                </c:pt>
                <c:pt idx="995" formatCode="yyyy\-mm\-dd">
                  <c:v>43098</c:v>
                </c:pt>
                <c:pt idx="996" formatCode="yyyy\-mm\-dd">
                  <c:v>43102</c:v>
                </c:pt>
                <c:pt idx="997" formatCode="yyyy\-mm\-dd">
                  <c:v>43103</c:v>
                </c:pt>
                <c:pt idx="998" formatCode="yyyy\-mm\-dd">
                  <c:v>43104</c:v>
                </c:pt>
                <c:pt idx="999" formatCode="yyyy\-mm\-dd">
                  <c:v>43105</c:v>
                </c:pt>
                <c:pt idx="1000" formatCode="yyyy\-mm\-dd">
                  <c:v>43108</c:v>
                </c:pt>
                <c:pt idx="1001" formatCode="yyyy\-mm\-dd">
                  <c:v>43109</c:v>
                </c:pt>
                <c:pt idx="1002" formatCode="yyyy\-mm\-dd">
                  <c:v>43110</c:v>
                </c:pt>
                <c:pt idx="1003" formatCode="yyyy\-mm\-dd">
                  <c:v>43111</c:v>
                </c:pt>
                <c:pt idx="1004" formatCode="yyyy\-mm\-dd">
                  <c:v>43112</c:v>
                </c:pt>
                <c:pt idx="1005" formatCode="yyyy\-mm\-dd">
                  <c:v>43116</c:v>
                </c:pt>
                <c:pt idx="1006" formatCode="yyyy\-mm\-dd">
                  <c:v>43117</c:v>
                </c:pt>
                <c:pt idx="1007" formatCode="yyyy\-mm\-dd">
                  <c:v>43118</c:v>
                </c:pt>
                <c:pt idx="1008" formatCode="yyyy\-mm\-dd">
                  <c:v>43119</c:v>
                </c:pt>
              </c:numCache>
            </c:numRef>
          </c:cat>
          <c:val>
            <c:numRef>
              <c:f>Hoja1!$B$2:$B$1010</c:f>
              <c:numCache>
                <c:formatCode>General</c:formatCode>
                <c:ptCount val="1009"/>
                <c:pt idx="0">
                  <c:v>16373.34</c:v>
                </c:pt>
                <c:pt idx="1">
                  <c:v>16197.35</c:v>
                </c:pt>
                <c:pt idx="2">
                  <c:v>15879.11</c:v>
                </c:pt>
                <c:pt idx="3">
                  <c:v>15837.88</c:v>
                </c:pt>
                <c:pt idx="4">
                  <c:v>15928.56</c:v>
                </c:pt>
                <c:pt idx="5">
                  <c:v>15738.79</c:v>
                </c:pt>
                <c:pt idx="6">
                  <c:v>15848.61</c:v>
                </c:pt>
                <c:pt idx="7">
                  <c:v>15698.85</c:v>
                </c:pt>
                <c:pt idx="8">
                  <c:v>15372.8</c:v>
                </c:pt>
                <c:pt idx="9">
                  <c:v>15445.24</c:v>
                </c:pt>
                <c:pt idx="10">
                  <c:v>15440.23</c:v>
                </c:pt>
                <c:pt idx="11">
                  <c:v>15628.53</c:v>
                </c:pt>
                <c:pt idx="12">
                  <c:v>15794.08</c:v>
                </c:pt>
                <c:pt idx="13">
                  <c:v>15801.79</c:v>
                </c:pt>
                <c:pt idx="14">
                  <c:v>15994.77</c:v>
                </c:pt>
                <c:pt idx="15">
                  <c:v>15963.94</c:v>
                </c:pt>
                <c:pt idx="16">
                  <c:v>16027.59</c:v>
                </c:pt>
                <c:pt idx="17">
                  <c:v>16154.39</c:v>
                </c:pt>
                <c:pt idx="18">
                  <c:v>16130.4</c:v>
                </c:pt>
                <c:pt idx="19">
                  <c:v>16040.56</c:v>
                </c:pt>
                <c:pt idx="20">
                  <c:v>16133.23</c:v>
                </c:pt>
                <c:pt idx="21">
                  <c:v>16103.3</c:v>
                </c:pt>
                <c:pt idx="22">
                  <c:v>16207.14</c:v>
                </c:pt>
                <c:pt idx="23">
                  <c:v>16179.66</c:v>
                </c:pt>
                <c:pt idx="24">
                  <c:v>16198.41</c:v>
                </c:pt>
                <c:pt idx="25">
                  <c:v>16272.65</c:v>
                </c:pt>
                <c:pt idx="26">
                  <c:v>16321.71</c:v>
                </c:pt>
                <c:pt idx="27">
                  <c:v>16168.03</c:v>
                </c:pt>
                <c:pt idx="28">
                  <c:v>16395.88</c:v>
                </c:pt>
                <c:pt idx="29">
                  <c:v>16360.18</c:v>
                </c:pt>
                <c:pt idx="30">
                  <c:v>16421.89</c:v>
                </c:pt>
                <c:pt idx="31">
                  <c:v>16452.72</c:v>
                </c:pt>
                <c:pt idx="32">
                  <c:v>16418.68</c:v>
                </c:pt>
                <c:pt idx="33">
                  <c:v>16351.25</c:v>
                </c:pt>
                <c:pt idx="34">
                  <c:v>16340.08</c:v>
                </c:pt>
                <c:pt idx="35">
                  <c:v>16108.89</c:v>
                </c:pt>
                <c:pt idx="36">
                  <c:v>16065.67</c:v>
                </c:pt>
                <c:pt idx="37">
                  <c:v>16247.22</c:v>
                </c:pt>
                <c:pt idx="38">
                  <c:v>16336.19</c:v>
                </c:pt>
                <c:pt idx="39">
                  <c:v>16222.17</c:v>
                </c:pt>
                <c:pt idx="40">
                  <c:v>16331.05</c:v>
                </c:pt>
                <c:pt idx="41">
                  <c:v>16302.77</c:v>
                </c:pt>
                <c:pt idx="42">
                  <c:v>16276.69</c:v>
                </c:pt>
                <c:pt idx="43">
                  <c:v>16367.88</c:v>
                </c:pt>
                <c:pt idx="44">
                  <c:v>16268.99</c:v>
                </c:pt>
                <c:pt idx="45">
                  <c:v>16264.23</c:v>
                </c:pt>
                <c:pt idx="46">
                  <c:v>16323.06</c:v>
                </c:pt>
                <c:pt idx="47">
                  <c:v>16457.66</c:v>
                </c:pt>
                <c:pt idx="48">
                  <c:v>16532.61</c:v>
                </c:pt>
                <c:pt idx="49">
                  <c:v>16573</c:v>
                </c:pt>
                <c:pt idx="50">
                  <c:v>16572.55</c:v>
                </c:pt>
                <c:pt idx="51">
                  <c:v>16412.71</c:v>
                </c:pt>
                <c:pt idx="52">
                  <c:v>16245.87</c:v>
                </c:pt>
                <c:pt idx="53">
                  <c:v>16256.14</c:v>
                </c:pt>
                <c:pt idx="54">
                  <c:v>16437.18</c:v>
                </c:pt>
                <c:pt idx="55">
                  <c:v>16170.22</c:v>
                </c:pt>
                <c:pt idx="56">
                  <c:v>16026.75</c:v>
                </c:pt>
                <c:pt idx="57">
                  <c:v>16173.24</c:v>
                </c:pt>
                <c:pt idx="58">
                  <c:v>16262.56</c:v>
                </c:pt>
                <c:pt idx="59">
                  <c:v>16424.849999999999</c:v>
                </c:pt>
                <c:pt idx="60">
                  <c:v>16408.54</c:v>
                </c:pt>
                <c:pt idx="61">
                  <c:v>16449.25</c:v>
                </c:pt>
                <c:pt idx="62">
                  <c:v>16514.37</c:v>
                </c:pt>
                <c:pt idx="63">
                  <c:v>16501.650000000001</c:v>
                </c:pt>
                <c:pt idx="64">
                  <c:v>16501.650000000001</c:v>
                </c:pt>
                <c:pt idx="65">
                  <c:v>16361.46</c:v>
                </c:pt>
                <c:pt idx="66">
                  <c:v>16448.740000000002</c:v>
                </c:pt>
                <c:pt idx="67">
                  <c:v>16535.37</c:v>
                </c:pt>
                <c:pt idx="68">
                  <c:v>16580.84</c:v>
                </c:pt>
                <c:pt idx="69">
                  <c:v>16558.87</c:v>
                </c:pt>
                <c:pt idx="70">
                  <c:v>16512.89</c:v>
                </c:pt>
                <c:pt idx="71">
                  <c:v>16530.55</c:v>
                </c:pt>
                <c:pt idx="72">
                  <c:v>16401.02</c:v>
                </c:pt>
                <c:pt idx="73">
                  <c:v>16518.54</c:v>
                </c:pt>
                <c:pt idx="74">
                  <c:v>16550.97</c:v>
                </c:pt>
                <c:pt idx="75">
                  <c:v>16583.34</c:v>
                </c:pt>
                <c:pt idx="76">
                  <c:v>16695.47</c:v>
                </c:pt>
                <c:pt idx="77">
                  <c:v>16715.439999999999</c:v>
                </c:pt>
                <c:pt idx="78">
                  <c:v>16613.97</c:v>
                </c:pt>
                <c:pt idx="79">
                  <c:v>16446.810000000001</c:v>
                </c:pt>
                <c:pt idx="80">
                  <c:v>16491.310000000001</c:v>
                </c:pt>
                <c:pt idx="81">
                  <c:v>16511.86</c:v>
                </c:pt>
                <c:pt idx="82">
                  <c:v>16374.31</c:v>
                </c:pt>
                <c:pt idx="83">
                  <c:v>16533.060000000001</c:v>
                </c:pt>
                <c:pt idx="84">
                  <c:v>16543.080000000002</c:v>
                </c:pt>
                <c:pt idx="85">
                  <c:v>16606.27</c:v>
                </c:pt>
                <c:pt idx="86">
                  <c:v>16675.5</c:v>
                </c:pt>
                <c:pt idx="87">
                  <c:v>16633.18</c:v>
                </c:pt>
                <c:pt idx="88">
                  <c:v>16698.740000000002</c:v>
                </c:pt>
                <c:pt idx="89">
                  <c:v>16717.169999999998</c:v>
                </c:pt>
                <c:pt idx="90">
                  <c:v>16743.63</c:v>
                </c:pt>
                <c:pt idx="91">
                  <c:v>16722.34</c:v>
                </c:pt>
                <c:pt idx="92">
                  <c:v>16737.53</c:v>
                </c:pt>
                <c:pt idx="93">
                  <c:v>16836.11</c:v>
                </c:pt>
                <c:pt idx="94">
                  <c:v>16924.28</c:v>
                </c:pt>
                <c:pt idx="95">
                  <c:v>16943.099999999999</c:v>
                </c:pt>
                <c:pt idx="96">
                  <c:v>16945.919999999998</c:v>
                </c:pt>
                <c:pt idx="97">
                  <c:v>16843.88</c:v>
                </c:pt>
                <c:pt idx="98">
                  <c:v>16734.189999999999</c:v>
                </c:pt>
                <c:pt idx="99">
                  <c:v>16775.740000000002</c:v>
                </c:pt>
                <c:pt idx="100">
                  <c:v>16781.009999999998</c:v>
                </c:pt>
                <c:pt idx="101">
                  <c:v>16808.490000000002</c:v>
                </c:pt>
                <c:pt idx="102">
                  <c:v>16906.62</c:v>
                </c:pt>
                <c:pt idx="103">
                  <c:v>16921.46</c:v>
                </c:pt>
                <c:pt idx="104">
                  <c:v>16947.080000000002</c:v>
                </c:pt>
                <c:pt idx="105">
                  <c:v>16937.259999999998</c:v>
                </c:pt>
                <c:pt idx="106">
                  <c:v>16818.13</c:v>
                </c:pt>
                <c:pt idx="107">
                  <c:v>16867.509999999998</c:v>
                </c:pt>
                <c:pt idx="108">
                  <c:v>16846.13</c:v>
                </c:pt>
                <c:pt idx="109">
                  <c:v>16851.84</c:v>
                </c:pt>
                <c:pt idx="110">
                  <c:v>16826.599999999999</c:v>
                </c:pt>
                <c:pt idx="111">
                  <c:v>16956.07</c:v>
                </c:pt>
                <c:pt idx="112">
                  <c:v>16976.240000000002</c:v>
                </c:pt>
                <c:pt idx="113">
                  <c:v>17068.259999999998</c:v>
                </c:pt>
                <c:pt idx="114">
                  <c:v>17024.21</c:v>
                </c:pt>
                <c:pt idx="115">
                  <c:v>16906.62</c:v>
                </c:pt>
                <c:pt idx="116">
                  <c:v>16985.61</c:v>
                </c:pt>
                <c:pt idx="117">
                  <c:v>16915.07</c:v>
                </c:pt>
                <c:pt idx="118">
                  <c:v>16943.810000000001</c:v>
                </c:pt>
                <c:pt idx="119">
                  <c:v>17055.419999999998</c:v>
                </c:pt>
                <c:pt idx="120">
                  <c:v>17060.68</c:v>
                </c:pt>
                <c:pt idx="121">
                  <c:v>17138.2</c:v>
                </c:pt>
                <c:pt idx="122">
                  <c:v>16976.810000000001</c:v>
                </c:pt>
                <c:pt idx="123">
                  <c:v>17100.18</c:v>
                </c:pt>
                <c:pt idx="124">
                  <c:v>17051.73</c:v>
                </c:pt>
                <c:pt idx="125">
                  <c:v>17113.54</c:v>
                </c:pt>
                <c:pt idx="126">
                  <c:v>17086.63</c:v>
                </c:pt>
                <c:pt idx="127">
                  <c:v>17083.8</c:v>
                </c:pt>
                <c:pt idx="128">
                  <c:v>16960.57</c:v>
                </c:pt>
                <c:pt idx="129">
                  <c:v>16982.59</c:v>
                </c:pt>
                <c:pt idx="130">
                  <c:v>16912.11</c:v>
                </c:pt>
                <c:pt idx="131">
                  <c:v>16880.36</c:v>
                </c:pt>
                <c:pt idx="132">
                  <c:v>16563.3</c:v>
                </c:pt>
                <c:pt idx="133">
                  <c:v>16493.37</c:v>
                </c:pt>
                <c:pt idx="134">
                  <c:v>16569.28</c:v>
                </c:pt>
                <c:pt idx="135">
                  <c:v>16429.47</c:v>
                </c:pt>
                <c:pt idx="136">
                  <c:v>16443.34</c:v>
                </c:pt>
                <c:pt idx="137">
                  <c:v>16368.27</c:v>
                </c:pt>
                <c:pt idx="138">
                  <c:v>16553.93</c:v>
                </c:pt>
                <c:pt idx="139">
                  <c:v>16569.98</c:v>
                </c:pt>
                <c:pt idx="140">
                  <c:v>16560.54</c:v>
                </c:pt>
                <c:pt idx="141">
                  <c:v>16651.8</c:v>
                </c:pt>
                <c:pt idx="142">
                  <c:v>16713.580000000002</c:v>
                </c:pt>
                <c:pt idx="143">
                  <c:v>16662.91</c:v>
                </c:pt>
                <c:pt idx="144">
                  <c:v>16838.740000000002</c:v>
                </c:pt>
                <c:pt idx="145">
                  <c:v>16919.59</c:v>
                </c:pt>
                <c:pt idx="146">
                  <c:v>16979.13</c:v>
                </c:pt>
                <c:pt idx="147">
                  <c:v>17039.490000000002</c:v>
                </c:pt>
                <c:pt idx="148">
                  <c:v>17001.22</c:v>
                </c:pt>
                <c:pt idx="149">
                  <c:v>17076.87</c:v>
                </c:pt>
                <c:pt idx="150">
                  <c:v>17106.7</c:v>
                </c:pt>
                <c:pt idx="151">
                  <c:v>17122.009999999998</c:v>
                </c:pt>
                <c:pt idx="152">
                  <c:v>17079.57</c:v>
                </c:pt>
                <c:pt idx="153">
                  <c:v>17098.45</c:v>
                </c:pt>
                <c:pt idx="154">
                  <c:v>17067.560000000001</c:v>
                </c:pt>
                <c:pt idx="155">
                  <c:v>17078.28</c:v>
                </c:pt>
                <c:pt idx="156">
                  <c:v>17069.580000000002</c:v>
                </c:pt>
                <c:pt idx="157">
                  <c:v>17137.36</c:v>
                </c:pt>
                <c:pt idx="158">
                  <c:v>17111.419999999998</c:v>
                </c:pt>
                <c:pt idx="159">
                  <c:v>17013.87</c:v>
                </c:pt>
                <c:pt idx="160">
                  <c:v>17068.71</c:v>
                </c:pt>
                <c:pt idx="161">
                  <c:v>17049</c:v>
                </c:pt>
                <c:pt idx="162">
                  <c:v>16987.509999999998</c:v>
                </c:pt>
                <c:pt idx="163">
                  <c:v>17031.14</c:v>
                </c:pt>
                <c:pt idx="164">
                  <c:v>17131.97</c:v>
                </c:pt>
                <c:pt idx="165">
                  <c:v>17156.849999999999</c:v>
                </c:pt>
                <c:pt idx="166">
                  <c:v>17265.990000000002</c:v>
                </c:pt>
                <c:pt idx="167">
                  <c:v>17279.740000000002</c:v>
                </c:pt>
                <c:pt idx="168">
                  <c:v>17172.68</c:v>
                </c:pt>
                <c:pt idx="169">
                  <c:v>17055.87</c:v>
                </c:pt>
                <c:pt idx="170">
                  <c:v>17210.060000000001</c:v>
                </c:pt>
                <c:pt idx="171">
                  <c:v>16945.8</c:v>
                </c:pt>
                <c:pt idx="172">
                  <c:v>17113.150000000001</c:v>
                </c:pt>
                <c:pt idx="173">
                  <c:v>17071.22</c:v>
                </c:pt>
                <c:pt idx="174">
                  <c:v>17042.900000000001</c:v>
                </c:pt>
                <c:pt idx="175">
                  <c:v>16804.71</c:v>
                </c:pt>
                <c:pt idx="176">
                  <c:v>16801.05</c:v>
                </c:pt>
                <c:pt idx="177">
                  <c:v>17009.689999999999</c:v>
                </c:pt>
                <c:pt idx="178">
                  <c:v>16991.91</c:v>
                </c:pt>
                <c:pt idx="179">
                  <c:v>16719.39</c:v>
                </c:pt>
                <c:pt idx="180">
                  <c:v>16994.22</c:v>
                </c:pt>
                <c:pt idx="181">
                  <c:v>16659.25</c:v>
                </c:pt>
                <c:pt idx="182">
                  <c:v>16544.099999999999</c:v>
                </c:pt>
                <c:pt idx="183">
                  <c:v>16321.07</c:v>
                </c:pt>
                <c:pt idx="184">
                  <c:v>16315.19</c:v>
                </c:pt>
                <c:pt idx="185">
                  <c:v>16141.74</c:v>
                </c:pt>
                <c:pt idx="186">
                  <c:v>16117.24</c:v>
                </c:pt>
                <c:pt idx="187">
                  <c:v>16380.41</c:v>
                </c:pt>
                <c:pt idx="188">
                  <c:v>16399.669999999998</c:v>
                </c:pt>
                <c:pt idx="189">
                  <c:v>16614.810000000001</c:v>
                </c:pt>
                <c:pt idx="190">
                  <c:v>16461.32</c:v>
                </c:pt>
                <c:pt idx="191">
                  <c:v>16677.900000000001</c:v>
                </c:pt>
                <c:pt idx="192">
                  <c:v>16805.41</c:v>
                </c:pt>
                <c:pt idx="193">
                  <c:v>16817.939999999999</c:v>
                </c:pt>
                <c:pt idx="194">
                  <c:v>17005.75</c:v>
                </c:pt>
                <c:pt idx="195">
                  <c:v>16974.310000000001</c:v>
                </c:pt>
                <c:pt idx="196">
                  <c:v>17195.419999999998</c:v>
                </c:pt>
                <c:pt idx="197">
                  <c:v>17390.52</c:v>
                </c:pt>
                <c:pt idx="198">
                  <c:v>17366.240000000002</c:v>
                </c:pt>
                <c:pt idx="199">
                  <c:v>17383.84</c:v>
                </c:pt>
                <c:pt idx="200">
                  <c:v>17484.53</c:v>
                </c:pt>
                <c:pt idx="201">
                  <c:v>17554.47</c:v>
                </c:pt>
                <c:pt idx="202">
                  <c:v>17573.93</c:v>
                </c:pt>
                <c:pt idx="203">
                  <c:v>17613.740000000002</c:v>
                </c:pt>
                <c:pt idx="204">
                  <c:v>17614.900000000001</c:v>
                </c:pt>
                <c:pt idx="205">
                  <c:v>17612.2</c:v>
                </c:pt>
                <c:pt idx="206">
                  <c:v>17652.79</c:v>
                </c:pt>
                <c:pt idx="207">
                  <c:v>17634.740000000002</c:v>
                </c:pt>
                <c:pt idx="208">
                  <c:v>17647.75</c:v>
                </c:pt>
                <c:pt idx="209">
                  <c:v>17687.82</c:v>
                </c:pt>
                <c:pt idx="210">
                  <c:v>17685.73</c:v>
                </c:pt>
                <c:pt idx="211">
                  <c:v>17719</c:v>
                </c:pt>
                <c:pt idx="212">
                  <c:v>17810.060000000001</c:v>
                </c:pt>
                <c:pt idx="213">
                  <c:v>17817.900000000001</c:v>
                </c:pt>
                <c:pt idx="214">
                  <c:v>17814.939999999999</c:v>
                </c:pt>
                <c:pt idx="215">
                  <c:v>17827.75</c:v>
                </c:pt>
                <c:pt idx="216">
                  <c:v>17828.240000000002</c:v>
                </c:pt>
                <c:pt idx="217">
                  <c:v>17776.8</c:v>
                </c:pt>
                <c:pt idx="218">
                  <c:v>17879.55</c:v>
                </c:pt>
                <c:pt idx="219">
                  <c:v>17912.62</c:v>
                </c:pt>
                <c:pt idx="220">
                  <c:v>17900.099999999999</c:v>
                </c:pt>
                <c:pt idx="221">
                  <c:v>17958.79</c:v>
                </c:pt>
                <c:pt idx="222">
                  <c:v>17852.48</c:v>
                </c:pt>
                <c:pt idx="223">
                  <c:v>17801.2</c:v>
                </c:pt>
                <c:pt idx="224">
                  <c:v>17533.150000000001</c:v>
                </c:pt>
                <c:pt idx="225">
                  <c:v>17596.34</c:v>
                </c:pt>
                <c:pt idx="226">
                  <c:v>17280.830000000002</c:v>
                </c:pt>
                <c:pt idx="227">
                  <c:v>17180.84</c:v>
                </c:pt>
                <c:pt idx="228">
                  <c:v>17068.87</c:v>
                </c:pt>
                <c:pt idx="229">
                  <c:v>17356.87</c:v>
                </c:pt>
                <c:pt idx="230">
                  <c:v>17778.150000000001</c:v>
                </c:pt>
                <c:pt idx="231">
                  <c:v>17804.8</c:v>
                </c:pt>
                <c:pt idx="232">
                  <c:v>17959.439999999999</c:v>
                </c:pt>
                <c:pt idx="233">
                  <c:v>18024.169999999998</c:v>
                </c:pt>
                <c:pt idx="234">
                  <c:v>18030.21</c:v>
                </c:pt>
                <c:pt idx="235">
                  <c:v>18053.71</c:v>
                </c:pt>
                <c:pt idx="236">
                  <c:v>18038.23</c:v>
                </c:pt>
                <c:pt idx="237">
                  <c:v>17983.07</c:v>
                </c:pt>
                <c:pt idx="238">
                  <c:v>17823.07</c:v>
                </c:pt>
                <c:pt idx="239">
                  <c:v>17832.990000000002</c:v>
                </c:pt>
                <c:pt idx="240">
                  <c:v>17501.650000000001</c:v>
                </c:pt>
                <c:pt idx="241">
                  <c:v>17371.64</c:v>
                </c:pt>
                <c:pt idx="242">
                  <c:v>17584.52</c:v>
                </c:pt>
                <c:pt idx="243">
                  <c:v>17907.87</c:v>
                </c:pt>
                <c:pt idx="244">
                  <c:v>17737.37</c:v>
                </c:pt>
                <c:pt idx="245">
                  <c:v>17640.84</c:v>
                </c:pt>
                <c:pt idx="246">
                  <c:v>17613.68</c:v>
                </c:pt>
                <c:pt idx="247">
                  <c:v>17427.09</c:v>
                </c:pt>
                <c:pt idx="248">
                  <c:v>17320.71</c:v>
                </c:pt>
                <c:pt idx="249">
                  <c:v>17511.57</c:v>
                </c:pt>
                <c:pt idx="250">
                  <c:v>17515.23</c:v>
                </c:pt>
                <c:pt idx="251">
                  <c:v>17554.28</c:v>
                </c:pt>
                <c:pt idx="252">
                  <c:v>17813.98</c:v>
                </c:pt>
                <c:pt idx="253">
                  <c:v>17672.599999999999</c:v>
                </c:pt>
                <c:pt idx="254">
                  <c:v>17678.7</c:v>
                </c:pt>
                <c:pt idx="255">
                  <c:v>17387.21</c:v>
                </c:pt>
                <c:pt idx="256">
                  <c:v>17191.37</c:v>
                </c:pt>
                <c:pt idx="257">
                  <c:v>17416.849999999999</c:v>
                </c:pt>
                <c:pt idx="258">
                  <c:v>17164.95</c:v>
                </c:pt>
                <c:pt idx="259">
                  <c:v>17361.04</c:v>
                </c:pt>
                <c:pt idx="260">
                  <c:v>17666.400000000001</c:v>
                </c:pt>
                <c:pt idx="261">
                  <c:v>17673.02</c:v>
                </c:pt>
                <c:pt idx="262">
                  <c:v>17884.88</c:v>
                </c:pt>
                <c:pt idx="263">
                  <c:v>17824.29</c:v>
                </c:pt>
                <c:pt idx="264">
                  <c:v>17729.21</c:v>
                </c:pt>
                <c:pt idx="265">
                  <c:v>17868.759999999998</c:v>
                </c:pt>
                <c:pt idx="266">
                  <c:v>17862.14</c:v>
                </c:pt>
                <c:pt idx="267">
                  <c:v>17972.38</c:v>
                </c:pt>
                <c:pt idx="268">
                  <c:v>18019.349999999999</c:v>
                </c:pt>
                <c:pt idx="269">
                  <c:v>18047.580000000002</c:v>
                </c:pt>
                <c:pt idx="270">
                  <c:v>18029.849999999999</c:v>
                </c:pt>
                <c:pt idx="271">
                  <c:v>17985.77</c:v>
                </c:pt>
                <c:pt idx="272">
                  <c:v>18140.439999999999</c:v>
                </c:pt>
                <c:pt idx="273">
                  <c:v>18116.84</c:v>
                </c:pt>
                <c:pt idx="274">
                  <c:v>18209.189999999999</c:v>
                </c:pt>
                <c:pt idx="275">
                  <c:v>18224.57</c:v>
                </c:pt>
                <c:pt idx="276">
                  <c:v>18214.419999999998</c:v>
                </c:pt>
                <c:pt idx="277">
                  <c:v>18132.7</c:v>
                </c:pt>
                <c:pt idx="278">
                  <c:v>18288.63</c:v>
                </c:pt>
                <c:pt idx="279">
                  <c:v>18203.37</c:v>
                </c:pt>
                <c:pt idx="280">
                  <c:v>18096.900000000001</c:v>
                </c:pt>
                <c:pt idx="281">
                  <c:v>18135.72</c:v>
                </c:pt>
                <c:pt idx="282">
                  <c:v>17856.78</c:v>
                </c:pt>
                <c:pt idx="283">
                  <c:v>17995.72</c:v>
                </c:pt>
                <c:pt idx="284">
                  <c:v>17662.939999999999</c:v>
                </c:pt>
                <c:pt idx="285">
                  <c:v>17635.39</c:v>
                </c:pt>
                <c:pt idx="286">
                  <c:v>17895.22</c:v>
                </c:pt>
                <c:pt idx="287">
                  <c:v>17749.310000000001</c:v>
                </c:pt>
                <c:pt idx="288">
                  <c:v>17977.419999999998</c:v>
                </c:pt>
                <c:pt idx="289">
                  <c:v>17849.080000000002</c:v>
                </c:pt>
                <c:pt idx="290">
                  <c:v>18076.189999999999</c:v>
                </c:pt>
                <c:pt idx="291">
                  <c:v>17959.03</c:v>
                </c:pt>
                <c:pt idx="292">
                  <c:v>18127.650000000001</c:v>
                </c:pt>
                <c:pt idx="293">
                  <c:v>18116.04</c:v>
                </c:pt>
                <c:pt idx="294">
                  <c:v>18011.14</c:v>
                </c:pt>
                <c:pt idx="295">
                  <c:v>17718.54</c:v>
                </c:pt>
                <c:pt idx="296">
                  <c:v>17678.23</c:v>
                </c:pt>
                <c:pt idx="297">
                  <c:v>17712.66</c:v>
                </c:pt>
                <c:pt idx="298">
                  <c:v>17976.310000000001</c:v>
                </c:pt>
                <c:pt idx="299">
                  <c:v>17776.12</c:v>
                </c:pt>
                <c:pt idx="300">
                  <c:v>17698.18</c:v>
                </c:pt>
                <c:pt idx="301">
                  <c:v>17763.240000000002</c:v>
                </c:pt>
                <c:pt idx="302">
                  <c:v>17880.849999999999</c:v>
                </c:pt>
                <c:pt idx="303">
                  <c:v>17875.419999999998</c:v>
                </c:pt>
                <c:pt idx="304">
                  <c:v>17902.509999999998</c:v>
                </c:pt>
                <c:pt idx="305">
                  <c:v>17958.73</c:v>
                </c:pt>
                <c:pt idx="306">
                  <c:v>18057.650000000001</c:v>
                </c:pt>
                <c:pt idx="307">
                  <c:v>17977.04</c:v>
                </c:pt>
                <c:pt idx="308">
                  <c:v>18036.7</c:v>
                </c:pt>
                <c:pt idx="309">
                  <c:v>18112.61</c:v>
                </c:pt>
                <c:pt idx="310">
                  <c:v>18105.77</c:v>
                </c:pt>
                <c:pt idx="311">
                  <c:v>17826.3</c:v>
                </c:pt>
                <c:pt idx="312">
                  <c:v>18034.93</c:v>
                </c:pt>
                <c:pt idx="313">
                  <c:v>17949.59</c:v>
                </c:pt>
                <c:pt idx="314">
                  <c:v>18038.27</c:v>
                </c:pt>
                <c:pt idx="315">
                  <c:v>18058.689999999999</c:v>
                </c:pt>
                <c:pt idx="316">
                  <c:v>18080.14</c:v>
                </c:pt>
                <c:pt idx="317">
                  <c:v>18037.97</c:v>
                </c:pt>
                <c:pt idx="318">
                  <c:v>18110.14</c:v>
                </c:pt>
                <c:pt idx="319">
                  <c:v>18035.53</c:v>
                </c:pt>
                <c:pt idx="320">
                  <c:v>17840.52</c:v>
                </c:pt>
                <c:pt idx="321">
                  <c:v>18024.060000000001</c:v>
                </c:pt>
                <c:pt idx="322">
                  <c:v>18070.400000000001</c:v>
                </c:pt>
                <c:pt idx="323">
                  <c:v>17928.2</c:v>
                </c:pt>
                <c:pt idx="324">
                  <c:v>17841.98</c:v>
                </c:pt>
                <c:pt idx="325">
                  <c:v>17924.060000000001</c:v>
                </c:pt>
                <c:pt idx="326">
                  <c:v>18191.11</c:v>
                </c:pt>
                <c:pt idx="327">
                  <c:v>18105.169999999998</c:v>
                </c:pt>
                <c:pt idx="328">
                  <c:v>18068.23</c:v>
                </c:pt>
                <c:pt idx="329">
                  <c:v>18060.490000000002</c:v>
                </c:pt>
                <c:pt idx="330">
                  <c:v>18252.240000000002</c:v>
                </c:pt>
                <c:pt idx="331">
                  <c:v>18272.560000000001</c:v>
                </c:pt>
                <c:pt idx="332">
                  <c:v>18298.88</c:v>
                </c:pt>
                <c:pt idx="333">
                  <c:v>18312.39</c:v>
                </c:pt>
                <c:pt idx="334">
                  <c:v>18285.400000000001</c:v>
                </c:pt>
                <c:pt idx="335">
                  <c:v>18285.740000000002</c:v>
                </c:pt>
                <c:pt idx="336">
                  <c:v>18232.02</c:v>
                </c:pt>
                <c:pt idx="337">
                  <c:v>18041.54</c:v>
                </c:pt>
                <c:pt idx="338">
                  <c:v>18162.990000000002</c:v>
                </c:pt>
                <c:pt idx="339">
                  <c:v>18126.12</c:v>
                </c:pt>
                <c:pt idx="340">
                  <c:v>18010.68</c:v>
                </c:pt>
                <c:pt idx="341">
                  <c:v>18040.37</c:v>
                </c:pt>
                <c:pt idx="342">
                  <c:v>18011.939999999999</c:v>
                </c:pt>
                <c:pt idx="343">
                  <c:v>18076.27</c:v>
                </c:pt>
                <c:pt idx="344">
                  <c:v>17905.580000000002</c:v>
                </c:pt>
                <c:pt idx="345">
                  <c:v>17849.46</c:v>
                </c:pt>
                <c:pt idx="346">
                  <c:v>17766.55</c:v>
                </c:pt>
                <c:pt idx="347">
                  <c:v>17764.04</c:v>
                </c:pt>
                <c:pt idx="348">
                  <c:v>18000.400000000001</c:v>
                </c:pt>
                <c:pt idx="349">
                  <c:v>18039.37</c:v>
                </c:pt>
                <c:pt idx="350">
                  <c:v>17898.84</c:v>
                </c:pt>
                <c:pt idx="351">
                  <c:v>17791.169999999998</c:v>
                </c:pt>
                <c:pt idx="352">
                  <c:v>17904.48</c:v>
                </c:pt>
                <c:pt idx="353">
                  <c:v>17935.740000000002</c:v>
                </c:pt>
                <c:pt idx="354">
                  <c:v>18115.84</c:v>
                </c:pt>
                <c:pt idx="355">
                  <c:v>18015.95</c:v>
                </c:pt>
                <c:pt idx="356">
                  <c:v>18119.78</c:v>
                </c:pt>
                <c:pt idx="357">
                  <c:v>18144.07</c:v>
                </c:pt>
                <c:pt idx="358">
                  <c:v>17966.07</c:v>
                </c:pt>
                <c:pt idx="359">
                  <c:v>17890.36</c:v>
                </c:pt>
                <c:pt idx="360">
                  <c:v>17946.68</c:v>
                </c:pt>
                <c:pt idx="361">
                  <c:v>17596.349999999999</c:v>
                </c:pt>
                <c:pt idx="362">
                  <c:v>17619.509999999998</c:v>
                </c:pt>
                <c:pt idx="363">
                  <c:v>17757.91</c:v>
                </c:pt>
                <c:pt idx="364">
                  <c:v>17730.11</c:v>
                </c:pt>
                <c:pt idx="365">
                  <c:v>17683.580000000002</c:v>
                </c:pt>
                <c:pt idx="366">
                  <c:v>17776.91</c:v>
                </c:pt>
                <c:pt idx="367">
                  <c:v>17515.419999999998</c:v>
                </c:pt>
                <c:pt idx="368">
                  <c:v>17548.62</c:v>
                </c:pt>
                <c:pt idx="369">
                  <c:v>17760.41</c:v>
                </c:pt>
                <c:pt idx="370">
                  <c:v>17977.68</c:v>
                </c:pt>
                <c:pt idx="371">
                  <c:v>18053.580000000002</c:v>
                </c:pt>
                <c:pt idx="372">
                  <c:v>18050.169999999998</c:v>
                </c:pt>
                <c:pt idx="373">
                  <c:v>18120.25</c:v>
                </c:pt>
                <c:pt idx="374">
                  <c:v>18086.45</c:v>
                </c:pt>
                <c:pt idx="375">
                  <c:v>18100.41</c:v>
                </c:pt>
                <c:pt idx="376">
                  <c:v>17919.29</c:v>
                </c:pt>
                <c:pt idx="377">
                  <c:v>17851.04</c:v>
                </c:pt>
                <c:pt idx="378">
                  <c:v>17731.919999999998</c:v>
                </c:pt>
                <c:pt idx="379">
                  <c:v>17568.53</c:v>
                </c:pt>
                <c:pt idx="380">
                  <c:v>17440.59</c:v>
                </c:pt>
                <c:pt idx="381">
                  <c:v>17630.27</c:v>
                </c:pt>
                <c:pt idx="382">
                  <c:v>17751.39</c:v>
                </c:pt>
                <c:pt idx="383">
                  <c:v>17745.98</c:v>
                </c:pt>
                <c:pt idx="384">
                  <c:v>17689.86</c:v>
                </c:pt>
                <c:pt idx="385">
                  <c:v>17598.2</c:v>
                </c:pt>
                <c:pt idx="386">
                  <c:v>17550.689999999999</c:v>
                </c:pt>
                <c:pt idx="387">
                  <c:v>17540.47</c:v>
                </c:pt>
                <c:pt idx="388">
                  <c:v>17419.75</c:v>
                </c:pt>
                <c:pt idx="389">
                  <c:v>17373.38</c:v>
                </c:pt>
                <c:pt idx="390">
                  <c:v>17615.169999999998</c:v>
                </c:pt>
                <c:pt idx="391">
                  <c:v>17402.84</c:v>
                </c:pt>
                <c:pt idx="392">
                  <c:v>17402.509999999998</c:v>
                </c:pt>
                <c:pt idx="393">
                  <c:v>17408.25</c:v>
                </c:pt>
                <c:pt idx="394">
                  <c:v>17477.400000000001</c:v>
                </c:pt>
                <c:pt idx="395">
                  <c:v>17545.18</c:v>
                </c:pt>
                <c:pt idx="396">
                  <c:v>17511.34</c:v>
                </c:pt>
                <c:pt idx="397">
                  <c:v>17348.73</c:v>
                </c:pt>
                <c:pt idx="398">
                  <c:v>16990.689999999999</c:v>
                </c:pt>
                <c:pt idx="399">
                  <c:v>16459.75</c:v>
                </c:pt>
                <c:pt idx="400">
                  <c:v>15871.35</c:v>
                </c:pt>
                <c:pt idx="401">
                  <c:v>15666.44</c:v>
                </c:pt>
                <c:pt idx="402">
                  <c:v>16285.51</c:v>
                </c:pt>
                <c:pt idx="403">
                  <c:v>16654.77</c:v>
                </c:pt>
                <c:pt idx="404">
                  <c:v>16643.009999999998</c:v>
                </c:pt>
                <c:pt idx="405">
                  <c:v>16528.03</c:v>
                </c:pt>
                <c:pt idx="406">
                  <c:v>16058.35</c:v>
                </c:pt>
                <c:pt idx="407">
                  <c:v>16351.38</c:v>
                </c:pt>
                <c:pt idx="408">
                  <c:v>16374.76</c:v>
                </c:pt>
                <c:pt idx="409">
                  <c:v>16102.38</c:v>
                </c:pt>
                <c:pt idx="410">
                  <c:v>16492.68</c:v>
                </c:pt>
                <c:pt idx="411">
                  <c:v>16253.57</c:v>
                </c:pt>
                <c:pt idx="412">
                  <c:v>16330.4</c:v>
                </c:pt>
                <c:pt idx="413">
                  <c:v>16433.09</c:v>
                </c:pt>
                <c:pt idx="414">
                  <c:v>16370.96</c:v>
                </c:pt>
                <c:pt idx="415">
                  <c:v>16599.849999999999</c:v>
                </c:pt>
                <c:pt idx="416">
                  <c:v>16739.95</c:v>
                </c:pt>
                <c:pt idx="417">
                  <c:v>16674.740000000002</c:v>
                </c:pt>
                <c:pt idx="418">
                  <c:v>16384.580000000002</c:v>
                </c:pt>
                <c:pt idx="419">
                  <c:v>16510.189999999999</c:v>
                </c:pt>
                <c:pt idx="420">
                  <c:v>16330.47</c:v>
                </c:pt>
                <c:pt idx="421">
                  <c:v>16279.89</c:v>
                </c:pt>
                <c:pt idx="422">
                  <c:v>16201.32</c:v>
                </c:pt>
                <c:pt idx="423">
                  <c:v>16314.67</c:v>
                </c:pt>
                <c:pt idx="424">
                  <c:v>16001.89</c:v>
                </c:pt>
                <c:pt idx="425">
                  <c:v>16049.13</c:v>
                </c:pt>
                <c:pt idx="426">
                  <c:v>16284.7</c:v>
                </c:pt>
                <c:pt idx="427">
                  <c:v>16272.01</c:v>
                </c:pt>
                <c:pt idx="428">
                  <c:v>16472.37</c:v>
                </c:pt>
                <c:pt idx="429">
                  <c:v>16776.43</c:v>
                </c:pt>
                <c:pt idx="430">
                  <c:v>16790.189999999999</c:v>
                </c:pt>
                <c:pt idx="431">
                  <c:v>16912.29</c:v>
                </c:pt>
                <c:pt idx="432">
                  <c:v>17050.75</c:v>
                </c:pt>
                <c:pt idx="433">
                  <c:v>17084.490000000002</c:v>
                </c:pt>
                <c:pt idx="434">
                  <c:v>17131.86</c:v>
                </c:pt>
                <c:pt idx="435">
                  <c:v>17081.89</c:v>
                </c:pt>
                <c:pt idx="436">
                  <c:v>16924.75</c:v>
                </c:pt>
                <c:pt idx="437">
                  <c:v>17141.75</c:v>
                </c:pt>
                <c:pt idx="438">
                  <c:v>17215.97</c:v>
                </c:pt>
                <c:pt idx="439">
                  <c:v>17230.54</c:v>
                </c:pt>
                <c:pt idx="440">
                  <c:v>17217.11</c:v>
                </c:pt>
                <c:pt idx="441">
                  <c:v>17168.61</c:v>
                </c:pt>
                <c:pt idx="442">
                  <c:v>17489.16</c:v>
                </c:pt>
                <c:pt idx="443">
                  <c:v>17646.7</c:v>
                </c:pt>
                <c:pt idx="444">
                  <c:v>17623.05</c:v>
                </c:pt>
                <c:pt idx="445">
                  <c:v>17581.43</c:v>
                </c:pt>
                <c:pt idx="446">
                  <c:v>17779.52</c:v>
                </c:pt>
                <c:pt idx="447">
                  <c:v>17755.8</c:v>
                </c:pt>
                <c:pt idx="448">
                  <c:v>17663.54</c:v>
                </c:pt>
                <c:pt idx="449">
                  <c:v>17828.759999999998</c:v>
                </c:pt>
                <c:pt idx="450">
                  <c:v>17918.150000000001</c:v>
                </c:pt>
                <c:pt idx="451">
                  <c:v>17867.580000000002</c:v>
                </c:pt>
                <c:pt idx="452">
                  <c:v>17863.43</c:v>
                </c:pt>
                <c:pt idx="453">
                  <c:v>17910.330000000002</c:v>
                </c:pt>
                <c:pt idx="454">
                  <c:v>17730.48</c:v>
                </c:pt>
                <c:pt idx="455">
                  <c:v>17758.21</c:v>
                </c:pt>
                <c:pt idx="456">
                  <c:v>17702.22</c:v>
                </c:pt>
                <c:pt idx="457">
                  <c:v>17448.07</c:v>
                </c:pt>
                <c:pt idx="458">
                  <c:v>17245.240000000002</c:v>
                </c:pt>
                <c:pt idx="459">
                  <c:v>17483.009999999998</c:v>
                </c:pt>
                <c:pt idx="460">
                  <c:v>17489.5</c:v>
                </c:pt>
                <c:pt idx="461">
                  <c:v>17737.16</c:v>
                </c:pt>
                <c:pt idx="462">
                  <c:v>17732.75</c:v>
                </c:pt>
                <c:pt idx="463">
                  <c:v>17823.810000000001</c:v>
                </c:pt>
                <c:pt idx="464">
                  <c:v>17792.68</c:v>
                </c:pt>
                <c:pt idx="465">
                  <c:v>17812.189999999999</c:v>
                </c:pt>
                <c:pt idx="466">
                  <c:v>17813.39</c:v>
                </c:pt>
                <c:pt idx="467">
                  <c:v>17798.490000000002</c:v>
                </c:pt>
                <c:pt idx="468">
                  <c:v>17719.919999999998</c:v>
                </c:pt>
                <c:pt idx="469">
                  <c:v>17888.349999999999</c:v>
                </c:pt>
                <c:pt idx="470">
                  <c:v>17729.68</c:v>
                </c:pt>
                <c:pt idx="471">
                  <c:v>17477.669999999998</c:v>
                </c:pt>
                <c:pt idx="472">
                  <c:v>17847.63</c:v>
                </c:pt>
                <c:pt idx="473">
                  <c:v>17730.509999999998</c:v>
                </c:pt>
                <c:pt idx="474">
                  <c:v>17568</c:v>
                </c:pt>
                <c:pt idx="475">
                  <c:v>17492.3</c:v>
                </c:pt>
                <c:pt idx="476">
                  <c:v>17574.75</c:v>
                </c:pt>
                <c:pt idx="477">
                  <c:v>17265.21</c:v>
                </c:pt>
                <c:pt idx="478">
                  <c:v>17368.5</c:v>
                </c:pt>
                <c:pt idx="479">
                  <c:v>17524.91</c:v>
                </c:pt>
                <c:pt idx="480">
                  <c:v>17749.09</c:v>
                </c:pt>
                <c:pt idx="481">
                  <c:v>17495.84</c:v>
                </c:pt>
                <c:pt idx="482">
                  <c:v>17128.55</c:v>
                </c:pt>
                <c:pt idx="483">
                  <c:v>17251.62</c:v>
                </c:pt>
                <c:pt idx="484">
                  <c:v>17417.27</c:v>
                </c:pt>
                <c:pt idx="485">
                  <c:v>17602.61</c:v>
                </c:pt>
                <c:pt idx="486">
                  <c:v>17552.169999999998</c:v>
                </c:pt>
                <c:pt idx="487">
                  <c:v>17528.27</c:v>
                </c:pt>
                <c:pt idx="488">
                  <c:v>17720.98</c:v>
                </c:pt>
                <c:pt idx="489">
                  <c:v>17603.87</c:v>
                </c:pt>
                <c:pt idx="490">
                  <c:v>17425.03</c:v>
                </c:pt>
                <c:pt idx="491">
                  <c:v>17148.939999999999</c:v>
                </c:pt>
                <c:pt idx="492">
                  <c:v>17158.66</c:v>
                </c:pt>
                <c:pt idx="493">
                  <c:v>16906.509999999998</c:v>
                </c:pt>
                <c:pt idx="494">
                  <c:v>16514.099999999999</c:v>
                </c:pt>
                <c:pt idx="495">
                  <c:v>16346.45</c:v>
                </c:pt>
                <c:pt idx="496">
                  <c:v>16398.57</c:v>
                </c:pt>
                <c:pt idx="497">
                  <c:v>16516.22</c:v>
                </c:pt>
                <c:pt idx="498">
                  <c:v>16151.41</c:v>
                </c:pt>
                <c:pt idx="499">
                  <c:v>16379.05</c:v>
                </c:pt>
                <c:pt idx="500">
                  <c:v>15988.08</c:v>
                </c:pt>
                <c:pt idx="501">
                  <c:v>16016.02</c:v>
                </c:pt>
                <c:pt idx="502">
                  <c:v>15768.8</c:v>
                </c:pt>
                <c:pt idx="503">
                  <c:v>15881.32</c:v>
                </c:pt>
                <c:pt idx="504" formatCode="0.00">
                  <c:v>16093.51</c:v>
                </c:pt>
                <c:pt idx="505" formatCode="0.00">
                  <c:v>15885.22</c:v>
                </c:pt>
                <c:pt idx="506" formatCode="0.00">
                  <c:v>16167.23</c:v>
                </c:pt>
                <c:pt idx="507" formatCode="0.00">
                  <c:v>15944.46</c:v>
                </c:pt>
                <c:pt idx="508" formatCode="0.00">
                  <c:v>16069.64</c:v>
                </c:pt>
                <c:pt idx="509" formatCode="0.00">
                  <c:v>16466.3</c:v>
                </c:pt>
                <c:pt idx="510" formatCode="0.00">
                  <c:v>16449.18</c:v>
                </c:pt>
                <c:pt idx="511" formatCode="0.00">
                  <c:v>16153.54</c:v>
                </c:pt>
                <c:pt idx="512" formatCode="0.00">
                  <c:v>16336.66</c:v>
                </c:pt>
                <c:pt idx="513" formatCode="0.00">
                  <c:v>16416.580000000002</c:v>
                </c:pt>
                <c:pt idx="514" formatCode="0.00">
                  <c:v>16204.97</c:v>
                </c:pt>
                <c:pt idx="515" formatCode="0.00">
                  <c:v>16027.05</c:v>
                </c:pt>
                <c:pt idx="516" formatCode="0.00">
                  <c:v>16014.38</c:v>
                </c:pt>
                <c:pt idx="517" formatCode="0.00">
                  <c:v>15914.74</c:v>
                </c:pt>
                <c:pt idx="518" formatCode="0.00">
                  <c:v>15660.18</c:v>
                </c:pt>
                <c:pt idx="519" formatCode="0.00">
                  <c:v>15973.84</c:v>
                </c:pt>
                <c:pt idx="520" formatCode="0.00">
                  <c:v>16196.41</c:v>
                </c:pt>
                <c:pt idx="521" formatCode="0.00">
                  <c:v>16453.830000000002</c:v>
                </c:pt>
                <c:pt idx="522" formatCode="0.00">
                  <c:v>16413.43</c:v>
                </c:pt>
                <c:pt idx="523" formatCode="0.00">
                  <c:v>16391.990000000002</c:v>
                </c:pt>
                <c:pt idx="524" formatCode="0.00">
                  <c:v>16620.66</c:v>
                </c:pt>
                <c:pt idx="525" formatCode="0.00">
                  <c:v>16431.78</c:v>
                </c:pt>
                <c:pt idx="526" formatCode="0.00">
                  <c:v>16484.990000000002</c:v>
                </c:pt>
                <c:pt idx="527" formatCode="0.00">
                  <c:v>16697.29</c:v>
                </c:pt>
                <c:pt idx="528" formatCode="0.00">
                  <c:v>16639.97</c:v>
                </c:pt>
                <c:pt idx="529">
                  <c:v>16516.5</c:v>
                </c:pt>
                <c:pt idx="530">
                  <c:v>16865.080000000002</c:v>
                </c:pt>
                <c:pt idx="531">
                  <c:v>16899.32</c:v>
                </c:pt>
                <c:pt idx="532">
                  <c:v>16943.900000000001</c:v>
                </c:pt>
                <c:pt idx="533" formatCode="0.00">
                  <c:v>17006.77</c:v>
                </c:pt>
                <c:pt idx="534" formatCode="0.00">
                  <c:v>17073.95</c:v>
                </c:pt>
                <c:pt idx="535" formatCode="0.00">
                  <c:v>16964.099999999999</c:v>
                </c:pt>
                <c:pt idx="536" formatCode="0.00">
                  <c:v>17000.36</c:v>
                </c:pt>
                <c:pt idx="537" formatCode="0.00">
                  <c:v>16995.13</c:v>
                </c:pt>
                <c:pt idx="538" formatCode="0.00">
                  <c:v>17213.310000000001</c:v>
                </c:pt>
                <c:pt idx="539" formatCode="0.00">
                  <c:v>17229.13</c:v>
                </c:pt>
                <c:pt idx="540" formatCode="0.00">
                  <c:v>17251.53</c:v>
                </c:pt>
                <c:pt idx="541" formatCode="0.00">
                  <c:v>17325.759999999998</c:v>
                </c:pt>
                <c:pt idx="542" formatCode="0.00">
                  <c:v>17481.490000000002</c:v>
                </c:pt>
                <c:pt idx="543" formatCode="0.00">
                  <c:v>17602.3</c:v>
                </c:pt>
                <c:pt idx="544" formatCode="0.00">
                  <c:v>17623.87</c:v>
                </c:pt>
                <c:pt idx="545" formatCode="0.00">
                  <c:v>17582.57</c:v>
                </c:pt>
                <c:pt idx="546" formatCode="0.00">
                  <c:v>17502.59</c:v>
                </c:pt>
                <c:pt idx="547" formatCode="0.00">
                  <c:v>17515.73</c:v>
                </c:pt>
                <c:pt idx="548" formatCode="0.00">
                  <c:v>17535.39</c:v>
                </c:pt>
                <c:pt idx="549" formatCode="0.00">
                  <c:v>17633.11</c:v>
                </c:pt>
                <c:pt idx="550" formatCode="0.00">
                  <c:v>17716.66</c:v>
                </c:pt>
                <c:pt idx="551" formatCode="0.00">
                  <c:v>17685.09</c:v>
                </c:pt>
                <c:pt idx="552" formatCode="0.00">
                  <c:v>17792.75</c:v>
                </c:pt>
                <c:pt idx="553" formatCode="0.00">
                  <c:v>17737</c:v>
                </c:pt>
                <c:pt idx="554" formatCode="0.00">
                  <c:v>17603.32</c:v>
                </c:pt>
                <c:pt idx="555" formatCode="0.00">
                  <c:v>17716.05</c:v>
                </c:pt>
                <c:pt idx="556" formatCode="0.00">
                  <c:v>17541.96</c:v>
                </c:pt>
                <c:pt idx="557" formatCode="0.00">
                  <c:v>17576.96</c:v>
                </c:pt>
                <c:pt idx="558" formatCode="0.00">
                  <c:v>17556.41</c:v>
                </c:pt>
                <c:pt idx="559" formatCode="0.00">
                  <c:v>17721.25</c:v>
                </c:pt>
                <c:pt idx="560" formatCode="0.00">
                  <c:v>17908.28</c:v>
                </c:pt>
                <c:pt idx="561" formatCode="0.00">
                  <c:v>17926.43</c:v>
                </c:pt>
                <c:pt idx="562" formatCode="0.00">
                  <c:v>17897.46</c:v>
                </c:pt>
                <c:pt idx="563" formatCode="0.00">
                  <c:v>18004.16</c:v>
                </c:pt>
                <c:pt idx="564" formatCode="0.00">
                  <c:v>18053.599999999999</c:v>
                </c:pt>
                <c:pt idx="565" formatCode="0.00">
                  <c:v>18096.27</c:v>
                </c:pt>
                <c:pt idx="566" formatCode="0.00">
                  <c:v>17982.52</c:v>
                </c:pt>
                <c:pt idx="567" formatCode="0.00">
                  <c:v>18003.75</c:v>
                </c:pt>
                <c:pt idx="568" formatCode="0.00">
                  <c:v>17977.240000000002</c:v>
                </c:pt>
                <c:pt idx="569" formatCode="0.00">
                  <c:v>17990.32</c:v>
                </c:pt>
                <c:pt idx="570" formatCode="0.00">
                  <c:v>18041.55</c:v>
                </c:pt>
                <c:pt idx="571" formatCode="0.00">
                  <c:v>17830.759999999998</c:v>
                </c:pt>
                <c:pt idx="572" formatCode="0.00">
                  <c:v>17773.64</c:v>
                </c:pt>
                <c:pt idx="573" formatCode="0.00">
                  <c:v>17891.16</c:v>
                </c:pt>
                <c:pt idx="574" formatCode="0.00">
                  <c:v>17750.91</c:v>
                </c:pt>
                <c:pt idx="575" formatCode="0.00">
                  <c:v>17651.259999999998</c:v>
                </c:pt>
                <c:pt idx="576" formatCode="0.00">
                  <c:v>17660.71</c:v>
                </c:pt>
                <c:pt idx="577" formatCode="0.00">
                  <c:v>17740.63</c:v>
                </c:pt>
                <c:pt idx="578" formatCode="0.00">
                  <c:v>17705.91</c:v>
                </c:pt>
                <c:pt idx="579" formatCode="0.00">
                  <c:v>17928.349999999999</c:v>
                </c:pt>
                <c:pt idx="580" formatCode="0.00">
                  <c:v>17711.12</c:v>
                </c:pt>
                <c:pt idx="581" formatCode="0.00">
                  <c:v>17720.5</c:v>
                </c:pt>
                <c:pt idx="582" formatCode="0.00">
                  <c:v>17535.32</c:v>
                </c:pt>
                <c:pt idx="583" formatCode="0.00">
                  <c:v>17170.71</c:v>
                </c:pt>
                <c:pt idx="584" formatCode="0.00">
                  <c:v>17529.98</c:v>
                </c:pt>
                <c:pt idx="585" formatCode="0.00">
                  <c:v>17526.62</c:v>
                </c:pt>
                <c:pt idx="586" formatCode="0.00">
                  <c:v>17435.400000000001</c:v>
                </c:pt>
                <c:pt idx="587" formatCode="0.00">
                  <c:v>17500.939999999999</c:v>
                </c:pt>
                <c:pt idx="588" formatCode="0.00">
                  <c:v>17492.93</c:v>
                </c:pt>
                <c:pt idx="589" formatCode="0.00">
                  <c:v>17706.05</c:v>
                </c:pt>
                <c:pt idx="590" formatCode="0.00">
                  <c:v>17851.509999999998</c:v>
                </c:pt>
                <c:pt idx="591" formatCode="0.00">
                  <c:v>17828.29</c:v>
                </c:pt>
                <c:pt idx="592" formatCode="0.00">
                  <c:v>17873.22</c:v>
                </c:pt>
                <c:pt idx="593">
                  <c:v>17787.2</c:v>
                </c:pt>
                <c:pt idx="594">
                  <c:v>17789.669999999998</c:v>
                </c:pt>
                <c:pt idx="595">
                  <c:v>17838.560000000001</c:v>
                </c:pt>
                <c:pt idx="596">
                  <c:v>17807.060000000001</c:v>
                </c:pt>
                <c:pt idx="597">
                  <c:v>17920.330000000002</c:v>
                </c:pt>
                <c:pt idx="598">
                  <c:v>17938.28</c:v>
                </c:pt>
                <c:pt idx="599">
                  <c:v>18005.05</c:v>
                </c:pt>
                <c:pt idx="600">
                  <c:v>17985.189999999999</c:v>
                </c:pt>
                <c:pt idx="601">
                  <c:v>17865.34</c:v>
                </c:pt>
                <c:pt idx="602">
                  <c:v>17732.48</c:v>
                </c:pt>
                <c:pt idx="603">
                  <c:v>17674.82</c:v>
                </c:pt>
                <c:pt idx="604">
                  <c:v>17640.169999999998</c:v>
                </c:pt>
                <c:pt idx="605">
                  <c:v>17733.099999999999</c:v>
                </c:pt>
                <c:pt idx="606">
                  <c:v>17675.16</c:v>
                </c:pt>
                <c:pt idx="607">
                  <c:v>17804.87</c:v>
                </c:pt>
                <c:pt idx="608">
                  <c:v>17829.73</c:v>
                </c:pt>
                <c:pt idx="609">
                  <c:v>17780.830000000002</c:v>
                </c:pt>
                <c:pt idx="610">
                  <c:v>18011.07</c:v>
                </c:pt>
                <c:pt idx="611">
                  <c:v>17400.75</c:v>
                </c:pt>
                <c:pt idx="612">
                  <c:v>17140.240000000002</c:v>
                </c:pt>
                <c:pt idx="613">
                  <c:v>17409.72</c:v>
                </c:pt>
                <c:pt idx="614">
                  <c:v>17694.68</c:v>
                </c:pt>
                <c:pt idx="615">
                  <c:v>17929.990000000002</c:v>
                </c:pt>
                <c:pt idx="616">
                  <c:v>17949.37</c:v>
                </c:pt>
                <c:pt idx="617">
                  <c:v>17840.62</c:v>
                </c:pt>
                <c:pt idx="618" formatCode="0.00">
                  <c:v>17918.62</c:v>
                </c:pt>
                <c:pt idx="619" formatCode="0.00">
                  <c:v>17895.88</c:v>
                </c:pt>
                <c:pt idx="620" formatCode="0.00">
                  <c:v>18146.740000000002</c:v>
                </c:pt>
                <c:pt idx="621" formatCode="0.00">
                  <c:v>18226.93</c:v>
                </c:pt>
                <c:pt idx="622" formatCode="0.00">
                  <c:v>18347.669999999998</c:v>
                </c:pt>
                <c:pt idx="623" formatCode="0.00">
                  <c:v>18372.12</c:v>
                </c:pt>
                <c:pt idx="624" formatCode="0.00">
                  <c:v>18506.41</c:v>
                </c:pt>
                <c:pt idx="625" formatCode="0.00">
                  <c:v>18516.55</c:v>
                </c:pt>
                <c:pt idx="626" formatCode="0.00">
                  <c:v>18533.05</c:v>
                </c:pt>
                <c:pt idx="627" formatCode="0.00">
                  <c:v>18559.009999999998</c:v>
                </c:pt>
                <c:pt idx="628" formatCode="0.00">
                  <c:v>18595.03</c:v>
                </c:pt>
                <c:pt idx="629" formatCode="0.00">
                  <c:v>18517.23</c:v>
                </c:pt>
                <c:pt idx="630" formatCode="0.00">
                  <c:v>18570.849999999999</c:v>
                </c:pt>
                <c:pt idx="631" formatCode="0.00">
                  <c:v>18493.060000000001</c:v>
                </c:pt>
                <c:pt idx="632" formatCode="0.00">
                  <c:v>18473.75</c:v>
                </c:pt>
                <c:pt idx="633" formatCode="0.00">
                  <c:v>18472.169999999998</c:v>
                </c:pt>
                <c:pt idx="634" formatCode="0.00">
                  <c:v>18456.349999999999</c:v>
                </c:pt>
                <c:pt idx="635" formatCode="0.00">
                  <c:v>18432.240000000002</c:v>
                </c:pt>
                <c:pt idx="636" formatCode="0.00">
                  <c:v>18404.509999999998</c:v>
                </c:pt>
                <c:pt idx="637" formatCode="0.00">
                  <c:v>18313.77</c:v>
                </c:pt>
                <c:pt idx="638" formatCode="0.00">
                  <c:v>18355</c:v>
                </c:pt>
                <c:pt idx="639" formatCode="0.00">
                  <c:v>18352.05</c:v>
                </c:pt>
                <c:pt idx="640" formatCode="0.00">
                  <c:v>18543.53</c:v>
                </c:pt>
                <c:pt idx="641" formatCode="0.00">
                  <c:v>18529.29</c:v>
                </c:pt>
                <c:pt idx="642" formatCode="0.00">
                  <c:v>18533.05</c:v>
                </c:pt>
                <c:pt idx="643" formatCode="0.00">
                  <c:v>18495.66</c:v>
                </c:pt>
                <c:pt idx="644" formatCode="0.00">
                  <c:v>18613.52</c:v>
                </c:pt>
                <c:pt idx="645" formatCode="0.00">
                  <c:v>18576.47</c:v>
                </c:pt>
                <c:pt idx="646" formatCode="0.00">
                  <c:v>18636.05</c:v>
                </c:pt>
                <c:pt idx="647" formatCode="0.00">
                  <c:v>18552.02</c:v>
                </c:pt>
                <c:pt idx="648" formatCode="0.00">
                  <c:v>18573.939999999999</c:v>
                </c:pt>
                <c:pt idx="649" formatCode="0.00">
                  <c:v>18597.7</c:v>
                </c:pt>
                <c:pt idx="650" formatCode="0.00">
                  <c:v>18552.57</c:v>
                </c:pt>
                <c:pt idx="651" formatCode="0.00">
                  <c:v>18529.419999999998</c:v>
                </c:pt>
                <c:pt idx="652" formatCode="0.00">
                  <c:v>18547.3</c:v>
                </c:pt>
                <c:pt idx="653" formatCode="0.00">
                  <c:v>18481.48</c:v>
                </c:pt>
                <c:pt idx="654" formatCode="0.00">
                  <c:v>18448.41</c:v>
                </c:pt>
                <c:pt idx="655" formatCode="0.00">
                  <c:v>18395.400000000001</c:v>
                </c:pt>
                <c:pt idx="656" formatCode="0.00">
                  <c:v>18502.990000000002</c:v>
                </c:pt>
                <c:pt idx="657" formatCode="0.00">
                  <c:v>18454.3</c:v>
                </c:pt>
                <c:pt idx="658" formatCode="0.00">
                  <c:v>18400.88</c:v>
                </c:pt>
                <c:pt idx="659" formatCode="0.00">
                  <c:v>18419.3</c:v>
                </c:pt>
                <c:pt idx="660" formatCode="0.00">
                  <c:v>18491.96</c:v>
                </c:pt>
                <c:pt idx="661" formatCode="0.00">
                  <c:v>18538.12</c:v>
                </c:pt>
                <c:pt idx="662" formatCode="0.00">
                  <c:v>18526.14</c:v>
                </c:pt>
                <c:pt idx="663" formatCode="0.00">
                  <c:v>18479.91</c:v>
                </c:pt>
                <c:pt idx="664" formatCode="0.00">
                  <c:v>18085.45</c:v>
                </c:pt>
                <c:pt idx="665" formatCode="0.00">
                  <c:v>18325.07</c:v>
                </c:pt>
                <c:pt idx="666" formatCode="0.00">
                  <c:v>18066.75</c:v>
                </c:pt>
                <c:pt idx="667" formatCode="0.00">
                  <c:v>18034.77</c:v>
                </c:pt>
                <c:pt idx="668" formatCode="0.00">
                  <c:v>18212.48</c:v>
                </c:pt>
                <c:pt idx="669" formatCode="0.00">
                  <c:v>18123.8</c:v>
                </c:pt>
                <c:pt idx="670" formatCode="0.00">
                  <c:v>18120.169999999998</c:v>
                </c:pt>
                <c:pt idx="671" formatCode="0.00">
                  <c:v>18129.96</c:v>
                </c:pt>
                <c:pt idx="672" formatCode="0.00">
                  <c:v>18293.7</c:v>
                </c:pt>
                <c:pt idx="673" formatCode="0.00">
                  <c:v>18392.46</c:v>
                </c:pt>
                <c:pt idx="674" formatCode="0.00">
                  <c:v>18261.45</c:v>
                </c:pt>
                <c:pt idx="675" formatCode="0.00">
                  <c:v>18094.830000000002</c:v>
                </c:pt>
                <c:pt idx="676" formatCode="0.00">
                  <c:v>18228.3</c:v>
                </c:pt>
                <c:pt idx="677" formatCode="0.00">
                  <c:v>18339.240000000002</c:v>
                </c:pt>
                <c:pt idx="678" formatCode="0.00">
                  <c:v>18143.45</c:v>
                </c:pt>
                <c:pt idx="679" formatCode="0.00">
                  <c:v>18308.150000000001</c:v>
                </c:pt>
                <c:pt idx="680" formatCode="0.00">
                  <c:v>18253.849999999999</c:v>
                </c:pt>
                <c:pt idx="681" formatCode="0.00">
                  <c:v>18168.45</c:v>
                </c:pt>
                <c:pt idx="682" formatCode="0.00">
                  <c:v>18281.03</c:v>
                </c:pt>
                <c:pt idx="683" formatCode="0.00">
                  <c:v>18268.5</c:v>
                </c:pt>
                <c:pt idx="684" formatCode="0.00">
                  <c:v>18240.490000000002</c:v>
                </c:pt>
                <c:pt idx="685" formatCode="0.00">
                  <c:v>18329.04</c:v>
                </c:pt>
                <c:pt idx="686" formatCode="0.00">
                  <c:v>18128.66</c:v>
                </c:pt>
                <c:pt idx="687" formatCode="0.00">
                  <c:v>18144.2</c:v>
                </c:pt>
                <c:pt idx="688" formatCode="0.00">
                  <c:v>18098.939999999999</c:v>
                </c:pt>
                <c:pt idx="689" formatCode="0.00">
                  <c:v>18138.38</c:v>
                </c:pt>
                <c:pt idx="690" formatCode="0.00">
                  <c:v>18086.400000000001</c:v>
                </c:pt>
                <c:pt idx="691" formatCode="0.00">
                  <c:v>18161.939999999999</c:v>
                </c:pt>
                <c:pt idx="692" formatCode="0.00">
                  <c:v>18202.62</c:v>
                </c:pt>
                <c:pt idx="693" formatCode="0.00">
                  <c:v>18162.349999999999</c:v>
                </c:pt>
                <c:pt idx="694" formatCode="0.00">
                  <c:v>18145.71</c:v>
                </c:pt>
                <c:pt idx="695" formatCode="0.00">
                  <c:v>18223.03</c:v>
                </c:pt>
                <c:pt idx="696" formatCode="0.00">
                  <c:v>18169.27</c:v>
                </c:pt>
                <c:pt idx="697" formatCode="0.00">
                  <c:v>18199.330000000002</c:v>
                </c:pt>
                <c:pt idx="698" formatCode="0.00">
                  <c:v>18169.68</c:v>
                </c:pt>
                <c:pt idx="699" formatCode="0.00">
                  <c:v>18161.189999999999</c:v>
                </c:pt>
                <c:pt idx="700" formatCode="0.00">
                  <c:v>18142.419999999998</c:v>
                </c:pt>
                <c:pt idx="701" formatCode="0.00">
                  <c:v>18037.099999999999</c:v>
                </c:pt>
                <c:pt idx="702" formatCode="0.00">
                  <c:v>17959.64</c:v>
                </c:pt>
                <c:pt idx="703" formatCode="0.00">
                  <c:v>17930.669999999998</c:v>
                </c:pt>
                <c:pt idx="704" formatCode="0.00">
                  <c:v>17888.28</c:v>
                </c:pt>
                <c:pt idx="705" formatCode="0.00">
                  <c:v>18259.599999999999</c:v>
                </c:pt>
                <c:pt idx="706" formatCode="0.00">
                  <c:v>18332.740000000002</c:v>
                </c:pt>
                <c:pt idx="707" formatCode="0.00">
                  <c:v>18589.689999999999</c:v>
                </c:pt>
                <c:pt idx="708" formatCode="0.00">
                  <c:v>18807.88</c:v>
                </c:pt>
                <c:pt idx="709" formatCode="0.00">
                  <c:v>18847.66</c:v>
                </c:pt>
                <c:pt idx="710" formatCode="0.00">
                  <c:v>18868.689999999999</c:v>
                </c:pt>
                <c:pt idx="711" formatCode="0.00">
                  <c:v>18923.060000000001</c:v>
                </c:pt>
                <c:pt idx="712" formatCode="0.00">
                  <c:v>18868.689999999999</c:v>
                </c:pt>
                <c:pt idx="713" formatCode="0.00">
                  <c:v>18903.82</c:v>
                </c:pt>
                <c:pt idx="714" formatCode="0.00">
                  <c:v>18867.93</c:v>
                </c:pt>
                <c:pt idx="715" formatCode="0.00">
                  <c:v>18956.689999999999</c:v>
                </c:pt>
                <c:pt idx="716" formatCode="0.00">
                  <c:v>19023.87</c:v>
                </c:pt>
                <c:pt idx="717" formatCode="0.00">
                  <c:v>19083.18</c:v>
                </c:pt>
                <c:pt idx="718" formatCode="0.00">
                  <c:v>19152.14</c:v>
                </c:pt>
                <c:pt idx="719" formatCode="0.00">
                  <c:v>19097.900000000001</c:v>
                </c:pt>
                <c:pt idx="720" formatCode="0.00">
                  <c:v>19126.599999999999</c:v>
                </c:pt>
                <c:pt idx="721" formatCode="0.00">
                  <c:v>19123.580000000002</c:v>
                </c:pt>
                <c:pt idx="722" formatCode="0.00">
                  <c:v>19191.93</c:v>
                </c:pt>
                <c:pt idx="723" formatCode="0.00">
                  <c:v>19170.419999999998</c:v>
                </c:pt>
                <c:pt idx="724" formatCode="0.00">
                  <c:v>19216.240000000002</c:v>
                </c:pt>
                <c:pt idx="725" formatCode="0.00">
                  <c:v>19251.78</c:v>
                </c:pt>
                <c:pt idx="726" formatCode="0.00">
                  <c:v>19549.62</c:v>
                </c:pt>
                <c:pt idx="727" formatCode="0.00">
                  <c:v>19614.810000000001</c:v>
                </c:pt>
                <c:pt idx="728" formatCode="0.00">
                  <c:v>19756.849999999999</c:v>
                </c:pt>
                <c:pt idx="729" formatCode="0.00">
                  <c:v>19796.43</c:v>
                </c:pt>
                <c:pt idx="730" formatCode="0.00">
                  <c:v>19911.21</c:v>
                </c:pt>
                <c:pt idx="731" formatCode="0.00">
                  <c:v>19792.53</c:v>
                </c:pt>
                <c:pt idx="732" formatCode="0.00">
                  <c:v>19852.240000000002</c:v>
                </c:pt>
                <c:pt idx="733" formatCode="0.00">
                  <c:v>19843.41</c:v>
                </c:pt>
                <c:pt idx="734" formatCode="0.00">
                  <c:v>19883.060000000001</c:v>
                </c:pt>
                <c:pt idx="735" formatCode="0.00">
                  <c:v>19974.62</c:v>
                </c:pt>
                <c:pt idx="736" formatCode="0.00">
                  <c:v>19941.96</c:v>
                </c:pt>
                <c:pt idx="737" formatCode="0.00">
                  <c:v>19918.88</c:v>
                </c:pt>
                <c:pt idx="738" formatCode="0.00">
                  <c:v>19933.810000000001</c:v>
                </c:pt>
                <c:pt idx="739" formatCode="0.00">
                  <c:v>19945.04</c:v>
                </c:pt>
                <c:pt idx="740" formatCode="0.00">
                  <c:v>19833.68</c:v>
                </c:pt>
                <c:pt idx="741" formatCode="0.00">
                  <c:v>19819.78</c:v>
                </c:pt>
                <c:pt idx="742" formatCode="0.00">
                  <c:v>19762.599999999999</c:v>
                </c:pt>
                <c:pt idx="743" formatCode="0.00">
                  <c:v>19881.759999999998</c:v>
                </c:pt>
                <c:pt idx="744" formatCode="0.00">
                  <c:v>19942.16</c:v>
                </c:pt>
                <c:pt idx="745" formatCode="0.00">
                  <c:v>19899.29</c:v>
                </c:pt>
                <c:pt idx="746" formatCode="0.00">
                  <c:v>19963.8</c:v>
                </c:pt>
                <c:pt idx="747" formatCode="0.00">
                  <c:v>19887.38</c:v>
                </c:pt>
                <c:pt idx="748" formatCode="0.00">
                  <c:v>19855.53</c:v>
                </c:pt>
                <c:pt idx="749" formatCode="0.00">
                  <c:v>19954.28</c:v>
                </c:pt>
                <c:pt idx="750" formatCode="0.00">
                  <c:v>19891</c:v>
                </c:pt>
                <c:pt idx="751" formatCode="0.00">
                  <c:v>19885.73</c:v>
                </c:pt>
                <c:pt idx="752" formatCode="0.00">
                  <c:v>19826.77</c:v>
                </c:pt>
                <c:pt idx="753">
                  <c:v>19804.72</c:v>
                </c:pt>
                <c:pt idx="754" formatCode="0.00">
                  <c:v>19732.400000000001</c:v>
                </c:pt>
                <c:pt idx="755" formatCode="0.00">
                  <c:v>19827.25</c:v>
                </c:pt>
                <c:pt idx="756" formatCode="0.00">
                  <c:v>19799.849999999999</c:v>
                </c:pt>
                <c:pt idx="757" formatCode="0.00">
                  <c:v>19912.71</c:v>
                </c:pt>
                <c:pt idx="758" formatCode="0.00">
                  <c:v>20068.509999999998</c:v>
                </c:pt>
                <c:pt idx="759" formatCode="0.00">
                  <c:v>20100.91</c:v>
                </c:pt>
                <c:pt idx="760" formatCode="0.00">
                  <c:v>20093.78</c:v>
                </c:pt>
                <c:pt idx="761" formatCode="0.00">
                  <c:v>19971.13</c:v>
                </c:pt>
                <c:pt idx="762" formatCode="0.00">
                  <c:v>19864.09</c:v>
                </c:pt>
                <c:pt idx="763" formatCode="0.00">
                  <c:v>19890.939999999999</c:v>
                </c:pt>
                <c:pt idx="764" formatCode="0.00">
                  <c:v>19884.91</c:v>
                </c:pt>
                <c:pt idx="765" formatCode="0.00">
                  <c:v>20071.46</c:v>
                </c:pt>
                <c:pt idx="766" formatCode="0.00">
                  <c:v>20052.419999999998</c:v>
                </c:pt>
                <c:pt idx="767" formatCode="0.00">
                  <c:v>20090.29</c:v>
                </c:pt>
                <c:pt idx="768" formatCode="0.00">
                  <c:v>20054.34</c:v>
                </c:pt>
                <c:pt idx="769" formatCode="0.00">
                  <c:v>20172.400000000001</c:v>
                </c:pt>
                <c:pt idx="770" formatCode="0.00">
                  <c:v>20269.37</c:v>
                </c:pt>
                <c:pt idx="771" formatCode="0.00">
                  <c:v>20412.16</c:v>
                </c:pt>
                <c:pt idx="772" formatCode="0.00">
                  <c:v>20504.41</c:v>
                </c:pt>
                <c:pt idx="773" formatCode="0.00">
                  <c:v>20611.86</c:v>
                </c:pt>
                <c:pt idx="774" formatCode="0.00">
                  <c:v>20619.77</c:v>
                </c:pt>
                <c:pt idx="775" formatCode="0.00">
                  <c:v>20624.05</c:v>
                </c:pt>
                <c:pt idx="776" formatCode="0.00">
                  <c:v>20743</c:v>
                </c:pt>
                <c:pt idx="777" formatCode="0.00">
                  <c:v>20775.599999999999</c:v>
                </c:pt>
                <c:pt idx="778" formatCode="0.00">
                  <c:v>20810.32</c:v>
                </c:pt>
                <c:pt idx="779" formatCode="0.00">
                  <c:v>20821.759999999998</c:v>
                </c:pt>
                <c:pt idx="780" formatCode="0.00">
                  <c:v>20837.439999999999</c:v>
                </c:pt>
                <c:pt idx="781" formatCode="0.00">
                  <c:v>20812.240000000002</c:v>
                </c:pt>
                <c:pt idx="782" formatCode="0.00">
                  <c:v>21115.55</c:v>
                </c:pt>
                <c:pt idx="783" formatCode="0.00">
                  <c:v>21002.97</c:v>
                </c:pt>
                <c:pt idx="784" formatCode="0.00">
                  <c:v>21005.71</c:v>
                </c:pt>
                <c:pt idx="785" formatCode="0.00">
                  <c:v>20954.34</c:v>
                </c:pt>
                <c:pt idx="786" formatCode="0.00">
                  <c:v>20924.759999999998</c:v>
                </c:pt>
                <c:pt idx="787" formatCode="0.00">
                  <c:v>20855.73</c:v>
                </c:pt>
                <c:pt idx="788" formatCode="0.00">
                  <c:v>20858.189999999999</c:v>
                </c:pt>
                <c:pt idx="789" formatCode="0.00">
                  <c:v>20902.98</c:v>
                </c:pt>
                <c:pt idx="790" formatCode="0.00">
                  <c:v>20881.48</c:v>
                </c:pt>
                <c:pt idx="791" formatCode="0.00">
                  <c:v>20837.37</c:v>
                </c:pt>
                <c:pt idx="792" formatCode="0.00">
                  <c:v>20950.099999999999</c:v>
                </c:pt>
                <c:pt idx="793" formatCode="0.00">
                  <c:v>20934.55</c:v>
                </c:pt>
                <c:pt idx="794" formatCode="0.00">
                  <c:v>20914.62</c:v>
                </c:pt>
                <c:pt idx="795" formatCode="0.00">
                  <c:v>20905.86</c:v>
                </c:pt>
                <c:pt idx="796" formatCode="0.00">
                  <c:v>20668.009999999998</c:v>
                </c:pt>
                <c:pt idx="797" formatCode="0.00">
                  <c:v>20661.3</c:v>
                </c:pt>
                <c:pt idx="798" formatCode="0.00">
                  <c:v>20656.580000000002</c:v>
                </c:pt>
                <c:pt idx="799" formatCode="0.00">
                  <c:v>20596.72</c:v>
                </c:pt>
                <c:pt idx="800" formatCode="0.00">
                  <c:v>20550.98</c:v>
                </c:pt>
                <c:pt idx="801" formatCode="0.00">
                  <c:v>20701.5</c:v>
                </c:pt>
                <c:pt idx="802" formatCode="0.00">
                  <c:v>20659.32</c:v>
                </c:pt>
                <c:pt idx="803" formatCode="0.00">
                  <c:v>20728.490000000002</c:v>
                </c:pt>
                <c:pt idx="804" formatCode="0.00">
                  <c:v>20663.22</c:v>
                </c:pt>
                <c:pt idx="805" formatCode="0.00">
                  <c:v>20650.21</c:v>
                </c:pt>
                <c:pt idx="806" formatCode="0.00">
                  <c:v>20689.240000000002</c:v>
                </c:pt>
                <c:pt idx="807" formatCode="0.00">
                  <c:v>20648.150000000001</c:v>
                </c:pt>
                <c:pt idx="808" formatCode="0.00">
                  <c:v>20662.95</c:v>
                </c:pt>
                <c:pt idx="809" formatCode="0.00">
                  <c:v>20656.099999999999</c:v>
                </c:pt>
                <c:pt idx="810" formatCode="0.00">
                  <c:v>20658.02</c:v>
                </c:pt>
                <c:pt idx="811" formatCode="0.00">
                  <c:v>20651.3</c:v>
                </c:pt>
                <c:pt idx="812" formatCode="0.00">
                  <c:v>20591.86</c:v>
                </c:pt>
                <c:pt idx="813" formatCode="0.00">
                  <c:v>20453.25</c:v>
                </c:pt>
                <c:pt idx="814" formatCode="0.00">
                  <c:v>20636.919999999998</c:v>
                </c:pt>
                <c:pt idx="815" formatCode="0.00">
                  <c:v>20523.28</c:v>
                </c:pt>
                <c:pt idx="816" formatCode="0.00">
                  <c:v>20404.490000000002</c:v>
                </c:pt>
                <c:pt idx="817" formatCode="0.00">
                  <c:v>20578.71</c:v>
                </c:pt>
                <c:pt idx="818" formatCode="0.00">
                  <c:v>20547.759999999998</c:v>
                </c:pt>
                <c:pt idx="819" formatCode="0.00">
                  <c:v>20763.89</c:v>
                </c:pt>
                <c:pt idx="820" formatCode="0.00">
                  <c:v>20996.12</c:v>
                </c:pt>
                <c:pt idx="821" formatCode="0.00">
                  <c:v>20975.09</c:v>
                </c:pt>
                <c:pt idx="822" formatCode="0.00">
                  <c:v>20981.33</c:v>
                </c:pt>
                <c:pt idx="823" formatCode="0.00">
                  <c:v>20940.509999999998</c:v>
                </c:pt>
                <c:pt idx="824" formatCode="0.00">
                  <c:v>20913.46</c:v>
                </c:pt>
                <c:pt idx="825" formatCode="0.00">
                  <c:v>20949.89</c:v>
                </c:pt>
                <c:pt idx="826" formatCode="0.00">
                  <c:v>20957.900000000001</c:v>
                </c:pt>
                <c:pt idx="827" formatCode="0.00">
                  <c:v>20951.47</c:v>
                </c:pt>
                <c:pt idx="828" formatCode="0.00">
                  <c:v>21006.94</c:v>
                </c:pt>
                <c:pt idx="829" formatCode="0.00">
                  <c:v>21012.28</c:v>
                </c:pt>
                <c:pt idx="830" formatCode="0.00">
                  <c:v>20975.78</c:v>
                </c:pt>
                <c:pt idx="831" formatCode="0.00">
                  <c:v>20943.11</c:v>
                </c:pt>
                <c:pt idx="832" formatCode="0.00">
                  <c:v>20919.419999999998</c:v>
                </c:pt>
                <c:pt idx="833" formatCode="0.00">
                  <c:v>20896.61</c:v>
                </c:pt>
                <c:pt idx="834" formatCode="0.00">
                  <c:v>20981.94</c:v>
                </c:pt>
                <c:pt idx="835" formatCode="0.00">
                  <c:v>20979.75</c:v>
                </c:pt>
                <c:pt idx="836" formatCode="0.00">
                  <c:v>20606.93</c:v>
                </c:pt>
                <c:pt idx="837" formatCode="0.00">
                  <c:v>20663.02</c:v>
                </c:pt>
                <c:pt idx="838" formatCode="0.00">
                  <c:v>20804.84</c:v>
                </c:pt>
                <c:pt idx="839" formatCode="0.00">
                  <c:v>20894.830000000002</c:v>
                </c:pt>
                <c:pt idx="840" formatCode="0.00">
                  <c:v>20937.91</c:v>
                </c:pt>
                <c:pt idx="841" formatCode="0.00">
                  <c:v>21012.42</c:v>
                </c:pt>
                <c:pt idx="842" formatCode="0.00">
                  <c:v>21082.95</c:v>
                </c:pt>
                <c:pt idx="843" formatCode="0.00">
                  <c:v>21080.28</c:v>
                </c:pt>
                <c:pt idx="844" formatCode="0.00">
                  <c:v>21080.28</c:v>
                </c:pt>
                <c:pt idx="845" formatCode="0.00">
                  <c:v>21029.47</c:v>
                </c:pt>
                <c:pt idx="846" formatCode="0.00">
                  <c:v>21008.65</c:v>
                </c:pt>
                <c:pt idx="847" formatCode="0.00">
                  <c:v>21144.18</c:v>
                </c:pt>
                <c:pt idx="848" formatCode="0.00">
                  <c:v>21206.29</c:v>
                </c:pt>
                <c:pt idx="849" formatCode="0.00">
                  <c:v>21184.04</c:v>
                </c:pt>
                <c:pt idx="850" formatCode="0.00">
                  <c:v>21136.23</c:v>
                </c:pt>
                <c:pt idx="851" formatCode="0.00">
                  <c:v>21173.69</c:v>
                </c:pt>
                <c:pt idx="852" formatCode="0.00">
                  <c:v>21182.53</c:v>
                </c:pt>
                <c:pt idx="853" formatCode="0.00">
                  <c:v>21271.97</c:v>
                </c:pt>
                <c:pt idx="854" formatCode="0.00">
                  <c:v>21235.67</c:v>
                </c:pt>
                <c:pt idx="855" formatCode="0.00">
                  <c:v>21328.47</c:v>
                </c:pt>
                <c:pt idx="856" formatCode="0.00">
                  <c:v>21374.560000000001</c:v>
                </c:pt>
                <c:pt idx="857" formatCode="0.00">
                  <c:v>21359.9</c:v>
                </c:pt>
                <c:pt idx="858" formatCode="0.00">
                  <c:v>21384.28</c:v>
                </c:pt>
                <c:pt idx="859" formatCode="0.00">
                  <c:v>21528.99</c:v>
                </c:pt>
                <c:pt idx="860" formatCode="0.00">
                  <c:v>21467.14</c:v>
                </c:pt>
                <c:pt idx="861" formatCode="0.00">
                  <c:v>21410.03</c:v>
                </c:pt>
                <c:pt idx="862" formatCode="0.00">
                  <c:v>21397.29</c:v>
                </c:pt>
                <c:pt idx="863" formatCode="0.00">
                  <c:v>21394.76</c:v>
                </c:pt>
                <c:pt idx="864" formatCode="0.00">
                  <c:v>21409.55</c:v>
                </c:pt>
                <c:pt idx="865" formatCode="0.00">
                  <c:v>21310.66</c:v>
                </c:pt>
                <c:pt idx="866" formatCode="0.00">
                  <c:v>21454.61</c:v>
                </c:pt>
                <c:pt idx="867" formatCode="0.00">
                  <c:v>21287.03</c:v>
                </c:pt>
                <c:pt idx="868" formatCode="0.00">
                  <c:v>21349.63</c:v>
                </c:pt>
                <c:pt idx="869" formatCode="0.00">
                  <c:v>21479.27</c:v>
                </c:pt>
                <c:pt idx="870">
                  <c:v>21478.17</c:v>
                </c:pt>
                <c:pt idx="871">
                  <c:v>21320.04</c:v>
                </c:pt>
                <c:pt idx="872">
                  <c:v>21414.34</c:v>
                </c:pt>
                <c:pt idx="873">
                  <c:v>21408.52</c:v>
                </c:pt>
                <c:pt idx="874">
                  <c:v>21409.07</c:v>
                </c:pt>
                <c:pt idx="875">
                  <c:v>21532.14</c:v>
                </c:pt>
                <c:pt idx="876">
                  <c:v>21553.09</c:v>
                </c:pt>
                <c:pt idx="877">
                  <c:v>21637.74</c:v>
                </c:pt>
                <c:pt idx="878">
                  <c:v>21629.72</c:v>
                </c:pt>
                <c:pt idx="879">
                  <c:v>21574.73</c:v>
                </c:pt>
                <c:pt idx="880">
                  <c:v>21640.75</c:v>
                </c:pt>
                <c:pt idx="881">
                  <c:v>21611.78</c:v>
                </c:pt>
                <c:pt idx="882">
                  <c:v>21580.07</c:v>
                </c:pt>
                <c:pt idx="883">
                  <c:v>21513.17</c:v>
                </c:pt>
                <c:pt idx="884">
                  <c:v>21613.43</c:v>
                </c:pt>
                <c:pt idx="885">
                  <c:v>21711.01</c:v>
                </c:pt>
                <c:pt idx="886">
                  <c:v>21796.55</c:v>
                </c:pt>
                <c:pt idx="887">
                  <c:v>21380.31</c:v>
                </c:pt>
                <c:pt idx="888">
                  <c:v>21891.3</c:v>
                </c:pt>
                <c:pt idx="889">
                  <c:v>21963.919999999998</c:v>
                </c:pt>
                <c:pt idx="890">
                  <c:v>22016.240000000002</c:v>
                </c:pt>
                <c:pt idx="891">
                  <c:v>22026.1</c:v>
                </c:pt>
                <c:pt idx="892">
                  <c:v>22092.81</c:v>
                </c:pt>
                <c:pt idx="893">
                  <c:v>22118.42</c:v>
                </c:pt>
                <c:pt idx="894">
                  <c:v>22085.34</c:v>
                </c:pt>
                <c:pt idx="895">
                  <c:v>22048.7</c:v>
                </c:pt>
                <c:pt idx="896">
                  <c:v>21844.01</c:v>
                </c:pt>
                <c:pt idx="897">
                  <c:v>21858.32</c:v>
                </c:pt>
                <c:pt idx="898">
                  <c:v>21993.71</c:v>
                </c:pt>
                <c:pt idx="899">
                  <c:v>21998.29</c:v>
                </c:pt>
                <c:pt idx="900">
                  <c:v>22024.87</c:v>
                </c:pt>
                <c:pt idx="901">
                  <c:v>21750.73</c:v>
                </c:pt>
                <c:pt idx="902">
                  <c:v>21674.720000000001</c:v>
                </c:pt>
                <c:pt idx="903">
                  <c:v>21703.75</c:v>
                </c:pt>
                <c:pt idx="904">
                  <c:v>21899.89</c:v>
                </c:pt>
                <c:pt idx="905">
                  <c:v>21812.09</c:v>
                </c:pt>
                <c:pt idx="906">
                  <c:v>21783.4</c:v>
                </c:pt>
                <c:pt idx="907">
                  <c:v>21813</c:v>
                </c:pt>
                <c:pt idx="908">
                  <c:v>21808.400000000001</c:v>
                </c:pt>
                <c:pt idx="909">
                  <c:v>21865.37</c:v>
                </c:pt>
                <c:pt idx="910">
                  <c:v>21892.43</c:v>
                </c:pt>
                <c:pt idx="911">
                  <c:v>21948.1</c:v>
                </c:pt>
                <c:pt idx="912">
                  <c:v>21987.56</c:v>
                </c:pt>
                <c:pt idx="913">
                  <c:v>21753.31</c:v>
                </c:pt>
                <c:pt idx="914">
                  <c:v>21807.64</c:v>
                </c:pt>
                <c:pt idx="915">
                  <c:v>21784.78</c:v>
                </c:pt>
                <c:pt idx="916">
                  <c:v>21797.79</c:v>
                </c:pt>
                <c:pt idx="917">
                  <c:v>22057.37</c:v>
                </c:pt>
                <c:pt idx="918">
                  <c:v>22118.86</c:v>
                </c:pt>
                <c:pt idx="919">
                  <c:v>22158.18</c:v>
                </c:pt>
                <c:pt idx="920">
                  <c:v>22203.48</c:v>
                </c:pt>
                <c:pt idx="921">
                  <c:v>22268.34</c:v>
                </c:pt>
                <c:pt idx="922">
                  <c:v>22331.35</c:v>
                </c:pt>
                <c:pt idx="923">
                  <c:v>22370.799999999999</c:v>
                </c:pt>
                <c:pt idx="924">
                  <c:v>22412.59</c:v>
                </c:pt>
                <c:pt idx="925">
                  <c:v>22359.23</c:v>
                </c:pt>
                <c:pt idx="926">
                  <c:v>22312</c:v>
                </c:pt>
                <c:pt idx="927">
                  <c:v>22296.09</c:v>
                </c:pt>
                <c:pt idx="928">
                  <c:v>22284.32</c:v>
                </c:pt>
                <c:pt idx="929">
                  <c:v>22340.71</c:v>
                </c:pt>
                <c:pt idx="930">
                  <c:v>22381.200000000001</c:v>
                </c:pt>
                <c:pt idx="931">
                  <c:v>22405.09</c:v>
                </c:pt>
                <c:pt idx="932">
                  <c:v>22557.599999999999</c:v>
                </c:pt>
                <c:pt idx="933">
                  <c:v>22641.67</c:v>
                </c:pt>
                <c:pt idx="934">
                  <c:v>22661.64</c:v>
                </c:pt>
                <c:pt idx="935">
                  <c:v>22775.39</c:v>
                </c:pt>
                <c:pt idx="936">
                  <c:v>22773.67</c:v>
                </c:pt>
                <c:pt idx="937">
                  <c:v>22761.07</c:v>
                </c:pt>
                <c:pt idx="938">
                  <c:v>22830.68</c:v>
                </c:pt>
                <c:pt idx="939">
                  <c:v>22872.89</c:v>
                </c:pt>
                <c:pt idx="940">
                  <c:v>22841.01</c:v>
                </c:pt>
                <c:pt idx="941">
                  <c:v>22875.78</c:v>
                </c:pt>
                <c:pt idx="942">
                  <c:v>22997.439999999999</c:v>
                </c:pt>
                <c:pt idx="943">
                  <c:v>23157.599999999999</c:v>
                </c:pt>
                <c:pt idx="944">
                  <c:v>23163.040000000001</c:v>
                </c:pt>
                <c:pt idx="945">
                  <c:v>23328.63</c:v>
                </c:pt>
                <c:pt idx="946">
                  <c:v>23353.91</c:v>
                </c:pt>
                <c:pt idx="947">
                  <c:v>23273.96</c:v>
                </c:pt>
                <c:pt idx="948">
                  <c:v>23441.759999999998</c:v>
                </c:pt>
                <c:pt idx="949">
                  <c:v>23329.46</c:v>
                </c:pt>
                <c:pt idx="950">
                  <c:v>23400.86</c:v>
                </c:pt>
                <c:pt idx="951">
                  <c:v>23432.78</c:v>
                </c:pt>
                <c:pt idx="952">
                  <c:v>23348.74</c:v>
                </c:pt>
                <c:pt idx="953">
                  <c:v>23377.24</c:v>
                </c:pt>
                <c:pt idx="954">
                  <c:v>23435.01</c:v>
                </c:pt>
                <c:pt idx="955">
                  <c:v>23516.26</c:v>
                </c:pt>
                <c:pt idx="956">
                  <c:v>23539.19</c:v>
                </c:pt>
                <c:pt idx="957">
                  <c:v>23548.42</c:v>
                </c:pt>
                <c:pt idx="958">
                  <c:v>23557.23</c:v>
                </c:pt>
                <c:pt idx="959">
                  <c:v>23563.360000000001</c:v>
                </c:pt>
                <c:pt idx="960">
                  <c:v>23461.94</c:v>
                </c:pt>
                <c:pt idx="961">
                  <c:v>23442.21</c:v>
                </c:pt>
                <c:pt idx="962">
                  <c:v>23439.7</c:v>
                </c:pt>
                <c:pt idx="963">
                  <c:v>23409.47</c:v>
                </c:pt>
                <c:pt idx="964">
                  <c:v>23271.279999999999</c:v>
                </c:pt>
                <c:pt idx="965">
                  <c:v>23458.36</c:v>
                </c:pt>
                <c:pt idx="966">
                  <c:v>23358.240000000002</c:v>
                </c:pt>
                <c:pt idx="967">
                  <c:v>23430.33</c:v>
                </c:pt>
                <c:pt idx="968">
                  <c:v>23590.83</c:v>
                </c:pt>
                <c:pt idx="969">
                  <c:v>23526.18</c:v>
                </c:pt>
                <c:pt idx="970">
                  <c:v>23542.084999999999</c:v>
                </c:pt>
                <c:pt idx="971">
                  <c:v>23557.99</c:v>
                </c:pt>
                <c:pt idx="972">
                  <c:v>23580.78</c:v>
                </c:pt>
                <c:pt idx="973">
                  <c:v>23836.71</c:v>
                </c:pt>
                <c:pt idx="974">
                  <c:v>23940.68</c:v>
                </c:pt>
                <c:pt idx="975">
                  <c:v>24272.35</c:v>
                </c:pt>
                <c:pt idx="976">
                  <c:v>24231.59</c:v>
                </c:pt>
                <c:pt idx="977">
                  <c:v>24290.05</c:v>
                </c:pt>
                <c:pt idx="978">
                  <c:v>24180.639999999999</c:v>
                </c:pt>
                <c:pt idx="979">
                  <c:v>24140.91</c:v>
                </c:pt>
                <c:pt idx="980">
                  <c:v>24211.48</c:v>
                </c:pt>
                <c:pt idx="981">
                  <c:v>24329.16</c:v>
                </c:pt>
                <c:pt idx="982">
                  <c:v>24386.03</c:v>
                </c:pt>
                <c:pt idx="983">
                  <c:v>24504.799999999999</c:v>
                </c:pt>
                <c:pt idx="984">
                  <c:v>24585.43</c:v>
                </c:pt>
                <c:pt idx="985">
                  <c:v>24508.66</c:v>
                </c:pt>
                <c:pt idx="986">
                  <c:v>24651.74</c:v>
                </c:pt>
                <c:pt idx="987">
                  <c:v>24792.2</c:v>
                </c:pt>
                <c:pt idx="988">
                  <c:v>24754.75</c:v>
                </c:pt>
                <c:pt idx="989">
                  <c:v>24726.65</c:v>
                </c:pt>
                <c:pt idx="990">
                  <c:v>24782.29</c:v>
                </c:pt>
                <c:pt idx="991">
                  <c:v>24754.06</c:v>
                </c:pt>
                <c:pt idx="992">
                  <c:v>24746.21</c:v>
                </c:pt>
                <c:pt idx="993">
                  <c:v>24774.3</c:v>
                </c:pt>
                <c:pt idx="994">
                  <c:v>24837.51</c:v>
                </c:pt>
                <c:pt idx="995">
                  <c:v>24719.22</c:v>
                </c:pt>
                <c:pt idx="996">
                  <c:v>24824.01</c:v>
                </c:pt>
                <c:pt idx="997">
                  <c:v>24922.68</c:v>
                </c:pt>
                <c:pt idx="998">
                  <c:v>25075.13</c:v>
                </c:pt>
                <c:pt idx="999">
                  <c:v>25295.87</c:v>
                </c:pt>
                <c:pt idx="1000">
                  <c:v>25283</c:v>
                </c:pt>
                <c:pt idx="1001">
                  <c:v>25385.8</c:v>
                </c:pt>
                <c:pt idx="1002">
                  <c:v>25369.13</c:v>
                </c:pt>
                <c:pt idx="1003">
                  <c:v>25574.73</c:v>
                </c:pt>
                <c:pt idx="1004">
                  <c:v>25803.19</c:v>
                </c:pt>
                <c:pt idx="1005">
                  <c:v>25792.86</c:v>
                </c:pt>
                <c:pt idx="1006">
                  <c:v>26115.65</c:v>
                </c:pt>
                <c:pt idx="1007">
                  <c:v>26017.81</c:v>
                </c:pt>
                <c:pt idx="1008">
                  <c:v>26071.45</c:v>
                </c:pt>
              </c:numCache>
            </c:numRef>
          </c:val>
          <c:smooth val="0"/>
          <c:extLst>
            <c:ext xmlns:c16="http://schemas.microsoft.com/office/drawing/2014/chart" uri="{C3380CC4-5D6E-409C-BE32-E72D297353CC}">
              <c16:uniqueId val="{00000000-42D7-499D-B87D-81AFC9793170}"/>
            </c:ext>
          </c:extLst>
        </c:ser>
        <c:dLbls>
          <c:showLegendKey val="0"/>
          <c:showVal val="0"/>
          <c:showCatName val="0"/>
          <c:showSerName val="0"/>
          <c:showPercent val="0"/>
          <c:showBubbleSize val="0"/>
        </c:dLbls>
        <c:marker val="1"/>
        <c:smooth val="0"/>
        <c:axId val="305610520"/>
        <c:axId val="305610912"/>
      </c:lineChart>
      <c:lineChart>
        <c:grouping val="standard"/>
        <c:varyColors val="0"/>
        <c:ser>
          <c:idx val="1"/>
          <c:order val="1"/>
          <c:tx>
            <c:strRef>
              <c:f>Hoja1!$C$1</c:f>
              <c:strCache>
                <c:ptCount val="1"/>
                <c:pt idx="0">
                  <c:v>S&amp;P 500 (eje derecho)</c:v>
                </c:pt>
              </c:strCache>
            </c:strRef>
          </c:tx>
          <c:spPr>
            <a:ln>
              <a:solidFill>
                <a:srgbClr val="973929"/>
              </a:solidFill>
            </a:ln>
          </c:spPr>
          <c:marker>
            <c:symbol val="none"/>
          </c:marker>
          <c:cat>
            <c:numRef>
              <c:f>Hoja1!$A$2:$A$1010</c:f>
              <c:numCache>
                <c:formatCode>m/d/yyyy</c:formatCode>
                <c:ptCount val="1009"/>
                <c:pt idx="0">
                  <c:v>41661</c:v>
                </c:pt>
                <c:pt idx="1">
                  <c:v>41662</c:v>
                </c:pt>
                <c:pt idx="2">
                  <c:v>41663</c:v>
                </c:pt>
                <c:pt idx="3">
                  <c:v>41666</c:v>
                </c:pt>
                <c:pt idx="4">
                  <c:v>41667</c:v>
                </c:pt>
                <c:pt idx="5">
                  <c:v>41668</c:v>
                </c:pt>
                <c:pt idx="6">
                  <c:v>41669</c:v>
                </c:pt>
                <c:pt idx="7">
                  <c:v>41670</c:v>
                </c:pt>
                <c:pt idx="8">
                  <c:v>41673</c:v>
                </c:pt>
                <c:pt idx="9">
                  <c:v>41674</c:v>
                </c:pt>
                <c:pt idx="10">
                  <c:v>41675</c:v>
                </c:pt>
                <c:pt idx="11">
                  <c:v>41676</c:v>
                </c:pt>
                <c:pt idx="12">
                  <c:v>41677</c:v>
                </c:pt>
                <c:pt idx="13">
                  <c:v>41680</c:v>
                </c:pt>
                <c:pt idx="14">
                  <c:v>41681</c:v>
                </c:pt>
                <c:pt idx="15">
                  <c:v>41682</c:v>
                </c:pt>
                <c:pt idx="16">
                  <c:v>41683</c:v>
                </c:pt>
                <c:pt idx="17">
                  <c:v>41684</c:v>
                </c:pt>
                <c:pt idx="18">
                  <c:v>41688</c:v>
                </c:pt>
                <c:pt idx="19">
                  <c:v>41689</c:v>
                </c:pt>
                <c:pt idx="20">
                  <c:v>41690</c:v>
                </c:pt>
                <c:pt idx="21">
                  <c:v>41691</c:v>
                </c:pt>
                <c:pt idx="22">
                  <c:v>41694</c:v>
                </c:pt>
                <c:pt idx="23">
                  <c:v>41695</c:v>
                </c:pt>
                <c:pt idx="24">
                  <c:v>41696</c:v>
                </c:pt>
                <c:pt idx="25">
                  <c:v>41697</c:v>
                </c:pt>
                <c:pt idx="26">
                  <c:v>41698</c:v>
                </c:pt>
                <c:pt idx="27">
                  <c:v>41701</c:v>
                </c:pt>
                <c:pt idx="28">
                  <c:v>41702</c:v>
                </c:pt>
                <c:pt idx="29">
                  <c:v>41703</c:v>
                </c:pt>
                <c:pt idx="30">
                  <c:v>41704</c:v>
                </c:pt>
                <c:pt idx="31">
                  <c:v>41705</c:v>
                </c:pt>
                <c:pt idx="32">
                  <c:v>41708</c:v>
                </c:pt>
                <c:pt idx="33">
                  <c:v>41709</c:v>
                </c:pt>
                <c:pt idx="34">
                  <c:v>41710</c:v>
                </c:pt>
                <c:pt idx="35">
                  <c:v>41711</c:v>
                </c:pt>
                <c:pt idx="36">
                  <c:v>41712</c:v>
                </c:pt>
                <c:pt idx="37">
                  <c:v>41715</c:v>
                </c:pt>
                <c:pt idx="38">
                  <c:v>41716</c:v>
                </c:pt>
                <c:pt idx="39">
                  <c:v>41717</c:v>
                </c:pt>
                <c:pt idx="40">
                  <c:v>41718</c:v>
                </c:pt>
                <c:pt idx="41">
                  <c:v>41719</c:v>
                </c:pt>
                <c:pt idx="42">
                  <c:v>41722</c:v>
                </c:pt>
                <c:pt idx="43">
                  <c:v>41723</c:v>
                </c:pt>
                <c:pt idx="44">
                  <c:v>41724</c:v>
                </c:pt>
                <c:pt idx="45">
                  <c:v>41725</c:v>
                </c:pt>
                <c:pt idx="46">
                  <c:v>41726</c:v>
                </c:pt>
                <c:pt idx="47">
                  <c:v>41729</c:v>
                </c:pt>
                <c:pt idx="48">
                  <c:v>41730</c:v>
                </c:pt>
                <c:pt idx="49">
                  <c:v>41731</c:v>
                </c:pt>
                <c:pt idx="50">
                  <c:v>41732</c:v>
                </c:pt>
                <c:pt idx="51">
                  <c:v>41733</c:v>
                </c:pt>
                <c:pt idx="52">
                  <c:v>41736</c:v>
                </c:pt>
                <c:pt idx="53">
                  <c:v>41737</c:v>
                </c:pt>
                <c:pt idx="54">
                  <c:v>41738</c:v>
                </c:pt>
                <c:pt idx="55">
                  <c:v>41739</c:v>
                </c:pt>
                <c:pt idx="56">
                  <c:v>41740</c:v>
                </c:pt>
                <c:pt idx="57">
                  <c:v>41743</c:v>
                </c:pt>
                <c:pt idx="58">
                  <c:v>41744</c:v>
                </c:pt>
                <c:pt idx="59">
                  <c:v>41745</c:v>
                </c:pt>
                <c:pt idx="60">
                  <c:v>41746</c:v>
                </c:pt>
                <c:pt idx="61">
                  <c:v>41750</c:v>
                </c:pt>
                <c:pt idx="62">
                  <c:v>41751</c:v>
                </c:pt>
                <c:pt idx="63">
                  <c:v>41752</c:v>
                </c:pt>
                <c:pt idx="64">
                  <c:v>41753</c:v>
                </c:pt>
                <c:pt idx="65">
                  <c:v>41754</c:v>
                </c:pt>
                <c:pt idx="66">
                  <c:v>41757</c:v>
                </c:pt>
                <c:pt idx="67">
                  <c:v>41758</c:v>
                </c:pt>
                <c:pt idx="68">
                  <c:v>41759</c:v>
                </c:pt>
                <c:pt idx="69">
                  <c:v>41760</c:v>
                </c:pt>
                <c:pt idx="70">
                  <c:v>41761</c:v>
                </c:pt>
                <c:pt idx="71">
                  <c:v>41764</c:v>
                </c:pt>
                <c:pt idx="72">
                  <c:v>41765</c:v>
                </c:pt>
                <c:pt idx="73">
                  <c:v>41766</c:v>
                </c:pt>
                <c:pt idx="74">
                  <c:v>41767</c:v>
                </c:pt>
                <c:pt idx="75">
                  <c:v>41768</c:v>
                </c:pt>
                <c:pt idx="76">
                  <c:v>41771</c:v>
                </c:pt>
                <c:pt idx="77">
                  <c:v>41772</c:v>
                </c:pt>
                <c:pt idx="78">
                  <c:v>41773</c:v>
                </c:pt>
                <c:pt idx="79">
                  <c:v>41774</c:v>
                </c:pt>
                <c:pt idx="80">
                  <c:v>41775</c:v>
                </c:pt>
                <c:pt idx="81">
                  <c:v>41778</c:v>
                </c:pt>
                <c:pt idx="82">
                  <c:v>41779</c:v>
                </c:pt>
                <c:pt idx="83">
                  <c:v>41780</c:v>
                </c:pt>
                <c:pt idx="84">
                  <c:v>41781</c:v>
                </c:pt>
                <c:pt idx="85">
                  <c:v>41782</c:v>
                </c:pt>
                <c:pt idx="86">
                  <c:v>41786</c:v>
                </c:pt>
                <c:pt idx="87">
                  <c:v>41787</c:v>
                </c:pt>
                <c:pt idx="88">
                  <c:v>41788</c:v>
                </c:pt>
                <c:pt idx="89">
                  <c:v>41789</c:v>
                </c:pt>
                <c:pt idx="90">
                  <c:v>41792</c:v>
                </c:pt>
                <c:pt idx="91">
                  <c:v>41793</c:v>
                </c:pt>
                <c:pt idx="92">
                  <c:v>41794</c:v>
                </c:pt>
                <c:pt idx="93">
                  <c:v>41795</c:v>
                </c:pt>
                <c:pt idx="94">
                  <c:v>41796</c:v>
                </c:pt>
                <c:pt idx="95">
                  <c:v>41799</c:v>
                </c:pt>
                <c:pt idx="96">
                  <c:v>41800</c:v>
                </c:pt>
                <c:pt idx="97">
                  <c:v>41801</c:v>
                </c:pt>
                <c:pt idx="98">
                  <c:v>41802</c:v>
                </c:pt>
                <c:pt idx="99">
                  <c:v>41803</c:v>
                </c:pt>
                <c:pt idx="100">
                  <c:v>41806</c:v>
                </c:pt>
                <c:pt idx="101">
                  <c:v>41807</c:v>
                </c:pt>
                <c:pt idx="102">
                  <c:v>41808</c:v>
                </c:pt>
                <c:pt idx="103">
                  <c:v>41809</c:v>
                </c:pt>
                <c:pt idx="104">
                  <c:v>41810</c:v>
                </c:pt>
                <c:pt idx="105">
                  <c:v>41813</c:v>
                </c:pt>
                <c:pt idx="106">
                  <c:v>41814</c:v>
                </c:pt>
                <c:pt idx="107">
                  <c:v>41815</c:v>
                </c:pt>
                <c:pt idx="108">
                  <c:v>41816</c:v>
                </c:pt>
                <c:pt idx="109">
                  <c:v>41817</c:v>
                </c:pt>
                <c:pt idx="110">
                  <c:v>41820</c:v>
                </c:pt>
                <c:pt idx="111">
                  <c:v>41821</c:v>
                </c:pt>
                <c:pt idx="112">
                  <c:v>41822</c:v>
                </c:pt>
                <c:pt idx="113">
                  <c:v>41823</c:v>
                </c:pt>
                <c:pt idx="114">
                  <c:v>41827</c:v>
                </c:pt>
                <c:pt idx="115">
                  <c:v>41828</c:v>
                </c:pt>
                <c:pt idx="116">
                  <c:v>41829</c:v>
                </c:pt>
                <c:pt idx="117">
                  <c:v>41830</c:v>
                </c:pt>
                <c:pt idx="118">
                  <c:v>41831</c:v>
                </c:pt>
                <c:pt idx="119">
                  <c:v>41834</c:v>
                </c:pt>
                <c:pt idx="120">
                  <c:v>41835</c:v>
                </c:pt>
                <c:pt idx="121">
                  <c:v>41836</c:v>
                </c:pt>
                <c:pt idx="122">
                  <c:v>41837</c:v>
                </c:pt>
                <c:pt idx="123">
                  <c:v>41838</c:v>
                </c:pt>
                <c:pt idx="124">
                  <c:v>41841</c:v>
                </c:pt>
                <c:pt idx="125">
                  <c:v>41842</c:v>
                </c:pt>
                <c:pt idx="126">
                  <c:v>41843</c:v>
                </c:pt>
                <c:pt idx="127">
                  <c:v>41844</c:v>
                </c:pt>
                <c:pt idx="128">
                  <c:v>41845</c:v>
                </c:pt>
                <c:pt idx="129">
                  <c:v>41848</c:v>
                </c:pt>
                <c:pt idx="130">
                  <c:v>41849</c:v>
                </c:pt>
                <c:pt idx="131">
                  <c:v>41850</c:v>
                </c:pt>
                <c:pt idx="132">
                  <c:v>41851</c:v>
                </c:pt>
                <c:pt idx="133">
                  <c:v>41852</c:v>
                </c:pt>
                <c:pt idx="134">
                  <c:v>41855</c:v>
                </c:pt>
                <c:pt idx="135">
                  <c:v>41856</c:v>
                </c:pt>
                <c:pt idx="136">
                  <c:v>41857</c:v>
                </c:pt>
                <c:pt idx="137">
                  <c:v>41858</c:v>
                </c:pt>
                <c:pt idx="138">
                  <c:v>41859</c:v>
                </c:pt>
                <c:pt idx="139">
                  <c:v>41862</c:v>
                </c:pt>
                <c:pt idx="140">
                  <c:v>41863</c:v>
                </c:pt>
                <c:pt idx="141">
                  <c:v>41864</c:v>
                </c:pt>
                <c:pt idx="142">
                  <c:v>41865</c:v>
                </c:pt>
                <c:pt idx="143">
                  <c:v>41866</c:v>
                </c:pt>
                <c:pt idx="144">
                  <c:v>41869</c:v>
                </c:pt>
                <c:pt idx="145">
                  <c:v>41870</c:v>
                </c:pt>
                <c:pt idx="146">
                  <c:v>41871</c:v>
                </c:pt>
                <c:pt idx="147">
                  <c:v>41872</c:v>
                </c:pt>
                <c:pt idx="148">
                  <c:v>41873</c:v>
                </c:pt>
                <c:pt idx="149">
                  <c:v>41876</c:v>
                </c:pt>
                <c:pt idx="150">
                  <c:v>41877</c:v>
                </c:pt>
                <c:pt idx="151">
                  <c:v>41878</c:v>
                </c:pt>
                <c:pt idx="152">
                  <c:v>41879</c:v>
                </c:pt>
                <c:pt idx="153">
                  <c:v>41880</c:v>
                </c:pt>
                <c:pt idx="154">
                  <c:v>41884</c:v>
                </c:pt>
                <c:pt idx="155">
                  <c:v>41885</c:v>
                </c:pt>
                <c:pt idx="156">
                  <c:v>41886</c:v>
                </c:pt>
                <c:pt idx="157">
                  <c:v>41887</c:v>
                </c:pt>
                <c:pt idx="158">
                  <c:v>41890</c:v>
                </c:pt>
                <c:pt idx="159">
                  <c:v>41891</c:v>
                </c:pt>
                <c:pt idx="160">
                  <c:v>41892</c:v>
                </c:pt>
                <c:pt idx="161">
                  <c:v>41893</c:v>
                </c:pt>
                <c:pt idx="162">
                  <c:v>41894</c:v>
                </c:pt>
                <c:pt idx="163">
                  <c:v>41897</c:v>
                </c:pt>
                <c:pt idx="164">
                  <c:v>41898</c:v>
                </c:pt>
                <c:pt idx="165">
                  <c:v>41899</c:v>
                </c:pt>
                <c:pt idx="166">
                  <c:v>41900</c:v>
                </c:pt>
                <c:pt idx="167">
                  <c:v>41901</c:v>
                </c:pt>
                <c:pt idx="168">
                  <c:v>41904</c:v>
                </c:pt>
                <c:pt idx="169">
                  <c:v>41905</c:v>
                </c:pt>
                <c:pt idx="170">
                  <c:v>41906</c:v>
                </c:pt>
                <c:pt idx="171">
                  <c:v>41907</c:v>
                </c:pt>
                <c:pt idx="172">
                  <c:v>41908</c:v>
                </c:pt>
                <c:pt idx="173">
                  <c:v>41911</c:v>
                </c:pt>
                <c:pt idx="174">
                  <c:v>41912</c:v>
                </c:pt>
                <c:pt idx="175">
                  <c:v>41913</c:v>
                </c:pt>
                <c:pt idx="176">
                  <c:v>41914</c:v>
                </c:pt>
                <c:pt idx="177">
                  <c:v>41915</c:v>
                </c:pt>
                <c:pt idx="178">
                  <c:v>41918</c:v>
                </c:pt>
                <c:pt idx="179">
                  <c:v>41919</c:v>
                </c:pt>
                <c:pt idx="180">
                  <c:v>41920</c:v>
                </c:pt>
                <c:pt idx="181">
                  <c:v>41921</c:v>
                </c:pt>
                <c:pt idx="182">
                  <c:v>41922</c:v>
                </c:pt>
                <c:pt idx="183">
                  <c:v>41925</c:v>
                </c:pt>
                <c:pt idx="184">
                  <c:v>41926</c:v>
                </c:pt>
                <c:pt idx="185">
                  <c:v>41927</c:v>
                </c:pt>
                <c:pt idx="186">
                  <c:v>41928</c:v>
                </c:pt>
                <c:pt idx="187">
                  <c:v>41929</c:v>
                </c:pt>
                <c:pt idx="188">
                  <c:v>41932</c:v>
                </c:pt>
                <c:pt idx="189">
                  <c:v>41933</c:v>
                </c:pt>
                <c:pt idx="190">
                  <c:v>41934</c:v>
                </c:pt>
                <c:pt idx="191">
                  <c:v>41935</c:v>
                </c:pt>
                <c:pt idx="192">
                  <c:v>41936</c:v>
                </c:pt>
                <c:pt idx="193">
                  <c:v>41939</c:v>
                </c:pt>
                <c:pt idx="194">
                  <c:v>41940</c:v>
                </c:pt>
                <c:pt idx="195">
                  <c:v>41941</c:v>
                </c:pt>
                <c:pt idx="196">
                  <c:v>41942</c:v>
                </c:pt>
                <c:pt idx="197">
                  <c:v>41943</c:v>
                </c:pt>
                <c:pt idx="198">
                  <c:v>41946</c:v>
                </c:pt>
                <c:pt idx="199">
                  <c:v>41947</c:v>
                </c:pt>
                <c:pt idx="200">
                  <c:v>41948</c:v>
                </c:pt>
                <c:pt idx="201">
                  <c:v>41949</c:v>
                </c:pt>
                <c:pt idx="202">
                  <c:v>41950</c:v>
                </c:pt>
                <c:pt idx="203">
                  <c:v>41953</c:v>
                </c:pt>
                <c:pt idx="204">
                  <c:v>41954</c:v>
                </c:pt>
                <c:pt idx="205">
                  <c:v>41955</c:v>
                </c:pt>
                <c:pt idx="206">
                  <c:v>41956</c:v>
                </c:pt>
                <c:pt idx="207">
                  <c:v>41957</c:v>
                </c:pt>
                <c:pt idx="208">
                  <c:v>41960</c:v>
                </c:pt>
                <c:pt idx="209">
                  <c:v>41961</c:v>
                </c:pt>
                <c:pt idx="210">
                  <c:v>41962</c:v>
                </c:pt>
                <c:pt idx="211">
                  <c:v>41963</c:v>
                </c:pt>
                <c:pt idx="212">
                  <c:v>41964</c:v>
                </c:pt>
                <c:pt idx="213">
                  <c:v>41967</c:v>
                </c:pt>
                <c:pt idx="214">
                  <c:v>41968</c:v>
                </c:pt>
                <c:pt idx="215">
                  <c:v>41969</c:v>
                </c:pt>
                <c:pt idx="216">
                  <c:v>41971</c:v>
                </c:pt>
                <c:pt idx="217">
                  <c:v>41974</c:v>
                </c:pt>
                <c:pt idx="218">
                  <c:v>41975</c:v>
                </c:pt>
                <c:pt idx="219">
                  <c:v>41976</c:v>
                </c:pt>
                <c:pt idx="220">
                  <c:v>41977</c:v>
                </c:pt>
                <c:pt idx="221">
                  <c:v>41978</c:v>
                </c:pt>
                <c:pt idx="222">
                  <c:v>41981</c:v>
                </c:pt>
                <c:pt idx="223">
                  <c:v>41982</c:v>
                </c:pt>
                <c:pt idx="224">
                  <c:v>41983</c:v>
                </c:pt>
                <c:pt idx="225">
                  <c:v>41984</c:v>
                </c:pt>
                <c:pt idx="226">
                  <c:v>41985</c:v>
                </c:pt>
                <c:pt idx="227">
                  <c:v>41988</c:v>
                </c:pt>
                <c:pt idx="228">
                  <c:v>41989</c:v>
                </c:pt>
                <c:pt idx="229">
                  <c:v>41990</c:v>
                </c:pt>
                <c:pt idx="230">
                  <c:v>41991</c:v>
                </c:pt>
                <c:pt idx="231">
                  <c:v>41992</c:v>
                </c:pt>
                <c:pt idx="232">
                  <c:v>41995</c:v>
                </c:pt>
                <c:pt idx="233">
                  <c:v>41996</c:v>
                </c:pt>
                <c:pt idx="234">
                  <c:v>41997</c:v>
                </c:pt>
                <c:pt idx="235">
                  <c:v>41999</c:v>
                </c:pt>
                <c:pt idx="236">
                  <c:v>42002</c:v>
                </c:pt>
                <c:pt idx="237">
                  <c:v>42003</c:v>
                </c:pt>
                <c:pt idx="238">
                  <c:v>42004</c:v>
                </c:pt>
                <c:pt idx="239">
                  <c:v>42006</c:v>
                </c:pt>
                <c:pt idx="240">
                  <c:v>42009</c:v>
                </c:pt>
                <c:pt idx="241">
                  <c:v>42010</c:v>
                </c:pt>
                <c:pt idx="242">
                  <c:v>42011</c:v>
                </c:pt>
                <c:pt idx="243">
                  <c:v>42012</c:v>
                </c:pt>
                <c:pt idx="244">
                  <c:v>42013</c:v>
                </c:pt>
                <c:pt idx="245">
                  <c:v>42016</c:v>
                </c:pt>
                <c:pt idx="246">
                  <c:v>42017</c:v>
                </c:pt>
                <c:pt idx="247">
                  <c:v>42018</c:v>
                </c:pt>
                <c:pt idx="248">
                  <c:v>42019</c:v>
                </c:pt>
                <c:pt idx="249">
                  <c:v>42020</c:v>
                </c:pt>
                <c:pt idx="250">
                  <c:v>42024</c:v>
                </c:pt>
                <c:pt idx="251">
                  <c:v>42025</c:v>
                </c:pt>
                <c:pt idx="252">
                  <c:v>42026</c:v>
                </c:pt>
                <c:pt idx="253">
                  <c:v>42027</c:v>
                </c:pt>
                <c:pt idx="254">
                  <c:v>42030</c:v>
                </c:pt>
                <c:pt idx="255">
                  <c:v>42031</c:v>
                </c:pt>
                <c:pt idx="256">
                  <c:v>42032</c:v>
                </c:pt>
                <c:pt idx="257">
                  <c:v>42033</c:v>
                </c:pt>
                <c:pt idx="258">
                  <c:v>42034</c:v>
                </c:pt>
                <c:pt idx="259">
                  <c:v>42037</c:v>
                </c:pt>
                <c:pt idx="260">
                  <c:v>42038</c:v>
                </c:pt>
                <c:pt idx="261">
                  <c:v>42039</c:v>
                </c:pt>
                <c:pt idx="262">
                  <c:v>42040</c:v>
                </c:pt>
                <c:pt idx="263">
                  <c:v>42041</c:v>
                </c:pt>
                <c:pt idx="264">
                  <c:v>42044</c:v>
                </c:pt>
                <c:pt idx="265">
                  <c:v>42045</c:v>
                </c:pt>
                <c:pt idx="266">
                  <c:v>42046</c:v>
                </c:pt>
                <c:pt idx="267">
                  <c:v>42047</c:v>
                </c:pt>
                <c:pt idx="268">
                  <c:v>42048</c:v>
                </c:pt>
                <c:pt idx="269">
                  <c:v>42052</c:v>
                </c:pt>
                <c:pt idx="270">
                  <c:v>42053</c:v>
                </c:pt>
                <c:pt idx="271">
                  <c:v>42054</c:v>
                </c:pt>
                <c:pt idx="272">
                  <c:v>42055</c:v>
                </c:pt>
                <c:pt idx="273">
                  <c:v>42058</c:v>
                </c:pt>
                <c:pt idx="274">
                  <c:v>42059</c:v>
                </c:pt>
                <c:pt idx="275">
                  <c:v>42060</c:v>
                </c:pt>
                <c:pt idx="276">
                  <c:v>42061</c:v>
                </c:pt>
                <c:pt idx="277">
                  <c:v>42062</c:v>
                </c:pt>
                <c:pt idx="278">
                  <c:v>42065</c:v>
                </c:pt>
                <c:pt idx="279">
                  <c:v>42066</c:v>
                </c:pt>
                <c:pt idx="280">
                  <c:v>42067</c:v>
                </c:pt>
                <c:pt idx="281">
                  <c:v>42068</c:v>
                </c:pt>
                <c:pt idx="282">
                  <c:v>42069</c:v>
                </c:pt>
                <c:pt idx="283">
                  <c:v>42072</c:v>
                </c:pt>
                <c:pt idx="284">
                  <c:v>42073</c:v>
                </c:pt>
                <c:pt idx="285">
                  <c:v>42074</c:v>
                </c:pt>
                <c:pt idx="286">
                  <c:v>42075</c:v>
                </c:pt>
                <c:pt idx="287">
                  <c:v>42076</c:v>
                </c:pt>
                <c:pt idx="288">
                  <c:v>42079</c:v>
                </c:pt>
                <c:pt idx="289">
                  <c:v>42080</c:v>
                </c:pt>
                <c:pt idx="290">
                  <c:v>42081</c:v>
                </c:pt>
                <c:pt idx="291">
                  <c:v>42082</c:v>
                </c:pt>
                <c:pt idx="292">
                  <c:v>42083</c:v>
                </c:pt>
                <c:pt idx="293">
                  <c:v>42086</c:v>
                </c:pt>
                <c:pt idx="294">
                  <c:v>42087</c:v>
                </c:pt>
                <c:pt idx="295">
                  <c:v>42088</c:v>
                </c:pt>
                <c:pt idx="296">
                  <c:v>42089</c:v>
                </c:pt>
                <c:pt idx="297">
                  <c:v>42090</c:v>
                </c:pt>
                <c:pt idx="298">
                  <c:v>42093</c:v>
                </c:pt>
                <c:pt idx="299">
                  <c:v>42094</c:v>
                </c:pt>
                <c:pt idx="300">
                  <c:v>42095</c:v>
                </c:pt>
                <c:pt idx="301">
                  <c:v>42096</c:v>
                </c:pt>
                <c:pt idx="302">
                  <c:v>42100</c:v>
                </c:pt>
                <c:pt idx="303">
                  <c:v>42101</c:v>
                </c:pt>
                <c:pt idx="304">
                  <c:v>42102</c:v>
                </c:pt>
                <c:pt idx="305">
                  <c:v>42103</c:v>
                </c:pt>
                <c:pt idx="306">
                  <c:v>42104</c:v>
                </c:pt>
                <c:pt idx="307">
                  <c:v>42107</c:v>
                </c:pt>
                <c:pt idx="308">
                  <c:v>42108</c:v>
                </c:pt>
                <c:pt idx="309">
                  <c:v>42109</c:v>
                </c:pt>
                <c:pt idx="310">
                  <c:v>42110</c:v>
                </c:pt>
                <c:pt idx="311">
                  <c:v>42111</c:v>
                </c:pt>
                <c:pt idx="312">
                  <c:v>42114</c:v>
                </c:pt>
                <c:pt idx="313">
                  <c:v>42115</c:v>
                </c:pt>
                <c:pt idx="314">
                  <c:v>42116</c:v>
                </c:pt>
                <c:pt idx="315">
                  <c:v>42117</c:v>
                </c:pt>
                <c:pt idx="316">
                  <c:v>42118</c:v>
                </c:pt>
                <c:pt idx="317">
                  <c:v>42121</c:v>
                </c:pt>
                <c:pt idx="318">
                  <c:v>42122</c:v>
                </c:pt>
                <c:pt idx="319">
                  <c:v>42123</c:v>
                </c:pt>
                <c:pt idx="320">
                  <c:v>42124</c:v>
                </c:pt>
                <c:pt idx="321">
                  <c:v>42125</c:v>
                </c:pt>
                <c:pt idx="322">
                  <c:v>42128</c:v>
                </c:pt>
                <c:pt idx="323">
                  <c:v>42129</c:v>
                </c:pt>
                <c:pt idx="324">
                  <c:v>42130</c:v>
                </c:pt>
                <c:pt idx="325">
                  <c:v>42131</c:v>
                </c:pt>
                <c:pt idx="326">
                  <c:v>42132</c:v>
                </c:pt>
                <c:pt idx="327">
                  <c:v>42135</c:v>
                </c:pt>
                <c:pt idx="328">
                  <c:v>42136</c:v>
                </c:pt>
                <c:pt idx="329">
                  <c:v>42137</c:v>
                </c:pt>
                <c:pt idx="330">
                  <c:v>42138</c:v>
                </c:pt>
                <c:pt idx="331">
                  <c:v>42139</c:v>
                </c:pt>
                <c:pt idx="332">
                  <c:v>42142</c:v>
                </c:pt>
                <c:pt idx="333">
                  <c:v>42143</c:v>
                </c:pt>
                <c:pt idx="334">
                  <c:v>42144</c:v>
                </c:pt>
                <c:pt idx="335">
                  <c:v>42145</c:v>
                </c:pt>
                <c:pt idx="336">
                  <c:v>42146</c:v>
                </c:pt>
                <c:pt idx="337">
                  <c:v>42150</c:v>
                </c:pt>
                <c:pt idx="338">
                  <c:v>42151</c:v>
                </c:pt>
                <c:pt idx="339">
                  <c:v>42152</c:v>
                </c:pt>
                <c:pt idx="340">
                  <c:v>42153</c:v>
                </c:pt>
                <c:pt idx="341">
                  <c:v>42156</c:v>
                </c:pt>
                <c:pt idx="342">
                  <c:v>42157</c:v>
                </c:pt>
                <c:pt idx="343">
                  <c:v>42158</c:v>
                </c:pt>
                <c:pt idx="344">
                  <c:v>42159</c:v>
                </c:pt>
                <c:pt idx="345">
                  <c:v>42160</c:v>
                </c:pt>
                <c:pt idx="346">
                  <c:v>42163</c:v>
                </c:pt>
                <c:pt idx="347">
                  <c:v>42164</c:v>
                </c:pt>
                <c:pt idx="348">
                  <c:v>42165</c:v>
                </c:pt>
                <c:pt idx="349">
                  <c:v>42166</c:v>
                </c:pt>
                <c:pt idx="350">
                  <c:v>42167</c:v>
                </c:pt>
                <c:pt idx="351">
                  <c:v>42170</c:v>
                </c:pt>
                <c:pt idx="352">
                  <c:v>42171</c:v>
                </c:pt>
                <c:pt idx="353">
                  <c:v>42172</c:v>
                </c:pt>
                <c:pt idx="354">
                  <c:v>42173</c:v>
                </c:pt>
                <c:pt idx="355">
                  <c:v>42174</c:v>
                </c:pt>
                <c:pt idx="356">
                  <c:v>42177</c:v>
                </c:pt>
                <c:pt idx="357">
                  <c:v>42178</c:v>
                </c:pt>
                <c:pt idx="358">
                  <c:v>42179</c:v>
                </c:pt>
                <c:pt idx="359">
                  <c:v>42180</c:v>
                </c:pt>
                <c:pt idx="360">
                  <c:v>42181</c:v>
                </c:pt>
                <c:pt idx="361">
                  <c:v>42184</c:v>
                </c:pt>
                <c:pt idx="362">
                  <c:v>42185</c:v>
                </c:pt>
                <c:pt idx="363">
                  <c:v>42186</c:v>
                </c:pt>
                <c:pt idx="364">
                  <c:v>42187</c:v>
                </c:pt>
                <c:pt idx="365">
                  <c:v>42191</c:v>
                </c:pt>
                <c:pt idx="366">
                  <c:v>42192</c:v>
                </c:pt>
                <c:pt idx="367">
                  <c:v>42193</c:v>
                </c:pt>
                <c:pt idx="368">
                  <c:v>42194</c:v>
                </c:pt>
                <c:pt idx="369">
                  <c:v>42195</c:v>
                </c:pt>
                <c:pt idx="370">
                  <c:v>42198</c:v>
                </c:pt>
                <c:pt idx="371">
                  <c:v>42199</c:v>
                </c:pt>
                <c:pt idx="372">
                  <c:v>42200</c:v>
                </c:pt>
                <c:pt idx="373">
                  <c:v>42201</c:v>
                </c:pt>
                <c:pt idx="374">
                  <c:v>42202</c:v>
                </c:pt>
                <c:pt idx="375">
                  <c:v>42205</c:v>
                </c:pt>
                <c:pt idx="376">
                  <c:v>42206</c:v>
                </c:pt>
                <c:pt idx="377">
                  <c:v>42207</c:v>
                </c:pt>
                <c:pt idx="378">
                  <c:v>42208</c:v>
                </c:pt>
                <c:pt idx="379">
                  <c:v>42209</c:v>
                </c:pt>
                <c:pt idx="380">
                  <c:v>42212</c:v>
                </c:pt>
                <c:pt idx="381">
                  <c:v>42213</c:v>
                </c:pt>
                <c:pt idx="382">
                  <c:v>42214</c:v>
                </c:pt>
                <c:pt idx="383">
                  <c:v>42215</c:v>
                </c:pt>
                <c:pt idx="384">
                  <c:v>42216</c:v>
                </c:pt>
                <c:pt idx="385">
                  <c:v>42219</c:v>
                </c:pt>
                <c:pt idx="386">
                  <c:v>42220</c:v>
                </c:pt>
                <c:pt idx="387">
                  <c:v>42221</c:v>
                </c:pt>
                <c:pt idx="388">
                  <c:v>42222</c:v>
                </c:pt>
                <c:pt idx="389">
                  <c:v>42223</c:v>
                </c:pt>
                <c:pt idx="390">
                  <c:v>42226</c:v>
                </c:pt>
                <c:pt idx="391">
                  <c:v>42227</c:v>
                </c:pt>
                <c:pt idx="392">
                  <c:v>42228</c:v>
                </c:pt>
                <c:pt idx="393">
                  <c:v>42229</c:v>
                </c:pt>
                <c:pt idx="394">
                  <c:v>42230</c:v>
                </c:pt>
                <c:pt idx="395">
                  <c:v>42233</c:v>
                </c:pt>
                <c:pt idx="396">
                  <c:v>42234</c:v>
                </c:pt>
                <c:pt idx="397">
                  <c:v>42235</c:v>
                </c:pt>
                <c:pt idx="398">
                  <c:v>42236</c:v>
                </c:pt>
                <c:pt idx="399">
                  <c:v>42237</c:v>
                </c:pt>
                <c:pt idx="400">
                  <c:v>42240</c:v>
                </c:pt>
                <c:pt idx="401">
                  <c:v>42241</c:v>
                </c:pt>
                <c:pt idx="402">
                  <c:v>42242</c:v>
                </c:pt>
                <c:pt idx="403">
                  <c:v>42243</c:v>
                </c:pt>
                <c:pt idx="404">
                  <c:v>42244</c:v>
                </c:pt>
                <c:pt idx="405">
                  <c:v>42247</c:v>
                </c:pt>
                <c:pt idx="406">
                  <c:v>42248</c:v>
                </c:pt>
                <c:pt idx="407">
                  <c:v>42249</c:v>
                </c:pt>
                <c:pt idx="408">
                  <c:v>42250</c:v>
                </c:pt>
                <c:pt idx="409">
                  <c:v>42251</c:v>
                </c:pt>
                <c:pt idx="410">
                  <c:v>42255</c:v>
                </c:pt>
                <c:pt idx="411">
                  <c:v>42256</c:v>
                </c:pt>
                <c:pt idx="412">
                  <c:v>42257</c:v>
                </c:pt>
                <c:pt idx="413">
                  <c:v>42258</c:v>
                </c:pt>
                <c:pt idx="414">
                  <c:v>42261</c:v>
                </c:pt>
                <c:pt idx="415">
                  <c:v>42262</c:v>
                </c:pt>
                <c:pt idx="416">
                  <c:v>42263</c:v>
                </c:pt>
                <c:pt idx="417">
                  <c:v>42264</c:v>
                </c:pt>
                <c:pt idx="418">
                  <c:v>42265</c:v>
                </c:pt>
                <c:pt idx="419">
                  <c:v>42268</c:v>
                </c:pt>
                <c:pt idx="420">
                  <c:v>42269</c:v>
                </c:pt>
                <c:pt idx="421">
                  <c:v>42270</c:v>
                </c:pt>
                <c:pt idx="422">
                  <c:v>42271</c:v>
                </c:pt>
                <c:pt idx="423">
                  <c:v>42272</c:v>
                </c:pt>
                <c:pt idx="424">
                  <c:v>42275</c:v>
                </c:pt>
                <c:pt idx="425">
                  <c:v>42276</c:v>
                </c:pt>
                <c:pt idx="426">
                  <c:v>42277</c:v>
                </c:pt>
                <c:pt idx="427">
                  <c:v>42278</c:v>
                </c:pt>
                <c:pt idx="428">
                  <c:v>42279</c:v>
                </c:pt>
                <c:pt idx="429">
                  <c:v>42282</c:v>
                </c:pt>
                <c:pt idx="430">
                  <c:v>42283</c:v>
                </c:pt>
                <c:pt idx="431">
                  <c:v>42284</c:v>
                </c:pt>
                <c:pt idx="432">
                  <c:v>42285</c:v>
                </c:pt>
                <c:pt idx="433">
                  <c:v>42286</c:v>
                </c:pt>
                <c:pt idx="434">
                  <c:v>42289</c:v>
                </c:pt>
                <c:pt idx="435">
                  <c:v>42290</c:v>
                </c:pt>
                <c:pt idx="436">
                  <c:v>42291</c:v>
                </c:pt>
                <c:pt idx="437">
                  <c:v>42292</c:v>
                </c:pt>
                <c:pt idx="438">
                  <c:v>42293</c:v>
                </c:pt>
                <c:pt idx="439">
                  <c:v>42296</c:v>
                </c:pt>
                <c:pt idx="440">
                  <c:v>42297</c:v>
                </c:pt>
                <c:pt idx="441">
                  <c:v>42298</c:v>
                </c:pt>
                <c:pt idx="442">
                  <c:v>42299</c:v>
                </c:pt>
                <c:pt idx="443">
                  <c:v>42300</c:v>
                </c:pt>
                <c:pt idx="444">
                  <c:v>42303</c:v>
                </c:pt>
                <c:pt idx="445">
                  <c:v>42304</c:v>
                </c:pt>
                <c:pt idx="446">
                  <c:v>42305</c:v>
                </c:pt>
                <c:pt idx="447">
                  <c:v>42306</c:v>
                </c:pt>
                <c:pt idx="448">
                  <c:v>42307</c:v>
                </c:pt>
                <c:pt idx="449">
                  <c:v>42310</c:v>
                </c:pt>
                <c:pt idx="450">
                  <c:v>42311</c:v>
                </c:pt>
                <c:pt idx="451">
                  <c:v>42312</c:v>
                </c:pt>
                <c:pt idx="452">
                  <c:v>42313</c:v>
                </c:pt>
                <c:pt idx="453">
                  <c:v>42314</c:v>
                </c:pt>
                <c:pt idx="454">
                  <c:v>42317</c:v>
                </c:pt>
                <c:pt idx="455">
                  <c:v>42318</c:v>
                </c:pt>
                <c:pt idx="456">
                  <c:v>42319</c:v>
                </c:pt>
                <c:pt idx="457">
                  <c:v>42320</c:v>
                </c:pt>
                <c:pt idx="458">
                  <c:v>42321</c:v>
                </c:pt>
                <c:pt idx="459">
                  <c:v>42324</c:v>
                </c:pt>
                <c:pt idx="460">
                  <c:v>42325</c:v>
                </c:pt>
                <c:pt idx="461">
                  <c:v>42326</c:v>
                </c:pt>
                <c:pt idx="462">
                  <c:v>42327</c:v>
                </c:pt>
                <c:pt idx="463">
                  <c:v>42328</c:v>
                </c:pt>
                <c:pt idx="464">
                  <c:v>42331</c:v>
                </c:pt>
                <c:pt idx="465">
                  <c:v>42332</c:v>
                </c:pt>
                <c:pt idx="466">
                  <c:v>42333</c:v>
                </c:pt>
                <c:pt idx="467">
                  <c:v>42335</c:v>
                </c:pt>
                <c:pt idx="468">
                  <c:v>42338</c:v>
                </c:pt>
                <c:pt idx="469">
                  <c:v>42339</c:v>
                </c:pt>
                <c:pt idx="470">
                  <c:v>42340</c:v>
                </c:pt>
                <c:pt idx="471">
                  <c:v>42341</c:v>
                </c:pt>
                <c:pt idx="472">
                  <c:v>42342</c:v>
                </c:pt>
                <c:pt idx="473">
                  <c:v>42345</c:v>
                </c:pt>
                <c:pt idx="474">
                  <c:v>42346</c:v>
                </c:pt>
                <c:pt idx="475">
                  <c:v>42347</c:v>
                </c:pt>
                <c:pt idx="476">
                  <c:v>42348</c:v>
                </c:pt>
                <c:pt idx="477">
                  <c:v>42349</c:v>
                </c:pt>
                <c:pt idx="478">
                  <c:v>42352</c:v>
                </c:pt>
                <c:pt idx="479">
                  <c:v>42353</c:v>
                </c:pt>
                <c:pt idx="480">
                  <c:v>42354</c:v>
                </c:pt>
                <c:pt idx="481">
                  <c:v>42355</c:v>
                </c:pt>
                <c:pt idx="482">
                  <c:v>42356</c:v>
                </c:pt>
                <c:pt idx="483">
                  <c:v>42359</c:v>
                </c:pt>
                <c:pt idx="484">
                  <c:v>42360</c:v>
                </c:pt>
                <c:pt idx="485">
                  <c:v>42361</c:v>
                </c:pt>
                <c:pt idx="486">
                  <c:v>42362</c:v>
                </c:pt>
                <c:pt idx="487">
                  <c:v>42366</c:v>
                </c:pt>
                <c:pt idx="488">
                  <c:v>42367</c:v>
                </c:pt>
                <c:pt idx="489">
                  <c:v>42368</c:v>
                </c:pt>
                <c:pt idx="490">
                  <c:v>42369</c:v>
                </c:pt>
                <c:pt idx="491">
                  <c:v>42373</c:v>
                </c:pt>
                <c:pt idx="492">
                  <c:v>42374</c:v>
                </c:pt>
                <c:pt idx="493">
                  <c:v>42375</c:v>
                </c:pt>
                <c:pt idx="494">
                  <c:v>42376</c:v>
                </c:pt>
                <c:pt idx="495">
                  <c:v>42377</c:v>
                </c:pt>
                <c:pt idx="496">
                  <c:v>42380</c:v>
                </c:pt>
                <c:pt idx="497">
                  <c:v>42381</c:v>
                </c:pt>
                <c:pt idx="498">
                  <c:v>42382</c:v>
                </c:pt>
                <c:pt idx="499">
                  <c:v>42383</c:v>
                </c:pt>
                <c:pt idx="500">
                  <c:v>42384</c:v>
                </c:pt>
                <c:pt idx="501">
                  <c:v>42388</c:v>
                </c:pt>
                <c:pt idx="502">
                  <c:v>42389</c:v>
                </c:pt>
                <c:pt idx="503">
                  <c:v>42390</c:v>
                </c:pt>
                <c:pt idx="504" formatCode="yyyy\-mm\-dd">
                  <c:v>42391</c:v>
                </c:pt>
                <c:pt idx="505" formatCode="yyyy\-mm\-dd">
                  <c:v>42394</c:v>
                </c:pt>
                <c:pt idx="506" formatCode="yyyy\-mm\-dd">
                  <c:v>42395</c:v>
                </c:pt>
                <c:pt idx="507" formatCode="yyyy\-mm\-dd">
                  <c:v>42396</c:v>
                </c:pt>
                <c:pt idx="508" formatCode="yyyy\-mm\-dd">
                  <c:v>42397</c:v>
                </c:pt>
                <c:pt idx="509" formatCode="yyyy\-mm\-dd">
                  <c:v>42398</c:v>
                </c:pt>
                <c:pt idx="510" formatCode="yyyy\-mm\-dd">
                  <c:v>42401</c:v>
                </c:pt>
                <c:pt idx="511" formatCode="yyyy\-mm\-dd">
                  <c:v>42402</c:v>
                </c:pt>
                <c:pt idx="512" formatCode="yyyy\-mm\-dd">
                  <c:v>42403</c:v>
                </c:pt>
                <c:pt idx="513" formatCode="yyyy\-mm\-dd">
                  <c:v>42404</c:v>
                </c:pt>
                <c:pt idx="514" formatCode="yyyy\-mm\-dd">
                  <c:v>42405</c:v>
                </c:pt>
                <c:pt idx="515" formatCode="yyyy\-mm\-dd">
                  <c:v>42408</c:v>
                </c:pt>
                <c:pt idx="516" formatCode="yyyy\-mm\-dd">
                  <c:v>42409</c:v>
                </c:pt>
                <c:pt idx="517" formatCode="yyyy\-mm\-dd">
                  <c:v>42410</c:v>
                </c:pt>
                <c:pt idx="518" formatCode="yyyy\-mm\-dd">
                  <c:v>42411</c:v>
                </c:pt>
                <c:pt idx="519" formatCode="yyyy\-mm\-dd">
                  <c:v>42412</c:v>
                </c:pt>
                <c:pt idx="520" formatCode="yyyy\-mm\-dd">
                  <c:v>42416</c:v>
                </c:pt>
                <c:pt idx="521" formatCode="yyyy\-mm\-dd">
                  <c:v>42417</c:v>
                </c:pt>
                <c:pt idx="522" formatCode="yyyy\-mm\-dd">
                  <c:v>42418</c:v>
                </c:pt>
                <c:pt idx="523" formatCode="yyyy\-mm\-dd">
                  <c:v>42419</c:v>
                </c:pt>
                <c:pt idx="524" formatCode="yyyy\-mm\-dd">
                  <c:v>42422</c:v>
                </c:pt>
                <c:pt idx="525" formatCode="yyyy\-mm\-dd">
                  <c:v>42423</c:v>
                </c:pt>
                <c:pt idx="526" formatCode="yyyy\-mm\-dd">
                  <c:v>42424</c:v>
                </c:pt>
                <c:pt idx="527" formatCode="yyyy\-mm\-dd">
                  <c:v>42425</c:v>
                </c:pt>
                <c:pt idx="528" formatCode="yyyy\-mm\-dd">
                  <c:v>42426</c:v>
                </c:pt>
                <c:pt idx="529" formatCode="yyyy\-mm\-dd">
                  <c:v>42429</c:v>
                </c:pt>
                <c:pt idx="530" formatCode="yyyy\-mm\-dd">
                  <c:v>42430</c:v>
                </c:pt>
                <c:pt idx="531" formatCode="[$-C0A]dd\-mmm\-yy;@">
                  <c:v>42431</c:v>
                </c:pt>
                <c:pt idx="532" formatCode="[$-C0A]dd\-mmm\-yy;@">
                  <c:v>42432</c:v>
                </c:pt>
                <c:pt idx="533" formatCode="[$-C0A]dd\-mmm\-yy;@">
                  <c:v>42433</c:v>
                </c:pt>
                <c:pt idx="534" formatCode="[$-C0A]dd\-mmm\-yy;@">
                  <c:v>42436</c:v>
                </c:pt>
                <c:pt idx="535" formatCode="[$-C0A]dd\-mmm\-yy;@">
                  <c:v>42437</c:v>
                </c:pt>
                <c:pt idx="536" formatCode="[$-C0A]dd\-mmm\-yy;@">
                  <c:v>42438</c:v>
                </c:pt>
                <c:pt idx="537" formatCode="[$-C0A]dd\-mmm\-yy;@">
                  <c:v>42439</c:v>
                </c:pt>
                <c:pt idx="538" formatCode="[$-C0A]dd\-mmm\-yy;@">
                  <c:v>42440</c:v>
                </c:pt>
                <c:pt idx="539" formatCode="yyyy\-mm\-dd">
                  <c:v>42443</c:v>
                </c:pt>
                <c:pt idx="540" formatCode="yyyy\-mm\-dd">
                  <c:v>42444</c:v>
                </c:pt>
                <c:pt idx="541" formatCode="yyyy\-mm\-dd">
                  <c:v>42445</c:v>
                </c:pt>
                <c:pt idx="542" formatCode="yyyy\-mm\-dd">
                  <c:v>42446</c:v>
                </c:pt>
                <c:pt idx="543" formatCode="yyyy\-mm\-dd">
                  <c:v>42447</c:v>
                </c:pt>
                <c:pt idx="544" formatCode="yyyy\-mm\-dd">
                  <c:v>42450</c:v>
                </c:pt>
                <c:pt idx="545" formatCode="yyyy\-mm\-dd">
                  <c:v>42451</c:v>
                </c:pt>
                <c:pt idx="546" formatCode="yyyy\-mm\-dd">
                  <c:v>42452</c:v>
                </c:pt>
                <c:pt idx="547" formatCode="yyyy\-mm\-dd">
                  <c:v>42453</c:v>
                </c:pt>
                <c:pt idx="548" formatCode="yyyy\-mm\-dd">
                  <c:v>42457</c:v>
                </c:pt>
                <c:pt idx="549" formatCode="yyyy\-mm\-dd">
                  <c:v>42458</c:v>
                </c:pt>
                <c:pt idx="550" formatCode="yyyy\-mm\-dd">
                  <c:v>42459</c:v>
                </c:pt>
                <c:pt idx="551" formatCode="yyyy\-mm\-dd">
                  <c:v>42460</c:v>
                </c:pt>
                <c:pt idx="552" formatCode="yyyy\-mm\-dd">
                  <c:v>42461</c:v>
                </c:pt>
                <c:pt idx="553" formatCode="yyyy\-mm\-dd">
                  <c:v>42464</c:v>
                </c:pt>
                <c:pt idx="554" formatCode="yyyy\-mm\-dd">
                  <c:v>42465</c:v>
                </c:pt>
                <c:pt idx="555" formatCode="yyyy\-mm\-dd">
                  <c:v>42466</c:v>
                </c:pt>
                <c:pt idx="556" formatCode="yyyy\-mm\-dd">
                  <c:v>42467</c:v>
                </c:pt>
                <c:pt idx="557" formatCode="yyyy\-mm\-dd">
                  <c:v>42468</c:v>
                </c:pt>
                <c:pt idx="558" formatCode="yyyy\-mm\-dd">
                  <c:v>42471</c:v>
                </c:pt>
                <c:pt idx="559" formatCode="yyyy\-mm\-dd">
                  <c:v>42472</c:v>
                </c:pt>
                <c:pt idx="560" formatCode="yyyy\-mm\-dd">
                  <c:v>42473</c:v>
                </c:pt>
                <c:pt idx="561" formatCode="yyyy\-mm\-dd">
                  <c:v>42474</c:v>
                </c:pt>
                <c:pt idx="562" formatCode="yyyy\-mm\-dd">
                  <c:v>42475</c:v>
                </c:pt>
                <c:pt idx="563" formatCode="yyyy\-mm\-dd">
                  <c:v>42478</c:v>
                </c:pt>
                <c:pt idx="564" formatCode="yyyy\-mm\-dd">
                  <c:v>42479</c:v>
                </c:pt>
                <c:pt idx="565" formatCode="yyyy\-mm\-dd">
                  <c:v>42480</c:v>
                </c:pt>
                <c:pt idx="566" formatCode="yyyy\-mm\-dd">
                  <c:v>42481</c:v>
                </c:pt>
                <c:pt idx="567" formatCode="yyyy\-mm\-dd">
                  <c:v>42482</c:v>
                </c:pt>
                <c:pt idx="568" formatCode="yyyy\-mm\-dd">
                  <c:v>42485</c:v>
                </c:pt>
                <c:pt idx="569" formatCode="yyyy\-mm\-dd">
                  <c:v>42486</c:v>
                </c:pt>
                <c:pt idx="570" formatCode="yyyy\-mm\-dd">
                  <c:v>42487</c:v>
                </c:pt>
                <c:pt idx="571" formatCode="yyyy\-mm\-dd">
                  <c:v>42488</c:v>
                </c:pt>
                <c:pt idx="572" formatCode="yyyy\-mm\-dd">
                  <c:v>42489</c:v>
                </c:pt>
                <c:pt idx="573" formatCode="yyyy\-mm\-dd">
                  <c:v>42492</c:v>
                </c:pt>
                <c:pt idx="574" formatCode="yyyy\-mm\-dd">
                  <c:v>42493</c:v>
                </c:pt>
                <c:pt idx="575" formatCode="yyyy\-mm\-dd">
                  <c:v>42494</c:v>
                </c:pt>
                <c:pt idx="576" formatCode="yyyy\-mm\-dd">
                  <c:v>42495</c:v>
                </c:pt>
                <c:pt idx="577" formatCode="yyyy\-mm\-dd">
                  <c:v>42496</c:v>
                </c:pt>
                <c:pt idx="578" formatCode="yyyy\-mm\-dd">
                  <c:v>42499</c:v>
                </c:pt>
                <c:pt idx="579" formatCode="yyyy\-mm\-dd">
                  <c:v>42500</c:v>
                </c:pt>
                <c:pt idx="580" formatCode="yyyy\-mm\-dd">
                  <c:v>42501</c:v>
                </c:pt>
                <c:pt idx="581" formatCode="yyyy\-mm\-dd">
                  <c:v>42502</c:v>
                </c:pt>
                <c:pt idx="582" formatCode="yyyy\-mm\-dd">
                  <c:v>42503</c:v>
                </c:pt>
                <c:pt idx="583" formatCode="yyyy\-mm\-dd">
                  <c:v>42506</c:v>
                </c:pt>
                <c:pt idx="584" formatCode="yyyy\-mm\-dd">
                  <c:v>42507</c:v>
                </c:pt>
                <c:pt idx="585" formatCode="yyyy\-mm\-dd">
                  <c:v>42508</c:v>
                </c:pt>
                <c:pt idx="586" formatCode="yyyy\-mm\-dd">
                  <c:v>42509</c:v>
                </c:pt>
                <c:pt idx="587" formatCode="yyyy\-mm\-dd">
                  <c:v>42510</c:v>
                </c:pt>
                <c:pt idx="588" formatCode="yyyy\-mm\-dd">
                  <c:v>42513</c:v>
                </c:pt>
                <c:pt idx="589" formatCode="yyyy\-mm\-dd">
                  <c:v>42514</c:v>
                </c:pt>
                <c:pt idx="590" formatCode="yyyy\-mm\-dd">
                  <c:v>42515</c:v>
                </c:pt>
                <c:pt idx="591" formatCode="yyyy\-mm\-dd">
                  <c:v>42516</c:v>
                </c:pt>
                <c:pt idx="592" formatCode="yyyy\-mm\-dd">
                  <c:v>42517</c:v>
                </c:pt>
                <c:pt idx="593" formatCode="yyyy\-mm\-dd">
                  <c:v>42521</c:v>
                </c:pt>
                <c:pt idx="594" formatCode="yyyy\-mm\-dd">
                  <c:v>42522</c:v>
                </c:pt>
                <c:pt idx="595" formatCode="yyyy\-mm\-dd">
                  <c:v>42523</c:v>
                </c:pt>
                <c:pt idx="596" formatCode="yyyy\-mm\-dd">
                  <c:v>42524</c:v>
                </c:pt>
                <c:pt idx="597" formatCode="yyyy\-mm\-dd">
                  <c:v>42527</c:v>
                </c:pt>
                <c:pt idx="598" formatCode="yyyy\-mm\-dd">
                  <c:v>42528</c:v>
                </c:pt>
                <c:pt idx="599" formatCode="yyyy\-mm\-dd">
                  <c:v>42529</c:v>
                </c:pt>
                <c:pt idx="600" formatCode="yyyy\-mm\-dd">
                  <c:v>42530</c:v>
                </c:pt>
                <c:pt idx="601" formatCode="yyyy\-mm\-dd">
                  <c:v>42531</c:v>
                </c:pt>
                <c:pt idx="602" formatCode="yyyy\-mm\-dd">
                  <c:v>42534</c:v>
                </c:pt>
                <c:pt idx="603" formatCode="yyyy\-mm\-dd">
                  <c:v>42535</c:v>
                </c:pt>
                <c:pt idx="604" formatCode="yyyy\-mm\-dd">
                  <c:v>42536</c:v>
                </c:pt>
                <c:pt idx="605" formatCode="yyyy\-mm\-dd">
                  <c:v>42537</c:v>
                </c:pt>
                <c:pt idx="606" formatCode="yyyy\-mm\-dd">
                  <c:v>42538</c:v>
                </c:pt>
                <c:pt idx="607" formatCode="yyyy\-mm\-dd">
                  <c:v>42541</c:v>
                </c:pt>
                <c:pt idx="608" formatCode="yyyy\-mm\-dd">
                  <c:v>42542</c:v>
                </c:pt>
                <c:pt idx="609" formatCode="yyyy\-mm\-dd">
                  <c:v>42543</c:v>
                </c:pt>
                <c:pt idx="610" formatCode="yyyy\-mm\-dd">
                  <c:v>42544</c:v>
                </c:pt>
                <c:pt idx="611" formatCode="yyyy\-mm\-dd">
                  <c:v>42545</c:v>
                </c:pt>
                <c:pt idx="612" formatCode="yyyy\-mm\-dd">
                  <c:v>42548</c:v>
                </c:pt>
                <c:pt idx="613" formatCode="yyyy\-mm\-dd">
                  <c:v>42549</c:v>
                </c:pt>
                <c:pt idx="614" formatCode="yyyy\-mm\-dd">
                  <c:v>42550</c:v>
                </c:pt>
                <c:pt idx="615" formatCode="yyyy\-mm\-dd">
                  <c:v>42551</c:v>
                </c:pt>
                <c:pt idx="616" formatCode="yyyy\-mm\-dd">
                  <c:v>42552</c:v>
                </c:pt>
                <c:pt idx="617" formatCode="yyyy\-mm\-dd">
                  <c:v>42556</c:v>
                </c:pt>
                <c:pt idx="618" formatCode="yyyy\-mm\-dd">
                  <c:v>42557</c:v>
                </c:pt>
                <c:pt idx="619" formatCode="yyyy\-mm\-dd">
                  <c:v>42558</c:v>
                </c:pt>
                <c:pt idx="620" formatCode="yyyy\-mm\-dd">
                  <c:v>42559</c:v>
                </c:pt>
                <c:pt idx="621" formatCode="yyyy\-mm\-dd">
                  <c:v>42562</c:v>
                </c:pt>
                <c:pt idx="622" formatCode="yyyy\-mm\-dd">
                  <c:v>42563</c:v>
                </c:pt>
                <c:pt idx="623" formatCode="yyyy\-mm\-dd">
                  <c:v>42564</c:v>
                </c:pt>
                <c:pt idx="624" formatCode="yyyy\-mm\-dd">
                  <c:v>42565</c:v>
                </c:pt>
                <c:pt idx="625" formatCode="yyyy\-mm\-dd">
                  <c:v>42566</c:v>
                </c:pt>
                <c:pt idx="626" formatCode="yyyy\-mm\-dd">
                  <c:v>42569</c:v>
                </c:pt>
                <c:pt idx="627" formatCode="yyyy\-mm\-dd">
                  <c:v>42570</c:v>
                </c:pt>
                <c:pt idx="628" formatCode="yyyy\-mm\-dd">
                  <c:v>42571</c:v>
                </c:pt>
                <c:pt idx="629" formatCode="yyyy\-mm\-dd">
                  <c:v>42572</c:v>
                </c:pt>
                <c:pt idx="630" formatCode="yyyy\-mm\-dd">
                  <c:v>42573</c:v>
                </c:pt>
                <c:pt idx="631" formatCode="yyyy\-mm\-dd">
                  <c:v>42576</c:v>
                </c:pt>
                <c:pt idx="632" formatCode="yyyy\-mm\-dd">
                  <c:v>42577</c:v>
                </c:pt>
                <c:pt idx="633" formatCode="yyyy\-mm\-dd">
                  <c:v>42578</c:v>
                </c:pt>
                <c:pt idx="634" formatCode="yyyy\-mm\-dd">
                  <c:v>42579</c:v>
                </c:pt>
                <c:pt idx="635" formatCode="yyyy\-mm\-dd">
                  <c:v>42580</c:v>
                </c:pt>
                <c:pt idx="636" formatCode="yyyy\-mm\-dd">
                  <c:v>42583</c:v>
                </c:pt>
                <c:pt idx="637" formatCode="yyyy\-mm\-dd">
                  <c:v>42584</c:v>
                </c:pt>
                <c:pt idx="638" formatCode="yyyy\-mm\-dd">
                  <c:v>42585</c:v>
                </c:pt>
                <c:pt idx="639" formatCode="yyyy\-mm\-dd">
                  <c:v>42586</c:v>
                </c:pt>
                <c:pt idx="640" formatCode="yyyy\-mm\-dd">
                  <c:v>42587</c:v>
                </c:pt>
                <c:pt idx="641" formatCode="yyyy\-mm\-dd">
                  <c:v>42590</c:v>
                </c:pt>
                <c:pt idx="642" formatCode="yyyy\-mm\-dd">
                  <c:v>42591</c:v>
                </c:pt>
                <c:pt idx="643" formatCode="yyyy\-mm\-dd">
                  <c:v>42592</c:v>
                </c:pt>
                <c:pt idx="644" formatCode="yyyy\-mm\-dd">
                  <c:v>42593</c:v>
                </c:pt>
                <c:pt idx="645" formatCode="yyyy\-mm\-dd">
                  <c:v>42594</c:v>
                </c:pt>
                <c:pt idx="646" formatCode="yyyy\-mm\-dd">
                  <c:v>42597</c:v>
                </c:pt>
                <c:pt idx="647" formatCode="yyyy\-mm\-dd">
                  <c:v>42598</c:v>
                </c:pt>
                <c:pt idx="648" formatCode="yyyy\-mm\-dd">
                  <c:v>42599</c:v>
                </c:pt>
                <c:pt idx="649" formatCode="yyyy\-mm\-dd">
                  <c:v>42600</c:v>
                </c:pt>
                <c:pt idx="650" formatCode="yyyy\-mm\-dd">
                  <c:v>42601</c:v>
                </c:pt>
                <c:pt idx="651" formatCode="yyyy\-mm\-dd">
                  <c:v>42604</c:v>
                </c:pt>
                <c:pt idx="652" formatCode="yyyy\-mm\-dd">
                  <c:v>42605</c:v>
                </c:pt>
                <c:pt idx="653" formatCode="yyyy\-mm\-dd">
                  <c:v>42606</c:v>
                </c:pt>
                <c:pt idx="654" formatCode="yyyy\-mm\-dd">
                  <c:v>42607</c:v>
                </c:pt>
                <c:pt idx="655" formatCode="yyyy\-mm\-dd">
                  <c:v>42608</c:v>
                </c:pt>
                <c:pt idx="656" formatCode="yyyy\-mm\-dd">
                  <c:v>42611</c:v>
                </c:pt>
                <c:pt idx="657" formatCode="yyyy\-mm\-dd">
                  <c:v>42612</c:v>
                </c:pt>
                <c:pt idx="658" formatCode="yyyy\-mm\-dd">
                  <c:v>42613</c:v>
                </c:pt>
                <c:pt idx="659" formatCode="yyyy\-mm\-dd">
                  <c:v>42614</c:v>
                </c:pt>
                <c:pt idx="660" formatCode="yyyy\-mm\-dd">
                  <c:v>42615</c:v>
                </c:pt>
                <c:pt idx="661" formatCode="yyyy\-mm\-dd">
                  <c:v>42619</c:v>
                </c:pt>
                <c:pt idx="662" formatCode="yyyy\-mm\-dd">
                  <c:v>42620</c:v>
                </c:pt>
                <c:pt idx="663" formatCode="yyyy\-mm\-dd">
                  <c:v>42621</c:v>
                </c:pt>
                <c:pt idx="664" formatCode="yyyy\-mm\-dd">
                  <c:v>42622</c:v>
                </c:pt>
                <c:pt idx="665" formatCode="yyyy\-mm\-dd">
                  <c:v>42625</c:v>
                </c:pt>
                <c:pt idx="666" formatCode="yyyy\-mm\-dd">
                  <c:v>42626</c:v>
                </c:pt>
                <c:pt idx="667" formatCode="yyyy\-mm\-dd">
                  <c:v>42627</c:v>
                </c:pt>
                <c:pt idx="668" formatCode="yyyy\-mm\-dd">
                  <c:v>42628</c:v>
                </c:pt>
                <c:pt idx="669" formatCode="yyyy\-mm\-dd">
                  <c:v>42629</c:v>
                </c:pt>
                <c:pt idx="670" formatCode="yyyy\-mm\-dd">
                  <c:v>42632</c:v>
                </c:pt>
                <c:pt idx="671" formatCode="yyyy\-mm\-dd">
                  <c:v>42633</c:v>
                </c:pt>
                <c:pt idx="672" formatCode="yyyy\-mm\-dd">
                  <c:v>42634</c:v>
                </c:pt>
                <c:pt idx="673" formatCode="yyyy\-mm\-dd">
                  <c:v>42635</c:v>
                </c:pt>
                <c:pt idx="674" formatCode="yyyy\-mm\-dd">
                  <c:v>42636</c:v>
                </c:pt>
                <c:pt idx="675" formatCode="yyyy\-mm\-dd">
                  <c:v>42639</c:v>
                </c:pt>
                <c:pt idx="676" formatCode="yyyy\-mm\-dd">
                  <c:v>42640</c:v>
                </c:pt>
                <c:pt idx="677" formatCode="yyyy\-mm\-dd">
                  <c:v>42641</c:v>
                </c:pt>
                <c:pt idx="678" formatCode="yyyy\-mm\-dd">
                  <c:v>42642</c:v>
                </c:pt>
                <c:pt idx="679" formatCode="yyyy\-mm\-dd">
                  <c:v>42643</c:v>
                </c:pt>
                <c:pt idx="680" formatCode="yyyy\-mm\-dd">
                  <c:v>42646</c:v>
                </c:pt>
                <c:pt idx="681" formatCode="yyyy\-mm\-dd">
                  <c:v>42647</c:v>
                </c:pt>
                <c:pt idx="682" formatCode="yyyy\-mm\-dd">
                  <c:v>42648</c:v>
                </c:pt>
                <c:pt idx="683" formatCode="yyyy\-mm\-dd">
                  <c:v>42649</c:v>
                </c:pt>
                <c:pt idx="684" formatCode="yyyy\-mm\-dd">
                  <c:v>42650</c:v>
                </c:pt>
                <c:pt idx="685" formatCode="yyyy\-mm\-dd">
                  <c:v>42653</c:v>
                </c:pt>
                <c:pt idx="686" formatCode="yyyy\-mm\-dd">
                  <c:v>42654</c:v>
                </c:pt>
                <c:pt idx="687" formatCode="yyyy\-mm\-dd">
                  <c:v>42655</c:v>
                </c:pt>
                <c:pt idx="688" formatCode="yyyy\-mm\-dd">
                  <c:v>42656</c:v>
                </c:pt>
                <c:pt idx="689" formatCode="yyyy\-mm\-dd">
                  <c:v>42657</c:v>
                </c:pt>
                <c:pt idx="690" formatCode="yyyy\-mm\-dd">
                  <c:v>42660</c:v>
                </c:pt>
                <c:pt idx="691" formatCode="yyyy\-mm\-dd">
                  <c:v>42661</c:v>
                </c:pt>
                <c:pt idx="692" formatCode="yyyy\-mm\-dd">
                  <c:v>42662</c:v>
                </c:pt>
                <c:pt idx="693" formatCode="yyyy\-mm\-dd">
                  <c:v>42663</c:v>
                </c:pt>
                <c:pt idx="694" formatCode="yyyy\-mm\-dd">
                  <c:v>42664</c:v>
                </c:pt>
                <c:pt idx="695" formatCode="yyyy\-mm\-dd">
                  <c:v>42667</c:v>
                </c:pt>
                <c:pt idx="696" formatCode="yyyy\-mm\-dd">
                  <c:v>42668</c:v>
                </c:pt>
                <c:pt idx="697" formatCode="yyyy\-mm\-dd">
                  <c:v>42669</c:v>
                </c:pt>
                <c:pt idx="698" formatCode="yyyy\-mm\-dd">
                  <c:v>42670</c:v>
                </c:pt>
                <c:pt idx="699" formatCode="yyyy\-mm\-dd">
                  <c:v>42671</c:v>
                </c:pt>
                <c:pt idx="700" formatCode="yyyy\-mm\-dd">
                  <c:v>42674</c:v>
                </c:pt>
                <c:pt idx="701" formatCode="yyyy\-mm\-dd">
                  <c:v>42675</c:v>
                </c:pt>
                <c:pt idx="702" formatCode="yyyy\-mm\-dd">
                  <c:v>42676</c:v>
                </c:pt>
                <c:pt idx="703" formatCode="yyyy\-mm\-dd">
                  <c:v>42677</c:v>
                </c:pt>
                <c:pt idx="704" formatCode="yyyy\-mm\-dd">
                  <c:v>42678</c:v>
                </c:pt>
                <c:pt idx="705" formatCode="yyyy\-mm\-dd">
                  <c:v>42681</c:v>
                </c:pt>
                <c:pt idx="706" formatCode="yyyy\-mm\-dd">
                  <c:v>42682</c:v>
                </c:pt>
                <c:pt idx="707" formatCode="yyyy\-mm\-dd">
                  <c:v>42683</c:v>
                </c:pt>
                <c:pt idx="708" formatCode="yyyy\-mm\-dd">
                  <c:v>42684</c:v>
                </c:pt>
                <c:pt idx="709" formatCode="yyyy\-mm\-dd">
                  <c:v>42685</c:v>
                </c:pt>
                <c:pt idx="710" formatCode="yyyy\-mm\-dd">
                  <c:v>42688</c:v>
                </c:pt>
                <c:pt idx="711" formatCode="yyyy\-mm\-dd">
                  <c:v>42689</c:v>
                </c:pt>
                <c:pt idx="712" formatCode="yyyy\-mm\-dd">
                  <c:v>42690</c:v>
                </c:pt>
                <c:pt idx="713" formatCode="yyyy\-mm\-dd">
                  <c:v>42691</c:v>
                </c:pt>
                <c:pt idx="714" formatCode="yyyy\-mm\-dd">
                  <c:v>42692</c:v>
                </c:pt>
                <c:pt idx="715" formatCode="yyyy\-mm\-dd">
                  <c:v>42695</c:v>
                </c:pt>
                <c:pt idx="716" formatCode="yyyy\-mm\-dd">
                  <c:v>42696</c:v>
                </c:pt>
                <c:pt idx="717" formatCode="yyyy\-mm\-dd">
                  <c:v>42697</c:v>
                </c:pt>
                <c:pt idx="718" formatCode="yyyy\-mm\-dd">
                  <c:v>42699</c:v>
                </c:pt>
                <c:pt idx="719" formatCode="yyyy\-mm\-dd">
                  <c:v>42702</c:v>
                </c:pt>
                <c:pt idx="720" formatCode="yyyy\-mm\-dd">
                  <c:v>42703</c:v>
                </c:pt>
                <c:pt idx="721" formatCode="yyyy\-mm\-dd">
                  <c:v>42704</c:v>
                </c:pt>
                <c:pt idx="722" formatCode="yyyy\-mm\-dd">
                  <c:v>42705</c:v>
                </c:pt>
                <c:pt idx="723" formatCode="yyyy\-mm\-dd">
                  <c:v>42706</c:v>
                </c:pt>
                <c:pt idx="724" formatCode="yyyy\-mm\-dd">
                  <c:v>42709</c:v>
                </c:pt>
                <c:pt idx="725" formatCode="yyyy\-mm\-dd">
                  <c:v>42710</c:v>
                </c:pt>
                <c:pt idx="726" formatCode="yyyy\-mm\-dd">
                  <c:v>42711</c:v>
                </c:pt>
                <c:pt idx="727" formatCode="yyyy\-mm\-dd">
                  <c:v>42712</c:v>
                </c:pt>
                <c:pt idx="728" formatCode="yyyy\-mm\-dd">
                  <c:v>42713</c:v>
                </c:pt>
                <c:pt idx="729" formatCode="yyyy\-mm\-dd">
                  <c:v>42716</c:v>
                </c:pt>
                <c:pt idx="730" formatCode="yyyy\-mm\-dd">
                  <c:v>42717</c:v>
                </c:pt>
                <c:pt idx="731" formatCode="yyyy\-mm\-dd">
                  <c:v>42718</c:v>
                </c:pt>
                <c:pt idx="732" formatCode="yyyy\-mm\-dd">
                  <c:v>42719</c:v>
                </c:pt>
                <c:pt idx="733" formatCode="yyyy\-mm\-dd">
                  <c:v>42720</c:v>
                </c:pt>
                <c:pt idx="734" formatCode="yyyy\-mm\-dd">
                  <c:v>42723</c:v>
                </c:pt>
                <c:pt idx="735" formatCode="yyyy\-mm\-dd">
                  <c:v>42724</c:v>
                </c:pt>
                <c:pt idx="736" formatCode="yyyy\-mm\-dd">
                  <c:v>42725</c:v>
                </c:pt>
                <c:pt idx="737" formatCode="yyyy\-mm\-dd">
                  <c:v>42726</c:v>
                </c:pt>
                <c:pt idx="738" formatCode="yyyy\-mm\-dd">
                  <c:v>42727</c:v>
                </c:pt>
                <c:pt idx="739" formatCode="yyyy\-mm\-dd">
                  <c:v>42731</c:v>
                </c:pt>
                <c:pt idx="740" formatCode="yyyy\-mm\-dd">
                  <c:v>42732</c:v>
                </c:pt>
                <c:pt idx="741" formatCode="yyyy\-mm\-dd">
                  <c:v>42733</c:v>
                </c:pt>
                <c:pt idx="742" formatCode="yyyy\-mm\-dd">
                  <c:v>42734</c:v>
                </c:pt>
                <c:pt idx="743" formatCode="yyyy\-mm\-dd">
                  <c:v>42738</c:v>
                </c:pt>
                <c:pt idx="744" formatCode="yyyy\-mm\-dd">
                  <c:v>42739</c:v>
                </c:pt>
                <c:pt idx="745" formatCode="yyyy\-mm\-dd">
                  <c:v>42740</c:v>
                </c:pt>
                <c:pt idx="746" formatCode="yyyy\-mm\-dd">
                  <c:v>42741</c:v>
                </c:pt>
                <c:pt idx="747" formatCode="yyyy\-mm\-dd">
                  <c:v>42744</c:v>
                </c:pt>
                <c:pt idx="748" formatCode="yyyy\-mm\-dd">
                  <c:v>42745</c:v>
                </c:pt>
                <c:pt idx="749" formatCode="yyyy\-mm\-dd">
                  <c:v>42746</c:v>
                </c:pt>
                <c:pt idx="750" formatCode="yyyy\-mm\-dd">
                  <c:v>42747</c:v>
                </c:pt>
                <c:pt idx="751" formatCode="yyyy\-mm\-dd">
                  <c:v>42748</c:v>
                </c:pt>
                <c:pt idx="752" formatCode="yyyy\-mm\-dd">
                  <c:v>42752</c:v>
                </c:pt>
                <c:pt idx="753" formatCode="yyyy\-mm\-dd">
                  <c:v>42753</c:v>
                </c:pt>
                <c:pt idx="754" formatCode="yyyy\-mm\-dd">
                  <c:v>42754</c:v>
                </c:pt>
                <c:pt idx="755" formatCode="yyyy\-mm\-dd">
                  <c:v>42755</c:v>
                </c:pt>
                <c:pt idx="756" formatCode="yyyy\-mm\-dd">
                  <c:v>42758</c:v>
                </c:pt>
                <c:pt idx="757" formatCode="yyyy\-mm\-dd">
                  <c:v>42759</c:v>
                </c:pt>
                <c:pt idx="758" formatCode="yyyy\-mm\-dd">
                  <c:v>42760</c:v>
                </c:pt>
                <c:pt idx="759" formatCode="yyyy\-mm\-dd">
                  <c:v>42761</c:v>
                </c:pt>
                <c:pt idx="760" formatCode="yyyy\-mm\-dd">
                  <c:v>42762</c:v>
                </c:pt>
                <c:pt idx="761" formatCode="yyyy\-mm\-dd">
                  <c:v>42765</c:v>
                </c:pt>
                <c:pt idx="762" formatCode="yyyy\-mm\-dd">
                  <c:v>42766</c:v>
                </c:pt>
                <c:pt idx="763" formatCode="yyyy\-mm\-dd">
                  <c:v>42767</c:v>
                </c:pt>
                <c:pt idx="764" formatCode="yyyy\-mm\-dd">
                  <c:v>42768</c:v>
                </c:pt>
                <c:pt idx="765" formatCode="yyyy\-mm\-dd">
                  <c:v>42769</c:v>
                </c:pt>
                <c:pt idx="766" formatCode="yyyy\-mm\-dd">
                  <c:v>42772</c:v>
                </c:pt>
                <c:pt idx="767" formatCode="yyyy\-mm\-dd">
                  <c:v>42773</c:v>
                </c:pt>
                <c:pt idx="768" formatCode="yyyy\-mm\-dd">
                  <c:v>42774</c:v>
                </c:pt>
                <c:pt idx="769" formatCode="yyyy\-mm\-dd">
                  <c:v>42775</c:v>
                </c:pt>
                <c:pt idx="770" formatCode="yyyy\-mm\-dd">
                  <c:v>42776</c:v>
                </c:pt>
                <c:pt idx="771" formatCode="yyyy\-mm\-dd">
                  <c:v>42779</c:v>
                </c:pt>
                <c:pt idx="772" formatCode="yyyy\-mm\-dd">
                  <c:v>42780</c:v>
                </c:pt>
                <c:pt idx="773" formatCode="yyyy\-mm\-dd">
                  <c:v>42781</c:v>
                </c:pt>
                <c:pt idx="774" formatCode="yyyy\-mm\-dd">
                  <c:v>42782</c:v>
                </c:pt>
                <c:pt idx="775" formatCode="yyyy\-mm\-dd">
                  <c:v>42783</c:v>
                </c:pt>
                <c:pt idx="776" formatCode="yyyy\-mm\-dd">
                  <c:v>42787</c:v>
                </c:pt>
                <c:pt idx="777" formatCode="yyyy\-mm\-dd">
                  <c:v>42788</c:v>
                </c:pt>
                <c:pt idx="778" formatCode="yyyy\-mm\-dd">
                  <c:v>42789</c:v>
                </c:pt>
                <c:pt idx="779" formatCode="yyyy\-mm\-dd">
                  <c:v>42790</c:v>
                </c:pt>
                <c:pt idx="780" formatCode="yyyy\-mm\-dd">
                  <c:v>42793</c:v>
                </c:pt>
                <c:pt idx="781" formatCode="yyyy\-mm\-dd">
                  <c:v>42794</c:v>
                </c:pt>
                <c:pt idx="782" formatCode="yyyy\-mm\-dd">
                  <c:v>42795</c:v>
                </c:pt>
                <c:pt idx="783" formatCode="yyyy\-mm\-dd">
                  <c:v>42796</c:v>
                </c:pt>
                <c:pt idx="784" formatCode="yyyy\-mm\-dd">
                  <c:v>42797</c:v>
                </c:pt>
                <c:pt idx="785" formatCode="yyyy\-mm\-dd">
                  <c:v>42800</c:v>
                </c:pt>
                <c:pt idx="786" formatCode="yyyy\-mm\-dd">
                  <c:v>42801</c:v>
                </c:pt>
                <c:pt idx="787" formatCode="yyyy\-mm\-dd">
                  <c:v>42802</c:v>
                </c:pt>
                <c:pt idx="788" formatCode="yyyy\-mm\-dd">
                  <c:v>42803</c:v>
                </c:pt>
                <c:pt idx="789" formatCode="yyyy\-mm\-dd">
                  <c:v>42804</c:v>
                </c:pt>
                <c:pt idx="790" formatCode="yyyy\-mm\-dd">
                  <c:v>42807</c:v>
                </c:pt>
                <c:pt idx="791" formatCode="yyyy\-mm\-dd">
                  <c:v>42808</c:v>
                </c:pt>
                <c:pt idx="792" formatCode="yyyy\-mm\-dd">
                  <c:v>42809</c:v>
                </c:pt>
                <c:pt idx="793" formatCode="yyyy\-mm\-dd">
                  <c:v>42810</c:v>
                </c:pt>
                <c:pt idx="794" formatCode="yyyy\-mm\-dd">
                  <c:v>42811</c:v>
                </c:pt>
                <c:pt idx="795" formatCode="yyyy\-mm\-dd">
                  <c:v>42814</c:v>
                </c:pt>
                <c:pt idx="796" formatCode="yyyy\-mm\-dd">
                  <c:v>42815</c:v>
                </c:pt>
                <c:pt idx="797" formatCode="yyyy\-mm\-dd">
                  <c:v>42816</c:v>
                </c:pt>
                <c:pt idx="798" formatCode="yyyy\-mm\-dd">
                  <c:v>42817</c:v>
                </c:pt>
                <c:pt idx="799" formatCode="yyyy\-mm\-dd">
                  <c:v>42818</c:v>
                </c:pt>
                <c:pt idx="800" formatCode="yyyy\-mm\-dd">
                  <c:v>42821</c:v>
                </c:pt>
                <c:pt idx="801" formatCode="yyyy\-mm\-dd">
                  <c:v>42822</c:v>
                </c:pt>
                <c:pt idx="802" formatCode="yyyy\-mm\-dd">
                  <c:v>42823</c:v>
                </c:pt>
                <c:pt idx="803" formatCode="yyyy\-mm\-dd">
                  <c:v>42824</c:v>
                </c:pt>
                <c:pt idx="804" formatCode="yyyy\-mm\-dd">
                  <c:v>42825</c:v>
                </c:pt>
                <c:pt idx="805" formatCode="yyyy\-mm\-dd">
                  <c:v>42828</c:v>
                </c:pt>
                <c:pt idx="806" formatCode="yyyy\-mm\-dd">
                  <c:v>42829</c:v>
                </c:pt>
                <c:pt idx="807" formatCode="yyyy\-mm\-dd">
                  <c:v>42830</c:v>
                </c:pt>
                <c:pt idx="808" formatCode="yyyy\-mm\-dd">
                  <c:v>42831</c:v>
                </c:pt>
                <c:pt idx="809" formatCode="yyyy\-mm\-dd">
                  <c:v>42832</c:v>
                </c:pt>
                <c:pt idx="810" formatCode="yyyy\-mm\-dd">
                  <c:v>42835</c:v>
                </c:pt>
                <c:pt idx="811" formatCode="yyyy\-mm\-dd">
                  <c:v>42836</c:v>
                </c:pt>
                <c:pt idx="812" formatCode="yyyy\-mm\-dd">
                  <c:v>42837</c:v>
                </c:pt>
                <c:pt idx="813" formatCode="yyyy\-mm\-dd">
                  <c:v>42838</c:v>
                </c:pt>
                <c:pt idx="814" formatCode="yyyy\-mm\-dd">
                  <c:v>42842</c:v>
                </c:pt>
                <c:pt idx="815" formatCode="yyyy\-mm\-dd">
                  <c:v>42843</c:v>
                </c:pt>
                <c:pt idx="816" formatCode="yyyy\-mm\-dd">
                  <c:v>42844</c:v>
                </c:pt>
                <c:pt idx="817" formatCode="yyyy\-mm\-dd">
                  <c:v>42845</c:v>
                </c:pt>
                <c:pt idx="818" formatCode="yyyy\-mm\-dd">
                  <c:v>42846</c:v>
                </c:pt>
                <c:pt idx="819" formatCode="yyyy\-mm\-dd">
                  <c:v>42849</c:v>
                </c:pt>
                <c:pt idx="820" formatCode="yyyy\-mm\-dd">
                  <c:v>42850</c:v>
                </c:pt>
                <c:pt idx="821" formatCode="yyyy\-mm\-dd">
                  <c:v>42851</c:v>
                </c:pt>
                <c:pt idx="822" formatCode="yyyy\-mm\-dd">
                  <c:v>42852</c:v>
                </c:pt>
                <c:pt idx="823" formatCode="yyyy\-mm\-dd">
                  <c:v>42853</c:v>
                </c:pt>
                <c:pt idx="824" formatCode="yyyy\-mm\-dd">
                  <c:v>42856</c:v>
                </c:pt>
                <c:pt idx="825" formatCode="yyyy\-mm\-dd">
                  <c:v>42857</c:v>
                </c:pt>
                <c:pt idx="826" formatCode="yyyy\-mm\-dd">
                  <c:v>42858</c:v>
                </c:pt>
                <c:pt idx="827" formatCode="yyyy\-mm\-dd">
                  <c:v>42859</c:v>
                </c:pt>
                <c:pt idx="828" formatCode="yyyy\-mm\-dd">
                  <c:v>42860</c:v>
                </c:pt>
                <c:pt idx="829" formatCode="yyyy\-mm\-dd">
                  <c:v>42863</c:v>
                </c:pt>
                <c:pt idx="830" formatCode="yyyy\-mm\-dd">
                  <c:v>42864</c:v>
                </c:pt>
                <c:pt idx="831" formatCode="yyyy\-mm\-dd">
                  <c:v>42865</c:v>
                </c:pt>
                <c:pt idx="832" formatCode="yyyy\-mm\-dd">
                  <c:v>42866</c:v>
                </c:pt>
                <c:pt idx="833" formatCode="yyyy\-mm\-dd">
                  <c:v>42867</c:v>
                </c:pt>
                <c:pt idx="834" formatCode="yyyy\-mm\-dd">
                  <c:v>42870</c:v>
                </c:pt>
                <c:pt idx="835" formatCode="yyyy\-mm\-dd">
                  <c:v>42871</c:v>
                </c:pt>
                <c:pt idx="836" formatCode="yyyy\-mm\-dd">
                  <c:v>42872</c:v>
                </c:pt>
                <c:pt idx="837" formatCode="yyyy\-mm\-dd">
                  <c:v>42873</c:v>
                </c:pt>
                <c:pt idx="838" formatCode="yyyy\-mm\-dd">
                  <c:v>42874</c:v>
                </c:pt>
                <c:pt idx="839" formatCode="yyyy\-mm\-dd">
                  <c:v>42877</c:v>
                </c:pt>
                <c:pt idx="840" formatCode="yyyy\-mm\-dd">
                  <c:v>42878</c:v>
                </c:pt>
                <c:pt idx="841" formatCode="yyyy\-mm\-dd">
                  <c:v>42879</c:v>
                </c:pt>
                <c:pt idx="842" formatCode="yyyy\-mm\-dd">
                  <c:v>42880</c:v>
                </c:pt>
                <c:pt idx="843" formatCode="yyyy\-mm\-dd">
                  <c:v>42881</c:v>
                </c:pt>
                <c:pt idx="844" formatCode="yyyy\-mm\-dd">
                  <c:v>42884</c:v>
                </c:pt>
                <c:pt idx="845" formatCode="yyyy\-mm\-dd">
                  <c:v>42885</c:v>
                </c:pt>
                <c:pt idx="846" formatCode="yyyy\-mm\-dd">
                  <c:v>42886</c:v>
                </c:pt>
                <c:pt idx="847" formatCode="yyyy\-mm\-dd">
                  <c:v>42887</c:v>
                </c:pt>
                <c:pt idx="848" formatCode="yyyy\-mm\-dd">
                  <c:v>42888</c:v>
                </c:pt>
                <c:pt idx="849" formatCode="yyyy\-mm\-dd">
                  <c:v>42891</c:v>
                </c:pt>
                <c:pt idx="850" formatCode="yyyy\-mm\-dd">
                  <c:v>42892</c:v>
                </c:pt>
                <c:pt idx="851" formatCode="yyyy\-mm\-dd">
                  <c:v>42893</c:v>
                </c:pt>
                <c:pt idx="852" formatCode="yyyy\-mm\-dd">
                  <c:v>42894</c:v>
                </c:pt>
                <c:pt idx="853" formatCode="yyyy\-mm\-dd">
                  <c:v>42895</c:v>
                </c:pt>
                <c:pt idx="854" formatCode="yyyy\-mm\-dd">
                  <c:v>42898</c:v>
                </c:pt>
                <c:pt idx="855" formatCode="yyyy\-mm\-dd">
                  <c:v>42899</c:v>
                </c:pt>
                <c:pt idx="856" formatCode="yyyy\-mm\-dd">
                  <c:v>42900</c:v>
                </c:pt>
                <c:pt idx="857" formatCode="yyyy\-mm\-dd">
                  <c:v>42901</c:v>
                </c:pt>
                <c:pt idx="858" formatCode="yyyy\-mm\-dd">
                  <c:v>42902</c:v>
                </c:pt>
                <c:pt idx="859" formatCode="yyyy\-mm\-dd">
                  <c:v>42905</c:v>
                </c:pt>
                <c:pt idx="860" formatCode="yyyy\-mm\-dd">
                  <c:v>42906</c:v>
                </c:pt>
                <c:pt idx="861" formatCode="yyyy\-mm\-dd">
                  <c:v>42907</c:v>
                </c:pt>
                <c:pt idx="862" formatCode="yyyy\-mm\-dd">
                  <c:v>42908</c:v>
                </c:pt>
                <c:pt idx="863" formatCode="yyyy\-mm\-dd">
                  <c:v>42909</c:v>
                </c:pt>
                <c:pt idx="864" formatCode="yyyy\-mm\-dd">
                  <c:v>42912</c:v>
                </c:pt>
                <c:pt idx="865" formatCode="yyyy\-mm\-dd">
                  <c:v>42913</c:v>
                </c:pt>
                <c:pt idx="866" formatCode="yyyy\-mm\-dd">
                  <c:v>42914</c:v>
                </c:pt>
                <c:pt idx="867" formatCode="yyyy\-mm\-dd">
                  <c:v>42915</c:v>
                </c:pt>
                <c:pt idx="868" formatCode="yyyy\-mm\-dd">
                  <c:v>42916</c:v>
                </c:pt>
                <c:pt idx="869" formatCode="yyyy\-mm\-dd">
                  <c:v>42919</c:v>
                </c:pt>
                <c:pt idx="870" formatCode="yyyy\-mm\-dd">
                  <c:v>42921</c:v>
                </c:pt>
                <c:pt idx="871" formatCode="yyyy\-mm\-dd">
                  <c:v>42922</c:v>
                </c:pt>
                <c:pt idx="872" formatCode="yyyy\-mm\-dd">
                  <c:v>42923</c:v>
                </c:pt>
                <c:pt idx="873" formatCode="yyyy\-mm\-dd">
                  <c:v>42926</c:v>
                </c:pt>
                <c:pt idx="874" formatCode="yyyy\-mm\-dd">
                  <c:v>42927</c:v>
                </c:pt>
                <c:pt idx="875" formatCode="yyyy\-mm\-dd">
                  <c:v>42928</c:v>
                </c:pt>
                <c:pt idx="876" formatCode="yyyy\-mm\-dd">
                  <c:v>42929</c:v>
                </c:pt>
                <c:pt idx="877" formatCode="yyyy\-mm\-dd">
                  <c:v>42930</c:v>
                </c:pt>
                <c:pt idx="878" formatCode="yyyy\-mm\-dd">
                  <c:v>42933</c:v>
                </c:pt>
                <c:pt idx="879" formatCode="yyyy\-mm\-dd">
                  <c:v>42934</c:v>
                </c:pt>
                <c:pt idx="880" formatCode="yyyy\-mm\-dd">
                  <c:v>42935</c:v>
                </c:pt>
                <c:pt idx="881" formatCode="yyyy\-mm\-dd">
                  <c:v>42936</c:v>
                </c:pt>
                <c:pt idx="882" formatCode="yyyy\-mm\-dd">
                  <c:v>42937</c:v>
                </c:pt>
                <c:pt idx="883" formatCode="yyyy\-mm\-dd">
                  <c:v>42940</c:v>
                </c:pt>
                <c:pt idx="884" formatCode="yyyy\-mm\-dd">
                  <c:v>42941</c:v>
                </c:pt>
                <c:pt idx="885" formatCode="yyyy\-mm\-dd">
                  <c:v>42942</c:v>
                </c:pt>
                <c:pt idx="886" formatCode="yyyy\-mm\-dd">
                  <c:v>42943</c:v>
                </c:pt>
                <c:pt idx="887" formatCode="yyyy\-mm\-dd">
                  <c:v>42944</c:v>
                </c:pt>
                <c:pt idx="888" formatCode="yyyy\-mm\-dd">
                  <c:v>42947</c:v>
                </c:pt>
                <c:pt idx="889" formatCode="yyyy\-mm\-dd">
                  <c:v>42948</c:v>
                </c:pt>
                <c:pt idx="890" formatCode="yyyy\-mm\-dd">
                  <c:v>42949</c:v>
                </c:pt>
                <c:pt idx="891" formatCode="yyyy\-mm\-dd">
                  <c:v>42950</c:v>
                </c:pt>
                <c:pt idx="892" formatCode="yyyy\-mm\-dd">
                  <c:v>42951</c:v>
                </c:pt>
                <c:pt idx="893" formatCode="yyyy\-mm\-dd">
                  <c:v>42954</c:v>
                </c:pt>
                <c:pt idx="894" formatCode="yyyy\-mm\-dd">
                  <c:v>42955</c:v>
                </c:pt>
                <c:pt idx="895" formatCode="yyyy\-mm\-dd">
                  <c:v>42956</c:v>
                </c:pt>
                <c:pt idx="896" formatCode="yyyy\-mm\-dd">
                  <c:v>42957</c:v>
                </c:pt>
                <c:pt idx="897" formatCode="yyyy\-mm\-dd">
                  <c:v>42958</c:v>
                </c:pt>
                <c:pt idx="898" formatCode="yyyy\-mm\-dd">
                  <c:v>42961</c:v>
                </c:pt>
                <c:pt idx="899" formatCode="yyyy\-mm\-dd">
                  <c:v>42962</c:v>
                </c:pt>
                <c:pt idx="900" formatCode="yyyy\-mm\-dd">
                  <c:v>42963</c:v>
                </c:pt>
                <c:pt idx="901" formatCode="yyyy\-mm\-dd">
                  <c:v>42964</c:v>
                </c:pt>
                <c:pt idx="902" formatCode="yyyy\-mm\-dd">
                  <c:v>42965</c:v>
                </c:pt>
                <c:pt idx="903" formatCode="yyyy\-mm\-dd">
                  <c:v>42968</c:v>
                </c:pt>
                <c:pt idx="904" formatCode="yyyy\-mm\-dd">
                  <c:v>42969</c:v>
                </c:pt>
                <c:pt idx="905" formatCode="yyyy\-mm\-dd">
                  <c:v>42970</c:v>
                </c:pt>
                <c:pt idx="906" formatCode="yyyy\-mm\-dd">
                  <c:v>42971</c:v>
                </c:pt>
                <c:pt idx="907" formatCode="yyyy\-mm\-dd">
                  <c:v>42972</c:v>
                </c:pt>
                <c:pt idx="908" formatCode="yyyy\-mm\-dd">
                  <c:v>42975</c:v>
                </c:pt>
                <c:pt idx="909" formatCode="yyyy\-mm\-dd">
                  <c:v>42976</c:v>
                </c:pt>
                <c:pt idx="910" formatCode="yyyy\-mm\-dd">
                  <c:v>42977</c:v>
                </c:pt>
                <c:pt idx="911" formatCode="yyyy\-mm\-dd">
                  <c:v>42978</c:v>
                </c:pt>
                <c:pt idx="912" formatCode="yyyy\-mm\-dd">
                  <c:v>42979</c:v>
                </c:pt>
                <c:pt idx="913" formatCode="yyyy\-mm\-dd">
                  <c:v>42983</c:v>
                </c:pt>
                <c:pt idx="914" formatCode="yyyy\-mm\-dd">
                  <c:v>42984</c:v>
                </c:pt>
                <c:pt idx="915" formatCode="yyyy\-mm\-dd">
                  <c:v>42985</c:v>
                </c:pt>
                <c:pt idx="916" formatCode="yyyy\-mm\-dd">
                  <c:v>42986</c:v>
                </c:pt>
                <c:pt idx="917" formatCode="yyyy\-mm\-dd">
                  <c:v>42989</c:v>
                </c:pt>
                <c:pt idx="918" formatCode="yyyy\-mm\-dd">
                  <c:v>42990</c:v>
                </c:pt>
                <c:pt idx="919" formatCode="yyyy\-mm\-dd">
                  <c:v>42991</c:v>
                </c:pt>
                <c:pt idx="920" formatCode="yyyy\-mm\-dd">
                  <c:v>42992</c:v>
                </c:pt>
                <c:pt idx="921" formatCode="yyyy\-mm\-dd">
                  <c:v>42993</c:v>
                </c:pt>
                <c:pt idx="922" formatCode="yyyy\-mm\-dd">
                  <c:v>42996</c:v>
                </c:pt>
                <c:pt idx="923" formatCode="yyyy\-mm\-dd">
                  <c:v>42997</c:v>
                </c:pt>
                <c:pt idx="924" formatCode="yyyy\-mm\-dd">
                  <c:v>42998</c:v>
                </c:pt>
                <c:pt idx="925" formatCode="yyyy\-mm\-dd">
                  <c:v>42999</c:v>
                </c:pt>
                <c:pt idx="926" formatCode="yyyy\-mm\-dd">
                  <c:v>43000</c:v>
                </c:pt>
                <c:pt idx="927" formatCode="yyyy\-mm\-dd">
                  <c:v>43003</c:v>
                </c:pt>
                <c:pt idx="928" formatCode="yyyy\-mm\-dd">
                  <c:v>43004</c:v>
                </c:pt>
                <c:pt idx="929" formatCode="yyyy\-mm\-dd">
                  <c:v>43005</c:v>
                </c:pt>
                <c:pt idx="930" formatCode="yyyy\-mm\-dd">
                  <c:v>43006</c:v>
                </c:pt>
                <c:pt idx="931" formatCode="yyyy\-mm\-dd">
                  <c:v>43007</c:v>
                </c:pt>
                <c:pt idx="932" formatCode="yyyy\-mm\-dd">
                  <c:v>43010</c:v>
                </c:pt>
                <c:pt idx="933" formatCode="yyyy\-mm\-dd">
                  <c:v>43011</c:v>
                </c:pt>
                <c:pt idx="934" formatCode="yyyy\-mm\-dd">
                  <c:v>43012</c:v>
                </c:pt>
                <c:pt idx="935" formatCode="yyyy\-mm\-dd">
                  <c:v>43013</c:v>
                </c:pt>
                <c:pt idx="936" formatCode="yyyy\-mm\-dd">
                  <c:v>43014</c:v>
                </c:pt>
                <c:pt idx="937" formatCode="yyyy\-mm\-dd">
                  <c:v>43017</c:v>
                </c:pt>
                <c:pt idx="938" formatCode="yyyy\-mm\-dd">
                  <c:v>43018</c:v>
                </c:pt>
                <c:pt idx="939" formatCode="yyyy\-mm\-dd">
                  <c:v>43019</c:v>
                </c:pt>
                <c:pt idx="940" formatCode="yyyy\-mm\-dd">
                  <c:v>43020</c:v>
                </c:pt>
                <c:pt idx="941" formatCode="yyyy\-mm\-dd">
                  <c:v>43021</c:v>
                </c:pt>
                <c:pt idx="942" formatCode="yyyy\-mm\-dd">
                  <c:v>43025</c:v>
                </c:pt>
                <c:pt idx="943" formatCode="yyyy\-mm\-dd">
                  <c:v>43026</c:v>
                </c:pt>
                <c:pt idx="944" formatCode="yyyy\-mm\-dd">
                  <c:v>43027</c:v>
                </c:pt>
                <c:pt idx="945" formatCode="yyyy\-mm\-dd">
                  <c:v>43028</c:v>
                </c:pt>
                <c:pt idx="946" formatCode="yyyy\-mm\-dd">
                  <c:v>43031</c:v>
                </c:pt>
                <c:pt idx="947" formatCode="yyyy\-mm\-dd">
                  <c:v>43031</c:v>
                </c:pt>
                <c:pt idx="948" formatCode="yyyy\-mm\-dd">
                  <c:v>43032</c:v>
                </c:pt>
                <c:pt idx="949" formatCode="yyyy\-mm\-dd">
                  <c:v>43033</c:v>
                </c:pt>
                <c:pt idx="950" formatCode="yyyy\-mm\-dd">
                  <c:v>43034</c:v>
                </c:pt>
                <c:pt idx="951" formatCode="yyyy\-mm\-dd">
                  <c:v>43035</c:v>
                </c:pt>
                <c:pt idx="952" formatCode="yyyy\-mm\-dd">
                  <c:v>43038</c:v>
                </c:pt>
                <c:pt idx="953" formatCode="yyyy\-mm\-dd">
                  <c:v>43039</c:v>
                </c:pt>
                <c:pt idx="954" formatCode="yyyy\-mm\-dd">
                  <c:v>43040</c:v>
                </c:pt>
                <c:pt idx="955" formatCode="yyyy\-mm\-dd">
                  <c:v>43041</c:v>
                </c:pt>
                <c:pt idx="956" formatCode="yyyy\-mm\-dd">
                  <c:v>43042</c:v>
                </c:pt>
                <c:pt idx="957" formatCode="yyyy\-mm\-dd">
                  <c:v>43045</c:v>
                </c:pt>
                <c:pt idx="958" formatCode="yyyy\-mm\-dd">
                  <c:v>43046</c:v>
                </c:pt>
                <c:pt idx="959" formatCode="yyyy\-mm\-dd">
                  <c:v>43047</c:v>
                </c:pt>
                <c:pt idx="960" formatCode="yyyy\-mm\-dd">
                  <c:v>43048</c:v>
                </c:pt>
                <c:pt idx="961" formatCode="yyyy\-mm\-dd">
                  <c:v>43049</c:v>
                </c:pt>
                <c:pt idx="962" formatCode="yyyy\-mm\-dd">
                  <c:v>43052</c:v>
                </c:pt>
                <c:pt idx="963" formatCode="yyyy\-mm\-dd">
                  <c:v>43055</c:v>
                </c:pt>
                <c:pt idx="964" formatCode="yyyy\-mm\-dd">
                  <c:v>43054</c:v>
                </c:pt>
                <c:pt idx="965" formatCode="yyyy\-mm\-dd">
                  <c:v>43055</c:v>
                </c:pt>
                <c:pt idx="966" formatCode="yyyy\-mm\-dd">
                  <c:v>43056</c:v>
                </c:pt>
                <c:pt idx="967" formatCode="yyyy\-mm\-dd">
                  <c:v>43059</c:v>
                </c:pt>
                <c:pt idx="968" formatCode="yyyy\-mm\-dd">
                  <c:v>43060</c:v>
                </c:pt>
                <c:pt idx="969" formatCode="yyyy\-mm\-dd">
                  <c:v>43061</c:v>
                </c:pt>
                <c:pt idx="970" formatCode="yyyy\-mm\-dd">
                  <c:v>43062</c:v>
                </c:pt>
                <c:pt idx="971" formatCode="yyyy\-mm\-dd">
                  <c:v>43063</c:v>
                </c:pt>
                <c:pt idx="972" formatCode="yyyy\-mm\-dd">
                  <c:v>43066</c:v>
                </c:pt>
                <c:pt idx="973" formatCode="yyyy\-mm\-dd">
                  <c:v>43067</c:v>
                </c:pt>
                <c:pt idx="974" formatCode="yyyy\-mm\-dd">
                  <c:v>43068</c:v>
                </c:pt>
                <c:pt idx="975" formatCode="yyyy\-mm\-dd">
                  <c:v>43069</c:v>
                </c:pt>
                <c:pt idx="976" formatCode="yyyy\-mm\-dd">
                  <c:v>43070</c:v>
                </c:pt>
                <c:pt idx="977" formatCode="yyyy\-mm\-dd">
                  <c:v>43073</c:v>
                </c:pt>
                <c:pt idx="978" formatCode="yyyy\-mm\-dd">
                  <c:v>43074</c:v>
                </c:pt>
                <c:pt idx="979" formatCode="yyyy\-mm\-dd">
                  <c:v>43075</c:v>
                </c:pt>
                <c:pt idx="980" formatCode="yyyy\-mm\-dd">
                  <c:v>43076</c:v>
                </c:pt>
                <c:pt idx="981" formatCode="yyyy\-mm\-dd">
                  <c:v>43077</c:v>
                </c:pt>
                <c:pt idx="982" formatCode="yyyy\-mm\-dd">
                  <c:v>43080</c:v>
                </c:pt>
                <c:pt idx="983" formatCode="yyyy\-mm\-dd">
                  <c:v>43081</c:v>
                </c:pt>
                <c:pt idx="984" formatCode="yyyy\-mm\-dd">
                  <c:v>43082</c:v>
                </c:pt>
                <c:pt idx="985" formatCode="yyyy\-mm\-dd">
                  <c:v>43083</c:v>
                </c:pt>
                <c:pt idx="986" formatCode="yyyy\-mm\-dd">
                  <c:v>43084</c:v>
                </c:pt>
                <c:pt idx="987" formatCode="yyyy\-mm\-dd">
                  <c:v>43087</c:v>
                </c:pt>
                <c:pt idx="988" formatCode="yyyy\-mm\-dd">
                  <c:v>43088</c:v>
                </c:pt>
                <c:pt idx="989" formatCode="yyyy\-mm\-dd">
                  <c:v>43089</c:v>
                </c:pt>
                <c:pt idx="990" formatCode="yyyy\-mm\-dd">
                  <c:v>43090</c:v>
                </c:pt>
                <c:pt idx="991" formatCode="yyyy\-mm\-dd">
                  <c:v>43091</c:v>
                </c:pt>
                <c:pt idx="992" formatCode="yyyy\-mm\-dd">
                  <c:v>43095</c:v>
                </c:pt>
                <c:pt idx="993" formatCode="yyyy\-mm\-dd">
                  <c:v>43096</c:v>
                </c:pt>
                <c:pt idx="994" formatCode="yyyy\-mm\-dd">
                  <c:v>43097</c:v>
                </c:pt>
                <c:pt idx="995" formatCode="yyyy\-mm\-dd">
                  <c:v>43098</c:v>
                </c:pt>
                <c:pt idx="996" formatCode="yyyy\-mm\-dd">
                  <c:v>43102</c:v>
                </c:pt>
                <c:pt idx="997" formatCode="yyyy\-mm\-dd">
                  <c:v>43103</c:v>
                </c:pt>
                <c:pt idx="998" formatCode="yyyy\-mm\-dd">
                  <c:v>43104</c:v>
                </c:pt>
                <c:pt idx="999" formatCode="yyyy\-mm\-dd">
                  <c:v>43105</c:v>
                </c:pt>
                <c:pt idx="1000" formatCode="yyyy\-mm\-dd">
                  <c:v>43108</c:v>
                </c:pt>
                <c:pt idx="1001" formatCode="yyyy\-mm\-dd">
                  <c:v>43109</c:v>
                </c:pt>
                <c:pt idx="1002" formatCode="yyyy\-mm\-dd">
                  <c:v>43110</c:v>
                </c:pt>
                <c:pt idx="1003" formatCode="yyyy\-mm\-dd">
                  <c:v>43111</c:v>
                </c:pt>
                <c:pt idx="1004" formatCode="yyyy\-mm\-dd">
                  <c:v>43112</c:v>
                </c:pt>
                <c:pt idx="1005" formatCode="yyyy\-mm\-dd">
                  <c:v>43116</c:v>
                </c:pt>
                <c:pt idx="1006" formatCode="yyyy\-mm\-dd">
                  <c:v>43117</c:v>
                </c:pt>
                <c:pt idx="1007" formatCode="yyyy\-mm\-dd">
                  <c:v>43118</c:v>
                </c:pt>
                <c:pt idx="1008" formatCode="yyyy\-mm\-dd">
                  <c:v>43119</c:v>
                </c:pt>
              </c:numCache>
            </c:numRef>
          </c:cat>
          <c:val>
            <c:numRef>
              <c:f>Hoja1!$C$2:$C$1010</c:f>
              <c:numCache>
                <c:formatCode>General</c:formatCode>
                <c:ptCount val="1009"/>
                <c:pt idx="0">
                  <c:v>1825.5</c:v>
                </c:pt>
                <c:pt idx="1">
                  <c:v>1836.25</c:v>
                </c:pt>
                <c:pt idx="2">
                  <c:v>1834.25</c:v>
                </c:pt>
                <c:pt idx="3">
                  <c:v>1846</c:v>
                </c:pt>
                <c:pt idx="4">
                  <c:v>1846.25</c:v>
                </c:pt>
                <c:pt idx="5">
                  <c:v>1842</c:v>
                </c:pt>
                <c:pt idx="6">
                  <c:v>1854</c:v>
                </c:pt>
                <c:pt idx="7">
                  <c:v>1857.5</c:v>
                </c:pt>
                <c:pt idx="8">
                  <c:v>1843</c:v>
                </c:pt>
                <c:pt idx="9">
                  <c:v>1871.5</c:v>
                </c:pt>
                <c:pt idx="10">
                  <c:v>1872.5</c:v>
                </c:pt>
                <c:pt idx="11">
                  <c:v>1876.25</c:v>
                </c:pt>
                <c:pt idx="12">
                  <c:v>1878</c:v>
                </c:pt>
                <c:pt idx="13">
                  <c:v>1877.25</c:v>
                </c:pt>
                <c:pt idx="14">
                  <c:v>1865.25</c:v>
                </c:pt>
                <c:pt idx="15">
                  <c:v>1867.75</c:v>
                </c:pt>
                <c:pt idx="16">
                  <c:v>1846.75</c:v>
                </c:pt>
                <c:pt idx="17">
                  <c:v>1840</c:v>
                </c:pt>
                <c:pt idx="18">
                  <c:v>1857.75</c:v>
                </c:pt>
                <c:pt idx="19">
                  <c:v>1870.75</c:v>
                </c:pt>
                <c:pt idx="20">
                  <c:v>1859.75</c:v>
                </c:pt>
                <c:pt idx="21">
                  <c:v>1873.75</c:v>
                </c:pt>
                <c:pt idx="22">
                  <c:v>1893.3</c:v>
                </c:pt>
                <c:pt idx="23">
                  <c:v>1849.5</c:v>
                </c:pt>
                <c:pt idx="24">
                  <c:v>1859.25</c:v>
                </c:pt>
                <c:pt idx="25">
                  <c:v>1842.5</c:v>
                </c:pt>
                <c:pt idx="26">
                  <c:v>1840.5</c:v>
                </c:pt>
                <c:pt idx="27">
                  <c:v>1850.5</c:v>
                </c:pt>
                <c:pt idx="28">
                  <c:v>1864.5</c:v>
                </c:pt>
                <c:pt idx="29">
                  <c:v>1877.75</c:v>
                </c:pt>
                <c:pt idx="30">
                  <c:v>1883</c:v>
                </c:pt>
                <c:pt idx="31">
                  <c:v>1883</c:v>
                </c:pt>
                <c:pt idx="32">
                  <c:v>1860</c:v>
                </c:pt>
                <c:pt idx="33">
                  <c:v>1838</c:v>
                </c:pt>
                <c:pt idx="34">
                  <c:v>1845</c:v>
                </c:pt>
                <c:pt idx="35">
                  <c:v>1864.75</c:v>
                </c:pt>
                <c:pt idx="36">
                  <c:v>1827</c:v>
                </c:pt>
                <c:pt idx="37">
                  <c:v>1811.75</c:v>
                </c:pt>
                <c:pt idx="38">
                  <c:v>1824.5</c:v>
                </c:pt>
                <c:pt idx="39">
                  <c:v>1839.5</c:v>
                </c:pt>
                <c:pt idx="40">
                  <c:v>1852.75</c:v>
                </c:pt>
                <c:pt idx="41">
                  <c:v>1858</c:v>
                </c:pt>
                <c:pt idx="42">
                  <c:v>1864.5</c:v>
                </c:pt>
                <c:pt idx="43">
                  <c:v>1874</c:v>
                </c:pt>
                <c:pt idx="44">
                  <c:v>1873</c:v>
                </c:pt>
                <c:pt idx="45">
                  <c:v>1873</c:v>
                </c:pt>
                <c:pt idx="46">
                  <c:v>1860</c:v>
                </c:pt>
                <c:pt idx="47">
                  <c:v>1866</c:v>
                </c:pt>
                <c:pt idx="48">
                  <c:v>1871.75</c:v>
                </c:pt>
                <c:pt idx="49">
                  <c:v>1878</c:v>
                </c:pt>
                <c:pt idx="50">
                  <c:v>1877.75</c:v>
                </c:pt>
                <c:pt idx="51">
                  <c:v>1874.5</c:v>
                </c:pt>
                <c:pt idx="52">
                  <c:v>1875.75</c:v>
                </c:pt>
                <c:pt idx="53">
                  <c:v>1864.25</c:v>
                </c:pt>
                <c:pt idx="54">
                  <c:v>1874.25</c:v>
                </c:pt>
                <c:pt idx="55">
                  <c:v>1872.25</c:v>
                </c:pt>
                <c:pt idx="56">
                  <c:v>1873.5</c:v>
                </c:pt>
                <c:pt idx="57">
                  <c:v>1892.75</c:v>
                </c:pt>
                <c:pt idx="58">
                  <c:v>1894.25</c:v>
                </c:pt>
                <c:pt idx="59">
                  <c:v>1885.25</c:v>
                </c:pt>
                <c:pt idx="60">
                  <c:v>1867.25</c:v>
                </c:pt>
                <c:pt idx="61">
                  <c:v>1874.75</c:v>
                </c:pt>
                <c:pt idx="62">
                  <c:v>1882.25</c:v>
                </c:pt>
                <c:pt idx="63">
                  <c:v>1868</c:v>
                </c:pt>
                <c:pt idx="64">
                  <c:v>1885</c:v>
                </c:pt>
                <c:pt idx="65">
                  <c:v>1890.25</c:v>
                </c:pt>
                <c:pt idx="66">
                  <c:v>1897</c:v>
                </c:pt>
                <c:pt idx="67">
                  <c:v>1902.45</c:v>
                </c:pt>
                <c:pt idx="68">
                  <c:v>1909.25</c:v>
                </c:pt>
                <c:pt idx="69">
                  <c:v>1909</c:v>
                </c:pt>
                <c:pt idx="70">
                  <c:v>1918</c:v>
                </c:pt>
                <c:pt idx="71">
                  <c:v>1921.5</c:v>
                </c:pt>
                <c:pt idx="72">
                  <c:v>1921.75</c:v>
                </c:pt>
                <c:pt idx="73">
                  <c:v>1922</c:v>
                </c:pt>
                <c:pt idx="74">
                  <c:v>1925.75</c:v>
                </c:pt>
                <c:pt idx="75">
                  <c:v>1938.5</c:v>
                </c:pt>
                <c:pt idx="76">
                  <c:v>1949.25</c:v>
                </c:pt>
                <c:pt idx="77">
                  <c:v>1950.25</c:v>
                </c:pt>
                <c:pt idx="78">
                  <c:v>1950.5</c:v>
                </c:pt>
                <c:pt idx="79">
                  <c:v>1944</c:v>
                </c:pt>
                <c:pt idx="80">
                  <c:v>1930.5</c:v>
                </c:pt>
                <c:pt idx="81">
                  <c:v>1935.75</c:v>
                </c:pt>
                <c:pt idx="82">
                  <c:v>1936.5</c:v>
                </c:pt>
                <c:pt idx="83">
                  <c:v>1941.5</c:v>
                </c:pt>
                <c:pt idx="84">
                  <c:v>1957</c:v>
                </c:pt>
                <c:pt idx="85">
                  <c:v>1958.5</c:v>
                </c:pt>
                <c:pt idx="86">
                  <c:v>1964.52</c:v>
                </c:pt>
                <c:pt idx="87">
                  <c:v>1953</c:v>
                </c:pt>
                <c:pt idx="88">
                  <c:v>1943.25</c:v>
                </c:pt>
                <c:pt idx="89">
                  <c:v>1949.5</c:v>
                </c:pt>
                <c:pt idx="90">
                  <c:v>1948.75</c:v>
                </c:pt>
                <c:pt idx="91">
                  <c:v>1952</c:v>
                </c:pt>
                <c:pt idx="92">
                  <c:v>1952.5</c:v>
                </c:pt>
                <c:pt idx="93">
                  <c:v>1965.75</c:v>
                </c:pt>
                <c:pt idx="94">
                  <c:v>1967.75</c:v>
                </c:pt>
                <c:pt idx="95">
                  <c:v>1977.5</c:v>
                </c:pt>
                <c:pt idx="96">
                  <c:v>1975.65</c:v>
                </c:pt>
                <c:pt idx="97">
                  <c:v>1971</c:v>
                </c:pt>
                <c:pt idx="98">
                  <c:v>1960.5</c:v>
                </c:pt>
                <c:pt idx="99">
                  <c:v>1967.25</c:v>
                </c:pt>
                <c:pt idx="100">
                  <c:v>1957.75</c:v>
                </c:pt>
                <c:pt idx="101">
                  <c:v>1962.5</c:v>
                </c:pt>
                <c:pt idx="102">
                  <c:v>1971</c:v>
                </c:pt>
                <c:pt idx="103">
                  <c:v>1968</c:v>
                </c:pt>
                <c:pt idx="104">
                  <c:v>1974.75</c:v>
                </c:pt>
                <c:pt idx="105">
                  <c:v>1953.5</c:v>
                </c:pt>
                <c:pt idx="106">
                  <c:v>1971.5</c:v>
                </c:pt>
                <c:pt idx="107">
                  <c:v>1966.25</c:v>
                </c:pt>
                <c:pt idx="108">
                  <c:v>1975</c:v>
                </c:pt>
                <c:pt idx="109">
                  <c:v>1980.75</c:v>
                </c:pt>
                <c:pt idx="110">
                  <c:v>1980.75</c:v>
                </c:pt>
                <c:pt idx="111">
                  <c:v>1971.5</c:v>
                </c:pt>
                <c:pt idx="112">
                  <c:v>1973</c:v>
                </c:pt>
                <c:pt idx="113">
                  <c:v>1963</c:v>
                </c:pt>
                <c:pt idx="114">
                  <c:v>1965</c:v>
                </c:pt>
                <c:pt idx="115">
                  <c:v>1924.75</c:v>
                </c:pt>
                <c:pt idx="116">
                  <c:v>1918.5</c:v>
                </c:pt>
                <c:pt idx="117">
                  <c:v>1932</c:v>
                </c:pt>
                <c:pt idx="118">
                  <c:v>1913</c:v>
                </c:pt>
                <c:pt idx="119">
                  <c:v>1914.75</c:v>
                </c:pt>
                <c:pt idx="120">
                  <c:v>1905.25</c:v>
                </c:pt>
                <c:pt idx="121">
                  <c:v>1923.75</c:v>
                </c:pt>
                <c:pt idx="122">
                  <c:v>1932.5</c:v>
                </c:pt>
                <c:pt idx="123">
                  <c:v>1930.5</c:v>
                </c:pt>
                <c:pt idx="124">
                  <c:v>1944.75</c:v>
                </c:pt>
                <c:pt idx="125">
                  <c:v>1953.5</c:v>
                </c:pt>
                <c:pt idx="126">
                  <c:v>1952.5</c:v>
                </c:pt>
                <c:pt idx="127">
                  <c:v>1967.5</c:v>
                </c:pt>
                <c:pt idx="128">
                  <c:v>1977.25</c:v>
                </c:pt>
                <c:pt idx="129">
                  <c:v>1983.25</c:v>
                </c:pt>
                <c:pt idx="130">
                  <c:v>1989.5</c:v>
                </c:pt>
                <c:pt idx="131">
                  <c:v>1987.75</c:v>
                </c:pt>
                <c:pt idx="132">
                  <c:v>1995</c:v>
                </c:pt>
                <c:pt idx="133">
                  <c:v>1998.5</c:v>
                </c:pt>
                <c:pt idx="134">
                  <c:v>1997</c:v>
                </c:pt>
                <c:pt idx="135">
                  <c:v>1996.75</c:v>
                </c:pt>
                <c:pt idx="136">
                  <c:v>2001.5</c:v>
                </c:pt>
                <c:pt idx="137">
                  <c:v>2000.75</c:v>
                </c:pt>
                <c:pt idx="138">
                  <c:v>1999.75</c:v>
                </c:pt>
                <c:pt idx="139">
                  <c:v>1998.75</c:v>
                </c:pt>
                <c:pt idx="140">
                  <c:v>1997.75</c:v>
                </c:pt>
                <c:pt idx="141">
                  <c:v>2006</c:v>
                </c:pt>
                <c:pt idx="142">
                  <c:v>2000.5</c:v>
                </c:pt>
                <c:pt idx="143">
                  <c:v>1989.75</c:v>
                </c:pt>
                <c:pt idx="144">
                  <c:v>1995</c:v>
                </c:pt>
                <c:pt idx="145">
                  <c:v>1997</c:v>
                </c:pt>
                <c:pt idx="146">
                  <c:v>1984.75</c:v>
                </c:pt>
                <c:pt idx="147">
                  <c:v>1984.25</c:v>
                </c:pt>
                <c:pt idx="148">
                  <c:v>1999.5</c:v>
                </c:pt>
                <c:pt idx="149">
                  <c:v>2001.5</c:v>
                </c:pt>
                <c:pt idx="150">
                  <c:v>2012.25</c:v>
                </c:pt>
                <c:pt idx="151">
                  <c:v>2022.46</c:v>
                </c:pt>
                <c:pt idx="152">
                  <c:v>1986.25</c:v>
                </c:pt>
                <c:pt idx="153">
                  <c:v>1972.25</c:v>
                </c:pt>
                <c:pt idx="154">
                  <c:v>1991</c:v>
                </c:pt>
                <c:pt idx="155">
                  <c:v>1961.5</c:v>
                </c:pt>
                <c:pt idx="156">
                  <c:v>1976</c:v>
                </c:pt>
                <c:pt idx="157">
                  <c:v>1969.5</c:v>
                </c:pt>
                <c:pt idx="158">
                  <c:v>1965.5</c:v>
                </c:pt>
                <c:pt idx="159">
                  <c:v>1940.75</c:v>
                </c:pt>
                <c:pt idx="160">
                  <c:v>1938.5</c:v>
                </c:pt>
                <c:pt idx="161">
                  <c:v>1960.25</c:v>
                </c:pt>
                <c:pt idx="162">
                  <c:v>1956</c:v>
                </c:pt>
                <c:pt idx="163">
                  <c:v>1928</c:v>
                </c:pt>
                <c:pt idx="164">
                  <c:v>1961.75</c:v>
                </c:pt>
                <c:pt idx="165">
                  <c:v>1925</c:v>
                </c:pt>
                <c:pt idx="166">
                  <c:v>1894.25</c:v>
                </c:pt>
                <c:pt idx="167">
                  <c:v>1865.5</c:v>
                </c:pt>
                <c:pt idx="168">
                  <c:v>1874.75</c:v>
                </c:pt>
                <c:pt idx="169">
                  <c:v>1846.75</c:v>
                </c:pt>
                <c:pt idx="170">
                  <c:v>1850.5</c:v>
                </c:pt>
                <c:pt idx="171">
                  <c:v>1881</c:v>
                </c:pt>
                <c:pt idx="172">
                  <c:v>1900</c:v>
                </c:pt>
                <c:pt idx="173">
                  <c:v>1938</c:v>
                </c:pt>
                <c:pt idx="174">
                  <c:v>1925</c:v>
                </c:pt>
                <c:pt idx="175">
                  <c:v>1946</c:v>
                </c:pt>
                <c:pt idx="176">
                  <c:v>1959.75</c:v>
                </c:pt>
                <c:pt idx="177">
                  <c:v>1957</c:v>
                </c:pt>
                <c:pt idx="178">
                  <c:v>1980</c:v>
                </c:pt>
                <c:pt idx="179">
                  <c:v>1972.25</c:v>
                </c:pt>
                <c:pt idx="180">
                  <c:v>1988.5</c:v>
                </c:pt>
                <c:pt idx="181">
                  <c:v>2011.5</c:v>
                </c:pt>
                <c:pt idx="182">
                  <c:v>2011</c:v>
                </c:pt>
                <c:pt idx="183">
                  <c:v>2005.5</c:v>
                </c:pt>
                <c:pt idx="184">
                  <c:v>2018.75</c:v>
                </c:pt>
                <c:pt idx="185">
                  <c:v>2028</c:v>
                </c:pt>
                <c:pt idx="186">
                  <c:v>2026</c:v>
                </c:pt>
                <c:pt idx="187">
                  <c:v>2034</c:v>
                </c:pt>
                <c:pt idx="188">
                  <c:v>2036.5</c:v>
                </c:pt>
                <c:pt idx="189">
                  <c:v>2036</c:v>
                </c:pt>
                <c:pt idx="190">
                  <c:v>2034</c:v>
                </c:pt>
                <c:pt idx="191">
                  <c:v>2038</c:v>
                </c:pt>
                <c:pt idx="192">
                  <c:v>2039.75</c:v>
                </c:pt>
                <c:pt idx="193">
                  <c:v>2048.5</c:v>
                </c:pt>
                <c:pt idx="194">
                  <c:v>2047.25</c:v>
                </c:pt>
                <c:pt idx="195">
                  <c:v>2052</c:v>
                </c:pt>
                <c:pt idx="196">
                  <c:v>2061.75</c:v>
                </c:pt>
                <c:pt idx="197">
                  <c:v>2067.5</c:v>
                </c:pt>
                <c:pt idx="198">
                  <c:v>2067.5</c:v>
                </c:pt>
                <c:pt idx="199">
                  <c:v>2072.25</c:v>
                </c:pt>
                <c:pt idx="200">
                  <c:v>2070.9499999999998</c:v>
                </c:pt>
                <c:pt idx="201">
                  <c:v>2066.25</c:v>
                </c:pt>
                <c:pt idx="202">
                  <c:v>2050.75</c:v>
                </c:pt>
                <c:pt idx="203">
                  <c:v>2066</c:v>
                </c:pt>
                <c:pt idx="204">
                  <c:v>2072.5</c:v>
                </c:pt>
                <c:pt idx="205">
                  <c:v>2072</c:v>
                </c:pt>
                <c:pt idx="206">
                  <c:v>2076</c:v>
                </c:pt>
                <c:pt idx="207">
                  <c:v>2059.5</c:v>
                </c:pt>
                <c:pt idx="208">
                  <c:v>2057.5</c:v>
                </c:pt>
                <c:pt idx="209">
                  <c:v>2026.5</c:v>
                </c:pt>
                <c:pt idx="210">
                  <c:v>2031</c:v>
                </c:pt>
                <c:pt idx="211">
                  <c:v>1997.25</c:v>
                </c:pt>
                <c:pt idx="212">
                  <c:v>1990</c:v>
                </c:pt>
                <c:pt idx="213">
                  <c:v>1971.5</c:v>
                </c:pt>
                <c:pt idx="214">
                  <c:v>2014.25</c:v>
                </c:pt>
                <c:pt idx="215">
                  <c:v>2065</c:v>
                </c:pt>
                <c:pt idx="216">
                  <c:v>2061.0100000000002</c:v>
                </c:pt>
                <c:pt idx="217">
                  <c:v>2072.5</c:v>
                </c:pt>
                <c:pt idx="218">
                  <c:v>2079</c:v>
                </c:pt>
                <c:pt idx="219">
                  <c:v>2078.75</c:v>
                </c:pt>
                <c:pt idx="220">
                  <c:v>2082.15</c:v>
                </c:pt>
                <c:pt idx="221">
                  <c:v>2084.25</c:v>
                </c:pt>
                <c:pt idx="222">
                  <c:v>2085.75</c:v>
                </c:pt>
                <c:pt idx="223">
                  <c:v>2076.75</c:v>
                </c:pt>
                <c:pt idx="224">
                  <c:v>2052.5</c:v>
                </c:pt>
                <c:pt idx="225">
                  <c:v>2058.9499999999998</c:v>
                </c:pt>
                <c:pt idx="226">
                  <c:v>2046.25</c:v>
                </c:pt>
                <c:pt idx="227">
                  <c:v>2016</c:v>
                </c:pt>
                <c:pt idx="228">
                  <c:v>1994.5</c:v>
                </c:pt>
                <c:pt idx="229">
                  <c:v>2019.5</c:v>
                </c:pt>
                <c:pt idx="230">
                  <c:v>2055</c:v>
                </c:pt>
                <c:pt idx="231">
                  <c:v>2035.25</c:v>
                </c:pt>
                <c:pt idx="232">
                  <c:v>2022.5</c:v>
                </c:pt>
                <c:pt idx="233">
                  <c:v>2016</c:v>
                </c:pt>
                <c:pt idx="234">
                  <c:v>2007.5</c:v>
                </c:pt>
                <c:pt idx="235">
                  <c:v>1989</c:v>
                </c:pt>
                <c:pt idx="236">
                  <c:v>2013</c:v>
                </c:pt>
                <c:pt idx="237">
                  <c:v>2010.65</c:v>
                </c:pt>
                <c:pt idx="238">
                  <c:v>2009.95</c:v>
                </c:pt>
                <c:pt idx="239">
                  <c:v>2016.75</c:v>
                </c:pt>
                <c:pt idx="240">
                  <c:v>2026.5</c:v>
                </c:pt>
                <c:pt idx="241">
                  <c:v>2056.5</c:v>
                </c:pt>
                <c:pt idx="242">
                  <c:v>2044</c:v>
                </c:pt>
                <c:pt idx="243">
                  <c:v>2053.5</c:v>
                </c:pt>
                <c:pt idx="244">
                  <c:v>2030</c:v>
                </c:pt>
                <c:pt idx="245">
                  <c:v>1991.5</c:v>
                </c:pt>
                <c:pt idx="246">
                  <c:v>2018.5</c:v>
                </c:pt>
                <c:pt idx="247">
                  <c:v>1988.5</c:v>
                </c:pt>
                <c:pt idx="248">
                  <c:v>2017</c:v>
                </c:pt>
                <c:pt idx="249">
                  <c:v>2042</c:v>
                </c:pt>
                <c:pt idx="250">
                  <c:v>2030</c:v>
                </c:pt>
                <c:pt idx="251">
                  <c:v>2055</c:v>
                </c:pt>
                <c:pt idx="252">
                  <c:v>2053</c:v>
                </c:pt>
                <c:pt idx="253">
                  <c:v>2042.5</c:v>
                </c:pt>
                <c:pt idx="254">
                  <c:v>2062.25</c:v>
                </c:pt>
                <c:pt idx="255">
                  <c:v>2065.75</c:v>
                </c:pt>
                <c:pt idx="256">
                  <c:v>2084</c:v>
                </c:pt>
                <c:pt idx="257">
                  <c:v>2093.5</c:v>
                </c:pt>
                <c:pt idx="258">
                  <c:v>2089.65</c:v>
                </c:pt>
                <c:pt idx="259">
                  <c:v>2084.15</c:v>
                </c:pt>
                <c:pt idx="260">
                  <c:v>2096</c:v>
                </c:pt>
                <c:pt idx="261">
                  <c:v>2095.5</c:v>
                </c:pt>
                <c:pt idx="262">
                  <c:v>2095.25</c:v>
                </c:pt>
                <c:pt idx="263">
                  <c:v>2107</c:v>
                </c:pt>
                <c:pt idx="264">
                  <c:v>2106.75</c:v>
                </c:pt>
                <c:pt idx="265">
                  <c:v>2113.75</c:v>
                </c:pt>
                <c:pt idx="266">
                  <c:v>2110.25</c:v>
                </c:pt>
                <c:pt idx="267">
                  <c:v>2110</c:v>
                </c:pt>
                <c:pt idx="268">
                  <c:v>2102.75</c:v>
                </c:pt>
                <c:pt idx="269">
                  <c:v>2114</c:v>
                </c:pt>
                <c:pt idx="270">
                  <c:v>2104.75</c:v>
                </c:pt>
                <c:pt idx="271">
                  <c:v>2096.5</c:v>
                </c:pt>
                <c:pt idx="272">
                  <c:v>2099.75</c:v>
                </c:pt>
                <c:pt idx="273">
                  <c:v>2070.75</c:v>
                </c:pt>
                <c:pt idx="274">
                  <c:v>2077.75</c:v>
                </c:pt>
                <c:pt idx="275">
                  <c:v>2042</c:v>
                </c:pt>
                <c:pt idx="276">
                  <c:v>2039.5</c:v>
                </c:pt>
                <c:pt idx="277">
                  <c:v>2064</c:v>
                </c:pt>
                <c:pt idx="278">
                  <c:v>2049.75</c:v>
                </c:pt>
                <c:pt idx="279">
                  <c:v>2076.5</c:v>
                </c:pt>
                <c:pt idx="280">
                  <c:v>2074.5</c:v>
                </c:pt>
                <c:pt idx="281">
                  <c:v>2100.5</c:v>
                </c:pt>
                <c:pt idx="282">
                  <c:v>2090.5</c:v>
                </c:pt>
                <c:pt idx="283">
                  <c:v>2099.02</c:v>
                </c:pt>
                <c:pt idx="284">
                  <c:v>2094.75</c:v>
                </c:pt>
                <c:pt idx="285">
                  <c:v>2085</c:v>
                </c:pt>
                <c:pt idx="286">
                  <c:v>2053.75</c:v>
                </c:pt>
                <c:pt idx="287">
                  <c:v>2048.5</c:v>
                </c:pt>
                <c:pt idx="288">
                  <c:v>2052.5</c:v>
                </c:pt>
                <c:pt idx="289">
                  <c:v>2075.5</c:v>
                </c:pt>
                <c:pt idx="290">
                  <c:v>2060.75</c:v>
                </c:pt>
                <c:pt idx="291">
                  <c:v>2053</c:v>
                </c:pt>
                <c:pt idx="292">
                  <c:v>2059.5</c:v>
                </c:pt>
                <c:pt idx="293">
                  <c:v>2059.5</c:v>
                </c:pt>
                <c:pt idx="294">
                  <c:v>2073.25</c:v>
                </c:pt>
                <c:pt idx="295">
                  <c:v>2067.75</c:v>
                </c:pt>
                <c:pt idx="296">
                  <c:v>2076</c:v>
                </c:pt>
                <c:pt idx="297">
                  <c:v>2085.75</c:v>
                </c:pt>
                <c:pt idx="298">
                  <c:v>2095.5</c:v>
                </c:pt>
                <c:pt idx="299">
                  <c:v>2086.5</c:v>
                </c:pt>
                <c:pt idx="300">
                  <c:v>2091</c:v>
                </c:pt>
                <c:pt idx="301">
                  <c:v>2099.75</c:v>
                </c:pt>
                <c:pt idx="302">
                  <c:v>2100.75</c:v>
                </c:pt>
                <c:pt idx="303">
                  <c:v>2075.5</c:v>
                </c:pt>
                <c:pt idx="304">
                  <c:v>2091</c:v>
                </c:pt>
                <c:pt idx="305">
                  <c:v>2091</c:v>
                </c:pt>
                <c:pt idx="306">
                  <c:v>2100.25</c:v>
                </c:pt>
                <c:pt idx="307">
                  <c:v>2107</c:v>
                </c:pt>
                <c:pt idx="308">
                  <c:v>2111.75</c:v>
                </c:pt>
                <c:pt idx="309">
                  <c:v>2104.75</c:v>
                </c:pt>
                <c:pt idx="310">
                  <c:v>2112</c:v>
                </c:pt>
                <c:pt idx="311">
                  <c:v>2099</c:v>
                </c:pt>
                <c:pt idx="312">
                  <c:v>2079</c:v>
                </c:pt>
                <c:pt idx="313">
                  <c:v>2101.5</c:v>
                </c:pt>
                <c:pt idx="314">
                  <c:v>2109.25</c:v>
                </c:pt>
                <c:pt idx="315">
                  <c:v>2084</c:v>
                </c:pt>
                <c:pt idx="316">
                  <c:v>2074.25</c:v>
                </c:pt>
                <c:pt idx="317">
                  <c:v>2084.25</c:v>
                </c:pt>
                <c:pt idx="318">
                  <c:v>2108.5</c:v>
                </c:pt>
                <c:pt idx="319">
                  <c:v>2097.75</c:v>
                </c:pt>
                <c:pt idx="320">
                  <c:v>2095</c:v>
                </c:pt>
                <c:pt idx="321">
                  <c:v>2094.5</c:v>
                </c:pt>
                <c:pt idx="322">
                  <c:v>2117.5</c:v>
                </c:pt>
                <c:pt idx="323">
                  <c:v>2119</c:v>
                </c:pt>
                <c:pt idx="324">
                  <c:v>2126</c:v>
                </c:pt>
                <c:pt idx="325">
                  <c:v>2124.5</c:v>
                </c:pt>
                <c:pt idx="326">
                  <c:v>2122.5</c:v>
                </c:pt>
                <c:pt idx="327">
                  <c:v>2128</c:v>
                </c:pt>
                <c:pt idx="328">
                  <c:v>2124.5</c:v>
                </c:pt>
                <c:pt idx="329">
                  <c:v>2124.9499999999998</c:v>
                </c:pt>
                <c:pt idx="330">
                  <c:v>2122.4499999999998</c:v>
                </c:pt>
                <c:pt idx="331">
                  <c:v>2105</c:v>
                </c:pt>
                <c:pt idx="332">
                  <c:v>2121</c:v>
                </c:pt>
                <c:pt idx="333">
                  <c:v>2121.75</c:v>
                </c:pt>
                <c:pt idx="334">
                  <c:v>2106</c:v>
                </c:pt>
                <c:pt idx="335">
                  <c:v>2109.25</c:v>
                </c:pt>
                <c:pt idx="336">
                  <c:v>2106.75</c:v>
                </c:pt>
                <c:pt idx="337">
                  <c:v>2116</c:v>
                </c:pt>
                <c:pt idx="338">
                  <c:v>2099</c:v>
                </c:pt>
                <c:pt idx="339">
                  <c:v>2092.25</c:v>
                </c:pt>
                <c:pt idx="340">
                  <c:v>2078.25</c:v>
                </c:pt>
                <c:pt idx="341">
                  <c:v>2080</c:v>
                </c:pt>
                <c:pt idx="342">
                  <c:v>2107</c:v>
                </c:pt>
                <c:pt idx="343">
                  <c:v>2109.25</c:v>
                </c:pt>
                <c:pt idx="344">
                  <c:v>2093</c:v>
                </c:pt>
                <c:pt idx="345">
                  <c:v>2084</c:v>
                </c:pt>
                <c:pt idx="346">
                  <c:v>2097.5</c:v>
                </c:pt>
                <c:pt idx="347">
                  <c:v>2097.5</c:v>
                </c:pt>
                <c:pt idx="348">
                  <c:v>2123</c:v>
                </c:pt>
                <c:pt idx="349">
                  <c:v>2117.11</c:v>
                </c:pt>
                <c:pt idx="350">
                  <c:v>2112.75</c:v>
                </c:pt>
                <c:pt idx="351">
                  <c:v>2116.5</c:v>
                </c:pt>
                <c:pt idx="352">
                  <c:v>2099.5</c:v>
                </c:pt>
                <c:pt idx="353">
                  <c:v>2094</c:v>
                </c:pt>
                <c:pt idx="354">
                  <c:v>2095.75</c:v>
                </c:pt>
                <c:pt idx="355">
                  <c:v>2050.5</c:v>
                </c:pt>
                <c:pt idx="356">
                  <c:v>2054.5</c:v>
                </c:pt>
                <c:pt idx="357">
                  <c:v>2071</c:v>
                </c:pt>
                <c:pt idx="358">
                  <c:v>2068.75</c:v>
                </c:pt>
                <c:pt idx="359">
                  <c:v>2066.0500000000002</c:v>
                </c:pt>
                <c:pt idx="360">
                  <c:v>2064.5</c:v>
                </c:pt>
                <c:pt idx="361">
                  <c:v>2073.75</c:v>
                </c:pt>
                <c:pt idx="362">
                  <c:v>2039.25</c:v>
                </c:pt>
                <c:pt idx="363">
                  <c:v>2041.25</c:v>
                </c:pt>
                <c:pt idx="364">
                  <c:v>2069</c:v>
                </c:pt>
                <c:pt idx="365">
                  <c:v>2094.5</c:v>
                </c:pt>
                <c:pt idx="366">
                  <c:v>2102</c:v>
                </c:pt>
                <c:pt idx="367">
                  <c:v>2104.25</c:v>
                </c:pt>
                <c:pt idx="368">
                  <c:v>2117</c:v>
                </c:pt>
                <c:pt idx="369">
                  <c:v>2118.75</c:v>
                </c:pt>
                <c:pt idx="370">
                  <c:v>2122</c:v>
                </c:pt>
                <c:pt idx="371">
                  <c:v>2114.5</c:v>
                </c:pt>
                <c:pt idx="372">
                  <c:v>2108</c:v>
                </c:pt>
                <c:pt idx="373">
                  <c:v>2098.5</c:v>
                </c:pt>
                <c:pt idx="374">
                  <c:v>2077.5</c:v>
                </c:pt>
                <c:pt idx="375">
                  <c:v>2064.5</c:v>
                </c:pt>
                <c:pt idx="376">
                  <c:v>2087.25</c:v>
                </c:pt>
                <c:pt idx="377">
                  <c:v>2101.5</c:v>
                </c:pt>
                <c:pt idx="378">
                  <c:v>2103.75</c:v>
                </c:pt>
                <c:pt idx="379">
                  <c:v>2098.5</c:v>
                </c:pt>
                <c:pt idx="380">
                  <c:v>2091</c:v>
                </c:pt>
                <c:pt idx="381">
                  <c:v>2083</c:v>
                </c:pt>
                <c:pt idx="382">
                  <c:v>2093.75</c:v>
                </c:pt>
                <c:pt idx="383">
                  <c:v>2079.5</c:v>
                </c:pt>
                <c:pt idx="384">
                  <c:v>2073.5</c:v>
                </c:pt>
                <c:pt idx="385">
                  <c:v>2099.75</c:v>
                </c:pt>
                <c:pt idx="386">
                  <c:v>2079.75</c:v>
                </c:pt>
                <c:pt idx="387">
                  <c:v>2084.25</c:v>
                </c:pt>
                <c:pt idx="388">
                  <c:v>2080.5</c:v>
                </c:pt>
                <c:pt idx="389">
                  <c:v>2089.5</c:v>
                </c:pt>
                <c:pt idx="390">
                  <c:v>2099.25</c:v>
                </c:pt>
                <c:pt idx="391">
                  <c:v>2094</c:v>
                </c:pt>
                <c:pt idx="392">
                  <c:v>2072.75</c:v>
                </c:pt>
                <c:pt idx="393">
                  <c:v>2025.5</c:v>
                </c:pt>
                <c:pt idx="394">
                  <c:v>1971.5</c:v>
                </c:pt>
                <c:pt idx="395">
                  <c:v>1871.25</c:v>
                </c:pt>
                <c:pt idx="396">
                  <c:v>1872.75</c:v>
                </c:pt>
                <c:pt idx="397">
                  <c:v>1938</c:v>
                </c:pt>
                <c:pt idx="398">
                  <c:v>1989.25</c:v>
                </c:pt>
                <c:pt idx="399">
                  <c:v>1989.75</c:v>
                </c:pt>
                <c:pt idx="400">
                  <c:v>1969.25</c:v>
                </c:pt>
                <c:pt idx="401">
                  <c:v>1916</c:v>
                </c:pt>
                <c:pt idx="402">
                  <c:v>1947</c:v>
                </c:pt>
                <c:pt idx="403">
                  <c:v>1946</c:v>
                </c:pt>
                <c:pt idx="404">
                  <c:v>1921.75</c:v>
                </c:pt>
                <c:pt idx="405">
                  <c:v>1925.75</c:v>
                </c:pt>
                <c:pt idx="406">
                  <c:v>1938.95</c:v>
                </c:pt>
                <c:pt idx="407">
                  <c:v>1965.75</c:v>
                </c:pt>
                <c:pt idx="408">
                  <c:v>1942.75</c:v>
                </c:pt>
                <c:pt idx="409">
                  <c:v>1949.5</c:v>
                </c:pt>
                <c:pt idx="410">
                  <c:v>1960.25</c:v>
                </c:pt>
                <c:pt idx="411">
                  <c:v>1954</c:v>
                </c:pt>
                <c:pt idx="412">
                  <c:v>1979.75</c:v>
                </c:pt>
                <c:pt idx="413">
                  <c:v>1998.25</c:v>
                </c:pt>
                <c:pt idx="414">
                  <c:v>1987.75</c:v>
                </c:pt>
                <c:pt idx="415">
                  <c:v>1970.1</c:v>
                </c:pt>
                <c:pt idx="416">
                  <c:v>1963</c:v>
                </c:pt>
                <c:pt idx="417">
                  <c:v>1932</c:v>
                </c:pt>
                <c:pt idx="418">
                  <c:v>1928.5</c:v>
                </c:pt>
                <c:pt idx="419">
                  <c:v>1918.75</c:v>
                </c:pt>
                <c:pt idx="420">
                  <c:v>1919.25</c:v>
                </c:pt>
                <c:pt idx="421">
                  <c:v>1872</c:v>
                </c:pt>
                <c:pt idx="422">
                  <c:v>1874.5</c:v>
                </c:pt>
                <c:pt idx="423">
                  <c:v>1908.75</c:v>
                </c:pt>
                <c:pt idx="424">
                  <c:v>1916.75</c:v>
                </c:pt>
                <c:pt idx="425">
                  <c:v>1943</c:v>
                </c:pt>
                <c:pt idx="426">
                  <c:v>1974.75</c:v>
                </c:pt>
                <c:pt idx="427">
                  <c:v>1968.5</c:v>
                </c:pt>
                <c:pt idx="428">
                  <c:v>1987.25</c:v>
                </c:pt>
                <c:pt idx="429">
                  <c:v>2006.5</c:v>
                </c:pt>
                <c:pt idx="430">
                  <c:v>2007.5</c:v>
                </c:pt>
                <c:pt idx="431">
                  <c:v>2011</c:v>
                </c:pt>
                <c:pt idx="432">
                  <c:v>1994</c:v>
                </c:pt>
                <c:pt idx="433">
                  <c:v>1984</c:v>
                </c:pt>
                <c:pt idx="434">
                  <c:v>2019</c:v>
                </c:pt>
                <c:pt idx="435">
                  <c:v>2025.5</c:v>
                </c:pt>
                <c:pt idx="436">
                  <c:v>2027.5</c:v>
                </c:pt>
                <c:pt idx="437">
                  <c:v>2020.5</c:v>
                </c:pt>
                <c:pt idx="438">
                  <c:v>2008.5</c:v>
                </c:pt>
                <c:pt idx="439">
                  <c:v>2053</c:v>
                </c:pt>
                <c:pt idx="440">
                  <c:v>2066</c:v>
                </c:pt>
                <c:pt idx="441">
                  <c:v>2062.25</c:v>
                </c:pt>
                <c:pt idx="442">
                  <c:v>2060.5</c:v>
                </c:pt>
                <c:pt idx="443">
                  <c:v>2084.5</c:v>
                </c:pt>
                <c:pt idx="444">
                  <c:v>2083</c:v>
                </c:pt>
                <c:pt idx="445">
                  <c:v>2073.75</c:v>
                </c:pt>
                <c:pt idx="446">
                  <c:v>2095.5</c:v>
                </c:pt>
                <c:pt idx="447">
                  <c:v>2103</c:v>
                </c:pt>
                <c:pt idx="448">
                  <c:v>2094.75</c:v>
                </c:pt>
                <c:pt idx="449">
                  <c:v>2094</c:v>
                </c:pt>
                <c:pt idx="450">
                  <c:v>2093.75</c:v>
                </c:pt>
                <c:pt idx="451">
                  <c:v>2073</c:v>
                </c:pt>
                <c:pt idx="452">
                  <c:v>2078</c:v>
                </c:pt>
                <c:pt idx="453">
                  <c:v>2069</c:v>
                </c:pt>
                <c:pt idx="454">
                  <c:v>2040.5</c:v>
                </c:pt>
                <c:pt idx="455">
                  <c:v>2018.5</c:v>
                </c:pt>
                <c:pt idx="456">
                  <c:v>2048</c:v>
                </c:pt>
                <c:pt idx="457">
                  <c:v>2049</c:v>
                </c:pt>
                <c:pt idx="458">
                  <c:v>2079.75</c:v>
                </c:pt>
                <c:pt idx="459">
                  <c:v>2079.25</c:v>
                </c:pt>
                <c:pt idx="460">
                  <c:v>2088.75</c:v>
                </c:pt>
                <c:pt idx="461">
                  <c:v>2084.25</c:v>
                </c:pt>
                <c:pt idx="462">
                  <c:v>2084.75</c:v>
                </c:pt>
                <c:pt idx="463">
                  <c:v>2088</c:v>
                </c:pt>
                <c:pt idx="464">
                  <c:v>2095.75</c:v>
                </c:pt>
                <c:pt idx="465">
                  <c:v>2090</c:v>
                </c:pt>
                <c:pt idx="466">
                  <c:v>2079.75</c:v>
                </c:pt>
                <c:pt idx="467">
                  <c:v>2100</c:v>
                </c:pt>
                <c:pt idx="468">
                  <c:v>2081.5</c:v>
                </c:pt>
                <c:pt idx="469">
                  <c:v>2051.25</c:v>
                </c:pt>
                <c:pt idx="470">
                  <c:v>2088.5</c:v>
                </c:pt>
                <c:pt idx="471">
                  <c:v>2081</c:v>
                </c:pt>
                <c:pt idx="472">
                  <c:v>2058.75</c:v>
                </c:pt>
                <c:pt idx="473">
                  <c:v>2042</c:v>
                </c:pt>
                <c:pt idx="474">
                  <c:v>2049.25</c:v>
                </c:pt>
                <c:pt idx="475">
                  <c:v>2009.75</c:v>
                </c:pt>
                <c:pt idx="476">
                  <c:v>2018.5</c:v>
                </c:pt>
                <c:pt idx="477">
                  <c:v>2045.5</c:v>
                </c:pt>
                <c:pt idx="478">
                  <c:v>2072</c:v>
                </c:pt>
                <c:pt idx="479">
                  <c:v>2034.25</c:v>
                </c:pt>
                <c:pt idx="480">
                  <c:v>2029.72</c:v>
                </c:pt>
                <c:pt idx="481">
                  <c:v>2015</c:v>
                </c:pt>
                <c:pt idx="482">
                  <c:v>2036</c:v>
                </c:pt>
                <c:pt idx="483">
                  <c:v>2053</c:v>
                </c:pt>
                <c:pt idx="484">
                  <c:v>2051.25</c:v>
                </c:pt>
                <c:pt idx="485">
                  <c:v>2048.75</c:v>
                </c:pt>
                <c:pt idx="486">
                  <c:v>2072.75</c:v>
                </c:pt>
                <c:pt idx="487">
                  <c:v>2054.5</c:v>
                </c:pt>
                <c:pt idx="488">
                  <c:v>2035.5</c:v>
                </c:pt>
                <c:pt idx="489">
                  <c:v>2009</c:v>
                </c:pt>
                <c:pt idx="490">
                  <c:v>2011.75</c:v>
                </c:pt>
                <c:pt idx="491">
                  <c:v>1986</c:v>
                </c:pt>
                <c:pt idx="492">
                  <c:v>1933</c:v>
                </c:pt>
                <c:pt idx="493">
                  <c:v>1911.5</c:v>
                </c:pt>
                <c:pt idx="494">
                  <c:v>1914.25</c:v>
                </c:pt>
                <c:pt idx="495">
                  <c:v>1925</c:v>
                </c:pt>
                <c:pt idx="496">
                  <c:v>1881.5</c:v>
                </c:pt>
                <c:pt idx="497">
                  <c:v>1914.5</c:v>
                </c:pt>
                <c:pt idx="498">
                  <c:v>1875</c:v>
                </c:pt>
                <c:pt idx="499">
                  <c:v>1868.88</c:v>
                </c:pt>
                <c:pt idx="500">
                  <c:v>1874.25</c:v>
                </c:pt>
                <c:pt idx="501">
                  <c:v>1873</c:v>
                </c:pt>
                <c:pt idx="502">
                  <c:v>1860.5</c:v>
                </c:pt>
                <c:pt idx="503">
                  <c:v>1868.99</c:v>
                </c:pt>
                <c:pt idx="504" formatCode="0.00">
                  <c:v>1906.9</c:v>
                </c:pt>
                <c:pt idx="505" formatCode="0.00">
                  <c:v>1877.08</c:v>
                </c:pt>
                <c:pt idx="506" formatCode="0.00">
                  <c:v>1903.63</c:v>
                </c:pt>
                <c:pt idx="507" formatCode="0.00">
                  <c:v>1882.95</c:v>
                </c:pt>
                <c:pt idx="508" formatCode="0.00">
                  <c:v>1893.36</c:v>
                </c:pt>
                <c:pt idx="509" formatCode="0.00">
                  <c:v>1940.24</c:v>
                </c:pt>
                <c:pt idx="510" formatCode="0.00">
                  <c:v>1939.38</c:v>
                </c:pt>
                <c:pt idx="511" formatCode="0.00">
                  <c:v>1903.03</c:v>
                </c:pt>
                <c:pt idx="512" formatCode="0.00">
                  <c:v>1912.53</c:v>
                </c:pt>
                <c:pt idx="513" formatCode="0.00">
                  <c:v>1915.45</c:v>
                </c:pt>
                <c:pt idx="514" formatCode="0.00">
                  <c:v>1880.05</c:v>
                </c:pt>
                <c:pt idx="515" formatCode="0.00">
                  <c:v>1853.44</c:v>
                </c:pt>
                <c:pt idx="516" formatCode="0.00">
                  <c:v>1852.21</c:v>
                </c:pt>
                <c:pt idx="517" formatCode="0.00">
                  <c:v>1851.86</c:v>
                </c:pt>
                <c:pt idx="518" formatCode="0.00">
                  <c:v>1829.08</c:v>
                </c:pt>
                <c:pt idx="519" formatCode="0.00">
                  <c:v>1864.78</c:v>
                </c:pt>
                <c:pt idx="520" formatCode="0.00">
                  <c:v>1895.58</c:v>
                </c:pt>
                <c:pt idx="521" formatCode="0.00">
                  <c:v>1926.82</c:v>
                </c:pt>
                <c:pt idx="522" formatCode="0.00">
                  <c:v>1917.83</c:v>
                </c:pt>
                <c:pt idx="523" formatCode="0.00">
                  <c:v>1917.78</c:v>
                </c:pt>
                <c:pt idx="524" formatCode="0.00">
                  <c:v>1945.5</c:v>
                </c:pt>
                <c:pt idx="525" formatCode="0.00">
                  <c:v>1921.27</c:v>
                </c:pt>
                <c:pt idx="526" formatCode="0.00">
                  <c:v>1929.8</c:v>
                </c:pt>
                <c:pt idx="527" formatCode="0.00">
                  <c:v>1951.7</c:v>
                </c:pt>
                <c:pt idx="528">
                  <c:v>1948.05</c:v>
                </c:pt>
                <c:pt idx="529">
                  <c:v>1932.23</c:v>
                </c:pt>
                <c:pt idx="530">
                  <c:v>1978.35</c:v>
                </c:pt>
                <c:pt idx="531">
                  <c:v>1986.45</c:v>
                </c:pt>
                <c:pt idx="532">
                  <c:v>1993.4</c:v>
                </c:pt>
                <c:pt idx="533" formatCode="0.00">
                  <c:v>1999.99</c:v>
                </c:pt>
                <c:pt idx="534" formatCode="0.00">
                  <c:v>2001.76</c:v>
                </c:pt>
                <c:pt idx="535" formatCode="0.00">
                  <c:v>1979.26</c:v>
                </c:pt>
                <c:pt idx="536" formatCode="0.00">
                  <c:v>1989.26</c:v>
                </c:pt>
                <c:pt idx="537" formatCode="0.00">
                  <c:v>1989.57</c:v>
                </c:pt>
                <c:pt idx="538" formatCode="0.00">
                  <c:v>2022.19</c:v>
                </c:pt>
                <c:pt idx="539" formatCode="0.00">
                  <c:v>2019.64</c:v>
                </c:pt>
                <c:pt idx="540" formatCode="0.00">
                  <c:v>2015.93</c:v>
                </c:pt>
                <c:pt idx="541" formatCode="0.00">
                  <c:v>2027.22</c:v>
                </c:pt>
                <c:pt idx="542" formatCode="0.00">
                  <c:v>2040.59</c:v>
                </c:pt>
                <c:pt idx="543" formatCode="0.00">
                  <c:v>2049.58</c:v>
                </c:pt>
                <c:pt idx="544" formatCode="0.00">
                  <c:v>2051.6</c:v>
                </c:pt>
                <c:pt idx="545" formatCode="0.00">
                  <c:v>2049.8000000000002</c:v>
                </c:pt>
                <c:pt idx="546" formatCode="0.00">
                  <c:v>2036.71</c:v>
                </c:pt>
                <c:pt idx="547" formatCode="0.00">
                  <c:v>2035.94</c:v>
                </c:pt>
                <c:pt idx="548" formatCode="0.00">
                  <c:v>2037.05</c:v>
                </c:pt>
                <c:pt idx="549" formatCode="0.00">
                  <c:v>2055.0100000000002</c:v>
                </c:pt>
                <c:pt idx="550" formatCode="0.00">
                  <c:v>2063.9499999999998</c:v>
                </c:pt>
                <c:pt idx="551" formatCode="0.00">
                  <c:v>2059.7399999999998</c:v>
                </c:pt>
                <c:pt idx="552" formatCode="0.00">
                  <c:v>2072.7800000000002</c:v>
                </c:pt>
                <c:pt idx="553" formatCode="0.00">
                  <c:v>2066.13</c:v>
                </c:pt>
                <c:pt idx="554" formatCode="0.00">
                  <c:v>2045.17</c:v>
                </c:pt>
                <c:pt idx="555" formatCode="0.00">
                  <c:v>2066.66</c:v>
                </c:pt>
                <c:pt idx="556" formatCode="0.00">
                  <c:v>2041.91</c:v>
                </c:pt>
                <c:pt idx="557" formatCode="0.00">
                  <c:v>2047.6</c:v>
                </c:pt>
                <c:pt idx="558" formatCode="0.00">
                  <c:v>2041.99</c:v>
                </c:pt>
                <c:pt idx="559" formatCode="0.00">
                  <c:v>2061.7199999999998</c:v>
                </c:pt>
                <c:pt idx="560" formatCode="0.00">
                  <c:v>2082.42</c:v>
                </c:pt>
                <c:pt idx="561" formatCode="0.00">
                  <c:v>2082.7800000000002</c:v>
                </c:pt>
                <c:pt idx="562" formatCode="0.00">
                  <c:v>2080.73</c:v>
                </c:pt>
                <c:pt idx="563" formatCode="0.00">
                  <c:v>2094.34</c:v>
                </c:pt>
                <c:pt idx="564" formatCode="0.00">
                  <c:v>2100.8000000000002</c:v>
                </c:pt>
                <c:pt idx="565" formatCode="0.00">
                  <c:v>2102.4</c:v>
                </c:pt>
                <c:pt idx="566" formatCode="0.00">
                  <c:v>2091.48</c:v>
                </c:pt>
                <c:pt idx="567" formatCode="0.00">
                  <c:v>2091.58</c:v>
                </c:pt>
                <c:pt idx="568" formatCode="0.00">
                  <c:v>2087.79</c:v>
                </c:pt>
                <c:pt idx="569" formatCode="0.00">
                  <c:v>2091.6999999999998</c:v>
                </c:pt>
                <c:pt idx="570" formatCode="0.00">
                  <c:v>2095.15</c:v>
                </c:pt>
                <c:pt idx="571" formatCode="0.00">
                  <c:v>2075.81</c:v>
                </c:pt>
                <c:pt idx="572" formatCode="0.00">
                  <c:v>2065.3000000000002</c:v>
                </c:pt>
                <c:pt idx="573" formatCode="0.00">
                  <c:v>2081.4299999999998</c:v>
                </c:pt>
                <c:pt idx="574" formatCode="0.00">
                  <c:v>2063.37</c:v>
                </c:pt>
                <c:pt idx="575" formatCode="0.00">
                  <c:v>2051.12</c:v>
                </c:pt>
                <c:pt idx="576" formatCode="0.00">
                  <c:v>2050.63</c:v>
                </c:pt>
                <c:pt idx="577" formatCode="0.00">
                  <c:v>2057.14</c:v>
                </c:pt>
                <c:pt idx="578" formatCode="0.00">
                  <c:v>2058.69</c:v>
                </c:pt>
                <c:pt idx="579" formatCode="0.00">
                  <c:v>2084.39</c:v>
                </c:pt>
                <c:pt idx="580" formatCode="0.00">
                  <c:v>2064.46</c:v>
                </c:pt>
                <c:pt idx="581" formatCode="0.00">
                  <c:v>2064.11</c:v>
                </c:pt>
                <c:pt idx="582" formatCode="0.00">
                  <c:v>2046.61</c:v>
                </c:pt>
                <c:pt idx="583" formatCode="0.00">
                  <c:v>2066.66</c:v>
                </c:pt>
                <c:pt idx="584" formatCode="0.00">
                  <c:v>2047.31</c:v>
                </c:pt>
                <c:pt idx="585" formatCode="0.00">
                  <c:v>2047.63</c:v>
                </c:pt>
                <c:pt idx="586" formatCode="0.00">
                  <c:v>2040.04</c:v>
                </c:pt>
                <c:pt idx="587" formatCode="0.00">
                  <c:v>2052.3200000000002</c:v>
                </c:pt>
                <c:pt idx="588" formatCode="0.00">
                  <c:v>2048.04</c:v>
                </c:pt>
                <c:pt idx="589" formatCode="0.00">
                  <c:v>2076.06</c:v>
                </c:pt>
                <c:pt idx="590" formatCode="0.00">
                  <c:v>2090.54</c:v>
                </c:pt>
                <c:pt idx="591" formatCode="0.00">
                  <c:v>2090.1</c:v>
                </c:pt>
                <c:pt idx="592" formatCode="0.00">
                  <c:v>2099.06</c:v>
                </c:pt>
                <c:pt idx="593">
                  <c:v>2096.96</c:v>
                </c:pt>
                <c:pt idx="594">
                  <c:v>2099.33</c:v>
                </c:pt>
                <c:pt idx="595">
                  <c:v>2105.2600000000002</c:v>
                </c:pt>
                <c:pt idx="596">
                  <c:v>2099.13</c:v>
                </c:pt>
                <c:pt idx="597">
                  <c:v>2109.41</c:v>
                </c:pt>
                <c:pt idx="598">
                  <c:v>2112.13</c:v>
                </c:pt>
                <c:pt idx="599">
                  <c:v>2119.12</c:v>
                </c:pt>
                <c:pt idx="600">
                  <c:v>2115.48</c:v>
                </c:pt>
                <c:pt idx="601">
                  <c:v>2096.0700000000002</c:v>
                </c:pt>
                <c:pt idx="602">
                  <c:v>2079.06</c:v>
                </c:pt>
                <c:pt idx="603">
                  <c:v>2075.3200000000002</c:v>
                </c:pt>
                <c:pt idx="604">
                  <c:v>2071.5</c:v>
                </c:pt>
                <c:pt idx="605">
                  <c:v>2077.9899999999998</c:v>
                </c:pt>
                <c:pt idx="606">
                  <c:v>2071.2199999999998</c:v>
                </c:pt>
                <c:pt idx="607">
                  <c:v>2083.25</c:v>
                </c:pt>
                <c:pt idx="608">
                  <c:v>2088.9</c:v>
                </c:pt>
                <c:pt idx="609">
                  <c:v>2085.4499999999998</c:v>
                </c:pt>
                <c:pt idx="610">
                  <c:v>2113.3200000000002</c:v>
                </c:pt>
                <c:pt idx="611">
                  <c:v>2037.41</c:v>
                </c:pt>
                <c:pt idx="612">
                  <c:v>2000.54</c:v>
                </c:pt>
                <c:pt idx="613">
                  <c:v>2036.09</c:v>
                </c:pt>
                <c:pt idx="614">
                  <c:v>2070.77</c:v>
                </c:pt>
                <c:pt idx="615">
                  <c:v>2098.86</c:v>
                </c:pt>
                <c:pt idx="616">
                  <c:v>2102.9499999999998</c:v>
                </c:pt>
                <c:pt idx="617">
                  <c:v>2088.5500000000002</c:v>
                </c:pt>
                <c:pt idx="618" formatCode="0.00">
                  <c:v>2099.73</c:v>
                </c:pt>
                <c:pt idx="619" formatCode="0.00">
                  <c:v>2097.9</c:v>
                </c:pt>
                <c:pt idx="620" formatCode="0.00">
                  <c:v>2129.9</c:v>
                </c:pt>
                <c:pt idx="621" formatCode="0.00">
                  <c:v>2137.16</c:v>
                </c:pt>
                <c:pt idx="622" formatCode="0.00">
                  <c:v>2152.14</c:v>
                </c:pt>
                <c:pt idx="623" formatCode="0.00">
                  <c:v>2152.4299999999998</c:v>
                </c:pt>
                <c:pt idx="624" formatCode="0.00">
                  <c:v>2163.75</c:v>
                </c:pt>
                <c:pt idx="625" formatCode="0.00">
                  <c:v>2161.7399999999998</c:v>
                </c:pt>
                <c:pt idx="626" formatCode="0.00">
                  <c:v>2166.89</c:v>
                </c:pt>
                <c:pt idx="627" formatCode="0.00">
                  <c:v>2163.7800000000002</c:v>
                </c:pt>
                <c:pt idx="628" formatCode="0.00">
                  <c:v>2173.02</c:v>
                </c:pt>
                <c:pt idx="629" formatCode="0.00">
                  <c:v>2165.17</c:v>
                </c:pt>
                <c:pt idx="630" formatCode="0.00">
                  <c:v>2175.0300000000002</c:v>
                </c:pt>
                <c:pt idx="631" formatCode="0.00">
                  <c:v>2168.48</c:v>
                </c:pt>
                <c:pt idx="632" formatCode="0.00">
                  <c:v>2169.1799999999998</c:v>
                </c:pt>
                <c:pt idx="633" formatCode="0.00">
                  <c:v>2166.58</c:v>
                </c:pt>
                <c:pt idx="634" formatCode="0.00">
                  <c:v>2170.06</c:v>
                </c:pt>
                <c:pt idx="635" formatCode="0.00">
                  <c:v>2173.6</c:v>
                </c:pt>
                <c:pt idx="636" formatCode="0.00">
                  <c:v>2170.84</c:v>
                </c:pt>
                <c:pt idx="637" formatCode="0.00">
                  <c:v>2157.0300000000002</c:v>
                </c:pt>
                <c:pt idx="638" formatCode="0.00">
                  <c:v>2163.79</c:v>
                </c:pt>
                <c:pt idx="639" formatCode="0.00">
                  <c:v>2164.25</c:v>
                </c:pt>
                <c:pt idx="640" formatCode="0.00">
                  <c:v>2182.87</c:v>
                </c:pt>
                <c:pt idx="641" formatCode="0.00">
                  <c:v>2180.89</c:v>
                </c:pt>
                <c:pt idx="642" formatCode="0.00">
                  <c:v>2181.7399999999998</c:v>
                </c:pt>
                <c:pt idx="643" formatCode="0.00">
                  <c:v>2175.4899999999998</c:v>
                </c:pt>
                <c:pt idx="644" formatCode="0.00">
                  <c:v>2185.79</c:v>
                </c:pt>
                <c:pt idx="645" formatCode="0.00">
                  <c:v>2184.0500000000002</c:v>
                </c:pt>
                <c:pt idx="646" formatCode="0.00">
                  <c:v>2190.15</c:v>
                </c:pt>
                <c:pt idx="647" formatCode="0.00">
                  <c:v>2178.15</c:v>
                </c:pt>
                <c:pt idx="648" formatCode="0.00">
                  <c:v>2182.2199999999998</c:v>
                </c:pt>
                <c:pt idx="649" formatCode="0.00">
                  <c:v>2187.02</c:v>
                </c:pt>
                <c:pt idx="650" formatCode="0.00">
                  <c:v>2183.87</c:v>
                </c:pt>
                <c:pt idx="651" formatCode="0.00">
                  <c:v>2182.64</c:v>
                </c:pt>
                <c:pt idx="652" formatCode="0.00">
                  <c:v>2186.9</c:v>
                </c:pt>
                <c:pt idx="653" formatCode="0.00">
                  <c:v>2175.44</c:v>
                </c:pt>
                <c:pt idx="654" formatCode="0.00">
                  <c:v>2172.4699999999998</c:v>
                </c:pt>
                <c:pt idx="655" formatCode="0.00">
                  <c:v>2169.04</c:v>
                </c:pt>
                <c:pt idx="656" formatCode="0.00">
                  <c:v>2180.38</c:v>
                </c:pt>
                <c:pt idx="657" formatCode="0.00">
                  <c:v>2176.12</c:v>
                </c:pt>
                <c:pt idx="658" formatCode="0.00">
                  <c:v>2170.9499999999998</c:v>
                </c:pt>
                <c:pt idx="659" formatCode="0.00">
                  <c:v>2170.86</c:v>
                </c:pt>
                <c:pt idx="660" formatCode="0.00">
                  <c:v>2179.98</c:v>
                </c:pt>
                <c:pt idx="661" formatCode="0.00">
                  <c:v>2186.48</c:v>
                </c:pt>
                <c:pt idx="662" formatCode="0.00">
                  <c:v>2186.16</c:v>
                </c:pt>
                <c:pt idx="663" formatCode="0.00">
                  <c:v>2181.3000000000002</c:v>
                </c:pt>
                <c:pt idx="664" formatCode="0.00">
                  <c:v>2127.81</c:v>
                </c:pt>
                <c:pt idx="665" formatCode="0.00">
                  <c:v>2159.04</c:v>
                </c:pt>
                <c:pt idx="666" formatCode="0.00">
                  <c:v>2127.02</c:v>
                </c:pt>
                <c:pt idx="667" formatCode="0.00">
                  <c:v>2125.77</c:v>
                </c:pt>
                <c:pt idx="668" formatCode="0.00">
                  <c:v>2147.2600000000002</c:v>
                </c:pt>
                <c:pt idx="669" formatCode="0.00">
                  <c:v>2139.16</c:v>
                </c:pt>
                <c:pt idx="670" formatCode="0.00">
                  <c:v>2139.12</c:v>
                </c:pt>
                <c:pt idx="671" formatCode="0.00">
                  <c:v>2139.7600000000002</c:v>
                </c:pt>
                <c:pt idx="672" formatCode="0.00">
                  <c:v>2163.12</c:v>
                </c:pt>
                <c:pt idx="673" formatCode="0.00">
                  <c:v>2177.1799999999998</c:v>
                </c:pt>
                <c:pt idx="674" formatCode="0.00">
                  <c:v>2164.69</c:v>
                </c:pt>
                <c:pt idx="675" formatCode="0.00">
                  <c:v>2146.1</c:v>
                </c:pt>
                <c:pt idx="676" formatCode="0.00">
                  <c:v>2159.9299999999998</c:v>
                </c:pt>
                <c:pt idx="677" formatCode="0.00">
                  <c:v>2171.37</c:v>
                </c:pt>
                <c:pt idx="678" formatCode="0.00">
                  <c:v>2151.13</c:v>
                </c:pt>
                <c:pt idx="679" formatCode="0.00">
                  <c:v>2168.27</c:v>
                </c:pt>
                <c:pt idx="680" formatCode="0.00">
                  <c:v>2161.1999999999998</c:v>
                </c:pt>
                <c:pt idx="681" formatCode="0.00">
                  <c:v>2150.4899999999998</c:v>
                </c:pt>
                <c:pt idx="682" formatCode="0.00">
                  <c:v>2159.73</c:v>
                </c:pt>
                <c:pt idx="683" formatCode="0.00">
                  <c:v>2160.77</c:v>
                </c:pt>
                <c:pt idx="684" formatCode="0.00">
                  <c:v>2153.7399999999998</c:v>
                </c:pt>
                <c:pt idx="685" formatCode="0.00">
                  <c:v>2163.66</c:v>
                </c:pt>
                <c:pt idx="686" formatCode="0.00">
                  <c:v>2136.73</c:v>
                </c:pt>
                <c:pt idx="687" formatCode="0.00">
                  <c:v>2139.1799999999998</c:v>
                </c:pt>
                <c:pt idx="688" formatCode="0.00">
                  <c:v>2132.5500000000002</c:v>
                </c:pt>
                <c:pt idx="689" formatCode="0.00">
                  <c:v>2132.98</c:v>
                </c:pt>
                <c:pt idx="690" formatCode="0.00">
                  <c:v>2126.5</c:v>
                </c:pt>
                <c:pt idx="691" formatCode="0.00">
                  <c:v>2139.6</c:v>
                </c:pt>
                <c:pt idx="692" formatCode="0.00">
                  <c:v>2144.29</c:v>
                </c:pt>
                <c:pt idx="693" formatCode="0.00">
                  <c:v>2141.34</c:v>
                </c:pt>
                <c:pt idx="694" formatCode="0.00">
                  <c:v>2141.16</c:v>
                </c:pt>
                <c:pt idx="695" formatCode="0.00">
                  <c:v>2151.33</c:v>
                </c:pt>
                <c:pt idx="696" formatCode="0.00">
                  <c:v>2143.16</c:v>
                </c:pt>
                <c:pt idx="697" formatCode="0.00">
                  <c:v>2139.4299999999998</c:v>
                </c:pt>
                <c:pt idx="698" formatCode="0.00">
                  <c:v>2133.04</c:v>
                </c:pt>
                <c:pt idx="699" formatCode="0.00">
                  <c:v>2126.41</c:v>
                </c:pt>
                <c:pt idx="700" formatCode="0.00">
                  <c:v>2126.15</c:v>
                </c:pt>
                <c:pt idx="701" formatCode="0.00">
                  <c:v>2111.7199999999998</c:v>
                </c:pt>
                <c:pt idx="702" formatCode="0.00">
                  <c:v>2097.94</c:v>
                </c:pt>
                <c:pt idx="703" formatCode="0.00">
                  <c:v>2088.66</c:v>
                </c:pt>
                <c:pt idx="704" formatCode="0.00">
                  <c:v>2085.1799999999998</c:v>
                </c:pt>
                <c:pt idx="705" formatCode="0.00">
                  <c:v>2131.52</c:v>
                </c:pt>
                <c:pt idx="706" formatCode="0.00">
                  <c:v>2139.56</c:v>
                </c:pt>
                <c:pt idx="707" formatCode="0.00">
                  <c:v>2163.2600000000002</c:v>
                </c:pt>
                <c:pt idx="708" formatCode="0.00">
                  <c:v>2167.48</c:v>
                </c:pt>
                <c:pt idx="709" formatCode="0.00">
                  <c:v>2164.4499999999998</c:v>
                </c:pt>
                <c:pt idx="710" formatCode="0.00">
                  <c:v>2164.1999999999998</c:v>
                </c:pt>
                <c:pt idx="711" formatCode="0.00">
                  <c:v>2180.39</c:v>
                </c:pt>
                <c:pt idx="712" formatCode="0.00">
                  <c:v>2176.94</c:v>
                </c:pt>
                <c:pt idx="713" formatCode="0.00">
                  <c:v>2187.12</c:v>
                </c:pt>
                <c:pt idx="714" formatCode="0.00">
                  <c:v>2181.9</c:v>
                </c:pt>
                <c:pt idx="715" formatCode="0.00">
                  <c:v>2198.8000000000002</c:v>
                </c:pt>
                <c:pt idx="716" formatCode="0.00">
                  <c:v>2202.94</c:v>
                </c:pt>
                <c:pt idx="717" formatCode="0.00">
                  <c:v>2204.7199999999998</c:v>
                </c:pt>
                <c:pt idx="718" formatCode="0.00">
                  <c:v>2213.35</c:v>
                </c:pt>
                <c:pt idx="719" formatCode="0.00">
                  <c:v>2201.7199999999998</c:v>
                </c:pt>
                <c:pt idx="720" formatCode="0.00">
                  <c:v>2204.66</c:v>
                </c:pt>
                <c:pt idx="721" formatCode="0.00">
                  <c:v>2198.81</c:v>
                </c:pt>
                <c:pt idx="722" formatCode="0.00">
                  <c:v>2191.08</c:v>
                </c:pt>
                <c:pt idx="723" formatCode="0.00">
                  <c:v>2191.9499999999998</c:v>
                </c:pt>
                <c:pt idx="724" formatCode="0.00">
                  <c:v>2204.71</c:v>
                </c:pt>
                <c:pt idx="725" formatCode="0.00">
                  <c:v>2212.23</c:v>
                </c:pt>
                <c:pt idx="726" formatCode="0.00">
                  <c:v>2241.35</c:v>
                </c:pt>
                <c:pt idx="727" formatCode="0.00">
                  <c:v>2246.19</c:v>
                </c:pt>
                <c:pt idx="728" formatCode="0.00">
                  <c:v>2259.5300000000002</c:v>
                </c:pt>
                <c:pt idx="729" formatCode="0.00">
                  <c:v>2256.96</c:v>
                </c:pt>
                <c:pt idx="730" formatCode="0.00">
                  <c:v>2271.7199999999998</c:v>
                </c:pt>
                <c:pt idx="731" formatCode="0.00">
                  <c:v>2253.2800000000002</c:v>
                </c:pt>
                <c:pt idx="732" formatCode="0.00">
                  <c:v>2262.0300000000002</c:v>
                </c:pt>
                <c:pt idx="733" formatCode="0.00">
                  <c:v>2258.0700000000002</c:v>
                </c:pt>
                <c:pt idx="734" formatCode="0.00">
                  <c:v>2262.5300000000002</c:v>
                </c:pt>
                <c:pt idx="735" formatCode="0.00">
                  <c:v>2270.7600000000002</c:v>
                </c:pt>
                <c:pt idx="736" formatCode="0.00">
                  <c:v>2265.1799999999998</c:v>
                </c:pt>
                <c:pt idx="737" formatCode="0.00">
                  <c:v>2260.96</c:v>
                </c:pt>
                <c:pt idx="738" formatCode="0.00">
                  <c:v>2263.79</c:v>
                </c:pt>
                <c:pt idx="739" formatCode="0.00">
                  <c:v>2268.88</c:v>
                </c:pt>
                <c:pt idx="740" formatCode="0.00">
                  <c:v>2249.92</c:v>
                </c:pt>
                <c:pt idx="741" formatCode="0.00">
                  <c:v>2249.2600000000002</c:v>
                </c:pt>
                <c:pt idx="742" formatCode="0.00">
                  <c:v>2238.83</c:v>
                </c:pt>
                <c:pt idx="743" formatCode="0.00">
                  <c:v>2257.83</c:v>
                </c:pt>
                <c:pt idx="744" formatCode="0.00">
                  <c:v>2270.75</c:v>
                </c:pt>
                <c:pt idx="745" formatCode="0.00">
                  <c:v>2269</c:v>
                </c:pt>
                <c:pt idx="746" formatCode="0.00">
                  <c:v>2276.98</c:v>
                </c:pt>
                <c:pt idx="747" formatCode="0.00">
                  <c:v>2268.9</c:v>
                </c:pt>
                <c:pt idx="748" formatCode="0.00">
                  <c:v>2268.9</c:v>
                </c:pt>
                <c:pt idx="749" formatCode="0.00">
                  <c:v>2275.3200000000002</c:v>
                </c:pt>
                <c:pt idx="750" formatCode="0.00">
                  <c:v>2270.44</c:v>
                </c:pt>
                <c:pt idx="751" formatCode="0.00">
                  <c:v>2274.64</c:v>
                </c:pt>
                <c:pt idx="752" formatCode="0.00">
                  <c:v>2267.89</c:v>
                </c:pt>
                <c:pt idx="753" formatCode="0.00">
                  <c:v>2271.89</c:v>
                </c:pt>
                <c:pt idx="754" formatCode="0.00">
                  <c:v>2263.69</c:v>
                </c:pt>
                <c:pt idx="755" formatCode="0.00">
                  <c:v>2271.31</c:v>
                </c:pt>
                <c:pt idx="756" formatCode="0.00">
                  <c:v>2265.1999999999998</c:v>
                </c:pt>
                <c:pt idx="757" formatCode="0.00">
                  <c:v>2280.0700000000002</c:v>
                </c:pt>
                <c:pt idx="758" formatCode="0.00">
                  <c:v>2298.37</c:v>
                </c:pt>
                <c:pt idx="759" formatCode="0.00">
                  <c:v>2296.6799999999998</c:v>
                </c:pt>
                <c:pt idx="760" formatCode="0.00">
                  <c:v>2294.69</c:v>
                </c:pt>
                <c:pt idx="761" formatCode="0.00">
                  <c:v>2280.9</c:v>
                </c:pt>
                <c:pt idx="762" formatCode="0.00">
                  <c:v>2278.87</c:v>
                </c:pt>
                <c:pt idx="763" formatCode="0.00">
                  <c:v>2279.5500000000002</c:v>
                </c:pt>
                <c:pt idx="764" formatCode="0.00">
                  <c:v>2280.85</c:v>
                </c:pt>
                <c:pt idx="765" formatCode="0.00">
                  <c:v>2297.42</c:v>
                </c:pt>
                <c:pt idx="766" formatCode="0.00">
                  <c:v>2292.56</c:v>
                </c:pt>
                <c:pt idx="767" formatCode="0.00">
                  <c:v>2293.08</c:v>
                </c:pt>
                <c:pt idx="768" formatCode="0.00">
                  <c:v>2294.67</c:v>
                </c:pt>
                <c:pt idx="769" formatCode="0.00">
                  <c:v>2307.87</c:v>
                </c:pt>
                <c:pt idx="770" formatCode="0.00">
                  <c:v>2316.1</c:v>
                </c:pt>
                <c:pt idx="771" formatCode="0.00">
                  <c:v>2328.25</c:v>
                </c:pt>
                <c:pt idx="772" formatCode="0.00">
                  <c:v>2337.58</c:v>
                </c:pt>
                <c:pt idx="773" formatCode="0.00">
                  <c:v>2349.25</c:v>
                </c:pt>
                <c:pt idx="774" formatCode="0.00">
                  <c:v>2347.2199999999998</c:v>
                </c:pt>
                <c:pt idx="775" formatCode="0.00">
                  <c:v>2351.16</c:v>
                </c:pt>
                <c:pt idx="776" formatCode="0.00">
                  <c:v>2365.38</c:v>
                </c:pt>
                <c:pt idx="777" formatCode="0.00">
                  <c:v>2362.8200000000002</c:v>
                </c:pt>
                <c:pt idx="778" formatCode="0.00">
                  <c:v>2363.81</c:v>
                </c:pt>
                <c:pt idx="779" formatCode="0.00">
                  <c:v>2367.34</c:v>
                </c:pt>
                <c:pt idx="780" formatCode="0.00">
                  <c:v>2369.75</c:v>
                </c:pt>
                <c:pt idx="781" formatCode="0.00">
                  <c:v>2363.64</c:v>
                </c:pt>
                <c:pt idx="782" formatCode="0.00">
                  <c:v>2395.96</c:v>
                </c:pt>
                <c:pt idx="783" formatCode="0.00">
                  <c:v>2381.92</c:v>
                </c:pt>
                <c:pt idx="784" formatCode="0.00">
                  <c:v>2383.12</c:v>
                </c:pt>
                <c:pt idx="785" formatCode="0.00">
                  <c:v>2375.31</c:v>
                </c:pt>
                <c:pt idx="786" formatCode="0.00">
                  <c:v>2368.39</c:v>
                </c:pt>
                <c:pt idx="787" formatCode="0.00">
                  <c:v>2362.98</c:v>
                </c:pt>
                <c:pt idx="788" formatCode="0.00">
                  <c:v>2364.87</c:v>
                </c:pt>
                <c:pt idx="789" formatCode="0.00">
                  <c:v>2372.6</c:v>
                </c:pt>
                <c:pt idx="790" formatCode="0.00">
                  <c:v>2373.4699999999998</c:v>
                </c:pt>
                <c:pt idx="791" formatCode="0.00">
                  <c:v>2365.4499999999998</c:v>
                </c:pt>
                <c:pt idx="792" formatCode="0.00">
                  <c:v>2385.2600000000002</c:v>
                </c:pt>
                <c:pt idx="793" formatCode="0.00">
                  <c:v>2381.38</c:v>
                </c:pt>
                <c:pt idx="794" formatCode="0.00">
                  <c:v>2378.56</c:v>
                </c:pt>
                <c:pt idx="795" formatCode="0.00">
                  <c:v>2373.4699999999998</c:v>
                </c:pt>
                <c:pt idx="796" formatCode="0.00">
                  <c:v>2344.02</c:v>
                </c:pt>
                <c:pt idx="797" formatCode="0.00">
                  <c:v>2348.4499999999998</c:v>
                </c:pt>
                <c:pt idx="798" formatCode="0.00">
                  <c:v>2345.96</c:v>
                </c:pt>
                <c:pt idx="799" formatCode="0.00">
                  <c:v>2343.98</c:v>
                </c:pt>
                <c:pt idx="800" formatCode="0.00">
                  <c:v>2341.59</c:v>
                </c:pt>
                <c:pt idx="801" formatCode="0.00">
                  <c:v>2358.5700000000002</c:v>
                </c:pt>
                <c:pt idx="802" formatCode="0.00">
                  <c:v>2361.13</c:v>
                </c:pt>
                <c:pt idx="803" formatCode="0.00">
                  <c:v>2368.06</c:v>
                </c:pt>
                <c:pt idx="804" formatCode="0.00">
                  <c:v>2362.7199999999998</c:v>
                </c:pt>
                <c:pt idx="805" formatCode="0.00">
                  <c:v>2358.84</c:v>
                </c:pt>
                <c:pt idx="806" formatCode="0.00">
                  <c:v>2360.16</c:v>
                </c:pt>
                <c:pt idx="807" formatCode="0.00">
                  <c:v>2352.9499999999998</c:v>
                </c:pt>
                <c:pt idx="808" formatCode="0.00">
                  <c:v>2357.4899999999998</c:v>
                </c:pt>
                <c:pt idx="809" formatCode="0.00">
                  <c:v>2356.46</c:v>
                </c:pt>
                <c:pt idx="810" formatCode="0.00">
                  <c:v>2357.16</c:v>
                </c:pt>
                <c:pt idx="811" formatCode="0.00">
                  <c:v>2353.7800000000002</c:v>
                </c:pt>
                <c:pt idx="812" formatCode="0.00">
                  <c:v>2344.9299999999998</c:v>
                </c:pt>
                <c:pt idx="813" formatCode="0.00">
                  <c:v>2328.9499999999998</c:v>
                </c:pt>
                <c:pt idx="814" formatCode="0.00">
                  <c:v>2349.0100000000002</c:v>
                </c:pt>
                <c:pt idx="815" formatCode="0.00">
                  <c:v>2342.19</c:v>
                </c:pt>
                <c:pt idx="816" formatCode="0.00">
                  <c:v>2338.17</c:v>
                </c:pt>
                <c:pt idx="817" formatCode="0.00">
                  <c:v>2355.34</c:v>
                </c:pt>
                <c:pt idx="818" formatCode="0.00">
                  <c:v>2348.69</c:v>
                </c:pt>
                <c:pt idx="819" formatCode="0.00">
                  <c:v>2374.15</c:v>
                </c:pt>
                <c:pt idx="820" formatCode="0.00">
                  <c:v>2388.61</c:v>
                </c:pt>
                <c:pt idx="821" formatCode="0.00">
                  <c:v>2387.4499999999998</c:v>
                </c:pt>
                <c:pt idx="822" formatCode="0.00">
                  <c:v>2388.77</c:v>
                </c:pt>
                <c:pt idx="823" formatCode="0.00">
                  <c:v>2384.1999999999998</c:v>
                </c:pt>
                <c:pt idx="824" formatCode="0.00">
                  <c:v>2388.33</c:v>
                </c:pt>
                <c:pt idx="825" formatCode="0.00">
                  <c:v>2391.17</c:v>
                </c:pt>
                <c:pt idx="826" formatCode="0.00">
                  <c:v>2388.13</c:v>
                </c:pt>
                <c:pt idx="827" formatCode="0.00">
                  <c:v>2389.52</c:v>
                </c:pt>
                <c:pt idx="828" formatCode="0.00">
                  <c:v>2399.29</c:v>
                </c:pt>
                <c:pt idx="829" formatCode="0.00">
                  <c:v>2399.38</c:v>
                </c:pt>
                <c:pt idx="830" formatCode="0.00">
                  <c:v>2396.92</c:v>
                </c:pt>
                <c:pt idx="831" formatCode="0.00">
                  <c:v>2399.63</c:v>
                </c:pt>
                <c:pt idx="832" formatCode="0.00">
                  <c:v>2394.44</c:v>
                </c:pt>
                <c:pt idx="833" formatCode="0.00">
                  <c:v>2390.9</c:v>
                </c:pt>
                <c:pt idx="834" formatCode="0.00">
                  <c:v>2402.3200000000002</c:v>
                </c:pt>
                <c:pt idx="835" formatCode="0.00">
                  <c:v>2400.67</c:v>
                </c:pt>
                <c:pt idx="836" formatCode="0.00">
                  <c:v>2357.0300000000002</c:v>
                </c:pt>
                <c:pt idx="837" formatCode="0.00">
                  <c:v>2365.7199999999998</c:v>
                </c:pt>
                <c:pt idx="838" formatCode="0.00">
                  <c:v>2381.73</c:v>
                </c:pt>
                <c:pt idx="839" formatCode="0.00">
                  <c:v>2394.02</c:v>
                </c:pt>
                <c:pt idx="840" formatCode="0.00">
                  <c:v>2398.42</c:v>
                </c:pt>
                <c:pt idx="841" formatCode="0.00">
                  <c:v>2404.39</c:v>
                </c:pt>
                <c:pt idx="842" formatCode="0.00">
                  <c:v>2415.0700000000002</c:v>
                </c:pt>
                <c:pt idx="843" formatCode="0.00">
                  <c:v>2415.8200000000002</c:v>
                </c:pt>
                <c:pt idx="844" formatCode="0.00">
                  <c:v>2415.8200000000002</c:v>
                </c:pt>
                <c:pt idx="845" formatCode="0.00">
                  <c:v>2412.91</c:v>
                </c:pt>
                <c:pt idx="846" formatCode="0.00">
                  <c:v>2411.8000000000002</c:v>
                </c:pt>
                <c:pt idx="847" formatCode="0.00">
                  <c:v>2430.06</c:v>
                </c:pt>
                <c:pt idx="848" formatCode="0.00">
                  <c:v>2439.0700000000002</c:v>
                </c:pt>
                <c:pt idx="849" formatCode="0.00">
                  <c:v>2436.1</c:v>
                </c:pt>
                <c:pt idx="850" formatCode="0.00">
                  <c:v>2429.33</c:v>
                </c:pt>
                <c:pt idx="851" formatCode="0.00">
                  <c:v>2433.14</c:v>
                </c:pt>
                <c:pt idx="852" formatCode="0.00">
                  <c:v>2433.79</c:v>
                </c:pt>
                <c:pt idx="853" formatCode="0.00">
                  <c:v>2426.8200000000002</c:v>
                </c:pt>
                <c:pt idx="854" formatCode="0.00">
                  <c:v>2429.39</c:v>
                </c:pt>
                <c:pt idx="855" formatCode="0.00">
                  <c:v>2440.35</c:v>
                </c:pt>
                <c:pt idx="856" formatCode="0.00">
                  <c:v>2437.92</c:v>
                </c:pt>
                <c:pt idx="857" formatCode="0.00">
                  <c:v>2432.46</c:v>
                </c:pt>
                <c:pt idx="858" formatCode="0.00">
                  <c:v>2433.15</c:v>
                </c:pt>
                <c:pt idx="859" formatCode="0.00">
                  <c:v>2453.46</c:v>
                </c:pt>
                <c:pt idx="860" formatCode="0.00">
                  <c:v>2437.0300000000002</c:v>
                </c:pt>
                <c:pt idx="861" formatCode="0.00">
                  <c:v>2435.61</c:v>
                </c:pt>
                <c:pt idx="862" formatCode="0.00">
                  <c:v>2434.5</c:v>
                </c:pt>
                <c:pt idx="863" formatCode="0.00">
                  <c:v>2438.3000000000002</c:v>
                </c:pt>
                <c:pt idx="864" formatCode="0.00">
                  <c:v>2439.0700000000002</c:v>
                </c:pt>
                <c:pt idx="865" formatCode="0.00">
                  <c:v>2419.38</c:v>
                </c:pt>
                <c:pt idx="866" formatCode="0.00">
                  <c:v>2440.69</c:v>
                </c:pt>
                <c:pt idx="867" formatCode="0.00">
                  <c:v>2419.6999999999998</c:v>
                </c:pt>
                <c:pt idx="868" formatCode="0.00">
                  <c:v>2423.41</c:v>
                </c:pt>
                <c:pt idx="869" formatCode="0.00">
                  <c:v>2429.0100000000002</c:v>
                </c:pt>
                <c:pt idx="870" formatCode="0.00">
                  <c:v>2432.54</c:v>
                </c:pt>
                <c:pt idx="871" formatCode="0.00">
                  <c:v>2409.75</c:v>
                </c:pt>
                <c:pt idx="872" formatCode="0.00">
                  <c:v>2425.1799999999998</c:v>
                </c:pt>
                <c:pt idx="873" formatCode="0.00">
                  <c:v>2427.4299999999998</c:v>
                </c:pt>
                <c:pt idx="874" formatCode="0.00">
                  <c:v>2425.5300000000002</c:v>
                </c:pt>
                <c:pt idx="875" formatCode="0.00">
                  <c:v>2443.25</c:v>
                </c:pt>
                <c:pt idx="876" formatCode="0.00">
                  <c:v>2447.83</c:v>
                </c:pt>
                <c:pt idx="877" formatCode="0.00">
                  <c:v>2459.27</c:v>
                </c:pt>
                <c:pt idx="878" formatCode="0.00">
                  <c:v>2459.14</c:v>
                </c:pt>
                <c:pt idx="879" formatCode="0.00">
                  <c:v>2460.61</c:v>
                </c:pt>
                <c:pt idx="880" formatCode="0.00">
                  <c:v>2473.83</c:v>
                </c:pt>
                <c:pt idx="881" formatCode="0.00">
                  <c:v>2469.91</c:v>
                </c:pt>
                <c:pt idx="882" formatCode="0.00">
                  <c:v>2478.35</c:v>
                </c:pt>
                <c:pt idx="883" formatCode="0.00">
                  <c:v>2469.91</c:v>
                </c:pt>
                <c:pt idx="884" formatCode="0.00">
                  <c:v>2477.13</c:v>
                </c:pt>
                <c:pt idx="885" formatCode="0.00">
                  <c:v>2475.42</c:v>
                </c:pt>
                <c:pt idx="886" formatCode="0.00">
                  <c:v>2472.1</c:v>
                </c:pt>
                <c:pt idx="887" formatCode="0.00">
                  <c:v>2472.1</c:v>
                </c:pt>
                <c:pt idx="888" formatCode="0.00">
                  <c:v>2470.3000000000002</c:v>
                </c:pt>
                <c:pt idx="889" formatCode="0.00">
                  <c:v>2476.35</c:v>
                </c:pt>
                <c:pt idx="890" formatCode="0.00">
                  <c:v>2477.5700000000002</c:v>
                </c:pt>
                <c:pt idx="891" formatCode="0.00">
                  <c:v>2472.16</c:v>
                </c:pt>
                <c:pt idx="892" formatCode="0.00">
                  <c:v>2476.35</c:v>
                </c:pt>
                <c:pt idx="893" formatCode="0.00">
                  <c:v>2480.91</c:v>
                </c:pt>
                <c:pt idx="894" formatCode="0.00">
                  <c:v>2474.92</c:v>
                </c:pt>
                <c:pt idx="895" formatCode="0.00">
                  <c:v>2474.02</c:v>
                </c:pt>
                <c:pt idx="896" formatCode="0.00">
                  <c:v>2438.21</c:v>
                </c:pt>
                <c:pt idx="897" formatCode="0.00">
                  <c:v>2441.3200000000002</c:v>
                </c:pt>
                <c:pt idx="898" formatCode="0.00">
                  <c:v>2465.84</c:v>
                </c:pt>
                <c:pt idx="899" formatCode="0.00">
                  <c:v>2464.61</c:v>
                </c:pt>
                <c:pt idx="900" formatCode="0.00">
                  <c:v>2468.11</c:v>
                </c:pt>
                <c:pt idx="901" formatCode="0.00">
                  <c:v>2430.0100000000002</c:v>
                </c:pt>
                <c:pt idx="902" formatCode="0.00">
                  <c:v>2425.5500000000002</c:v>
                </c:pt>
                <c:pt idx="903">
                  <c:v>2428.37</c:v>
                </c:pt>
                <c:pt idx="904">
                  <c:v>2452.5</c:v>
                </c:pt>
                <c:pt idx="905">
                  <c:v>2444.04</c:v>
                </c:pt>
                <c:pt idx="906">
                  <c:v>2438.9699999999998</c:v>
                </c:pt>
                <c:pt idx="907">
                  <c:v>2445.94</c:v>
                </c:pt>
                <c:pt idx="908" formatCode="0.00">
                  <c:v>2444.2399999999998</c:v>
                </c:pt>
                <c:pt idx="909" formatCode="0.00">
                  <c:v>2446.3000000000002</c:v>
                </c:pt>
                <c:pt idx="910" formatCode="0.00">
                  <c:v>2457.59</c:v>
                </c:pt>
                <c:pt idx="911" formatCode="0.00">
                  <c:v>2471.65</c:v>
                </c:pt>
                <c:pt idx="912" formatCode="0.00">
                  <c:v>2476.5500000000002</c:v>
                </c:pt>
                <c:pt idx="913" formatCode="0.00">
                  <c:v>2458.62</c:v>
                </c:pt>
                <c:pt idx="914" formatCode="0.00">
                  <c:v>2465.54</c:v>
                </c:pt>
                <c:pt idx="915" formatCode="0.00">
                  <c:v>2465.1</c:v>
                </c:pt>
                <c:pt idx="916" formatCode="0.00">
                  <c:v>2461.4299999999998</c:v>
                </c:pt>
                <c:pt idx="917" formatCode="0.00">
                  <c:v>2488.11</c:v>
                </c:pt>
                <c:pt idx="918" formatCode="0.00">
                  <c:v>2496.48</c:v>
                </c:pt>
                <c:pt idx="919" formatCode="0.00">
                  <c:v>2498.37</c:v>
                </c:pt>
                <c:pt idx="920" formatCode="0.00">
                  <c:v>2495.62</c:v>
                </c:pt>
                <c:pt idx="921" formatCode="0.00">
                  <c:v>2500.23</c:v>
                </c:pt>
                <c:pt idx="922" formatCode="0.00">
                  <c:v>2503.87</c:v>
                </c:pt>
                <c:pt idx="923" formatCode="0.00">
                  <c:v>2506.65</c:v>
                </c:pt>
                <c:pt idx="924" formatCode="0.00">
                  <c:v>2508.2399999999998</c:v>
                </c:pt>
                <c:pt idx="925" formatCode="0.00">
                  <c:v>2500.6</c:v>
                </c:pt>
                <c:pt idx="926" formatCode="0.00">
                  <c:v>2497.7199999999998</c:v>
                </c:pt>
                <c:pt idx="927" formatCode="0.00">
                  <c:v>2496.66</c:v>
                </c:pt>
                <c:pt idx="928" formatCode="0.00">
                  <c:v>2496.84</c:v>
                </c:pt>
                <c:pt idx="929" formatCode="0.00">
                  <c:v>2507.04</c:v>
                </c:pt>
                <c:pt idx="930" formatCode="0.00">
                  <c:v>2510.06</c:v>
                </c:pt>
                <c:pt idx="931" formatCode="0.00">
                  <c:v>2519.36</c:v>
                </c:pt>
                <c:pt idx="932" formatCode="0.00">
                  <c:v>2529.12</c:v>
                </c:pt>
                <c:pt idx="933" formatCode="0.00">
                  <c:v>2534.58</c:v>
                </c:pt>
                <c:pt idx="934" formatCode="0.00">
                  <c:v>2537.7399999999998</c:v>
                </c:pt>
                <c:pt idx="935" formatCode="0.00">
                  <c:v>2552.0700000000002</c:v>
                </c:pt>
                <c:pt idx="936" formatCode="0.00">
                  <c:v>2549.33</c:v>
                </c:pt>
                <c:pt idx="937" formatCode="0.00">
                  <c:v>2544.73</c:v>
                </c:pt>
                <c:pt idx="938" formatCode="0.00">
                  <c:v>2550.64</c:v>
                </c:pt>
                <c:pt idx="939" formatCode="0.00">
                  <c:v>2555.2399999999998</c:v>
                </c:pt>
                <c:pt idx="940" formatCode="0.00">
                  <c:v>2550.9299999999998</c:v>
                </c:pt>
                <c:pt idx="941" formatCode="0.00">
                  <c:v>2556.2199999999998</c:v>
                </c:pt>
                <c:pt idx="942" formatCode="0.00">
                  <c:v>2557.64</c:v>
                </c:pt>
                <c:pt idx="943" formatCode="0.00">
                  <c:v>2559.36</c:v>
                </c:pt>
                <c:pt idx="944" formatCode="0.00">
                  <c:v>2561.2600000000002</c:v>
                </c:pt>
                <c:pt idx="945" formatCode="0.00">
                  <c:v>2562.1</c:v>
                </c:pt>
                <c:pt idx="946" formatCode="0.00">
                  <c:v>2572.6799999999998</c:v>
                </c:pt>
                <c:pt idx="947" formatCode="0.00">
                  <c:v>2575.6799999999998</c:v>
                </c:pt>
                <c:pt idx="948" formatCode="0.00">
                  <c:v>2564.98</c:v>
                </c:pt>
                <c:pt idx="949" formatCode="0.00">
                  <c:v>2569.13</c:v>
                </c:pt>
                <c:pt idx="950" formatCode="0.00">
                  <c:v>2560.4</c:v>
                </c:pt>
                <c:pt idx="951" formatCode="0.00">
                  <c:v>2581.0700000000002</c:v>
                </c:pt>
                <c:pt idx="952" formatCode="0.00">
                  <c:v>2572.83</c:v>
                </c:pt>
                <c:pt idx="953" formatCode="0.00">
                  <c:v>2575.2600000000002</c:v>
                </c:pt>
                <c:pt idx="954" formatCode="0.00">
                  <c:v>2579.36</c:v>
                </c:pt>
                <c:pt idx="955" formatCode="0.00">
                  <c:v>2579.85</c:v>
                </c:pt>
                <c:pt idx="956" formatCode="0.00">
                  <c:v>2587.84</c:v>
                </c:pt>
                <c:pt idx="957" formatCode="0.00">
                  <c:v>2591.13</c:v>
                </c:pt>
                <c:pt idx="958" formatCode="0.00">
                  <c:v>2590</c:v>
                </c:pt>
                <c:pt idx="959" formatCode="0.00">
                  <c:v>2594.38</c:v>
                </c:pt>
                <c:pt idx="960" formatCode="0.00">
                  <c:v>2584.62</c:v>
                </c:pt>
                <c:pt idx="961" formatCode="0.00">
                  <c:v>2582.3000000000002</c:v>
                </c:pt>
                <c:pt idx="962" formatCode="0.00">
                  <c:v>2584.84</c:v>
                </c:pt>
                <c:pt idx="963" formatCode="0.00">
                  <c:v>2578.87</c:v>
                </c:pt>
                <c:pt idx="964" formatCode="0.00">
                  <c:v>2564.62</c:v>
                </c:pt>
                <c:pt idx="965" formatCode="0.00">
                  <c:v>2581.42</c:v>
                </c:pt>
                <c:pt idx="966" formatCode="0.00">
                  <c:v>2578.56</c:v>
                </c:pt>
                <c:pt idx="967" formatCode="0.00">
                  <c:v>2582.14</c:v>
                </c:pt>
                <c:pt idx="968" formatCode="0.00">
                  <c:v>2599.0300000000002</c:v>
                </c:pt>
                <c:pt idx="969" formatCode="0.00">
                  <c:v>2597.0300000000002</c:v>
                </c:pt>
                <c:pt idx="970" formatCode="0.00">
                  <c:v>2599.7250000000004</c:v>
                </c:pt>
                <c:pt idx="971" formatCode="0.00">
                  <c:v>2602.42</c:v>
                </c:pt>
                <c:pt idx="972" formatCode="0.00">
                  <c:v>2601.42</c:v>
                </c:pt>
                <c:pt idx="973" formatCode="0.00">
                  <c:v>2627.04</c:v>
                </c:pt>
                <c:pt idx="974" formatCode="0.00">
                  <c:v>2626.07</c:v>
                </c:pt>
                <c:pt idx="975" formatCode="0.00">
                  <c:v>2647.58</c:v>
                </c:pt>
                <c:pt idx="976" formatCode="0.00">
                  <c:v>2639.94</c:v>
                </c:pt>
                <c:pt idx="977" formatCode="0.00">
                  <c:v>2639.44</c:v>
                </c:pt>
                <c:pt idx="978" formatCode="0.00">
                  <c:v>2629.27</c:v>
                </c:pt>
                <c:pt idx="979" formatCode="0.00">
                  <c:v>2629.27</c:v>
                </c:pt>
                <c:pt idx="980" formatCode="0.00">
                  <c:v>2636.98</c:v>
                </c:pt>
                <c:pt idx="981" formatCode="0.00">
                  <c:v>2651.5</c:v>
                </c:pt>
                <c:pt idx="982" formatCode="0.00">
                  <c:v>2659.99</c:v>
                </c:pt>
                <c:pt idx="983" formatCode="0.00">
                  <c:v>2664.11</c:v>
                </c:pt>
                <c:pt idx="984" formatCode="0.00">
                  <c:v>2662.85</c:v>
                </c:pt>
                <c:pt idx="985" formatCode="0.00">
                  <c:v>2652.01</c:v>
                </c:pt>
                <c:pt idx="986" formatCode="0.00">
                  <c:v>2675.81</c:v>
                </c:pt>
                <c:pt idx="987" formatCode="0.00">
                  <c:v>2690.16</c:v>
                </c:pt>
                <c:pt idx="988" formatCode="0.00">
                  <c:v>2681.47</c:v>
                </c:pt>
                <c:pt idx="989" formatCode="0.00">
                  <c:v>2679.25</c:v>
                </c:pt>
                <c:pt idx="990" formatCode="0.00">
                  <c:v>2684.57</c:v>
                </c:pt>
                <c:pt idx="991" formatCode="0.00">
                  <c:v>2683.34</c:v>
                </c:pt>
                <c:pt idx="992" formatCode="0.00">
                  <c:v>2680.5</c:v>
                </c:pt>
                <c:pt idx="993" formatCode="0.00">
                  <c:v>2682.62</c:v>
                </c:pt>
                <c:pt idx="994" formatCode="0.00">
                  <c:v>2687.54</c:v>
                </c:pt>
                <c:pt idx="995" formatCode="0.00">
                  <c:v>2673.61</c:v>
                </c:pt>
                <c:pt idx="996" formatCode="0.00">
                  <c:v>2695.81</c:v>
                </c:pt>
                <c:pt idx="997" formatCode="0.00">
                  <c:v>2713.06</c:v>
                </c:pt>
                <c:pt idx="998" formatCode="0.00">
                  <c:v>2723.99</c:v>
                </c:pt>
                <c:pt idx="999" formatCode="0.00">
                  <c:v>2743.15</c:v>
                </c:pt>
                <c:pt idx="1000" formatCode="0.00">
                  <c:v>2747.71</c:v>
                </c:pt>
                <c:pt idx="1001" formatCode="0.00">
                  <c:v>2751.29</c:v>
                </c:pt>
                <c:pt idx="1002" formatCode="0.00">
                  <c:v>2748.23</c:v>
                </c:pt>
                <c:pt idx="1003" formatCode="0.00">
                  <c:v>2767.56</c:v>
                </c:pt>
                <c:pt idx="1004" formatCode="0.00">
                  <c:v>2786.24</c:v>
                </c:pt>
                <c:pt idx="1005" formatCode="0.00">
                  <c:v>2776.42</c:v>
                </c:pt>
                <c:pt idx="1006" formatCode="0.00">
                  <c:v>2802.56</c:v>
                </c:pt>
                <c:pt idx="1007" formatCode="0.00">
                  <c:v>2798.03</c:v>
                </c:pt>
                <c:pt idx="1008" formatCode="0.00">
                  <c:v>2810.3</c:v>
                </c:pt>
              </c:numCache>
            </c:numRef>
          </c:val>
          <c:smooth val="0"/>
          <c:extLst>
            <c:ext xmlns:c16="http://schemas.microsoft.com/office/drawing/2014/chart" uri="{C3380CC4-5D6E-409C-BE32-E72D297353CC}">
              <c16:uniqueId val="{00000001-42D7-499D-B87D-81AFC9793170}"/>
            </c:ext>
          </c:extLst>
        </c:ser>
        <c:dLbls>
          <c:showLegendKey val="0"/>
          <c:showVal val="0"/>
          <c:showCatName val="0"/>
          <c:showSerName val="0"/>
          <c:showPercent val="0"/>
          <c:showBubbleSize val="0"/>
        </c:dLbls>
        <c:marker val="1"/>
        <c:smooth val="0"/>
        <c:axId val="321455640"/>
        <c:axId val="321455248"/>
      </c:lineChart>
      <c:dateAx>
        <c:axId val="305610520"/>
        <c:scaling>
          <c:orientation val="minMax"/>
          <c:max val="43119"/>
          <c:min val="42754"/>
        </c:scaling>
        <c:delete val="0"/>
        <c:axPos val="b"/>
        <c:numFmt formatCode="[$-C0A]mmm\-yy;@" sourceLinked="0"/>
        <c:majorTickMark val="none"/>
        <c:minorTickMark val="none"/>
        <c:tickLblPos val="nextTo"/>
        <c:txPr>
          <a:bodyPr rot="-5400000" vert="horz"/>
          <a:lstStyle/>
          <a:p>
            <a:pPr>
              <a:defRPr sz="800"/>
            </a:pPr>
            <a:endParaRPr lang="es-CO"/>
          </a:p>
        </c:txPr>
        <c:crossAx val="305610912"/>
        <c:crosses val="autoZero"/>
        <c:auto val="1"/>
        <c:lblOffset val="100"/>
        <c:baseTimeUnit val="days"/>
        <c:majorUnit val="1"/>
        <c:majorTimeUnit val="months"/>
      </c:dateAx>
      <c:valAx>
        <c:axId val="305610912"/>
        <c:scaling>
          <c:orientation val="minMax"/>
          <c:max val="27000"/>
          <c:min val="18000"/>
        </c:scaling>
        <c:delete val="0"/>
        <c:axPos val="l"/>
        <c:numFmt formatCode="#,##0" sourceLinked="0"/>
        <c:majorTickMark val="none"/>
        <c:minorTickMark val="none"/>
        <c:tickLblPos val="nextTo"/>
        <c:txPr>
          <a:bodyPr/>
          <a:lstStyle/>
          <a:p>
            <a:pPr>
              <a:defRPr sz="800"/>
            </a:pPr>
            <a:endParaRPr lang="es-CO"/>
          </a:p>
        </c:txPr>
        <c:crossAx val="305610520"/>
        <c:crosses val="autoZero"/>
        <c:crossBetween val="between"/>
        <c:majorUnit val="1000"/>
      </c:valAx>
      <c:valAx>
        <c:axId val="321455248"/>
        <c:scaling>
          <c:orientation val="minMax"/>
          <c:max val="2900"/>
          <c:min val="2000"/>
        </c:scaling>
        <c:delete val="0"/>
        <c:axPos val="r"/>
        <c:numFmt formatCode="#,##0" sourceLinked="0"/>
        <c:majorTickMark val="none"/>
        <c:minorTickMark val="none"/>
        <c:tickLblPos val="nextTo"/>
        <c:txPr>
          <a:bodyPr/>
          <a:lstStyle/>
          <a:p>
            <a:pPr>
              <a:defRPr sz="800"/>
            </a:pPr>
            <a:endParaRPr lang="es-CO"/>
          </a:p>
        </c:txPr>
        <c:crossAx val="321455640"/>
        <c:crosses val="max"/>
        <c:crossBetween val="between"/>
        <c:majorUnit val="100"/>
      </c:valAx>
      <c:dateAx>
        <c:axId val="321455640"/>
        <c:scaling>
          <c:orientation val="minMax"/>
        </c:scaling>
        <c:delete val="1"/>
        <c:axPos val="b"/>
        <c:numFmt formatCode="m/d/yyyy" sourceLinked="1"/>
        <c:majorTickMark val="out"/>
        <c:minorTickMark val="none"/>
        <c:tickLblPos val="none"/>
        <c:crossAx val="321455248"/>
        <c:crosses val="autoZero"/>
        <c:auto val="1"/>
        <c:lblOffset val="100"/>
        <c:baseTimeUnit val="days"/>
      </c:dateAx>
      <c:spPr>
        <a:solidFill>
          <a:schemeClr val="bg1"/>
        </a:solidFill>
      </c:spPr>
    </c:plotArea>
    <c:plotVisOnly val="1"/>
    <c:dispBlanksAs val="gap"/>
    <c:showDLblsOverMax val="0"/>
  </c:chart>
  <c:txPr>
    <a:bodyPr/>
    <a:lstStyle/>
    <a:p>
      <a:pPr>
        <a:defRPr sz="1050">
          <a:latin typeface="Tahoma" pitchFamily="34" charset="0"/>
          <a:ea typeface="Tahoma" pitchFamily="34" charset="0"/>
          <a:cs typeface="Tahoma" pitchFamily="34" charset="0"/>
        </a:defRPr>
      </a:pPr>
      <a:endParaRPr lang="es-CO"/>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Ingresos totales MHCP</c:v>
                </c:pt>
              </c:strCache>
            </c:strRef>
          </c:tx>
          <c:spPr>
            <a:solidFill>
              <a:schemeClr val="tx2">
                <a:lumMod val="50000"/>
              </a:schemeClr>
            </a:solidFill>
            <a:ln>
              <a:noFill/>
            </a:ln>
            <a:effectLst/>
          </c:spPr>
          <c:invertIfNegative val="0"/>
          <c:dPt>
            <c:idx val="0"/>
            <c:invertIfNegative val="0"/>
            <c:bubble3D val="0"/>
            <c:spPr>
              <a:solidFill>
                <a:schemeClr val="tx2">
                  <a:lumMod val="50000"/>
                </a:schemeClr>
              </a:solidFill>
              <a:ln>
                <a:noFill/>
              </a:ln>
              <a:effectLst/>
            </c:spPr>
            <c:extLst>
              <c:ext xmlns:c16="http://schemas.microsoft.com/office/drawing/2014/chart" uri="{C3380CC4-5D6E-409C-BE32-E72D297353CC}">
                <c16:uniqueId val="{00000000-5F46-4416-9E7E-26735AC98FA0}"/>
              </c:ext>
            </c:extLst>
          </c:dPt>
          <c:dLbls>
            <c:dLbl>
              <c:idx val="0"/>
              <c:layout>
                <c:manualLayout>
                  <c:x val="-5.555555555555555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46-4416-9E7E-26735AC98FA0}"/>
                </c:ext>
              </c:extLst>
            </c:dLbl>
            <c:dLbl>
              <c:idx val="1"/>
              <c:layout>
                <c:manualLayout>
                  <c:x val="-5.5555555555556061E-3"/>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46-4416-9E7E-26735AC98FA0}"/>
                </c:ext>
              </c:extLst>
            </c:dLbl>
            <c:spPr>
              <a:noFill/>
              <a:ln>
                <a:noFill/>
              </a:ln>
              <a:effectLst/>
            </c:spPr>
            <c:txPr>
              <a:bodyPr rot="0" spcFirstLastPara="1" vertOverflow="ellipsis" vert="horz" wrap="square" anchor="ctr" anchorCtr="1"/>
              <a:lstStyle/>
              <a:p>
                <a:pPr>
                  <a:defRPr sz="900" b="1" i="0" u="none" strike="noStrike" kern="1200" baseline="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0.0</c:formatCode>
                <c:ptCount val="6"/>
                <c:pt idx="0">
                  <c:v>14.9</c:v>
                </c:pt>
                <c:pt idx="1">
                  <c:v>15.34</c:v>
                </c:pt>
                <c:pt idx="2">
                  <c:v>15.4</c:v>
                </c:pt>
                <c:pt idx="3">
                  <c:v>15.600000000000001</c:v>
                </c:pt>
                <c:pt idx="4">
                  <c:v>16</c:v>
                </c:pt>
                <c:pt idx="5">
                  <c:v>16.100000000000001</c:v>
                </c:pt>
              </c:numCache>
            </c:numRef>
          </c:val>
          <c:extLst>
            <c:ext xmlns:c16="http://schemas.microsoft.com/office/drawing/2014/chart" uri="{C3380CC4-5D6E-409C-BE32-E72D297353CC}">
              <c16:uniqueId val="{00000002-5F46-4416-9E7E-26735AC98FA0}"/>
            </c:ext>
          </c:extLst>
        </c:ser>
        <c:ser>
          <c:idx val="1"/>
          <c:order val="1"/>
          <c:tx>
            <c:strRef>
              <c:f>Hoja1!$C$1</c:f>
              <c:strCache>
                <c:ptCount val="1"/>
                <c:pt idx="0">
                  <c:v>Ingresos totales Fedesarrollo</c:v>
                </c:pt>
              </c:strCache>
            </c:strRef>
          </c:tx>
          <c:spPr>
            <a:solidFill>
              <a:schemeClr val="accent1">
                <a:lumMod val="75000"/>
              </a:schemeClr>
            </a:solidFill>
            <a:ln>
              <a:noFill/>
            </a:ln>
            <a:effectLst/>
          </c:spPr>
          <c:invertIfNegative val="0"/>
          <c:dLbls>
            <c:dLbl>
              <c:idx val="0"/>
              <c:layout>
                <c:manualLayout>
                  <c:x val="5.5555555555555297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46-4416-9E7E-26735AC98FA0}"/>
                </c:ext>
              </c:extLst>
            </c:dLbl>
            <c:dLbl>
              <c:idx val="1"/>
              <c:layout>
                <c:manualLayout>
                  <c:x val="-1.7232453138924359E-3"/>
                  <c:y val="4.62955092981999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46-4416-9E7E-26735AC98FA0}"/>
                </c:ext>
              </c:extLst>
            </c:dLbl>
            <c:dLbl>
              <c:idx val="2"/>
              <c:layout>
                <c:manualLayout>
                  <c:x val="2.2994025101004938E-3"/>
                  <c:y val="9.57120641670650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46-4416-9E7E-26735AC98FA0}"/>
                </c:ext>
              </c:extLst>
            </c:dLbl>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Hoja1!$C$2:$C$7</c:f>
              <c:numCache>
                <c:formatCode>0.0</c:formatCode>
                <c:ptCount val="6"/>
                <c:pt idx="0">
                  <c:v>14.9</c:v>
                </c:pt>
                <c:pt idx="1">
                  <c:v>15.34</c:v>
                </c:pt>
                <c:pt idx="2">
                  <c:v>15.3</c:v>
                </c:pt>
                <c:pt idx="3">
                  <c:v>14.811323203984397</c:v>
                </c:pt>
                <c:pt idx="4">
                  <c:v>14.671769499493275</c:v>
                </c:pt>
                <c:pt idx="5">
                  <c:v>14.76</c:v>
                </c:pt>
              </c:numCache>
            </c:numRef>
          </c:val>
          <c:extLst>
            <c:ext xmlns:c16="http://schemas.microsoft.com/office/drawing/2014/chart" uri="{C3380CC4-5D6E-409C-BE32-E72D297353CC}">
              <c16:uniqueId val="{00000006-5F46-4416-9E7E-26735AC98FA0}"/>
            </c:ext>
          </c:extLst>
        </c:ser>
        <c:dLbls>
          <c:showLegendKey val="0"/>
          <c:showVal val="0"/>
          <c:showCatName val="0"/>
          <c:showSerName val="0"/>
          <c:showPercent val="0"/>
          <c:showBubbleSize val="0"/>
        </c:dLbls>
        <c:gapWidth val="100"/>
        <c:overlap val="-10"/>
        <c:axId val="666044648"/>
        <c:axId val="666046288"/>
      </c:barChart>
      <c:catAx>
        <c:axId val="66604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666046288"/>
        <c:crosses val="autoZero"/>
        <c:auto val="1"/>
        <c:lblAlgn val="ctr"/>
        <c:lblOffset val="100"/>
        <c:noMultiLvlLbl val="0"/>
      </c:catAx>
      <c:valAx>
        <c:axId val="6660462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a:t>% del PIB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666044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Gastos totales MFMP</c:v>
                </c:pt>
              </c:strCache>
            </c:strRef>
          </c:tx>
          <c:spPr>
            <a:solidFill>
              <a:schemeClr val="tx2">
                <a:lumMod val="50000"/>
              </a:schemeClr>
            </a:solidFill>
            <a:ln>
              <a:noFill/>
            </a:ln>
            <a:effectLst/>
          </c:spPr>
          <c:invertIfNegative val="0"/>
          <c:dLbls>
            <c:dLbl>
              <c:idx val="0"/>
              <c:layout>
                <c:manualLayout>
                  <c:x val="-8.3333333333333332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DC-4CC0-A8FD-E1F9B9C65357}"/>
                </c:ext>
              </c:extLst>
            </c:dLbl>
            <c:dLbl>
              <c:idx val="1"/>
              <c:layout>
                <c:manualLayout>
                  <c:x val="-8.3333333333333332E-3"/>
                  <c:y val="-9.2592592592592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DC-4CC0-A8FD-E1F9B9C65357}"/>
                </c:ext>
              </c:extLst>
            </c:dLbl>
            <c:dLbl>
              <c:idx val="2"/>
              <c:layout>
                <c:manualLayout>
                  <c:x val="-2.7777777777778286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DC-4CC0-A8FD-E1F9B9C65357}"/>
                </c:ext>
              </c:extLst>
            </c:dLbl>
            <c:spPr>
              <a:noFill/>
              <a:ln>
                <a:noFill/>
              </a:ln>
              <a:effectLst/>
            </c:spPr>
            <c:txPr>
              <a:bodyPr rot="0" spcFirstLastPara="1" vertOverflow="ellipsis" vert="horz" wrap="square" anchor="ctr" anchorCtr="1"/>
              <a:lstStyle/>
              <a:p>
                <a:pPr>
                  <a:defRPr sz="900" b="1" i="0" u="none" strike="noStrike" kern="1200" baseline="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0.0</c:formatCode>
                <c:ptCount val="6"/>
                <c:pt idx="0">
                  <c:v>18.899999999999999</c:v>
                </c:pt>
                <c:pt idx="1">
                  <c:v>18.95</c:v>
                </c:pt>
                <c:pt idx="2">
                  <c:v>18.5</c:v>
                </c:pt>
                <c:pt idx="3">
                  <c:v>17.899999999999999</c:v>
                </c:pt>
                <c:pt idx="4">
                  <c:v>17.600000000000001</c:v>
                </c:pt>
                <c:pt idx="5">
                  <c:v>17.399999999999999</c:v>
                </c:pt>
              </c:numCache>
            </c:numRef>
          </c:val>
          <c:extLst>
            <c:ext xmlns:c16="http://schemas.microsoft.com/office/drawing/2014/chart" uri="{C3380CC4-5D6E-409C-BE32-E72D297353CC}">
              <c16:uniqueId val="{00000000-83DC-4CC0-A8FD-E1F9B9C65357}"/>
            </c:ext>
          </c:extLst>
        </c:ser>
        <c:ser>
          <c:idx val="1"/>
          <c:order val="1"/>
          <c:tx>
            <c:strRef>
              <c:f>Hoja1!$C$1</c:f>
              <c:strCache>
                <c:ptCount val="1"/>
                <c:pt idx="0">
                  <c:v>Gastos totales Fedesarrollo</c:v>
                </c:pt>
              </c:strCache>
            </c:strRef>
          </c:tx>
          <c:spPr>
            <a:solidFill>
              <a:schemeClr val="accent1">
                <a:lumMod val="75000"/>
              </a:schemeClr>
            </a:solidFill>
            <a:ln>
              <a:noFill/>
            </a:ln>
            <a:effectLst/>
          </c:spPr>
          <c:invertIfNegative val="0"/>
          <c:dLbls>
            <c:dLbl>
              <c:idx val="0"/>
              <c:layout>
                <c:manualLayout>
                  <c:x val="1.4907113647949035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DC-4CC0-A8FD-E1F9B9C65357}"/>
                </c:ext>
              </c:extLst>
            </c:dLbl>
            <c:dLbl>
              <c:idx val="1"/>
              <c:layout>
                <c:manualLayout>
                  <c:x val="5.5555555555555558E-3"/>
                  <c:y val="-9.2592592592592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DC-4CC0-A8FD-E1F9B9C65357}"/>
                </c:ext>
              </c:extLst>
            </c:dLbl>
            <c:spPr>
              <a:noFill/>
              <a:ln>
                <a:noFill/>
              </a:ln>
              <a:effectLst/>
            </c:spPr>
            <c:txPr>
              <a:bodyPr rot="0" spcFirstLastPara="1" vertOverflow="ellipsis" vert="horz" wrap="square" anchor="ctr" anchorCtr="1"/>
              <a:lstStyle/>
              <a:p>
                <a:pPr>
                  <a:defRPr sz="900" b="1" i="0" u="none" strike="noStrike" kern="1200" baseline="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2016</c:v>
                </c:pt>
                <c:pt idx="1">
                  <c:v>2017</c:v>
                </c:pt>
                <c:pt idx="2">
                  <c:v>2018</c:v>
                </c:pt>
                <c:pt idx="3">
                  <c:v>2019</c:v>
                </c:pt>
                <c:pt idx="4">
                  <c:v>2020</c:v>
                </c:pt>
                <c:pt idx="5">
                  <c:v>2021</c:v>
                </c:pt>
              </c:numCache>
            </c:numRef>
          </c:cat>
          <c:val>
            <c:numRef>
              <c:f>Hoja1!$C$2:$C$7</c:f>
              <c:numCache>
                <c:formatCode>0.0</c:formatCode>
                <c:ptCount val="6"/>
                <c:pt idx="0">
                  <c:v>18.899999999999999</c:v>
                </c:pt>
                <c:pt idx="1">
                  <c:v>18.95</c:v>
                </c:pt>
                <c:pt idx="2">
                  <c:v>18.747073224210062</c:v>
                </c:pt>
                <c:pt idx="3">
                  <c:v>18.735807393370941</c:v>
                </c:pt>
                <c:pt idx="4">
                  <c:v>18.658465656648907</c:v>
                </c:pt>
                <c:pt idx="5">
                  <c:v>18.730995097342692</c:v>
                </c:pt>
              </c:numCache>
            </c:numRef>
          </c:val>
          <c:extLst>
            <c:ext xmlns:c16="http://schemas.microsoft.com/office/drawing/2014/chart" uri="{C3380CC4-5D6E-409C-BE32-E72D297353CC}">
              <c16:uniqueId val="{00000001-83DC-4CC0-A8FD-E1F9B9C65357}"/>
            </c:ext>
          </c:extLst>
        </c:ser>
        <c:dLbls>
          <c:showLegendKey val="0"/>
          <c:showVal val="0"/>
          <c:showCatName val="0"/>
          <c:showSerName val="0"/>
          <c:showPercent val="0"/>
          <c:showBubbleSize val="0"/>
        </c:dLbls>
        <c:gapWidth val="100"/>
        <c:overlap val="-10"/>
        <c:axId val="666039400"/>
        <c:axId val="666045960"/>
      </c:barChart>
      <c:catAx>
        <c:axId val="66603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666045960"/>
        <c:crosses val="autoZero"/>
        <c:auto val="1"/>
        <c:lblAlgn val="ctr"/>
        <c:lblOffset val="100"/>
        <c:noMultiLvlLbl val="0"/>
      </c:catAx>
      <c:valAx>
        <c:axId val="666045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a:t>% del PIB </a:t>
                </a:r>
              </a:p>
            </c:rich>
          </c:tx>
          <c:layout>
            <c:manualLayout>
              <c:xMode val="edge"/>
              <c:yMode val="edge"/>
              <c:x val="1.2398188823114128E-2"/>
              <c:y val="0.31378781440654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666039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7498236420192"/>
          <c:y val="0.10869819735015179"/>
          <c:w val="0.77983872651331654"/>
          <c:h val="0.6664456498717436"/>
        </c:manualLayout>
      </c:layout>
      <c:areaChart>
        <c:grouping val="stacked"/>
        <c:varyColors val="0"/>
        <c:ser>
          <c:idx val="0"/>
          <c:order val="0"/>
          <c:tx>
            <c:strRef>
              <c:f>Hoja1!$B$1</c:f>
              <c:strCache>
                <c:ptCount val="1"/>
                <c:pt idx="0">
                  <c:v>Déficit MHCP</c:v>
                </c:pt>
              </c:strCache>
            </c:strRef>
          </c:tx>
          <c:spPr>
            <a:solidFill>
              <a:schemeClr val="accent1">
                <a:lumMod val="50000"/>
              </a:schemeClr>
            </a:solidFill>
            <a:ln w="28575" cap="rnd">
              <a:noFill/>
              <a:round/>
            </a:ln>
            <a:effectLst/>
          </c:spPr>
          <c:dLbls>
            <c:dLbl>
              <c:idx val="0"/>
              <c:delete val="1"/>
              <c:extLst>
                <c:ext xmlns:c15="http://schemas.microsoft.com/office/drawing/2012/chart" uri="{CE6537A1-D6FC-4f65-9D91-7224C49458BB}"/>
                <c:ext xmlns:c16="http://schemas.microsoft.com/office/drawing/2014/chart" uri="{C3380CC4-5D6E-409C-BE32-E72D297353CC}">
                  <c16:uniqueId val="{00000000-A6C7-4F8B-AFAC-B212277AAC8A}"/>
                </c:ext>
              </c:extLst>
            </c:dLbl>
            <c:dLbl>
              <c:idx val="4"/>
              <c:layout>
                <c:manualLayout>
                  <c:x val="-3.554586179504312E-2"/>
                  <c:y val="1.1207728331725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2C-4F47-B0E2-6C514A178C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2017</c:v>
                </c:pt>
                <c:pt idx="1">
                  <c:v>2018</c:v>
                </c:pt>
                <c:pt idx="2">
                  <c:v>2019</c:v>
                </c:pt>
                <c:pt idx="3">
                  <c:v>2020</c:v>
                </c:pt>
                <c:pt idx="4">
                  <c:v>2021</c:v>
                </c:pt>
              </c:numCache>
            </c:numRef>
          </c:cat>
          <c:val>
            <c:numRef>
              <c:f>Hoja1!$B$2:$B$6</c:f>
              <c:numCache>
                <c:formatCode>0.0</c:formatCode>
                <c:ptCount val="5"/>
                <c:pt idx="0">
                  <c:v>3.6099999999999994</c:v>
                </c:pt>
                <c:pt idx="1">
                  <c:v>3.1</c:v>
                </c:pt>
                <c:pt idx="2">
                  <c:v>2.2000000000000002</c:v>
                </c:pt>
                <c:pt idx="3">
                  <c:v>1.6</c:v>
                </c:pt>
                <c:pt idx="4">
                  <c:v>1.3</c:v>
                </c:pt>
              </c:numCache>
            </c:numRef>
          </c:val>
          <c:extLst>
            <c:ext xmlns:c16="http://schemas.microsoft.com/office/drawing/2014/chart" uri="{C3380CC4-5D6E-409C-BE32-E72D297353CC}">
              <c16:uniqueId val="{00000000-DB03-4FBD-95E4-CC3D94CBD7FC}"/>
            </c:ext>
          </c:extLst>
        </c:ser>
        <c:ser>
          <c:idx val="2"/>
          <c:order val="2"/>
          <c:tx>
            <c:strRef>
              <c:f>Hoja1!$D$1</c:f>
              <c:strCache>
                <c:ptCount val="1"/>
                <c:pt idx="0">
                  <c:v>Ajuste para cumplir la regla fiscal</c:v>
                </c:pt>
              </c:strCache>
            </c:strRef>
          </c:tx>
          <c:spPr>
            <a:solidFill>
              <a:schemeClr val="bg1">
                <a:lumMod val="50000"/>
              </a:schemeClr>
            </a:solidFill>
          </c:spPr>
          <c:dLbls>
            <c:dLbl>
              <c:idx val="0"/>
              <c:delete val="1"/>
              <c:extLst>
                <c:ext xmlns:c15="http://schemas.microsoft.com/office/drawing/2012/chart" uri="{CE6537A1-D6FC-4f65-9D91-7224C49458BB}"/>
                <c:ext xmlns:c16="http://schemas.microsoft.com/office/drawing/2014/chart" uri="{C3380CC4-5D6E-409C-BE32-E72D297353CC}">
                  <c16:uniqueId val="{00000001-A6C7-4F8B-AFAC-B212277AAC8A}"/>
                </c:ext>
              </c:extLst>
            </c:dLbl>
            <c:dLbl>
              <c:idx val="4"/>
              <c:layout>
                <c:manualLayout>
                  <c:x val="-3.55458617950432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2C-4F47-B0E2-6C514A178C82}"/>
                </c:ext>
              </c:extLst>
            </c:dLbl>
            <c:spPr>
              <a:noFill/>
              <a:ln>
                <a:noFill/>
              </a:ln>
              <a:effectLst/>
            </c:spPr>
            <c:txPr>
              <a:bodyPr wrap="square" lIns="38100" tIns="19050" rIns="38100" bIns="19050" anchor="ctr">
                <a:spAutoFit/>
              </a:bodyPr>
              <a:lstStyle/>
              <a:p>
                <a:pPr>
                  <a:defRPr sz="12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Hoja1!$A$2:$A$6</c:f>
              <c:numCache>
                <c:formatCode>General</c:formatCode>
                <c:ptCount val="5"/>
                <c:pt idx="0">
                  <c:v>2017</c:v>
                </c:pt>
                <c:pt idx="1">
                  <c:v>2018</c:v>
                </c:pt>
                <c:pt idx="2">
                  <c:v>2019</c:v>
                </c:pt>
                <c:pt idx="3">
                  <c:v>2020</c:v>
                </c:pt>
                <c:pt idx="4">
                  <c:v>2021</c:v>
                </c:pt>
              </c:numCache>
            </c:numRef>
          </c:cat>
          <c:val>
            <c:numRef>
              <c:f>Hoja1!$D$2:$D$6</c:f>
              <c:numCache>
                <c:formatCode>0.0</c:formatCode>
                <c:ptCount val="5"/>
                <c:pt idx="0">
                  <c:v>0</c:v>
                </c:pt>
                <c:pt idx="1">
                  <c:v>0.58721535430412741</c:v>
                </c:pt>
                <c:pt idx="2">
                  <c:v>1.7244841893865437</c:v>
                </c:pt>
                <c:pt idx="3">
                  <c:v>2.3866961571556331</c:v>
                </c:pt>
                <c:pt idx="4">
                  <c:v>2.6709950973426935</c:v>
                </c:pt>
              </c:numCache>
            </c:numRef>
          </c:val>
          <c:extLst>
            <c:ext xmlns:c16="http://schemas.microsoft.com/office/drawing/2014/chart" uri="{C3380CC4-5D6E-409C-BE32-E72D297353CC}">
              <c16:uniqueId val="{00000002-A6C7-4F8B-AFAC-B212277AAC8A}"/>
            </c:ext>
          </c:extLst>
        </c:ser>
        <c:dLbls>
          <c:showLegendKey val="0"/>
          <c:showVal val="0"/>
          <c:showCatName val="0"/>
          <c:showSerName val="0"/>
          <c:showPercent val="0"/>
          <c:showBubbleSize val="0"/>
        </c:dLbls>
        <c:axId val="529622776"/>
        <c:axId val="529623168"/>
      </c:areaChart>
      <c:lineChart>
        <c:grouping val="standard"/>
        <c:varyColors val="0"/>
        <c:ser>
          <c:idx val="1"/>
          <c:order val="1"/>
          <c:tx>
            <c:strRef>
              <c:f>Hoja1!$C$1</c:f>
              <c:strCache>
                <c:ptCount val="1"/>
                <c:pt idx="0">
                  <c:v>Déficit Fedesarrollo en ausencia de ajustes estructurales adicionales</c:v>
                </c:pt>
              </c:strCache>
            </c:strRef>
          </c:tx>
          <c:spPr>
            <a:ln w="28575" cap="rnd" cmpd="sng">
              <a:solidFill>
                <a:srgbClr val="AE2812"/>
              </a:solidFill>
              <a:prstDash val="solid"/>
              <a:round/>
            </a:ln>
            <a:effectLst/>
          </c:spPr>
          <c:marker>
            <c:symbol val="none"/>
          </c:marker>
          <c:dLbls>
            <c:dLbl>
              <c:idx val="0"/>
              <c:layout>
                <c:manualLayout>
                  <c:x val="-2.9430294234242396E-2"/>
                  <c:y val="-5.34420375120608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2C-4F47-B0E2-6C514A178C82}"/>
                </c:ext>
              </c:extLst>
            </c:dLbl>
            <c:dLbl>
              <c:idx val="4"/>
              <c:layout>
                <c:manualLayout>
                  <c:x val="-5.3391818192458695E-2"/>
                  <c:y val="-4.9706128068152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2C-4F47-B0E2-6C514A178C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973929"/>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numRef>
              <c:f>Hoja1!$A$2:$A$6</c:f>
              <c:numCache>
                <c:formatCode>General</c:formatCode>
                <c:ptCount val="5"/>
                <c:pt idx="0">
                  <c:v>2017</c:v>
                </c:pt>
                <c:pt idx="1">
                  <c:v>2018</c:v>
                </c:pt>
                <c:pt idx="2">
                  <c:v>2019</c:v>
                </c:pt>
                <c:pt idx="3">
                  <c:v>2020</c:v>
                </c:pt>
                <c:pt idx="4">
                  <c:v>2021</c:v>
                </c:pt>
              </c:numCache>
            </c:numRef>
          </c:cat>
          <c:val>
            <c:numRef>
              <c:f>Hoja1!$C$2:$C$6</c:f>
              <c:numCache>
                <c:formatCode>0.0</c:formatCode>
                <c:ptCount val="5"/>
                <c:pt idx="0">
                  <c:v>3.6099999999999994</c:v>
                </c:pt>
                <c:pt idx="1">
                  <c:v>3.6872153543041275</c:v>
                </c:pt>
                <c:pt idx="2">
                  <c:v>3.9244841893865434</c:v>
                </c:pt>
                <c:pt idx="3">
                  <c:v>3.9866961571556332</c:v>
                </c:pt>
                <c:pt idx="4">
                  <c:v>3.9709950973426933</c:v>
                </c:pt>
              </c:numCache>
            </c:numRef>
          </c:val>
          <c:smooth val="0"/>
          <c:extLst>
            <c:ext xmlns:c16="http://schemas.microsoft.com/office/drawing/2014/chart" uri="{C3380CC4-5D6E-409C-BE32-E72D297353CC}">
              <c16:uniqueId val="{00000008-DB03-4FBD-95E4-CC3D94CBD7FC}"/>
            </c:ext>
          </c:extLst>
        </c:ser>
        <c:dLbls>
          <c:showLegendKey val="0"/>
          <c:showVal val="0"/>
          <c:showCatName val="0"/>
          <c:showSerName val="0"/>
          <c:showPercent val="0"/>
          <c:showBubbleSize val="0"/>
        </c:dLbls>
        <c:marker val="1"/>
        <c:smooth val="0"/>
        <c:axId val="529622776"/>
        <c:axId val="529623168"/>
      </c:lineChart>
      <c:catAx>
        <c:axId val="529622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529623168"/>
        <c:crosses val="autoZero"/>
        <c:auto val="1"/>
        <c:lblAlgn val="ctr"/>
        <c:lblOffset val="100"/>
        <c:noMultiLvlLbl val="0"/>
      </c:catAx>
      <c:valAx>
        <c:axId val="529623168"/>
        <c:scaling>
          <c:orientation val="minMax"/>
        </c:scaling>
        <c:delete val="0"/>
        <c:axPos val="l"/>
        <c:title>
          <c:tx>
            <c:rich>
              <a:bodyPr/>
              <a:lstStyle/>
              <a:p>
                <a:pPr>
                  <a:defRPr sz="1200" b="1"/>
                </a:pPr>
                <a:r>
                  <a:rPr lang="es-CO" sz="1200" b="1" dirty="0"/>
                  <a:t>%</a:t>
                </a:r>
                <a:r>
                  <a:rPr lang="es-CO" sz="1200" b="1" baseline="0" dirty="0"/>
                  <a:t> del PIB</a:t>
                </a:r>
                <a:endParaRPr lang="es-CO" sz="1200" b="1" dirty="0"/>
              </a:p>
            </c:rich>
          </c:tx>
          <c:layout>
            <c:manualLayout>
              <c:xMode val="edge"/>
              <c:yMode val="edge"/>
              <c:x val="9.3754961206099236E-3"/>
              <c:y val="0.33187024921751818"/>
            </c:manualLayout>
          </c:layout>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529622776"/>
        <c:crosses val="autoZero"/>
        <c:crossBetween val="midCat"/>
      </c:valAx>
      <c:spPr>
        <a:noFill/>
        <a:ln>
          <a:noFill/>
        </a:ln>
        <a:effectLst/>
      </c:spPr>
    </c:plotArea>
    <c:legend>
      <c:legendPos val="b"/>
      <c:layout>
        <c:manualLayout>
          <c:xMode val="edge"/>
          <c:yMode val="edge"/>
          <c:x val="0"/>
          <c:y val="0.83667839408843814"/>
          <c:w val="0.99959598506148872"/>
          <c:h val="0.138596651213140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66607572852212E-2"/>
          <c:y val="0.14408590152547232"/>
          <c:w val="0.87008325393858266"/>
          <c:h val="0.75264308229800203"/>
        </c:manualLayout>
      </c:layout>
      <c:lineChart>
        <c:grouping val="standard"/>
        <c:varyColors val="0"/>
        <c:ser>
          <c:idx val="1"/>
          <c:order val="0"/>
          <c:tx>
            <c:strRef>
              <c:f>Hoja1!$B$1</c:f>
              <c:strCache>
                <c:ptCount val="1"/>
                <c:pt idx="0">
                  <c:v>Escenario en ausencia de ajustes estructurales adicionales</c:v>
                </c:pt>
              </c:strCache>
            </c:strRef>
          </c:tx>
          <c:spPr>
            <a:ln w="25400" cap="rnd">
              <a:solidFill>
                <a:schemeClr val="bg1">
                  <a:lumMod val="50000"/>
                </a:schemeClr>
              </a:solidFill>
              <a:round/>
            </a:ln>
            <a:effectLst/>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A0-41F3-9089-95A34A76068F}"/>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A0-41F3-9089-95A34A76068F}"/>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A0-41F3-9089-95A34A76068F}"/>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AA0-41F3-9089-95A34A76068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50000"/>
                      </a:schemeClr>
                    </a:solidFill>
                    <a:latin typeface="Helvetica" panose="020B0604020202020204" pitchFamily="34" charset="0"/>
                    <a:ea typeface="+mn-ea"/>
                    <a:cs typeface="Helvetica" panose="020B0604020202020204" pitchFamily="34" charset="0"/>
                  </a:defRPr>
                </a:pPr>
                <a:endParaRPr lang="es-CO"/>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2014</c:v>
                </c:pt>
                <c:pt idx="1">
                  <c:v>2015</c:v>
                </c:pt>
                <c:pt idx="2">
                  <c:v>2016</c:v>
                </c:pt>
                <c:pt idx="3">
                  <c:v>2017</c:v>
                </c:pt>
                <c:pt idx="4">
                  <c:v>2018</c:v>
                </c:pt>
                <c:pt idx="5">
                  <c:v>2019</c:v>
                </c:pt>
                <c:pt idx="6">
                  <c:v>2020</c:v>
                </c:pt>
                <c:pt idx="7">
                  <c:v>2021</c:v>
                </c:pt>
              </c:numCache>
            </c:numRef>
          </c:cat>
          <c:val>
            <c:numRef>
              <c:f>Hoja1!$B$2:$B$9</c:f>
              <c:numCache>
                <c:formatCode>#,#00</c:formatCode>
                <c:ptCount val="8"/>
                <c:pt idx="0">
                  <c:v>38.299999999999997</c:v>
                </c:pt>
                <c:pt idx="1">
                  <c:v>42.686677167363932</c:v>
                </c:pt>
                <c:pt idx="2">
                  <c:v>43.71117732633958</c:v>
                </c:pt>
                <c:pt idx="3">
                  <c:v>45.460066288688608</c:v>
                </c:pt>
                <c:pt idx="4">
                  <c:v>46.527155806832454</c:v>
                </c:pt>
                <c:pt idx="5">
                  <c:v>47.864912896413934</c:v>
                </c:pt>
                <c:pt idx="6">
                  <c:v>49.217256873838927</c:v>
                </c:pt>
                <c:pt idx="7">
                  <c:v>50.413244150819281</c:v>
                </c:pt>
              </c:numCache>
            </c:numRef>
          </c:val>
          <c:smooth val="0"/>
          <c:extLst>
            <c:ext xmlns:c16="http://schemas.microsoft.com/office/drawing/2014/chart" uri="{C3380CC4-5D6E-409C-BE32-E72D297353CC}">
              <c16:uniqueId val="{00000001-5937-4F7C-A70F-8CC6187C50B0}"/>
            </c:ext>
          </c:extLst>
        </c:ser>
        <c:ser>
          <c:idx val="0"/>
          <c:order val="1"/>
          <c:tx>
            <c:strRef>
              <c:f>Hoja1!$C$1</c:f>
              <c:strCache>
                <c:ptCount val="1"/>
                <c:pt idx="0">
                  <c:v>Escenario del MFMP 2017</c:v>
                </c:pt>
              </c:strCache>
            </c:strRef>
          </c:tx>
          <c:spPr>
            <a:ln w="25400" cap="rnd">
              <a:solidFill>
                <a:schemeClr val="accent1">
                  <a:lumMod val="50000"/>
                </a:schemeClr>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A0-41F3-9089-95A34A76068F}"/>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A0-41F3-9089-95A34A76068F}"/>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A0-41F3-9089-95A34A76068F}"/>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A0-41F3-9089-95A34A76068F}"/>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A0-41F3-9089-95A34A76068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50000"/>
                      </a:schemeClr>
                    </a:solidFill>
                    <a:latin typeface="Helvetica" panose="020B0604020202020204" pitchFamily="34" charset="0"/>
                    <a:ea typeface="+mn-ea"/>
                    <a:cs typeface="Helvetica" panose="020B0604020202020204" pitchFamily="34" charset="0"/>
                  </a:defRPr>
                </a:pPr>
                <a:endParaRPr lang="es-CO"/>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2014</c:v>
                </c:pt>
                <c:pt idx="1">
                  <c:v>2015</c:v>
                </c:pt>
                <c:pt idx="2">
                  <c:v>2016</c:v>
                </c:pt>
                <c:pt idx="3">
                  <c:v>2017</c:v>
                </c:pt>
                <c:pt idx="4">
                  <c:v>2018</c:v>
                </c:pt>
                <c:pt idx="5">
                  <c:v>2019</c:v>
                </c:pt>
                <c:pt idx="6">
                  <c:v>2020</c:v>
                </c:pt>
                <c:pt idx="7">
                  <c:v>2021</c:v>
                </c:pt>
              </c:numCache>
            </c:numRef>
          </c:cat>
          <c:val>
            <c:numRef>
              <c:f>Hoja1!$C$2:$C$9</c:f>
              <c:numCache>
                <c:formatCode>#,#00</c:formatCode>
                <c:ptCount val="8"/>
                <c:pt idx="0">
                  <c:v>38.299999999999997</c:v>
                </c:pt>
                <c:pt idx="1">
                  <c:v>42.686677167363932</c:v>
                </c:pt>
                <c:pt idx="2">
                  <c:v>43.71117732633958</c:v>
                </c:pt>
                <c:pt idx="3">
                  <c:v>45.3</c:v>
                </c:pt>
                <c:pt idx="4">
                  <c:v>45.3</c:v>
                </c:pt>
                <c:pt idx="5">
                  <c:v>44.2</c:v>
                </c:pt>
                <c:pt idx="6">
                  <c:v>42.6</c:v>
                </c:pt>
                <c:pt idx="7">
                  <c:v>40.700000000000003</c:v>
                </c:pt>
              </c:numCache>
            </c:numRef>
          </c:val>
          <c:smooth val="0"/>
          <c:extLst>
            <c:ext xmlns:c16="http://schemas.microsoft.com/office/drawing/2014/chart" uri="{C3380CC4-5D6E-409C-BE32-E72D297353CC}">
              <c16:uniqueId val="{00000005-BAA0-41F3-9089-95A34A76068F}"/>
            </c:ext>
          </c:extLst>
        </c:ser>
        <c:ser>
          <c:idx val="2"/>
          <c:order val="2"/>
          <c:tx>
            <c:strRef>
              <c:f>Hoja1!$D$1</c:f>
              <c:strCache>
                <c:ptCount val="1"/>
                <c:pt idx="0">
                  <c:v>Escenario de deuda constante</c:v>
                </c:pt>
              </c:strCache>
            </c:strRef>
          </c:tx>
          <c:spPr>
            <a:ln w="25400" cap="rnd">
              <a:solidFill>
                <a:schemeClr val="accent2">
                  <a:lumMod val="75000"/>
                </a:schemeClr>
              </a:solidFill>
              <a:round/>
            </a:ln>
            <a:effectLst/>
          </c:spPr>
          <c:marker>
            <c:symbol val="none"/>
          </c:marker>
          <c:dLbls>
            <c:dLbl>
              <c:idx val="0"/>
              <c:layout>
                <c:manualLayout>
                  <c:x val="-8.2745410179412032E-2"/>
                  <c:y val="6.383255163588505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AA0-41F3-9089-95A34A76068F}"/>
                </c:ext>
              </c:extLst>
            </c:dLbl>
            <c:dLbl>
              <c:idx val="4"/>
              <c:delete val="1"/>
              <c:extLst>
                <c:ext xmlns:c15="http://schemas.microsoft.com/office/drawing/2012/chart" uri="{CE6537A1-D6FC-4f65-9D91-7224C49458BB}"/>
                <c:ext xmlns:c16="http://schemas.microsoft.com/office/drawing/2014/chart" uri="{C3380CC4-5D6E-409C-BE32-E72D297353CC}">
                  <c16:uniqueId val="{0000000B-BAA0-41F3-9089-95A34A76068F}"/>
                </c:ext>
              </c:extLst>
            </c:dLbl>
            <c:dLbl>
              <c:idx val="5"/>
              <c:delete val="1"/>
              <c:extLst>
                <c:ext xmlns:c15="http://schemas.microsoft.com/office/drawing/2012/chart" uri="{CE6537A1-D6FC-4f65-9D91-7224C49458BB}"/>
                <c:ext xmlns:c16="http://schemas.microsoft.com/office/drawing/2014/chart" uri="{C3380CC4-5D6E-409C-BE32-E72D297353CC}">
                  <c16:uniqueId val="{0000000C-BAA0-41F3-9089-95A34A76068F}"/>
                </c:ext>
              </c:extLst>
            </c:dLbl>
            <c:dLbl>
              <c:idx val="6"/>
              <c:delete val="1"/>
              <c:extLst>
                <c:ext xmlns:c15="http://schemas.microsoft.com/office/drawing/2012/chart" uri="{CE6537A1-D6FC-4f65-9D91-7224C49458BB}"/>
                <c:ext xmlns:c16="http://schemas.microsoft.com/office/drawing/2014/chart" uri="{C3380CC4-5D6E-409C-BE32-E72D297353CC}">
                  <c16:uniqueId val="{00000000-F197-48BB-AF37-E01D6E49C4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lumMod val="75000"/>
                      </a:schemeClr>
                    </a:solidFill>
                    <a:latin typeface="Helvetica" panose="020B0604020202020204" pitchFamily="34" charset="0"/>
                    <a:ea typeface="+mn-ea"/>
                    <a:cs typeface="Helvetica"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2014</c:v>
                </c:pt>
                <c:pt idx="1">
                  <c:v>2015</c:v>
                </c:pt>
                <c:pt idx="2">
                  <c:v>2016</c:v>
                </c:pt>
                <c:pt idx="3">
                  <c:v>2017</c:v>
                </c:pt>
                <c:pt idx="4">
                  <c:v>2018</c:v>
                </c:pt>
                <c:pt idx="5">
                  <c:v>2019</c:v>
                </c:pt>
                <c:pt idx="6">
                  <c:v>2020</c:v>
                </c:pt>
                <c:pt idx="7">
                  <c:v>2021</c:v>
                </c:pt>
              </c:numCache>
            </c:numRef>
          </c:cat>
          <c:val>
            <c:numRef>
              <c:f>Hoja1!$D$2:$D$9</c:f>
              <c:numCache>
                <c:formatCode>#,#00</c:formatCode>
                <c:ptCount val="8"/>
                <c:pt idx="0">
                  <c:v>38.299999999999997</c:v>
                </c:pt>
                <c:pt idx="1">
                  <c:v>42.686677167363932</c:v>
                </c:pt>
                <c:pt idx="2">
                  <c:v>43.71117732633958</c:v>
                </c:pt>
                <c:pt idx="3">
                  <c:v>45.460066288688608</c:v>
                </c:pt>
                <c:pt idx="4">
                  <c:v>45.460066288688608</c:v>
                </c:pt>
                <c:pt idx="5">
                  <c:v>45.460066288688608</c:v>
                </c:pt>
                <c:pt idx="6">
                  <c:v>45.460066288688608</c:v>
                </c:pt>
                <c:pt idx="7">
                  <c:v>45.460066288688608</c:v>
                </c:pt>
              </c:numCache>
            </c:numRef>
          </c:val>
          <c:smooth val="0"/>
          <c:extLst>
            <c:ext xmlns:c16="http://schemas.microsoft.com/office/drawing/2014/chart" uri="{C3380CC4-5D6E-409C-BE32-E72D297353CC}">
              <c16:uniqueId val="{00000006-BAA0-41F3-9089-95A34A76068F}"/>
            </c:ext>
          </c:extLst>
        </c:ser>
        <c:dLbls>
          <c:showLegendKey val="0"/>
          <c:showVal val="0"/>
          <c:showCatName val="0"/>
          <c:showSerName val="0"/>
          <c:showPercent val="0"/>
          <c:showBubbleSize val="0"/>
        </c:dLbls>
        <c:smooth val="0"/>
        <c:axId val="185588352"/>
        <c:axId val="185897728"/>
      </c:lineChart>
      <c:catAx>
        <c:axId val="18558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s-CO"/>
          </a:p>
        </c:txPr>
        <c:crossAx val="185897728"/>
        <c:crosses val="autoZero"/>
        <c:auto val="1"/>
        <c:lblAlgn val="ctr"/>
        <c:lblOffset val="100"/>
        <c:noMultiLvlLbl val="0"/>
      </c:catAx>
      <c:valAx>
        <c:axId val="185897728"/>
        <c:scaling>
          <c:orientation val="minMax"/>
          <c:min val="36"/>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s-CO"/>
          </a:p>
        </c:txPr>
        <c:crossAx val="185588352"/>
        <c:crosses val="autoZero"/>
        <c:crossBetween val="between"/>
      </c:valAx>
      <c:spPr>
        <a:noFill/>
        <a:ln>
          <a:noFill/>
        </a:ln>
        <a:effectLst/>
      </c:spPr>
    </c:plotArea>
    <c:legend>
      <c:legendPos val="t"/>
      <c:layout>
        <c:manualLayout>
          <c:xMode val="edge"/>
          <c:yMode val="edge"/>
          <c:x val="8.8144147317068849E-2"/>
          <c:y val="0"/>
          <c:w val="0.86454773132012364"/>
          <c:h val="0.169266383696787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Helvetica" panose="020B0604020202020204" pitchFamily="34" charset="0"/>
          <a:cs typeface="Helvetica" panose="020B0604020202020204" pitchFamily="34" charset="0"/>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2013379709585"/>
          <c:y val="0.11735151898997243"/>
          <c:w val="0.83003862006519791"/>
          <c:h val="0.67591927928762763"/>
        </c:manualLayout>
      </c:layout>
      <c:lineChart>
        <c:grouping val="standard"/>
        <c:varyColors val="0"/>
        <c:ser>
          <c:idx val="0"/>
          <c:order val="0"/>
          <c:marker>
            <c:symbol val="none"/>
          </c:marker>
          <c:dLbls>
            <c:dLbl>
              <c:idx val="131"/>
              <c:layout>
                <c:manualLayout>
                  <c:x val="1.0709754122235199E-16"/>
                  <c:y val="-2.8394291629497002E-2"/>
                </c:manualLayout>
              </c:layout>
              <c:tx>
                <c:rich>
                  <a:bodyPr/>
                  <a:lstStyle/>
                  <a:p>
                    <a:r>
                      <a:rPr lang="en-US" sz="1200" b="1" dirty="0">
                        <a:solidFill>
                          <a:schemeClr val="tx2">
                            <a:lumMod val="50000"/>
                          </a:schemeClr>
                        </a:solidFill>
                      </a:rPr>
                      <a:t>1,42</a:t>
                    </a:r>
                  </a:p>
                  <a:p>
                    <a:endParaRPr lang="en-US" sz="1200" b="1" dirty="0">
                      <a:solidFill>
                        <a:schemeClr val="tx2">
                          <a:lumMod val="50000"/>
                        </a:schemeClr>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25-4A88-946A-B57F95DA96FC}"/>
                </c:ext>
              </c:extLst>
            </c:dLbl>
            <c:spPr>
              <a:noFill/>
              <a:ln>
                <a:noFill/>
              </a:ln>
              <a:effectLst/>
            </c:spPr>
            <c:txPr>
              <a:bodyPr/>
              <a:lstStyle/>
              <a:p>
                <a:pPr>
                  <a:defRPr sz="1200" b="1">
                    <a:solidFill>
                      <a:schemeClr val="tx2">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Hoja1!$A$3:$A$139</c:f>
              <c:numCache>
                <c:formatCode>mmm\-yy</c:formatCode>
                <c:ptCount val="137"/>
                <c:pt idx="0">
                  <c:v>38899</c:v>
                </c:pt>
                <c:pt idx="1">
                  <c:v>38930</c:v>
                </c:pt>
                <c:pt idx="2">
                  <c:v>38961</c:v>
                </c:pt>
                <c:pt idx="3">
                  <c:v>38991</c:v>
                </c:pt>
                <c:pt idx="4">
                  <c:v>39022</c:v>
                </c:pt>
                <c:pt idx="5">
                  <c:v>39052</c:v>
                </c:pt>
                <c:pt idx="6">
                  <c:v>39083</c:v>
                </c:pt>
                <c:pt idx="7">
                  <c:v>39114</c:v>
                </c:pt>
                <c:pt idx="8">
                  <c:v>39142</c:v>
                </c:pt>
                <c:pt idx="9">
                  <c:v>39173</c:v>
                </c:pt>
                <c:pt idx="10">
                  <c:v>39203</c:v>
                </c:pt>
                <c:pt idx="11">
                  <c:v>39234</c:v>
                </c:pt>
                <c:pt idx="12">
                  <c:v>39264</c:v>
                </c:pt>
                <c:pt idx="13">
                  <c:v>39295</c:v>
                </c:pt>
                <c:pt idx="14">
                  <c:v>39326</c:v>
                </c:pt>
                <c:pt idx="15">
                  <c:v>39356</c:v>
                </c:pt>
                <c:pt idx="16">
                  <c:v>39387</c:v>
                </c:pt>
                <c:pt idx="17">
                  <c:v>39417</c:v>
                </c:pt>
                <c:pt idx="18">
                  <c:v>39448</c:v>
                </c:pt>
                <c:pt idx="19">
                  <c:v>39479</c:v>
                </c:pt>
                <c:pt idx="20">
                  <c:v>39508</c:v>
                </c:pt>
                <c:pt idx="21">
                  <c:v>39539</c:v>
                </c:pt>
                <c:pt idx="22">
                  <c:v>39569</c:v>
                </c:pt>
                <c:pt idx="23">
                  <c:v>39600</c:v>
                </c:pt>
                <c:pt idx="24">
                  <c:v>39630</c:v>
                </c:pt>
                <c:pt idx="25">
                  <c:v>39661</c:v>
                </c:pt>
                <c:pt idx="26">
                  <c:v>39692</c:v>
                </c:pt>
                <c:pt idx="27">
                  <c:v>39722</c:v>
                </c:pt>
                <c:pt idx="28">
                  <c:v>39753</c:v>
                </c:pt>
                <c:pt idx="29">
                  <c:v>39783</c:v>
                </c:pt>
                <c:pt idx="30">
                  <c:v>39814</c:v>
                </c:pt>
                <c:pt idx="31">
                  <c:v>39845</c:v>
                </c:pt>
                <c:pt idx="32">
                  <c:v>39873</c:v>
                </c:pt>
                <c:pt idx="33">
                  <c:v>39904</c:v>
                </c:pt>
                <c:pt idx="34">
                  <c:v>39934</c:v>
                </c:pt>
                <c:pt idx="35">
                  <c:v>39965</c:v>
                </c:pt>
                <c:pt idx="36">
                  <c:v>39995</c:v>
                </c:pt>
                <c:pt idx="37">
                  <c:v>40026</c:v>
                </c:pt>
                <c:pt idx="38">
                  <c:v>40057</c:v>
                </c:pt>
                <c:pt idx="39">
                  <c:v>40087</c:v>
                </c:pt>
                <c:pt idx="40">
                  <c:v>40118</c:v>
                </c:pt>
                <c:pt idx="41">
                  <c:v>40148</c:v>
                </c:pt>
                <c:pt idx="42">
                  <c:v>40179</c:v>
                </c:pt>
                <c:pt idx="43">
                  <c:v>40210</c:v>
                </c:pt>
                <c:pt idx="44">
                  <c:v>40238</c:v>
                </c:pt>
                <c:pt idx="45">
                  <c:v>40269</c:v>
                </c:pt>
                <c:pt idx="46">
                  <c:v>40299</c:v>
                </c:pt>
                <c:pt idx="47">
                  <c:v>40330</c:v>
                </c:pt>
                <c:pt idx="48">
                  <c:v>40360</c:v>
                </c:pt>
                <c:pt idx="49">
                  <c:v>40391</c:v>
                </c:pt>
                <c:pt idx="50">
                  <c:v>40422</c:v>
                </c:pt>
                <c:pt idx="51">
                  <c:v>40452</c:v>
                </c:pt>
                <c:pt idx="52">
                  <c:v>40483</c:v>
                </c:pt>
                <c:pt idx="53">
                  <c:v>40513</c:v>
                </c:pt>
                <c:pt idx="54">
                  <c:v>40544</c:v>
                </c:pt>
                <c:pt idx="55">
                  <c:v>40575</c:v>
                </c:pt>
                <c:pt idx="56">
                  <c:v>40603</c:v>
                </c:pt>
                <c:pt idx="57">
                  <c:v>40634</c:v>
                </c:pt>
                <c:pt idx="58">
                  <c:v>40664</c:v>
                </c:pt>
                <c:pt idx="59">
                  <c:v>40695</c:v>
                </c:pt>
                <c:pt idx="60">
                  <c:v>40725</c:v>
                </c:pt>
                <c:pt idx="61">
                  <c:v>40756</c:v>
                </c:pt>
                <c:pt idx="62">
                  <c:v>40787</c:v>
                </c:pt>
                <c:pt idx="63">
                  <c:v>40817</c:v>
                </c:pt>
                <c:pt idx="64">
                  <c:v>40848</c:v>
                </c:pt>
                <c:pt idx="65">
                  <c:v>40878</c:v>
                </c:pt>
                <c:pt idx="66">
                  <c:v>40909</c:v>
                </c:pt>
                <c:pt idx="67">
                  <c:v>40940</c:v>
                </c:pt>
                <c:pt idx="68">
                  <c:v>40969</c:v>
                </c:pt>
                <c:pt idx="69">
                  <c:v>41000</c:v>
                </c:pt>
                <c:pt idx="70">
                  <c:v>41030</c:v>
                </c:pt>
                <c:pt idx="71">
                  <c:v>41061</c:v>
                </c:pt>
                <c:pt idx="72">
                  <c:v>41091</c:v>
                </c:pt>
                <c:pt idx="73">
                  <c:v>41122</c:v>
                </c:pt>
                <c:pt idx="74">
                  <c:v>41153</c:v>
                </c:pt>
                <c:pt idx="75">
                  <c:v>41183</c:v>
                </c:pt>
                <c:pt idx="76">
                  <c:v>41214</c:v>
                </c:pt>
                <c:pt idx="77">
                  <c:v>41244</c:v>
                </c:pt>
                <c:pt idx="78">
                  <c:v>41275</c:v>
                </c:pt>
                <c:pt idx="79">
                  <c:v>41306</c:v>
                </c:pt>
                <c:pt idx="80">
                  <c:v>41334</c:v>
                </c:pt>
                <c:pt idx="81">
                  <c:v>41365</c:v>
                </c:pt>
                <c:pt idx="82">
                  <c:v>41395</c:v>
                </c:pt>
                <c:pt idx="83">
                  <c:v>41426</c:v>
                </c:pt>
                <c:pt idx="84">
                  <c:v>41456</c:v>
                </c:pt>
                <c:pt idx="85">
                  <c:v>41487</c:v>
                </c:pt>
                <c:pt idx="86">
                  <c:v>41518</c:v>
                </c:pt>
                <c:pt idx="87">
                  <c:v>41548</c:v>
                </c:pt>
                <c:pt idx="88">
                  <c:v>41579</c:v>
                </c:pt>
                <c:pt idx="89">
                  <c:v>41609</c:v>
                </c:pt>
                <c:pt idx="90">
                  <c:v>41640</c:v>
                </c:pt>
                <c:pt idx="91">
                  <c:v>41671</c:v>
                </c:pt>
                <c:pt idx="92">
                  <c:v>41699</c:v>
                </c:pt>
                <c:pt idx="93">
                  <c:v>41730</c:v>
                </c:pt>
                <c:pt idx="94">
                  <c:v>41760</c:v>
                </c:pt>
                <c:pt idx="95">
                  <c:v>41791</c:v>
                </c:pt>
                <c:pt idx="96">
                  <c:v>41821</c:v>
                </c:pt>
                <c:pt idx="97">
                  <c:v>41852</c:v>
                </c:pt>
                <c:pt idx="98">
                  <c:v>41883</c:v>
                </c:pt>
                <c:pt idx="99">
                  <c:v>41913</c:v>
                </c:pt>
                <c:pt idx="100">
                  <c:v>41944</c:v>
                </c:pt>
                <c:pt idx="101">
                  <c:v>41974</c:v>
                </c:pt>
                <c:pt idx="102">
                  <c:v>42005</c:v>
                </c:pt>
                <c:pt idx="103">
                  <c:v>42036</c:v>
                </c:pt>
                <c:pt idx="104">
                  <c:v>42064</c:v>
                </c:pt>
                <c:pt idx="105">
                  <c:v>42095</c:v>
                </c:pt>
                <c:pt idx="106">
                  <c:v>42125</c:v>
                </c:pt>
                <c:pt idx="107">
                  <c:v>42156</c:v>
                </c:pt>
                <c:pt idx="108">
                  <c:v>42186</c:v>
                </c:pt>
                <c:pt idx="109">
                  <c:v>42217</c:v>
                </c:pt>
                <c:pt idx="110">
                  <c:v>42248</c:v>
                </c:pt>
                <c:pt idx="111">
                  <c:v>42278</c:v>
                </c:pt>
                <c:pt idx="112">
                  <c:v>42309</c:v>
                </c:pt>
                <c:pt idx="113">
                  <c:v>42339</c:v>
                </c:pt>
                <c:pt idx="114">
                  <c:v>42370</c:v>
                </c:pt>
                <c:pt idx="115">
                  <c:v>42401</c:v>
                </c:pt>
                <c:pt idx="116">
                  <c:v>42430</c:v>
                </c:pt>
                <c:pt idx="117">
                  <c:v>42461</c:v>
                </c:pt>
                <c:pt idx="118">
                  <c:v>42491</c:v>
                </c:pt>
                <c:pt idx="119">
                  <c:v>42522</c:v>
                </c:pt>
                <c:pt idx="120">
                  <c:v>42552</c:v>
                </c:pt>
                <c:pt idx="121">
                  <c:v>42583</c:v>
                </c:pt>
                <c:pt idx="122">
                  <c:v>42614</c:v>
                </c:pt>
                <c:pt idx="123">
                  <c:v>42644</c:v>
                </c:pt>
                <c:pt idx="124">
                  <c:v>42675</c:v>
                </c:pt>
                <c:pt idx="125">
                  <c:v>42705</c:v>
                </c:pt>
                <c:pt idx="126">
                  <c:v>42736</c:v>
                </c:pt>
                <c:pt idx="127">
                  <c:v>42767</c:v>
                </c:pt>
                <c:pt idx="128">
                  <c:v>42795</c:v>
                </c:pt>
                <c:pt idx="129">
                  <c:v>42826</c:v>
                </c:pt>
                <c:pt idx="130">
                  <c:v>42856</c:v>
                </c:pt>
                <c:pt idx="131">
                  <c:v>42887</c:v>
                </c:pt>
                <c:pt idx="132">
                  <c:v>42917</c:v>
                </c:pt>
                <c:pt idx="133">
                  <c:v>42948</c:v>
                </c:pt>
                <c:pt idx="134">
                  <c:v>42979</c:v>
                </c:pt>
                <c:pt idx="135">
                  <c:v>43009</c:v>
                </c:pt>
                <c:pt idx="136">
                  <c:v>43040</c:v>
                </c:pt>
              </c:numCache>
            </c:numRef>
          </c:cat>
          <c:val>
            <c:numRef>
              <c:f>Hoja1!$B$3:$B$139</c:f>
              <c:numCache>
                <c:formatCode>0.00</c:formatCode>
                <c:ptCount val="137"/>
                <c:pt idx="0">
                  <c:v>5.24</c:v>
                </c:pt>
                <c:pt idx="1">
                  <c:v>5.25</c:v>
                </c:pt>
                <c:pt idx="2">
                  <c:v>5.25</c:v>
                </c:pt>
                <c:pt idx="3">
                  <c:v>5.25</c:v>
                </c:pt>
                <c:pt idx="4">
                  <c:v>5.25</c:v>
                </c:pt>
                <c:pt idx="5">
                  <c:v>5.24</c:v>
                </c:pt>
                <c:pt idx="6">
                  <c:v>5.25</c:v>
                </c:pt>
                <c:pt idx="7">
                  <c:v>5.26</c:v>
                </c:pt>
                <c:pt idx="8">
                  <c:v>5.26</c:v>
                </c:pt>
                <c:pt idx="9">
                  <c:v>5.25</c:v>
                </c:pt>
                <c:pt idx="10">
                  <c:v>5.25</c:v>
                </c:pt>
                <c:pt idx="11">
                  <c:v>5.25</c:v>
                </c:pt>
                <c:pt idx="12">
                  <c:v>5.26</c:v>
                </c:pt>
                <c:pt idx="13">
                  <c:v>5.0199999999999996</c:v>
                </c:pt>
                <c:pt idx="14">
                  <c:v>4.9400000000000004</c:v>
                </c:pt>
                <c:pt idx="15">
                  <c:v>4.76</c:v>
                </c:pt>
                <c:pt idx="16">
                  <c:v>4.49</c:v>
                </c:pt>
                <c:pt idx="17">
                  <c:v>4.24</c:v>
                </c:pt>
                <c:pt idx="18">
                  <c:v>3.94</c:v>
                </c:pt>
                <c:pt idx="19">
                  <c:v>2.98</c:v>
                </c:pt>
                <c:pt idx="20">
                  <c:v>2.61</c:v>
                </c:pt>
                <c:pt idx="21">
                  <c:v>2.2799999999999998</c:v>
                </c:pt>
                <c:pt idx="22">
                  <c:v>1.98</c:v>
                </c:pt>
                <c:pt idx="23">
                  <c:v>2</c:v>
                </c:pt>
                <c:pt idx="24">
                  <c:v>2.0099999999999998</c:v>
                </c:pt>
                <c:pt idx="25">
                  <c:v>2</c:v>
                </c:pt>
                <c:pt idx="26">
                  <c:v>1.81</c:v>
                </c:pt>
                <c:pt idx="27">
                  <c:v>0.97</c:v>
                </c:pt>
                <c:pt idx="28">
                  <c:v>0.39</c:v>
                </c:pt>
                <c:pt idx="29">
                  <c:v>0.16</c:v>
                </c:pt>
                <c:pt idx="30">
                  <c:v>0.15</c:v>
                </c:pt>
                <c:pt idx="31">
                  <c:v>0.22</c:v>
                </c:pt>
                <c:pt idx="32">
                  <c:v>0.18</c:v>
                </c:pt>
                <c:pt idx="33">
                  <c:v>0.15</c:v>
                </c:pt>
                <c:pt idx="34">
                  <c:v>0.18</c:v>
                </c:pt>
                <c:pt idx="35">
                  <c:v>0.21</c:v>
                </c:pt>
                <c:pt idx="36">
                  <c:v>0.16</c:v>
                </c:pt>
                <c:pt idx="37">
                  <c:v>0.16</c:v>
                </c:pt>
                <c:pt idx="38">
                  <c:v>0.15</c:v>
                </c:pt>
                <c:pt idx="39">
                  <c:v>0.12</c:v>
                </c:pt>
                <c:pt idx="40">
                  <c:v>0.12</c:v>
                </c:pt>
                <c:pt idx="41">
                  <c:v>0.12</c:v>
                </c:pt>
                <c:pt idx="42" formatCode="General">
                  <c:v>0.11</c:v>
                </c:pt>
                <c:pt idx="43" formatCode="General">
                  <c:v>0.13</c:v>
                </c:pt>
                <c:pt idx="44" formatCode="General">
                  <c:v>0.16</c:v>
                </c:pt>
                <c:pt idx="45" formatCode="General">
                  <c:v>0.2</c:v>
                </c:pt>
                <c:pt idx="46" formatCode="General">
                  <c:v>0.2</c:v>
                </c:pt>
                <c:pt idx="47" formatCode="General">
                  <c:v>0.18</c:v>
                </c:pt>
                <c:pt idx="48" formatCode="General">
                  <c:v>0.18</c:v>
                </c:pt>
                <c:pt idx="49" formatCode="General">
                  <c:v>0.19</c:v>
                </c:pt>
                <c:pt idx="50" formatCode="General">
                  <c:v>0.19</c:v>
                </c:pt>
                <c:pt idx="51" formatCode="General">
                  <c:v>0.19</c:v>
                </c:pt>
                <c:pt idx="52" formatCode="General">
                  <c:v>0.19</c:v>
                </c:pt>
                <c:pt idx="53" formatCode="General">
                  <c:v>0.18</c:v>
                </c:pt>
                <c:pt idx="54" formatCode="General">
                  <c:v>0.17</c:v>
                </c:pt>
                <c:pt idx="55" formatCode="General">
                  <c:v>0.16</c:v>
                </c:pt>
                <c:pt idx="56" formatCode="General">
                  <c:v>0.14000000000000001</c:v>
                </c:pt>
                <c:pt idx="57" formatCode="General">
                  <c:v>0.1</c:v>
                </c:pt>
                <c:pt idx="58" formatCode="General">
                  <c:v>0.09</c:v>
                </c:pt>
                <c:pt idx="59" formatCode="General">
                  <c:v>0.09</c:v>
                </c:pt>
                <c:pt idx="60" formatCode="General">
                  <c:v>7.0000000000000007E-2</c:v>
                </c:pt>
                <c:pt idx="61" formatCode="General">
                  <c:v>0.1</c:v>
                </c:pt>
                <c:pt idx="62" formatCode="General">
                  <c:v>0.08</c:v>
                </c:pt>
                <c:pt idx="63" formatCode="General">
                  <c:v>7.0000000000000007E-2</c:v>
                </c:pt>
                <c:pt idx="64" formatCode="General">
                  <c:v>0.08</c:v>
                </c:pt>
                <c:pt idx="65" formatCode="General">
                  <c:v>7.0000000000000007E-2</c:v>
                </c:pt>
                <c:pt idx="66" formatCode="General">
                  <c:v>0.08</c:v>
                </c:pt>
                <c:pt idx="67" formatCode="General">
                  <c:v>0.1</c:v>
                </c:pt>
                <c:pt idx="68" formatCode="General">
                  <c:v>0.13</c:v>
                </c:pt>
                <c:pt idx="69" formatCode="General">
                  <c:v>0.14000000000000001</c:v>
                </c:pt>
                <c:pt idx="70" formatCode="General">
                  <c:v>0.16</c:v>
                </c:pt>
                <c:pt idx="71" formatCode="General">
                  <c:v>0.16</c:v>
                </c:pt>
                <c:pt idx="72" formatCode="General">
                  <c:v>0.16</c:v>
                </c:pt>
                <c:pt idx="73" formatCode="General">
                  <c:v>0.13</c:v>
                </c:pt>
                <c:pt idx="74" formatCode="General">
                  <c:v>0.14000000000000001</c:v>
                </c:pt>
                <c:pt idx="75" formatCode="General">
                  <c:v>0.16</c:v>
                </c:pt>
                <c:pt idx="76" formatCode="General">
                  <c:v>0.16</c:v>
                </c:pt>
                <c:pt idx="77" formatCode="General">
                  <c:v>0.16</c:v>
                </c:pt>
                <c:pt idx="78" formatCode="General">
                  <c:v>0.14000000000000001</c:v>
                </c:pt>
                <c:pt idx="79" formatCode="General">
                  <c:v>0.15</c:v>
                </c:pt>
                <c:pt idx="80" formatCode="General">
                  <c:v>0.14000000000000001</c:v>
                </c:pt>
                <c:pt idx="81" formatCode="General">
                  <c:v>0.15</c:v>
                </c:pt>
                <c:pt idx="82" formatCode="General">
                  <c:v>0.11</c:v>
                </c:pt>
                <c:pt idx="83" formatCode="General">
                  <c:v>0.09</c:v>
                </c:pt>
                <c:pt idx="84" formatCode="General">
                  <c:v>0.09</c:v>
                </c:pt>
                <c:pt idx="85" formatCode="General">
                  <c:v>0.08</c:v>
                </c:pt>
                <c:pt idx="86" formatCode="General">
                  <c:v>0.08</c:v>
                </c:pt>
                <c:pt idx="87" formatCode="General">
                  <c:v>0.09</c:v>
                </c:pt>
                <c:pt idx="88" formatCode="General">
                  <c:v>0.08</c:v>
                </c:pt>
                <c:pt idx="89" formatCode="General">
                  <c:v>0.09</c:v>
                </c:pt>
                <c:pt idx="90" formatCode="General">
                  <c:v>7.0000000000000007E-2</c:v>
                </c:pt>
                <c:pt idx="91" formatCode="General">
                  <c:v>7.0000000000000007E-2</c:v>
                </c:pt>
                <c:pt idx="92" formatCode="General">
                  <c:v>0.08</c:v>
                </c:pt>
                <c:pt idx="93" formatCode="General">
                  <c:v>0.09</c:v>
                </c:pt>
                <c:pt idx="94" formatCode="General">
                  <c:v>0.09</c:v>
                </c:pt>
                <c:pt idx="95" formatCode="General">
                  <c:v>0.1</c:v>
                </c:pt>
                <c:pt idx="96" formatCode="General">
                  <c:v>0.09</c:v>
                </c:pt>
                <c:pt idx="97" formatCode="General">
                  <c:v>0.09</c:v>
                </c:pt>
                <c:pt idx="98" formatCode="General">
                  <c:v>0.09</c:v>
                </c:pt>
                <c:pt idx="99" formatCode="General">
                  <c:v>0.09</c:v>
                </c:pt>
                <c:pt idx="100" formatCode="General">
                  <c:v>0.09</c:v>
                </c:pt>
                <c:pt idx="101" formatCode="General">
                  <c:v>0.12</c:v>
                </c:pt>
                <c:pt idx="102" formatCode="General">
                  <c:v>0.11</c:v>
                </c:pt>
                <c:pt idx="103" formatCode="General">
                  <c:v>0.11</c:v>
                </c:pt>
                <c:pt idx="104" formatCode="General">
                  <c:v>0.11</c:v>
                </c:pt>
                <c:pt idx="105" formatCode="General">
                  <c:v>0.12</c:v>
                </c:pt>
                <c:pt idx="106" formatCode="General">
                  <c:v>0.12</c:v>
                </c:pt>
                <c:pt idx="107" formatCode="General">
                  <c:v>0.13</c:v>
                </c:pt>
                <c:pt idx="108" formatCode="General">
                  <c:v>0.13</c:v>
                </c:pt>
                <c:pt idx="109" formatCode="General">
                  <c:v>0.14000000000000001</c:v>
                </c:pt>
                <c:pt idx="110" formatCode="General">
                  <c:v>0.14000000000000001</c:v>
                </c:pt>
                <c:pt idx="111" formatCode="General">
                  <c:v>0.12</c:v>
                </c:pt>
                <c:pt idx="112" formatCode="General">
                  <c:v>0.12</c:v>
                </c:pt>
                <c:pt idx="113" formatCode="General">
                  <c:v>0.24</c:v>
                </c:pt>
                <c:pt idx="114" formatCode="General">
                  <c:v>0.34</c:v>
                </c:pt>
                <c:pt idx="115" formatCode="General">
                  <c:v>0.38</c:v>
                </c:pt>
                <c:pt idx="116" formatCode="General">
                  <c:v>0.36</c:v>
                </c:pt>
                <c:pt idx="117" formatCode="General">
                  <c:v>0.37</c:v>
                </c:pt>
                <c:pt idx="118" formatCode="General">
                  <c:v>0.37</c:v>
                </c:pt>
                <c:pt idx="119" formatCode="General">
                  <c:v>0.38</c:v>
                </c:pt>
                <c:pt idx="120" formatCode="General">
                  <c:v>0.39</c:v>
                </c:pt>
                <c:pt idx="121" formatCode="General">
                  <c:v>0.4</c:v>
                </c:pt>
                <c:pt idx="122" formatCode="General">
                  <c:v>0.4</c:v>
                </c:pt>
                <c:pt idx="123" formatCode="General">
                  <c:v>0.4</c:v>
                </c:pt>
                <c:pt idx="124" formatCode="General">
                  <c:v>0.41</c:v>
                </c:pt>
                <c:pt idx="125" formatCode="General">
                  <c:v>0.66</c:v>
                </c:pt>
                <c:pt idx="126" formatCode="General">
                  <c:v>0.66</c:v>
                </c:pt>
                <c:pt idx="127" formatCode="General">
                  <c:v>0.66</c:v>
                </c:pt>
                <c:pt idx="128" formatCode="General">
                  <c:v>0.79</c:v>
                </c:pt>
                <c:pt idx="129" formatCode="General">
                  <c:v>0.9</c:v>
                </c:pt>
                <c:pt idx="130" formatCode="General">
                  <c:v>0.91</c:v>
                </c:pt>
                <c:pt idx="131" formatCode="General">
                  <c:v>1.04</c:v>
                </c:pt>
                <c:pt idx="132" formatCode="General">
                  <c:v>1.1599999999999999</c:v>
                </c:pt>
                <c:pt idx="133" formatCode="General">
                  <c:v>1.1599999999999999</c:v>
                </c:pt>
                <c:pt idx="134" formatCode="General">
                  <c:v>1.1599999999999999</c:v>
                </c:pt>
                <c:pt idx="135" formatCode="General">
                  <c:v>1.1599999999999999</c:v>
                </c:pt>
                <c:pt idx="136" formatCode="General">
                  <c:v>1.1599999999999999</c:v>
                </c:pt>
              </c:numCache>
            </c:numRef>
          </c:val>
          <c:smooth val="0"/>
          <c:extLst>
            <c:ext xmlns:c16="http://schemas.microsoft.com/office/drawing/2014/chart" uri="{C3380CC4-5D6E-409C-BE32-E72D297353CC}">
              <c16:uniqueId val="{00000002-E141-490F-B34F-2557514A08AE}"/>
            </c:ext>
          </c:extLst>
        </c:ser>
        <c:dLbls>
          <c:showLegendKey val="0"/>
          <c:showVal val="0"/>
          <c:showCatName val="0"/>
          <c:showSerName val="0"/>
          <c:showPercent val="0"/>
          <c:showBubbleSize val="0"/>
        </c:dLbls>
        <c:smooth val="0"/>
        <c:axId val="436177728"/>
        <c:axId val="436184928"/>
      </c:lineChart>
      <c:dateAx>
        <c:axId val="436177728"/>
        <c:scaling>
          <c:orientation val="minMax"/>
          <c:max val="43101"/>
          <c:min val="39083"/>
        </c:scaling>
        <c:delete val="0"/>
        <c:axPos val="b"/>
        <c:numFmt formatCode="mmm\-yy" sourceLinked="1"/>
        <c:majorTickMark val="out"/>
        <c:minorTickMark val="none"/>
        <c:tickLblPos val="nextTo"/>
        <c:txPr>
          <a:bodyPr rot="-5400000" vert="horz"/>
          <a:lstStyle/>
          <a:p>
            <a:pPr>
              <a:defRPr sz="1000"/>
            </a:pPr>
            <a:endParaRPr lang="es-CO"/>
          </a:p>
        </c:txPr>
        <c:crossAx val="436184928"/>
        <c:crosses val="autoZero"/>
        <c:auto val="1"/>
        <c:lblOffset val="100"/>
        <c:baseTimeUnit val="months"/>
        <c:majorUnit val="12"/>
        <c:majorTimeUnit val="months"/>
      </c:dateAx>
      <c:valAx>
        <c:axId val="436184928"/>
        <c:scaling>
          <c:orientation val="minMax"/>
          <c:max val="5.5"/>
          <c:min val="0"/>
        </c:scaling>
        <c:delete val="0"/>
        <c:axPos val="l"/>
        <c:title>
          <c:tx>
            <c:rich>
              <a:bodyPr rot="-5400000" vert="horz"/>
              <a:lstStyle/>
              <a:p>
                <a:pPr>
                  <a:defRPr/>
                </a:pPr>
                <a:r>
                  <a:rPr lang="es-CO"/>
                  <a:t>%</a:t>
                </a:r>
              </a:p>
            </c:rich>
          </c:tx>
          <c:layout>
            <c:manualLayout>
              <c:xMode val="edge"/>
              <c:yMode val="edge"/>
              <c:x val="6.2500000000000099E-3"/>
              <c:y val="0.38130585629921399"/>
            </c:manualLayout>
          </c:layout>
          <c:overlay val="0"/>
        </c:title>
        <c:numFmt formatCode="#,##0.0" sourceLinked="0"/>
        <c:majorTickMark val="out"/>
        <c:minorTickMark val="none"/>
        <c:tickLblPos val="nextTo"/>
        <c:txPr>
          <a:bodyPr/>
          <a:lstStyle/>
          <a:p>
            <a:pPr>
              <a:defRPr sz="900"/>
            </a:pPr>
            <a:endParaRPr lang="es-CO"/>
          </a:p>
        </c:txPr>
        <c:crossAx val="436177728"/>
        <c:crosses val="autoZero"/>
        <c:crossBetween val="between"/>
        <c:majorUnit val="0.5"/>
      </c:valAx>
    </c:plotArea>
    <c:plotVisOnly val="1"/>
    <c:dispBlanksAs val="gap"/>
    <c:showDLblsOverMax val="0"/>
  </c:chart>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400" dirty="0"/>
              <a:t>EMBI</a:t>
            </a:r>
          </a:p>
        </c:rich>
      </c:tx>
      <c:layout>
        <c:manualLayout>
          <c:xMode val="edge"/>
          <c:yMode val="edge"/>
          <c:x val="0.47167128331894798"/>
          <c:y val="1.3608123845230901E-2"/>
        </c:manualLayout>
      </c:layout>
      <c:overlay val="0"/>
      <c:spPr>
        <a:noFill/>
        <a:ln>
          <a:noFill/>
        </a:ln>
        <a:effectLst/>
      </c:spPr>
    </c:title>
    <c:autoTitleDeleted val="0"/>
    <c:plotArea>
      <c:layout>
        <c:manualLayout>
          <c:layoutTarget val="inner"/>
          <c:xMode val="edge"/>
          <c:yMode val="edge"/>
          <c:x val="9.3939306939220799E-2"/>
          <c:y val="9.5669219585540727E-2"/>
          <c:w val="0.87415180436385265"/>
          <c:h val="0.59193019099257316"/>
        </c:manualLayout>
      </c:layout>
      <c:lineChart>
        <c:grouping val="standard"/>
        <c:varyColors val="0"/>
        <c:ser>
          <c:idx val="0"/>
          <c:order val="0"/>
          <c:tx>
            <c:strRef>
              <c:f>Hoja1!$B$1</c:f>
              <c:strCache>
                <c:ptCount val="1"/>
                <c:pt idx="0">
                  <c:v>Colombia</c:v>
                </c:pt>
              </c:strCache>
            </c:strRef>
          </c:tx>
          <c:spPr>
            <a:ln w="28575" cap="rnd" cmpd="sng" algn="ctr">
              <a:solidFill>
                <a:srgbClr val="C00000"/>
              </a:solidFill>
              <a:prstDash val="solid"/>
              <a:round/>
            </a:ln>
            <a:effectLst/>
          </c:spPr>
          <c:marker>
            <c:symbol val="none"/>
          </c:marker>
          <c:cat>
            <c:numRef>
              <c:f>Hoja1!$A$2:$A$1445</c:f>
              <c:numCache>
                <c:formatCode>m/d/yyyy</c:formatCode>
                <c:ptCount val="1444"/>
                <c:pt idx="0">
                  <c:v>41730</c:v>
                </c:pt>
                <c:pt idx="1">
                  <c:v>41731</c:v>
                </c:pt>
                <c:pt idx="2">
                  <c:v>41732</c:v>
                </c:pt>
                <c:pt idx="3">
                  <c:v>41733</c:v>
                </c:pt>
                <c:pt idx="4">
                  <c:v>41736</c:v>
                </c:pt>
                <c:pt idx="5">
                  <c:v>41737</c:v>
                </c:pt>
                <c:pt idx="6">
                  <c:v>41738</c:v>
                </c:pt>
                <c:pt idx="7">
                  <c:v>41739</c:v>
                </c:pt>
                <c:pt idx="8">
                  <c:v>41740</c:v>
                </c:pt>
                <c:pt idx="9">
                  <c:v>41743</c:v>
                </c:pt>
                <c:pt idx="10">
                  <c:v>41744</c:v>
                </c:pt>
                <c:pt idx="11">
                  <c:v>41745</c:v>
                </c:pt>
                <c:pt idx="12">
                  <c:v>41746</c:v>
                </c:pt>
                <c:pt idx="13">
                  <c:v>41750</c:v>
                </c:pt>
                <c:pt idx="14">
                  <c:v>41751</c:v>
                </c:pt>
                <c:pt idx="15">
                  <c:v>41752</c:v>
                </c:pt>
                <c:pt idx="16">
                  <c:v>41753</c:v>
                </c:pt>
                <c:pt idx="17">
                  <c:v>41754</c:v>
                </c:pt>
                <c:pt idx="18">
                  <c:v>41757</c:v>
                </c:pt>
                <c:pt idx="19">
                  <c:v>41758</c:v>
                </c:pt>
                <c:pt idx="20">
                  <c:v>41759</c:v>
                </c:pt>
                <c:pt idx="21">
                  <c:v>41760</c:v>
                </c:pt>
                <c:pt idx="22">
                  <c:v>41761</c:v>
                </c:pt>
                <c:pt idx="23">
                  <c:v>41764</c:v>
                </c:pt>
                <c:pt idx="24">
                  <c:v>41765</c:v>
                </c:pt>
                <c:pt idx="25">
                  <c:v>41766</c:v>
                </c:pt>
                <c:pt idx="26">
                  <c:v>41767</c:v>
                </c:pt>
                <c:pt idx="27">
                  <c:v>41768</c:v>
                </c:pt>
                <c:pt idx="28">
                  <c:v>41769</c:v>
                </c:pt>
                <c:pt idx="29">
                  <c:v>41772</c:v>
                </c:pt>
                <c:pt idx="30">
                  <c:v>41773</c:v>
                </c:pt>
                <c:pt idx="31">
                  <c:v>41774</c:v>
                </c:pt>
                <c:pt idx="32">
                  <c:v>41775</c:v>
                </c:pt>
                <c:pt idx="33">
                  <c:v>41776</c:v>
                </c:pt>
                <c:pt idx="34">
                  <c:v>41777</c:v>
                </c:pt>
                <c:pt idx="35">
                  <c:v>41778</c:v>
                </c:pt>
                <c:pt idx="36">
                  <c:v>41779</c:v>
                </c:pt>
                <c:pt idx="37">
                  <c:v>41780</c:v>
                </c:pt>
                <c:pt idx="38">
                  <c:v>41781</c:v>
                </c:pt>
                <c:pt idx="39">
                  <c:v>41782</c:v>
                </c:pt>
                <c:pt idx="40">
                  <c:v>41783</c:v>
                </c:pt>
                <c:pt idx="41">
                  <c:v>41784</c:v>
                </c:pt>
                <c:pt idx="42">
                  <c:v>41785</c:v>
                </c:pt>
                <c:pt idx="43">
                  <c:v>41786</c:v>
                </c:pt>
                <c:pt idx="44">
                  <c:v>41787</c:v>
                </c:pt>
                <c:pt idx="45">
                  <c:v>41788</c:v>
                </c:pt>
                <c:pt idx="46">
                  <c:v>41789</c:v>
                </c:pt>
                <c:pt idx="47">
                  <c:v>41790</c:v>
                </c:pt>
                <c:pt idx="48">
                  <c:v>41791</c:v>
                </c:pt>
                <c:pt idx="49">
                  <c:v>41792</c:v>
                </c:pt>
                <c:pt idx="50">
                  <c:v>41793</c:v>
                </c:pt>
                <c:pt idx="51">
                  <c:v>41794</c:v>
                </c:pt>
                <c:pt idx="52">
                  <c:v>41799</c:v>
                </c:pt>
                <c:pt idx="53">
                  <c:v>41800</c:v>
                </c:pt>
                <c:pt idx="54">
                  <c:v>41801</c:v>
                </c:pt>
                <c:pt idx="55">
                  <c:v>41802</c:v>
                </c:pt>
                <c:pt idx="56">
                  <c:v>41803</c:v>
                </c:pt>
                <c:pt idx="57">
                  <c:v>41806</c:v>
                </c:pt>
                <c:pt idx="58">
                  <c:v>41808</c:v>
                </c:pt>
                <c:pt idx="59">
                  <c:v>41809</c:v>
                </c:pt>
                <c:pt idx="60">
                  <c:v>41810</c:v>
                </c:pt>
                <c:pt idx="61">
                  <c:v>41814</c:v>
                </c:pt>
                <c:pt idx="62">
                  <c:v>41815</c:v>
                </c:pt>
                <c:pt idx="63">
                  <c:v>41816</c:v>
                </c:pt>
                <c:pt idx="64">
                  <c:v>41821</c:v>
                </c:pt>
                <c:pt idx="65">
                  <c:v>41824</c:v>
                </c:pt>
                <c:pt idx="66">
                  <c:v>41827</c:v>
                </c:pt>
                <c:pt idx="67">
                  <c:v>41829</c:v>
                </c:pt>
                <c:pt idx="68">
                  <c:v>41830</c:v>
                </c:pt>
                <c:pt idx="69">
                  <c:v>41831</c:v>
                </c:pt>
                <c:pt idx="70">
                  <c:v>41834</c:v>
                </c:pt>
                <c:pt idx="71">
                  <c:v>41835</c:v>
                </c:pt>
                <c:pt idx="72">
                  <c:v>41836</c:v>
                </c:pt>
                <c:pt idx="73">
                  <c:v>41837</c:v>
                </c:pt>
                <c:pt idx="74">
                  <c:v>41841</c:v>
                </c:pt>
                <c:pt idx="75">
                  <c:v>41842</c:v>
                </c:pt>
                <c:pt idx="76">
                  <c:v>41843</c:v>
                </c:pt>
                <c:pt idx="77">
                  <c:v>41844</c:v>
                </c:pt>
                <c:pt idx="78">
                  <c:v>41845</c:v>
                </c:pt>
                <c:pt idx="79">
                  <c:v>41848</c:v>
                </c:pt>
                <c:pt idx="80">
                  <c:v>41849</c:v>
                </c:pt>
                <c:pt idx="81">
                  <c:v>41850</c:v>
                </c:pt>
                <c:pt idx="82">
                  <c:v>41851</c:v>
                </c:pt>
                <c:pt idx="83">
                  <c:v>41852</c:v>
                </c:pt>
                <c:pt idx="84">
                  <c:v>41856</c:v>
                </c:pt>
                <c:pt idx="85">
                  <c:v>41859</c:v>
                </c:pt>
                <c:pt idx="86">
                  <c:v>41865</c:v>
                </c:pt>
                <c:pt idx="87">
                  <c:v>41866</c:v>
                </c:pt>
                <c:pt idx="88">
                  <c:v>41872</c:v>
                </c:pt>
                <c:pt idx="89">
                  <c:v>41873</c:v>
                </c:pt>
                <c:pt idx="90">
                  <c:v>41876</c:v>
                </c:pt>
                <c:pt idx="91">
                  <c:v>41877</c:v>
                </c:pt>
                <c:pt idx="92">
                  <c:v>41878</c:v>
                </c:pt>
                <c:pt idx="93">
                  <c:v>41879</c:v>
                </c:pt>
                <c:pt idx="94">
                  <c:v>41880</c:v>
                </c:pt>
                <c:pt idx="95">
                  <c:v>41884</c:v>
                </c:pt>
                <c:pt idx="96">
                  <c:v>41885</c:v>
                </c:pt>
                <c:pt idx="97">
                  <c:v>41887</c:v>
                </c:pt>
                <c:pt idx="98">
                  <c:v>41890</c:v>
                </c:pt>
                <c:pt idx="99">
                  <c:v>41891</c:v>
                </c:pt>
                <c:pt idx="100">
                  <c:v>41892</c:v>
                </c:pt>
                <c:pt idx="101">
                  <c:v>41893</c:v>
                </c:pt>
                <c:pt idx="102">
                  <c:v>41897</c:v>
                </c:pt>
                <c:pt idx="103">
                  <c:v>41899</c:v>
                </c:pt>
                <c:pt idx="104">
                  <c:v>41900</c:v>
                </c:pt>
                <c:pt idx="105">
                  <c:v>41901</c:v>
                </c:pt>
                <c:pt idx="106">
                  <c:v>41905</c:v>
                </c:pt>
                <c:pt idx="107">
                  <c:v>41906</c:v>
                </c:pt>
                <c:pt idx="108">
                  <c:v>41907</c:v>
                </c:pt>
                <c:pt idx="109">
                  <c:v>41908</c:v>
                </c:pt>
                <c:pt idx="110">
                  <c:v>41911</c:v>
                </c:pt>
                <c:pt idx="111">
                  <c:v>41913</c:v>
                </c:pt>
                <c:pt idx="112">
                  <c:v>41914</c:v>
                </c:pt>
                <c:pt idx="113">
                  <c:v>41918</c:v>
                </c:pt>
                <c:pt idx="114">
                  <c:v>41919</c:v>
                </c:pt>
                <c:pt idx="115">
                  <c:v>41922</c:v>
                </c:pt>
                <c:pt idx="116">
                  <c:v>41926</c:v>
                </c:pt>
                <c:pt idx="117">
                  <c:v>41927</c:v>
                </c:pt>
                <c:pt idx="118">
                  <c:v>41928</c:v>
                </c:pt>
                <c:pt idx="119">
                  <c:v>41929</c:v>
                </c:pt>
                <c:pt idx="120">
                  <c:v>41932</c:v>
                </c:pt>
                <c:pt idx="121">
                  <c:v>41933</c:v>
                </c:pt>
                <c:pt idx="122">
                  <c:v>41934</c:v>
                </c:pt>
                <c:pt idx="123">
                  <c:v>41935</c:v>
                </c:pt>
                <c:pt idx="124">
                  <c:v>41936</c:v>
                </c:pt>
                <c:pt idx="125">
                  <c:v>41939</c:v>
                </c:pt>
                <c:pt idx="126">
                  <c:v>41940</c:v>
                </c:pt>
                <c:pt idx="127">
                  <c:v>41941</c:v>
                </c:pt>
                <c:pt idx="128">
                  <c:v>41942</c:v>
                </c:pt>
                <c:pt idx="129">
                  <c:v>41943</c:v>
                </c:pt>
                <c:pt idx="130">
                  <c:v>41946</c:v>
                </c:pt>
                <c:pt idx="131">
                  <c:v>41947</c:v>
                </c:pt>
                <c:pt idx="132">
                  <c:v>41948</c:v>
                </c:pt>
                <c:pt idx="133">
                  <c:v>41949</c:v>
                </c:pt>
                <c:pt idx="134">
                  <c:v>41950</c:v>
                </c:pt>
                <c:pt idx="135">
                  <c:v>41953</c:v>
                </c:pt>
                <c:pt idx="136">
                  <c:v>41954</c:v>
                </c:pt>
                <c:pt idx="137">
                  <c:v>41955</c:v>
                </c:pt>
                <c:pt idx="138">
                  <c:v>41956</c:v>
                </c:pt>
                <c:pt idx="139">
                  <c:v>41957</c:v>
                </c:pt>
                <c:pt idx="140">
                  <c:v>41960</c:v>
                </c:pt>
                <c:pt idx="141">
                  <c:v>41961</c:v>
                </c:pt>
                <c:pt idx="142">
                  <c:v>41962</c:v>
                </c:pt>
                <c:pt idx="143">
                  <c:v>41963</c:v>
                </c:pt>
                <c:pt idx="144">
                  <c:v>41964</c:v>
                </c:pt>
                <c:pt idx="145">
                  <c:v>41967</c:v>
                </c:pt>
                <c:pt idx="146">
                  <c:v>41968</c:v>
                </c:pt>
                <c:pt idx="147">
                  <c:v>41969</c:v>
                </c:pt>
                <c:pt idx="148">
                  <c:v>41970</c:v>
                </c:pt>
                <c:pt idx="149">
                  <c:v>41971</c:v>
                </c:pt>
                <c:pt idx="150">
                  <c:v>41974</c:v>
                </c:pt>
                <c:pt idx="151">
                  <c:v>41975</c:v>
                </c:pt>
                <c:pt idx="152">
                  <c:v>41976</c:v>
                </c:pt>
                <c:pt idx="153">
                  <c:v>41977</c:v>
                </c:pt>
                <c:pt idx="154">
                  <c:v>41978</c:v>
                </c:pt>
                <c:pt idx="155">
                  <c:v>41979</c:v>
                </c:pt>
                <c:pt idx="156">
                  <c:v>41980</c:v>
                </c:pt>
                <c:pt idx="157">
                  <c:v>41981</c:v>
                </c:pt>
                <c:pt idx="158">
                  <c:v>41982</c:v>
                </c:pt>
                <c:pt idx="159">
                  <c:v>41983</c:v>
                </c:pt>
                <c:pt idx="160">
                  <c:v>41988</c:v>
                </c:pt>
                <c:pt idx="161">
                  <c:v>41989</c:v>
                </c:pt>
                <c:pt idx="162">
                  <c:v>41990</c:v>
                </c:pt>
                <c:pt idx="163">
                  <c:v>41991</c:v>
                </c:pt>
                <c:pt idx="164">
                  <c:v>41992</c:v>
                </c:pt>
                <c:pt idx="165">
                  <c:v>41995</c:v>
                </c:pt>
                <c:pt idx="166">
                  <c:v>41996</c:v>
                </c:pt>
                <c:pt idx="167">
                  <c:v>41997</c:v>
                </c:pt>
                <c:pt idx="168">
                  <c:v>41999</c:v>
                </c:pt>
                <c:pt idx="169">
                  <c:v>42002</c:v>
                </c:pt>
                <c:pt idx="170">
                  <c:v>42003</c:v>
                </c:pt>
                <c:pt idx="171">
                  <c:v>42004</c:v>
                </c:pt>
                <c:pt idx="172">
                  <c:v>42006</c:v>
                </c:pt>
                <c:pt idx="173">
                  <c:v>42009</c:v>
                </c:pt>
                <c:pt idx="174">
                  <c:v>42010</c:v>
                </c:pt>
                <c:pt idx="175">
                  <c:v>42011</c:v>
                </c:pt>
                <c:pt idx="176">
                  <c:v>42012</c:v>
                </c:pt>
                <c:pt idx="177">
                  <c:v>42013</c:v>
                </c:pt>
                <c:pt idx="178">
                  <c:v>42016</c:v>
                </c:pt>
                <c:pt idx="179">
                  <c:v>42017</c:v>
                </c:pt>
                <c:pt idx="180">
                  <c:v>42018</c:v>
                </c:pt>
                <c:pt idx="181">
                  <c:v>42019</c:v>
                </c:pt>
                <c:pt idx="182">
                  <c:v>42020</c:v>
                </c:pt>
                <c:pt idx="183">
                  <c:v>42023</c:v>
                </c:pt>
                <c:pt idx="184">
                  <c:v>42024</c:v>
                </c:pt>
                <c:pt idx="185">
                  <c:v>42025</c:v>
                </c:pt>
                <c:pt idx="186">
                  <c:v>42026</c:v>
                </c:pt>
                <c:pt idx="187">
                  <c:v>42027</c:v>
                </c:pt>
                <c:pt idx="188">
                  <c:v>42030</c:v>
                </c:pt>
                <c:pt idx="189">
                  <c:v>42031</c:v>
                </c:pt>
                <c:pt idx="190">
                  <c:v>42032</c:v>
                </c:pt>
                <c:pt idx="191">
                  <c:v>42033</c:v>
                </c:pt>
                <c:pt idx="192">
                  <c:v>42034</c:v>
                </c:pt>
                <c:pt idx="193">
                  <c:v>42037</c:v>
                </c:pt>
                <c:pt idx="194">
                  <c:v>42038</c:v>
                </c:pt>
                <c:pt idx="195">
                  <c:v>42039</c:v>
                </c:pt>
                <c:pt idx="196">
                  <c:v>42040</c:v>
                </c:pt>
                <c:pt idx="197">
                  <c:v>42041</c:v>
                </c:pt>
                <c:pt idx="198">
                  <c:v>42044</c:v>
                </c:pt>
                <c:pt idx="199">
                  <c:v>42045</c:v>
                </c:pt>
                <c:pt idx="200">
                  <c:v>42046</c:v>
                </c:pt>
                <c:pt idx="201">
                  <c:v>42047</c:v>
                </c:pt>
                <c:pt idx="202">
                  <c:v>42048</c:v>
                </c:pt>
                <c:pt idx="203">
                  <c:v>42051</c:v>
                </c:pt>
                <c:pt idx="204">
                  <c:v>42052</c:v>
                </c:pt>
                <c:pt idx="205">
                  <c:v>42053</c:v>
                </c:pt>
                <c:pt idx="206">
                  <c:v>42054</c:v>
                </c:pt>
                <c:pt idx="207">
                  <c:v>42055</c:v>
                </c:pt>
                <c:pt idx="208">
                  <c:v>42058</c:v>
                </c:pt>
                <c:pt idx="209">
                  <c:v>42059</c:v>
                </c:pt>
                <c:pt idx="210">
                  <c:v>42060</c:v>
                </c:pt>
                <c:pt idx="211">
                  <c:v>42061</c:v>
                </c:pt>
                <c:pt idx="212">
                  <c:v>42062</c:v>
                </c:pt>
                <c:pt idx="213">
                  <c:v>42065</c:v>
                </c:pt>
                <c:pt idx="214">
                  <c:v>42066</c:v>
                </c:pt>
                <c:pt idx="215">
                  <c:v>42067</c:v>
                </c:pt>
                <c:pt idx="216">
                  <c:v>42068</c:v>
                </c:pt>
                <c:pt idx="217">
                  <c:v>42069</c:v>
                </c:pt>
                <c:pt idx="218">
                  <c:v>42072</c:v>
                </c:pt>
                <c:pt idx="219">
                  <c:v>42073</c:v>
                </c:pt>
                <c:pt idx="220">
                  <c:v>42074</c:v>
                </c:pt>
                <c:pt idx="221">
                  <c:v>42075</c:v>
                </c:pt>
                <c:pt idx="222">
                  <c:v>42076</c:v>
                </c:pt>
                <c:pt idx="223">
                  <c:v>42079</c:v>
                </c:pt>
                <c:pt idx="224">
                  <c:v>42080</c:v>
                </c:pt>
                <c:pt idx="225">
                  <c:v>42081</c:v>
                </c:pt>
                <c:pt idx="226">
                  <c:v>42082</c:v>
                </c:pt>
                <c:pt idx="227">
                  <c:v>42083</c:v>
                </c:pt>
                <c:pt idx="228">
                  <c:v>42086</c:v>
                </c:pt>
                <c:pt idx="229">
                  <c:v>42087</c:v>
                </c:pt>
                <c:pt idx="230">
                  <c:v>42088</c:v>
                </c:pt>
                <c:pt idx="231">
                  <c:v>42089</c:v>
                </c:pt>
                <c:pt idx="232">
                  <c:v>42090</c:v>
                </c:pt>
                <c:pt idx="233">
                  <c:v>42093</c:v>
                </c:pt>
                <c:pt idx="234">
                  <c:v>42094</c:v>
                </c:pt>
                <c:pt idx="235">
                  <c:v>42095</c:v>
                </c:pt>
                <c:pt idx="236">
                  <c:v>42096</c:v>
                </c:pt>
                <c:pt idx="237">
                  <c:v>42097</c:v>
                </c:pt>
                <c:pt idx="238">
                  <c:v>42100</c:v>
                </c:pt>
                <c:pt idx="239">
                  <c:v>42101</c:v>
                </c:pt>
                <c:pt idx="240">
                  <c:v>42102</c:v>
                </c:pt>
                <c:pt idx="241">
                  <c:v>42103</c:v>
                </c:pt>
                <c:pt idx="242">
                  <c:v>42104</c:v>
                </c:pt>
                <c:pt idx="243">
                  <c:v>42107</c:v>
                </c:pt>
                <c:pt idx="244">
                  <c:v>42108</c:v>
                </c:pt>
                <c:pt idx="245">
                  <c:v>42109</c:v>
                </c:pt>
                <c:pt idx="246">
                  <c:v>42110</c:v>
                </c:pt>
                <c:pt idx="247">
                  <c:v>42111</c:v>
                </c:pt>
                <c:pt idx="248">
                  <c:v>42115</c:v>
                </c:pt>
                <c:pt idx="249">
                  <c:v>42116</c:v>
                </c:pt>
                <c:pt idx="250">
                  <c:v>42117</c:v>
                </c:pt>
                <c:pt idx="251">
                  <c:v>42118</c:v>
                </c:pt>
                <c:pt idx="252">
                  <c:v>42121</c:v>
                </c:pt>
                <c:pt idx="253">
                  <c:v>42122</c:v>
                </c:pt>
                <c:pt idx="254">
                  <c:v>42123</c:v>
                </c:pt>
                <c:pt idx="255">
                  <c:v>42124</c:v>
                </c:pt>
                <c:pt idx="256">
                  <c:v>42125</c:v>
                </c:pt>
                <c:pt idx="257">
                  <c:v>42128</c:v>
                </c:pt>
                <c:pt idx="258">
                  <c:v>42129</c:v>
                </c:pt>
                <c:pt idx="259">
                  <c:v>42130</c:v>
                </c:pt>
                <c:pt idx="260">
                  <c:v>42131</c:v>
                </c:pt>
                <c:pt idx="261">
                  <c:v>42132</c:v>
                </c:pt>
                <c:pt idx="262">
                  <c:v>42135</c:v>
                </c:pt>
                <c:pt idx="263">
                  <c:v>42136</c:v>
                </c:pt>
                <c:pt idx="264">
                  <c:v>42137</c:v>
                </c:pt>
                <c:pt idx="265">
                  <c:v>42138</c:v>
                </c:pt>
                <c:pt idx="266">
                  <c:v>42139</c:v>
                </c:pt>
                <c:pt idx="267">
                  <c:v>42142</c:v>
                </c:pt>
                <c:pt idx="268">
                  <c:v>42143</c:v>
                </c:pt>
                <c:pt idx="269">
                  <c:v>42144</c:v>
                </c:pt>
                <c:pt idx="270">
                  <c:v>42145</c:v>
                </c:pt>
                <c:pt idx="271">
                  <c:v>42146</c:v>
                </c:pt>
                <c:pt idx="272">
                  <c:v>42149</c:v>
                </c:pt>
                <c:pt idx="273">
                  <c:v>42150</c:v>
                </c:pt>
                <c:pt idx="274">
                  <c:v>42151</c:v>
                </c:pt>
                <c:pt idx="275">
                  <c:v>42152</c:v>
                </c:pt>
                <c:pt idx="276">
                  <c:v>42153</c:v>
                </c:pt>
                <c:pt idx="277">
                  <c:v>42156</c:v>
                </c:pt>
                <c:pt idx="278">
                  <c:v>42157</c:v>
                </c:pt>
                <c:pt idx="279">
                  <c:v>42158</c:v>
                </c:pt>
                <c:pt idx="280">
                  <c:v>42159</c:v>
                </c:pt>
                <c:pt idx="281">
                  <c:v>42160</c:v>
                </c:pt>
                <c:pt idx="282">
                  <c:v>42163</c:v>
                </c:pt>
                <c:pt idx="283">
                  <c:v>42164</c:v>
                </c:pt>
                <c:pt idx="284">
                  <c:v>42165</c:v>
                </c:pt>
                <c:pt idx="285">
                  <c:v>42166</c:v>
                </c:pt>
                <c:pt idx="286">
                  <c:v>42167</c:v>
                </c:pt>
                <c:pt idx="287">
                  <c:v>42170</c:v>
                </c:pt>
                <c:pt idx="288">
                  <c:v>42171</c:v>
                </c:pt>
                <c:pt idx="289">
                  <c:v>42172</c:v>
                </c:pt>
                <c:pt idx="290">
                  <c:v>42173</c:v>
                </c:pt>
                <c:pt idx="291">
                  <c:v>42174</c:v>
                </c:pt>
                <c:pt idx="292">
                  <c:v>42177</c:v>
                </c:pt>
                <c:pt idx="293">
                  <c:v>42178</c:v>
                </c:pt>
                <c:pt idx="294">
                  <c:v>42179</c:v>
                </c:pt>
                <c:pt idx="295">
                  <c:v>42180</c:v>
                </c:pt>
                <c:pt idx="296">
                  <c:v>42181</c:v>
                </c:pt>
                <c:pt idx="297">
                  <c:v>42184</c:v>
                </c:pt>
                <c:pt idx="298">
                  <c:v>42185</c:v>
                </c:pt>
                <c:pt idx="299">
                  <c:v>42186</c:v>
                </c:pt>
                <c:pt idx="300">
                  <c:v>42187</c:v>
                </c:pt>
                <c:pt idx="301">
                  <c:v>42188</c:v>
                </c:pt>
                <c:pt idx="302">
                  <c:v>42191</c:v>
                </c:pt>
                <c:pt idx="303">
                  <c:v>42192</c:v>
                </c:pt>
                <c:pt idx="304">
                  <c:v>42193</c:v>
                </c:pt>
                <c:pt idx="305">
                  <c:v>42194</c:v>
                </c:pt>
                <c:pt idx="306">
                  <c:v>42195</c:v>
                </c:pt>
                <c:pt idx="307">
                  <c:v>42198</c:v>
                </c:pt>
                <c:pt idx="308">
                  <c:v>42199</c:v>
                </c:pt>
                <c:pt idx="309">
                  <c:v>42200</c:v>
                </c:pt>
                <c:pt idx="310">
                  <c:v>42201</c:v>
                </c:pt>
                <c:pt idx="311">
                  <c:v>42202</c:v>
                </c:pt>
                <c:pt idx="312">
                  <c:v>42205</c:v>
                </c:pt>
                <c:pt idx="313">
                  <c:v>42206</c:v>
                </c:pt>
                <c:pt idx="314">
                  <c:v>42207</c:v>
                </c:pt>
                <c:pt idx="315">
                  <c:v>42208</c:v>
                </c:pt>
                <c:pt idx="316">
                  <c:v>42209</c:v>
                </c:pt>
                <c:pt idx="317">
                  <c:v>42212</c:v>
                </c:pt>
                <c:pt idx="318">
                  <c:v>42213</c:v>
                </c:pt>
                <c:pt idx="319">
                  <c:v>42214</c:v>
                </c:pt>
                <c:pt idx="320">
                  <c:v>42215</c:v>
                </c:pt>
                <c:pt idx="321">
                  <c:v>42216</c:v>
                </c:pt>
                <c:pt idx="322">
                  <c:v>42219</c:v>
                </c:pt>
                <c:pt idx="323">
                  <c:v>42220</c:v>
                </c:pt>
                <c:pt idx="324">
                  <c:v>42221</c:v>
                </c:pt>
                <c:pt idx="325">
                  <c:v>42222</c:v>
                </c:pt>
                <c:pt idx="326">
                  <c:v>42223</c:v>
                </c:pt>
                <c:pt idx="327">
                  <c:v>42226</c:v>
                </c:pt>
                <c:pt idx="328">
                  <c:v>42227</c:v>
                </c:pt>
                <c:pt idx="329">
                  <c:v>42228</c:v>
                </c:pt>
                <c:pt idx="330">
                  <c:v>42229</c:v>
                </c:pt>
                <c:pt idx="331">
                  <c:v>42230</c:v>
                </c:pt>
                <c:pt idx="332">
                  <c:v>42233</c:v>
                </c:pt>
                <c:pt idx="333">
                  <c:v>42234</c:v>
                </c:pt>
                <c:pt idx="334">
                  <c:v>42235</c:v>
                </c:pt>
                <c:pt idx="335">
                  <c:v>42236</c:v>
                </c:pt>
                <c:pt idx="336">
                  <c:v>42237</c:v>
                </c:pt>
                <c:pt idx="337">
                  <c:v>42240</c:v>
                </c:pt>
                <c:pt idx="338">
                  <c:v>42241</c:v>
                </c:pt>
                <c:pt idx="339">
                  <c:v>42242</c:v>
                </c:pt>
                <c:pt idx="340">
                  <c:v>42243</c:v>
                </c:pt>
                <c:pt idx="341">
                  <c:v>42244</c:v>
                </c:pt>
                <c:pt idx="342">
                  <c:v>42247</c:v>
                </c:pt>
                <c:pt idx="343">
                  <c:v>42248</c:v>
                </c:pt>
                <c:pt idx="344">
                  <c:v>42249</c:v>
                </c:pt>
                <c:pt idx="345">
                  <c:v>42250</c:v>
                </c:pt>
                <c:pt idx="346">
                  <c:v>42251</c:v>
                </c:pt>
                <c:pt idx="347">
                  <c:v>42254</c:v>
                </c:pt>
                <c:pt idx="348">
                  <c:v>42255</c:v>
                </c:pt>
                <c:pt idx="349">
                  <c:v>42256</c:v>
                </c:pt>
                <c:pt idx="350">
                  <c:v>42257</c:v>
                </c:pt>
                <c:pt idx="351">
                  <c:v>42258</c:v>
                </c:pt>
                <c:pt idx="352">
                  <c:v>42261</c:v>
                </c:pt>
                <c:pt idx="353">
                  <c:v>42262</c:v>
                </c:pt>
                <c:pt idx="354">
                  <c:v>42263</c:v>
                </c:pt>
                <c:pt idx="355">
                  <c:v>42264</c:v>
                </c:pt>
                <c:pt idx="356">
                  <c:v>42265</c:v>
                </c:pt>
                <c:pt idx="357">
                  <c:v>42268</c:v>
                </c:pt>
                <c:pt idx="358">
                  <c:v>42269</c:v>
                </c:pt>
                <c:pt idx="359">
                  <c:v>42270</c:v>
                </c:pt>
                <c:pt idx="360">
                  <c:v>42271</c:v>
                </c:pt>
                <c:pt idx="361">
                  <c:v>42272</c:v>
                </c:pt>
                <c:pt idx="362">
                  <c:v>42275</c:v>
                </c:pt>
                <c:pt idx="363">
                  <c:v>42276</c:v>
                </c:pt>
                <c:pt idx="364">
                  <c:v>42277</c:v>
                </c:pt>
                <c:pt idx="365">
                  <c:v>42278</c:v>
                </c:pt>
                <c:pt idx="366">
                  <c:v>42279</c:v>
                </c:pt>
                <c:pt idx="367">
                  <c:v>42282</c:v>
                </c:pt>
                <c:pt idx="368">
                  <c:v>42283</c:v>
                </c:pt>
                <c:pt idx="369">
                  <c:v>42284</c:v>
                </c:pt>
                <c:pt idx="370">
                  <c:v>42285</c:v>
                </c:pt>
                <c:pt idx="371">
                  <c:v>42286</c:v>
                </c:pt>
                <c:pt idx="372">
                  <c:v>42289</c:v>
                </c:pt>
                <c:pt idx="373">
                  <c:v>42290</c:v>
                </c:pt>
                <c:pt idx="374">
                  <c:v>42291</c:v>
                </c:pt>
                <c:pt idx="375">
                  <c:v>42292</c:v>
                </c:pt>
                <c:pt idx="376">
                  <c:v>42293</c:v>
                </c:pt>
                <c:pt idx="377">
                  <c:v>42296</c:v>
                </c:pt>
                <c:pt idx="378">
                  <c:v>42297</c:v>
                </c:pt>
                <c:pt idx="379">
                  <c:v>42298</c:v>
                </c:pt>
                <c:pt idx="380">
                  <c:v>42299</c:v>
                </c:pt>
                <c:pt idx="381">
                  <c:v>42300</c:v>
                </c:pt>
                <c:pt idx="382">
                  <c:v>42303</c:v>
                </c:pt>
                <c:pt idx="383">
                  <c:v>42304</c:v>
                </c:pt>
                <c:pt idx="384">
                  <c:v>42305</c:v>
                </c:pt>
                <c:pt idx="385">
                  <c:v>42306</c:v>
                </c:pt>
                <c:pt idx="386">
                  <c:v>42307</c:v>
                </c:pt>
                <c:pt idx="387">
                  <c:v>42310</c:v>
                </c:pt>
                <c:pt idx="388">
                  <c:v>42311</c:v>
                </c:pt>
                <c:pt idx="389">
                  <c:v>42312</c:v>
                </c:pt>
                <c:pt idx="390">
                  <c:v>42313</c:v>
                </c:pt>
                <c:pt idx="391">
                  <c:v>42314</c:v>
                </c:pt>
                <c:pt idx="392">
                  <c:v>42317</c:v>
                </c:pt>
                <c:pt idx="393">
                  <c:v>42318</c:v>
                </c:pt>
                <c:pt idx="394">
                  <c:v>42319</c:v>
                </c:pt>
                <c:pt idx="395">
                  <c:v>42320</c:v>
                </c:pt>
                <c:pt idx="396">
                  <c:v>42321</c:v>
                </c:pt>
                <c:pt idx="397">
                  <c:v>42324</c:v>
                </c:pt>
                <c:pt idx="398">
                  <c:v>42325</c:v>
                </c:pt>
                <c:pt idx="399">
                  <c:v>42326</c:v>
                </c:pt>
                <c:pt idx="400">
                  <c:v>42327</c:v>
                </c:pt>
                <c:pt idx="401">
                  <c:v>42328</c:v>
                </c:pt>
                <c:pt idx="402">
                  <c:v>42331</c:v>
                </c:pt>
                <c:pt idx="403">
                  <c:v>42332</c:v>
                </c:pt>
                <c:pt idx="404">
                  <c:v>42333</c:v>
                </c:pt>
                <c:pt idx="405">
                  <c:v>42334</c:v>
                </c:pt>
                <c:pt idx="406">
                  <c:v>42335</c:v>
                </c:pt>
                <c:pt idx="407">
                  <c:v>42338</c:v>
                </c:pt>
                <c:pt idx="408">
                  <c:v>42339</c:v>
                </c:pt>
                <c:pt idx="409">
                  <c:v>42340</c:v>
                </c:pt>
                <c:pt idx="410">
                  <c:v>42341</c:v>
                </c:pt>
                <c:pt idx="411">
                  <c:v>42342</c:v>
                </c:pt>
                <c:pt idx="412">
                  <c:v>42345</c:v>
                </c:pt>
                <c:pt idx="413">
                  <c:v>42346</c:v>
                </c:pt>
                <c:pt idx="414">
                  <c:v>42347</c:v>
                </c:pt>
                <c:pt idx="415">
                  <c:v>42348</c:v>
                </c:pt>
                <c:pt idx="416">
                  <c:v>42349</c:v>
                </c:pt>
                <c:pt idx="417">
                  <c:v>42352</c:v>
                </c:pt>
                <c:pt idx="418">
                  <c:v>42353</c:v>
                </c:pt>
                <c:pt idx="419">
                  <c:v>42354</c:v>
                </c:pt>
                <c:pt idx="420">
                  <c:v>42355</c:v>
                </c:pt>
                <c:pt idx="421">
                  <c:v>42356</c:v>
                </c:pt>
                <c:pt idx="422">
                  <c:v>42359</c:v>
                </c:pt>
                <c:pt idx="423">
                  <c:v>42360</c:v>
                </c:pt>
                <c:pt idx="424">
                  <c:v>42361</c:v>
                </c:pt>
                <c:pt idx="425">
                  <c:v>42362</c:v>
                </c:pt>
                <c:pt idx="426">
                  <c:v>42366</c:v>
                </c:pt>
                <c:pt idx="427">
                  <c:v>42367</c:v>
                </c:pt>
                <c:pt idx="428">
                  <c:v>42368</c:v>
                </c:pt>
                <c:pt idx="429">
                  <c:v>42369</c:v>
                </c:pt>
                <c:pt idx="430">
                  <c:v>42373</c:v>
                </c:pt>
                <c:pt idx="431">
                  <c:v>42374</c:v>
                </c:pt>
                <c:pt idx="432">
                  <c:v>42375</c:v>
                </c:pt>
                <c:pt idx="433">
                  <c:v>42376</c:v>
                </c:pt>
                <c:pt idx="434">
                  <c:v>42377</c:v>
                </c:pt>
                <c:pt idx="435">
                  <c:v>42380</c:v>
                </c:pt>
                <c:pt idx="436">
                  <c:v>42381</c:v>
                </c:pt>
                <c:pt idx="437">
                  <c:v>42382</c:v>
                </c:pt>
                <c:pt idx="438">
                  <c:v>42383</c:v>
                </c:pt>
                <c:pt idx="439">
                  <c:v>42384</c:v>
                </c:pt>
                <c:pt idx="440">
                  <c:v>42387</c:v>
                </c:pt>
                <c:pt idx="441">
                  <c:v>42388</c:v>
                </c:pt>
                <c:pt idx="442">
                  <c:v>42389</c:v>
                </c:pt>
                <c:pt idx="443">
                  <c:v>42390</c:v>
                </c:pt>
                <c:pt idx="444">
                  <c:v>42391</c:v>
                </c:pt>
                <c:pt idx="445">
                  <c:v>42394</c:v>
                </c:pt>
                <c:pt idx="446">
                  <c:v>42395</c:v>
                </c:pt>
                <c:pt idx="447">
                  <c:v>42396</c:v>
                </c:pt>
                <c:pt idx="448">
                  <c:v>42397</c:v>
                </c:pt>
                <c:pt idx="449">
                  <c:v>42398</c:v>
                </c:pt>
                <c:pt idx="450">
                  <c:v>42401</c:v>
                </c:pt>
                <c:pt idx="451">
                  <c:v>42402</c:v>
                </c:pt>
                <c:pt idx="452">
                  <c:v>42403</c:v>
                </c:pt>
                <c:pt idx="453">
                  <c:v>42404</c:v>
                </c:pt>
                <c:pt idx="454">
                  <c:v>42405</c:v>
                </c:pt>
                <c:pt idx="455">
                  <c:v>42408</c:v>
                </c:pt>
                <c:pt idx="456">
                  <c:v>42409</c:v>
                </c:pt>
                <c:pt idx="457">
                  <c:v>42410</c:v>
                </c:pt>
                <c:pt idx="458">
                  <c:v>42411</c:v>
                </c:pt>
                <c:pt idx="459">
                  <c:v>42412</c:v>
                </c:pt>
                <c:pt idx="460">
                  <c:v>42415</c:v>
                </c:pt>
                <c:pt idx="461">
                  <c:v>42416</c:v>
                </c:pt>
                <c:pt idx="462">
                  <c:v>42417</c:v>
                </c:pt>
                <c:pt idx="463">
                  <c:v>42418</c:v>
                </c:pt>
                <c:pt idx="464">
                  <c:v>42419</c:v>
                </c:pt>
                <c:pt idx="465">
                  <c:v>42422</c:v>
                </c:pt>
                <c:pt idx="466">
                  <c:v>42423</c:v>
                </c:pt>
                <c:pt idx="467">
                  <c:v>42424</c:v>
                </c:pt>
                <c:pt idx="468">
                  <c:v>42425</c:v>
                </c:pt>
                <c:pt idx="469">
                  <c:v>42426</c:v>
                </c:pt>
                <c:pt idx="470">
                  <c:v>42429</c:v>
                </c:pt>
                <c:pt idx="471">
                  <c:v>42430</c:v>
                </c:pt>
                <c:pt idx="472">
                  <c:v>42431</c:v>
                </c:pt>
                <c:pt idx="473">
                  <c:v>42432</c:v>
                </c:pt>
                <c:pt idx="474">
                  <c:v>42433</c:v>
                </c:pt>
                <c:pt idx="475">
                  <c:v>42436</c:v>
                </c:pt>
                <c:pt idx="476">
                  <c:v>42437</c:v>
                </c:pt>
                <c:pt idx="477">
                  <c:v>42438</c:v>
                </c:pt>
                <c:pt idx="478">
                  <c:v>42439</c:v>
                </c:pt>
                <c:pt idx="479">
                  <c:v>42440</c:v>
                </c:pt>
                <c:pt idx="480">
                  <c:v>42443</c:v>
                </c:pt>
                <c:pt idx="481">
                  <c:v>42444</c:v>
                </c:pt>
                <c:pt idx="482">
                  <c:v>42445</c:v>
                </c:pt>
                <c:pt idx="483">
                  <c:v>42446</c:v>
                </c:pt>
                <c:pt idx="484">
                  <c:v>42447</c:v>
                </c:pt>
                <c:pt idx="485">
                  <c:v>42450</c:v>
                </c:pt>
                <c:pt idx="486">
                  <c:v>42451</c:v>
                </c:pt>
                <c:pt idx="487">
                  <c:v>42452</c:v>
                </c:pt>
                <c:pt idx="488">
                  <c:v>42453</c:v>
                </c:pt>
                <c:pt idx="489">
                  <c:v>42457</c:v>
                </c:pt>
                <c:pt idx="490">
                  <c:v>42458</c:v>
                </c:pt>
                <c:pt idx="491">
                  <c:v>42459</c:v>
                </c:pt>
                <c:pt idx="492">
                  <c:v>42460</c:v>
                </c:pt>
                <c:pt idx="493">
                  <c:v>42461</c:v>
                </c:pt>
                <c:pt idx="494">
                  <c:v>42464</c:v>
                </c:pt>
                <c:pt idx="495">
                  <c:v>42465</c:v>
                </c:pt>
                <c:pt idx="496">
                  <c:v>42466</c:v>
                </c:pt>
                <c:pt idx="497">
                  <c:v>42467</c:v>
                </c:pt>
                <c:pt idx="498">
                  <c:v>42468</c:v>
                </c:pt>
                <c:pt idx="499">
                  <c:v>42471</c:v>
                </c:pt>
                <c:pt idx="500">
                  <c:v>42472</c:v>
                </c:pt>
                <c:pt idx="501">
                  <c:v>42473</c:v>
                </c:pt>
                <c:pt idx="502">
                  <c:v>42474</c:v>
                </c:pt>
                <c:pt idx="503">
                  <c:v>42475</c:v>
                </c:pt>
                <c:pt idx="504">
                  <c:v>42478</c:v>
                </c:pt>
                <c:pt idx="505">
                  <c:v>42479</c:v>
                </c:pt>
                <c:pt idx="506">
                  <c:v>42480</c:v>
                </c:pt>
                <c:pt idx="507">
                  <c:v>42481</c:v>
                </c:pt>
                <c:pt idx="508">
                  <c:v>42482</c:v>
                </c:pt>
                <c:pt idx="509">
                  <c:v>42485</c:v>
                </c:pt>
                <c:pt idx="510">
                  <c:v>42486</c:v>
                </c:pt>
                <c:pt idx="511">
                  <c:v>42487</c:v>
                </c:pt>
                <c:pt idx="512">
                  <c:v>42488</c:v>
                </c:pt>
                <c:pt idx="513">
                  <c:v>42489</c:v>
                </c:pt>
                <c:pt idx="514">
                  <c:v>42126</c:v>
                </c:pt>
                <c:pt idx="515">
                  <c:v>42127</c:v>
                </c:pt>
                <c:pt idx="516">
                  <c:v>42128</c:v>
                </c:pt>
                <c:pt idx="517">
                  <c:v>42129</c:v>
                </c:pt>
                <c:pt idx="518">
                  <c:v>42130</c:v>
                </c:pt>
                <c:pt idx="519">
                  <c:v>42499</c:v>
                </c:pt>
                <c:pt idx="520">
                  <c:v>42500</c:v>
                </c:pt>
                <c:pt idx="521">
                  <c:v>42501</c:v>
                </c:pt>
                <c:pt idx="522">
                  <c:v>42502</c:v>
                </c:pt>
                <c:pt idx="523">
                  <c:v>42503</c:v>
                </c:pt>
                <c:pt idx="524">
                  <c:v>42506</c:v>
                </c:pt>
                <c:pt idx="525">
                  <c:v>42507</c:v>
                </c:pt>
                <c:pt idx="526">
                  <c:v>42508</c:v>
                </c:pt>
                <c:pt idx="527">
                  <c:v>42509</c:v>
                </c:pt>
                <c:pt idx="528">
                  <c:v>42510</c:v>
                </c:pt>
                <c:pt idx="529">
                  <c:v>42513</c:v>
                </c:pt>
                <c:pt idx="530">
                  <c:v>42514</c:v>
                </c:pt>
                <c:pt idx="531">
                  <c:v>42515</c:v>
                </c:pt>
                <c:pt idx="532">
                  <c:v>42516</c:v>
                </c:pt>
                <c:pt idx="533">
                  <c:v>42517</c:v>
                </c:pt>
                <c:pt idx="534">
                  <c:v>42521</c:v>
                </c:pt>
                <c:pt idx="535">
                  <c:v>42522</c:v>
                </c:pt>
                <c:pt idx="536">
                  <c:v>42523</c:v>
                </c:pt>
                <c:pt idx="537">
                  <c:v>41793</c:v>
                </c:pt>
                <c:pt idx="538">
                  <c:v>41794</c:v>
                </c:pt>
                <c:pt idx="539">
                  <c:v>41799</c:v>
                </c:pt>
                <c:pt idx="540">
                  <c:v>41800</c:v>
                </c:pt>
                <c:pt idx="541">
                  <c:v>41801</c:v>
                </c:pt>
                <c:pt idx="542">
                  <c:v>41802</c:v>
                </c:pt>
                <c:pt idx="543">
                  <c:v>41803</c:v>
                </c:pt>
                <c:pt idx="544">
                  <c:v>41806</c:v>
                </c:pt>
                <c:pt idx="545">
                  <c:v>41808</c:v>
                </c:pt>
                <c:pt idx="546">
                  <c:v>41809</c:v>
                </c:pt>
                <c:pt idx="547">
                  <c:v>41810</c:v>
                </c:pt>
                <c:pt idx="548">
                  <c:v>41814</c:v>
                </c:pt>
                <c:pt idx="549">
                  <c:v>41815</c:v>
                </c:pt>
                <c:pt idx="550">
                  <c:v>41816</c:v>
                </c:pt>
                <c:pt idx="551">
                  <c:v>41821</c:v>
                </c:pt>
                <c:pt idx="552">
                  <c:v>41824</c:v>
                </c:pt>
                <c:pt idx="553">
                  <c:v>41827</c:v>
                </c:pt>
                <c:pt idx="554">
                  <c:v>41829</c:v>
                </c:pt>
                <c:pt idx="555">
                  <c:v>41830</c:v>
                </c:pt>
                <c:pt idx="556">
                  <c:v>41831</c:v>
                </c:pt>
                <c:pt idx="557">
                  <c:v>41834</c:v>
                </c:pt>
                <c:pt idx="558">
                  <c:v>41835</c:v>
                </c:pt>
                <c:pt idx="559">
                  <c:v>41836</c:v>
                </c:pt>
                <c:pt idx="560">
                  <c:v>41837</c:v>
                </c:pt>
                <c:pt idx="561">
                  <c:v>41841</c:v>
                </c:pt>
                <c:pt idx="562">
                  <c:v>41842</c:v>
                </c:pt>
                <c:pt idx="563">
                  <c:v>41843</c:v>
                </c:pt>
                <c:pt idx="564">
                  <c:v>41844</c:v>
                </c:pt>
                <c:pt idx="565">
                  <c:v>41845</c:v>
                </c:pt>
                <c:pt idx="566">
                  <c:v>41848</c:v>
                </c:pt>
                <c:pt idx="567">
                  <c:v>41849</c:v>
                </c:pt>
                <c:pt idx="568">
                  <c:v>41850</c:v>
                </c:pt>
                <c:pt idx="569">
                  <c:v>41851</c:v>
                </c:pt>
                <c:pt idx="570">
                  <c:v>41852</c:v>
                </c:pt>
                <c:pt idx="571">
                  <c:v>41856</c:v>
                </c:pt>
                <c:pt idx="572">
                  <c:v>41859</c:v>
                </c:pt>
                <c:pt idx="573">
                  <c:v>41865</c:v>
                </c:pt>
                <c:pt idx="574">
                  <c:v>41866</c:v>
                </c:pt>
                <c:pt idx="575">
                  <c:v>41872</c:v>
                </c:pt>
                <c:pt idx="576">
                  <c:v>41873</c:v>
                </c:pt>
                <c:pt idx="577">
                  <c:v>41876</c:v>
                </c:pt>
                <c:pt idx="578">
                  <c:v>41877</c:v>
                </c:pt>
                <c:pt idx="579">
                  <c:v>41878</c:v>
                </c:pt>
                <c:pt idx="580">
                  <c:v>41879</c:v>
                </c:pt>
                <c:pt idx="581">
                  <c:v>41880</c:v>
                </c:pt>
                <c:pt idx="582">
                  <c:v>41884</c:v>
                </c:pt>
                <c:pt idx="583">
                  <c:v>41885</c:v>
                </c:pt>
                <c:pt idx="584">
                  <c:v>41887</c:v>
                </c:pt>
                <c:pt idx="585">
                  <c:v>41890</c:v>
                </c:pt>
                <c:pt idx="586">
                  <c:v>41891</c:v>
                </c:pt>
                <c:pt idx="587">
                  <c:v>41892</c:v>
                </c:pt>
                <c:pt idx="588">
                  <c:v>41893</c:v>
                </c:pt>
                <c:pt idx="589">
                  <c:v>41897</c:v>
                </c:pt>
                <c:pt idx="590">
                  <c:v>41899</c:v>
                </c:pt>
                <c:pt idx="591">
                  <c:v>41900</c:v>
                </c:pt>
                <c:pt idx="592">
                  <c:v>41901</c:v>
                </c:pt>
                <c:pt idx="593">
                  <c:v>41905</c:v>
                </c:pt>
                <c:pt idx="594">
                  <c:v>41906</c:v>
                </c:pt>
                <c:pt idx="595">
                  <c:v>41907</c:v>
                </c:pt>
                <c:pt idx="596">
                  <c:v>41908</c:v>
                </c:pt>
                <c:pt idx="597">
                  <c:v>41911</c:v>
                </c:pt>
                <c:pt idx="598">
                  <c:v>41913</c:v>
                </c:pt>
                <c:pt idx="599">
                  <c:v>41914</c:v>
                </c:pt>
                <c:pt idx="600">
                  <c:v>41918</c:v>
                </c:pt>
                <c:pt idx="601">
                  <c:v>41919</c:v>
                </c:pt>
                <c:pt idx="602">
                  <c:v>41922</c:v>
                </c:pt>
                <c:pt idx="603">
                  <c:v>41926</c:v>
                </c:pt>
                <c:pt idx="604">
                  <c:v>41927</c:v>
                </c:pt>
                <c:pt idx="605">
                  <c:v>41928</c:v>
                </c:pt>
                <c:pt idx="606">
                  <c:v>41929</c:v>
                </c:pt>
                <c:pt idx="607">
                  <c:v>41932</c:v>
                </c:pt>
                <c:pt idx="608">
                  <c:v>41933</c:v>
                </c:pt>
                <c:pt idx="609">
                  <c:v>41934</c:v>
                </c:pt>
                <c:pt idx="610">
                  <c:v>41935</c:v>
                </c:pt>
                <c:pt idx="611">
                  <c:v>41936</c:v>
                </c:pt>
                <c:pt idx="612">
                  <c:v>41939</c:v>
                </c:pt>
                <c:pt idx="613">
                  <c:v>41940</c:v>
                </c:pt>
                <c:pt idx="614">
                  <c:v>41941</c:v>
                </c:pt>
                <c:pt idx="615">
                  <c:v>41942</c:v>
                </c:pt>
                <c:pt idx="616">
                  <c:v>41943</c:v>
                </c:pt>
                <c:pt idx="617">
                  <c:v>41946</c:v>
                </c:pt>
                <c:pt idx="618">
                  <c:v>41947</c:v>
                </c:pt>
                <c:pt idx="619">
                  <c:v>41948</c:v>
                </c:pt>
                <c:pt idx="620">
                  <c:v>41949</c:v>
                </c:pt>
                <c:pt idx="621">
                  <c:v>41950</c:v>
                </c:pt>
                <c:pt idx="622">
                  <c:v>41953</c:v>
                </c:pt>
                <c:pt idx="623">
                  <c:v>41954</c:v>
                </c:pt>
                <c:pt idx="624">
                  <c:v>41955</c:v>
                </c:pt>
                <c:pt idx="625">
                  <c:v>41956</c:v>
                </c:pt>
                <c:pt idx="626">
                  <c:v>41957</c:v>
                </c:pt>
                <c:pt idx="627">
                  <c:v>41960</c:v>
                </c:pt>
                <c:pt idx="628">
                  <c:v>41961</c:v>
                </c:pt>
                <c:pt idx="629">
                  <c:v>41962</c:v>
                </c:pt>
                <c:pt idx="630">
                  <c:v>41963</c:v>
                </c:pt>
                <c:pt idx="631">
                  <c:v>41964</c:v>
                </c:pt>
                <c:pt idx="632">
                  <c:v>41967</c:v>
                </c:pt>
                <c:pt idx="633">
                  <c:v>41968</c:v>
                </c:pt>
                <c:pt idx="634">
                  <c:v>41969</c:v>
                </c:pt>
                <c:pt idx="635">
                  <c:v>41970</c:v>
                </c:pt>
                <c:pt idx="636">
                  <c:v>41971</c:v>
                </c:pt>
                <c:pt idx="637">
                  <c:v>41974</c:v>
                </c:pt>
                <c:pt idx="638">
                  <c:v>41975</c:v>
                </c:pt>
                <c:pt idx="639">
                  <c:v>41976</c:v>
                </c:pt>
                <c:pt idx="640">
                  <c:v>41977</c:v>
                </c:pt>
                <c:pt idx="641">
                  <c:v>41978</c:v>
                </c:pt>
                <c:pt idx="642">
                  <c:v>41979</c:v>
                </c:pt>
                <c:pt idx="643">
                  <c:v>41980</c:v>
                </c:pt>
                <c:pt idx="644">
                  <c:v>41981</c:v>
                </c:pt>
                <c:pt idx="645">
                  <c:v>41982</c:v>
                </c:pt>
                <c:pt idx="646">
                  <c:v>41983</c:v>
                </c:pt>
                <c:pt idx="647">
                  <c:v>41988</c:v>
                </c:pt>
                <c:pt idx="648">
                  <c:v>41989</c:v>
                </c:pt>
                <c:pt idx="649">
                  <c:v>41990</c:v>
                </c:pt>
                <c:pt idx="650">
                  <c:v>41991</c:v>
                </c:pt>
                <c:pt idx="651">
                  <c:v>41992</c:v>
                </c:pt>
                <c:pt idx="652">
                  <c:v>41995</c:v>
                </c:pt>
                <c:pt idx="653">
                  <c:v>41996</c:v>
                </c:pt>
                <c:pt idx="654">
                  <c:v>41997</c:v>
                </c:pt>
                <c:pt idx="655">
                  <c:v>41999</c:v>
                </c:pt>
                <c:pt idx="656">
                  <c:v>42002</c:v>
                </c:pt>
                <c:pt idx="657">
                  <c:v>42003</c:v>
                </c:pt>
                <c:pt idx="658">
                  <c:v>42004</c:v>
                </c:pt>
                <c:pt idx="659">
                  <c:v>42006</c:v>
                </c:pt>
                <c:pt idx="660">
                  <c:v>42009</c:v>
                </c:pt>
                <c:pt idx="661">
                  <c:v>42010</c:v>
                </c:pt>
                <c:pt idx="662">
                  <c:v>42011</c:v>
                </c:pt>
                <c:pt idx="663">
                  <c:v>42012</c:v>
                </c:pt>
                <c:pt idx="664">
                  <c:v>42013</c:v>
                </c:pt>
                <c:pt idx="665">
                  <c:v>42016</c:v>
                </c:pt>
                <c:pt idx="666">
                  <c:v>42017</c:v>
                </c:pt>
                <c:pt idx="667">
                  <c:v>42018</c:v>
                </c:pt>
                <c:pt idx="668">
                  <c:v>42019</c:v>
                </c:pt>
                <c:pt idx="669">
                  <c:v>42020</c:v>
                </c:pt>
                <c:pt idx="670">
                  <c:v>42023</c:v>
                </c:pt>
                <c:pt idx="671">
                  <c:v>42024</c:v>
                </c:pt>
                <c:pt idx="672">
                  <c:v>42025</c:v>
                </c:pt>
                <c:pt idx="673">
                  <c:v>42026</c:v>
                </c:pt>
                <c:pt idx="674">
                  <c:v>42027</c:v>
                </c:pt>
                <c:pt idx="675">
                  <c:v>42030</c:v>
                </c:pt>
                <c:pt idx="676">
                  <c:v>42031</c:v>
                </c:pt>
                <c:pt idx="677">
                  <c:v>42032</c:v>
                </c:pt>
                <c:pt idx="678">
                  <c:v>42033</c:v>
                </c:pt>
                <c:pt idx="679">
                  <c:v>42034</c:v>
                </c:pt>
                <c:pt idx="680">
                  <c:v>42037</c:v>
                </c:pt>
                <c:pt idx="681">
                  <c:v>42038</c:v>
                </c:pt>
                <c:pt idx="682">
                  <c:v>42039</c:v>
                </c:pt>
                <c:pt idx="683">
                  <c:v>42040</c:v>
                </c:pt>
                <c:pt idx="684">
                  <c:v>42041</c:v>
                </c:pt>
                <c:pt idx="685">
                  <c:v>42044</c:v>
                </c:pt>
                <c:pt idx="686">
                  <c:v>42045</c:v>
                </c:pt>
                <c:pt idx="687">
                  <c:v>42046</c:v>
                </c:pt>
                <c:pt idx="688">
                  <c:v>42047</c:v>
                </c:pt>
                <c:pt idx="689">
                  <c:v>42048</c:v>
                </c:pt>
                <c:pt idx="690">
                  <c:v>42051</c:v>
                </c:pt>
                <c:pt idx="691">
                  <c:v>42052</c:v>
                </c:pt>
                <c:pt idx="692">
                  <c:v>42053</c:v>
                </c:pt>
                <c:pt idx="693">
                  <c:v>42054</c:v>
                </c:pt>
                <c:pt idx="694">
                  <c:v>42055</c:v>
                </c:pt>
                <c:pt idx="695">
                  <c:v>42058</c:v>
                </c:pt>
                <c:pt idx="696">
                  <c:v>42059</c:v>
                </c:pt>
                <c:pt idx="697">
                  <c:v>42060</c:v>
                </c:pt>
                <c:pt idx="698">
                  <c:v>42061</c:v>
                </c:pt>
                <c:pt idx="699">
                  <c:v>42062</c:v>
                </c:pt>
                <c:pt idx="700">
                  <c:v>42065</c:v>
                </c:pt>
                <c:pt idx="701">
                  <c:v>42066</c:v>
                </c:pt>
                <c:pt idx="702">
                  <c:v>42067</c:v>
                </c:pt>
                <c:pt idx="703">
                  <c:v>42068</c:v>
                </c:pt>
                <c:pt idx="704">
                  <c:v>42069</c:v>
                </c:pt>
                <c:pt idx="705">
                  <c:v>42072</c:v>
                </c:pt>
                <c:pt idx="706">
                  <c:v>42073</c:v>
                </c:pt>
                <c:pt idx="707">
                  <c:v>42074</c:v>
                </c:pt>
                <c:pt idx="708">
                  <c:v>42075</c:v>
                </c:pt>
                <c:pt idx="709">
                  <c:v>42076</c:v>
                </c:pt>
                <c:pt idx="710">
                  <c:v>42079</c:v>
                </c:pt>
                <c:pt idx="711">
                  <c:v>42080</c:v>
                </c:pt>
                <c:pt idx="712">
                  <c:v>42081</c:v>
                </c:pt>
                <c:pt idx="713">
                  <c:v>42082</c:v>
                </c:pt>
                <c:pt idx="714">
                  <c:v>42083</c:v>
                </c:pt>
                <c:pt idx="715">
                  <c:v>42086</c:v>
                </c:pt>
                <c:pt idx="716">
                  <c:v>42087</c:v>
                </c:pt>
                <c:pt idx="717">
                  <c:v>42088</c:v>
                </c:pt>
                <c:pt idx="718">
                  <c:v>42089</c:v>
                </c:pt>
                <c:pt idx="719">
                  <c:v>42090</c:v>
                </c:pt>
                <c:pt idx="720">
                  <c:v>42093</c:v>
                </c:pt>
                <c:pt idx="721">
                  <c:v>42094</c:v>
                </c:pt>
                <c:pt idx="722">
                  <c:v>42095</c:v>
                </c:pt>
                <c:pt idx="723">
                  <c:v>42096</c:v>
                </c:pt>
                <c:pt idx="724">
                  <c:v>42097</c:v>
                </c:pt>
                <c:pt idx="725">
                  <c:v>42100</c:v>
                </c:pt>
                <c:pt idx="726">
                  <c:v>42101</c:v>
                </c:pt>
                <c:pt idx="727">
                  <c:v>42102</c:v>
                </c:pt>
                <c:pt idx="728">
                  <c:v>42103</c:v>
                </c:pt>
                <c:pt idx="729">
                  <c:v>42104</c:v>
                </c:pt>
                <c:pt idx="730">
                  <c:v>42107</c:v>
                </c:pt>
                <c:pt idx="731">
                  <c:v>42108</c:v>
                </c:pt>
                <c:pt idx="732">
                  <c:v>42109</c:v>
                </c:pt>
                <c:pt idx="733">
                  <c:v>42110</c:v>
                </c:pt>
                <c:pt idx="734">
                  <c:v>42111</c:v>
                </c:pt>
                <c:pt idx="735">
                  <c:v>42115</c:v>
                </c:pt>
                <c:pt idx="736">
                  <c:v>42116</c:v>
                </c:pt>
                <c:pt idx="737">
                  <c:v>42117</c:v>
                </c:pt>
                <c:pt idx="738">
                  <c:v>42118</c:v>
                </c:pt>
                <c:pt idx="739">
                  <c:v>42121</c:v>
                </c:pt>
                <c:pt idx="740">
                  <c:v>42122</c:v>
                </c:pt>
                <c:pt idx="741">
                  <c:v>42123</c:v>
                </c:pt>
                <c:pt idx="742">
                  <c:v>42124</c:v>
                </c:pt>
                <c:pt idx="743">
                  <c:v>42125</c:v>
                </c:pt>
                <c:pt idx="744">
                  <c:v>42128</c:v>
                </c:pt>
                <c:pt idx="745">
                  <c:v>42129</c:v>
                </c:pt>
                <c:pt idx="746">
                  <c:v>42130</c:v>
                </c:pt>
                <c:pt idx="747">
                  <c:v>42131</c:v>
                </c:pt>
                <c:pt idx="748">
                  <c:v>42132</c:v>
                </c:pt>
                <c:pt idx="749">
                  <c:v>42135</c:v>
                </c:pt>
                <c:pt idx="750">
                  <c:v>42136</c:v>
                </c:pt>
                <c:pt idx="751">
                  <c:v>42137</c:v>
                </c:pt>
                <c:pt idx="752">
                  <c:v>42138</c:v>
                </c:pt>
                <c:pt idx="753">
                  <c:v>42139</c:v>
                </c:pt>
                <c:pt idx="754">
                  <c:v>42142</c:v>
                </c:pt>
                <c:pt idx="755">
                  <c:v>42143</c:v>
                </c:pt>
                <c:pt idx="756">
                  <c:v>42144</c:v>
                </c:pt>
                <c:pt idx="757">
                  <c:v>42145</c:v>
                </c:pt>
                <c:pt idx="758">
                  <c:v>42146</c:v>
                </c:pt>
                <c:pt idx="759">
                  <c:v>42149</c:v>
                </c:pt>
                <c:pt idx="760">
                  <c:v>42150</c:v>
                </c:pt>
                <c:pt idx="761">
                  <c:v>42151</c:v>
                </c:pt>
                <c:pt idx="762">
                  <c:v>42152</c:v>
                </c:pt>
                <c:pt idx="763">
                  <c:v>42153</c:v>
                </c:pt>
                <c:pt idx="764">
                  <c:v>42156</c:v>
                </c:pt>
                <c:pt idx="765">
                  <c:v>42157</c:v>
                </c:pt>
                <c:pt idx="766">
                  <c:v>42158</c:v>
                </c:pt>
                <c:pt idx="767">
                  <c:v>42159</c:v>
                </c:pt>
                <c:pt idx="768">
                  <c:v>42160</c:v>
                </c:pt>
                <c:pt idx="769">
                  <c:v>42163</c:v>
                </c:pt>
                <c:pt idx="770">
                  <c:v>42164</c:v>
                </c:pt>
                <c:pt idx="771">
                  <c:v>42165</c:v>
                </c:pt>
                <c:pt idx="772">
                  <c:v>42166</c:v>
                </c:pt>
                <c:pt idx="773">
                  <c:v>42167</c:v>
                </c:pt>
                <c:pt idx="774">
                  <c:v>42170</c:v>
                </c:pt>
                <c:pt idx="775">
                  <c:v>42171</c:v>
                </c:pt>
                <c:pt idx="776">
                  <c:v>42172</c:v>
                </c:pt>
                <c:pt idx="777">
                  <c:v>42173</c:v>
                </c:pt>
                <c:pt idx="778">
                  <c:v>42174</c:v>
                </c:pt>
                <c:pt idx="779">
                  <c:v>42177</c:v>
                </c:pt>
                <c:pt idx="780">
                  <c:v>42178</c:v>
                </c:pt>
                <c:pt idx="781">
                  <c:v>42179</c:v>
                </c:pt>
                <c:pt idx="782">
                  <c:v>42180</c:v>
                </c:pt>
                <c:pt idx="783">
                  <c:v>42181</c:v>
                </c:pt>
                <c:pt idx="784">
                  <c:v>42184</c:v>
                </c:pt>
                <c:pt idx="785">
                  <c:v>42185</c:v>
                </c:pt>
                <c:pt idx="786">
                  <c:v>42186</c:v>
                </c:pt>
                <c:pt idx="787">
                  <c:v>42187</c:v>
                </c:pt>
                <c:pt idx="788">
                  <c:v>42188</c:v>
                </c:pt>
                <c:pt idx="789">
                  <c:v>42191</c:v>
                </c:pt>
                <c:pt idx="790">
                  <c:v>42192</c:v>
                </c:pt>
                <c:pt idx="791">
                  <c:v>42193</c:v>
                </c:pt>
                <c:pt idx="792">
                  <c:v>42194</c:v>
                </c:pt>
                <c:pt idx="793">
                  <c:v>42195</c:v>
                </c:pt>
                <c:pt idx="794">
                  <c:v>42198</c:v>
                </c:pt>
                <c:pt idx="795">
                  <c:v>42199</c:v>
                </c:pt>
                <c:pt idx="796">
                  <c:v>42200</c:v>
                </c:pt>
                <c:pt idx="797">
                  <c:v>42201</c:v>
                </c:pt>
                <c:pt idx="798">
                  <c:v>42202</c:v>
                </c:pt>
                <c:pt idx="799">
                  <c:v>42205</c:v>
                </c:pt>
                <c:pt idx="800">
                  <c:v>42206</c:v>
                </c:pt>
                <c:pt idx="801">
                  <c:v>42207</c:v>
                </c:pt>
                <c:pt idx="802">
                  <c:v>42208</c:v>
                </c:pt>
                <c:pt idx="803">
                  <c:v>42209</c:v>
                </c:pt>
                <c:pt idx="804">
                  <c:v>42212</c:v>
                </c:pt>
                <c:pt idx="805">
                  <c:v>42213</c:v>
                </c:pt>
                <c:pt idx="806">
                  <c:v>42214</c:v>
                </c:pt>
                <c:pt idx="807">
                  <c:v>42215</c:v>
                </c:pt>
                <c:pt idx="808">
                  <c:v>42216</c:v>
                </c:pt>
                <c:pt idx="809">
                  <c:v>42219</c:v>
                </c:pt>
                <c:pt idx="810">
                  <c:v>42220</c:v>
                </c:pt>
                <c:pt idx="811">
                  <c:v>42221</c:v>
                </c:pt>
                <c:pt idx="812">
                  <c:v>42222</c:v>
                </c:pt>
                <c:pt idx="813">
                  <c:v>42223</c:v>
                </c:pt>
                <c:pt idx="814">
                  <c:v>42226</c:v>
                </c:pt>
                <c:pt idx="815">
                  <c:v>42227</c:v>
                </c:pt>
                <c:pt idx="816">
                  <c:v>42228</c:v>
                </c:pt>
                <c:pt idx="817">
                  <c:v>42229</c:v>
                </c:pt>
                <c:pt idx="818">
                  <c:v>42230</c:v>
                </c:pt>
                <c:pt idx="819">
                  <c:v>42233</c:v>
                </c:pt>
                <c:pt idx="820">
                  <c:v>42234</c:v>
                </c:pt>
                <c:pt idx="821">
                  <c:v>42235</c:v>
                </c:pt>
                <c:pt idx="822">
                  <c:v>42236</c:v>
                </c:pt>
                <c:pt idx="823">
                  <c:v>42237</c:v>
                </c:pt>
                <c:pt idx="824">
                  <c:v>42240</c:v>
                </c:pt>
                <c:pt idx="825">
                  <c:v>42241</c:v>
                </c:pt>
                <c:pt idx="826">
                  <c:v>42242</c:v>
                </c:pt>
                <c:pt idx="827">
                  <c:v>42243</c:v>
                </c:pt>
                <c:pt idx="828">
                  <c:v>42244</c:v>
                </c:pt>
                <c:pt idx="829">
                  <c:v>42247</c:v>
                </c:pt>
                <c:pt idx="830">
                  <c:v>42248</c:v>
                </c:pt>
                <c:pt idx="831">
                  <c:v>42249</c:v>
                </c:pt>
                <c:pt idx="832">
                  <c:v>42250</c:v>
                </c:pt>
                <c:pt idx="833">
                  <c:v>42251</c:v>
                </c:pt>
                <c:pt idx="834">
                  <c:v>42254</c:v>
                </c:pt>
                <c:pt idx="835">
                  <c:v>42255</c:v>
                </c:pt>
                <c:pt idx="836">
                  <c:v>42256</c:v>
                </c:pt>
                <c:pt idx="837">
                  <c:v>42257</c:v>
                </c:pt>
                <c:pt idx="838">
                  <c:v>42258</c:v>
                </c:pt>
                <c:pt idx="839">
                  <c:v>42261</c:v>
                </c:pt>
                <c:pt idx="840">
                  <c:v>42262</c:v>
                </c:pt>
                <c:pt idx="841">
                  <c:v>42263</c:v>
                </c:pt>
                <c:pt idx="842">
                  <c:v>42264</c:v>
                </c:pt>
                <c:pt idx="843">
                  <c:v>42265</c:v>
                </c:pt>
                <c:pt idx="844">
                  <c:v>42268</c:v>
                </c:pt>
                <c:pt idx="845">
                  <c:v>42269</c:v>
                </c:pt>
                <c:pt idx="846">
                  <c:v>42270</c:v>
                </c:pt>
                <c:pt idx="847">
                  <c:v>42271</c:v>
                </c:pt>
                <c:pt idx="848">
                  <c:v>42272</c:v>
                </c:pt>
                <c:pt idx="849">
                  <c:v>42275</c:v>
                </c:pt>
                <c:pt idx="850">
                  <c:v>42276</c:v>
                </c:pt>
                <c:pt idx="851">
                  <c:v>42277</c:v>
                </c:pt>
                <c:pt idx="852">
                  <c:v>42278</c:v>
                </c:pt>
                <c:pt idx="853">
                  <c:v>42279</c:v>
                </c:pt>
                <c:pt idx="854">
                  <c:v>42282</c:v>
                </c:pt>
                <c:pt idx="855">
                  <c:v>42283</c:v>
                </c:pt>
                <c:pt idx="856">
                  <c:v>42284</c:v>
                </c:pt>
                <c:pt idx="857">
                  <c:v>42285</c:v>
                </c:pt>
                <c:pt idx="858">
                  <c:v>42286</c:v>
                </c:pt>
                <c:pt idx="859">
                  <c:v>42289</c:v>
                </c:pt>
                <c:pt idx="860">
                  <c:v>42290</c:v>
                </c:pt>
                <c:pt idx="861">
                  <c:v>42291</c:v>
                </c:pt>
                <c:pt idx="862">
                  <c:v>42292</c:v>
                </c:pt>
                <c:pt idx="863">
                  <c:v>42293</c:v>
                </c:pt>
                <c:pt idx="864">
                  <c:v>42296</c:v>
                </c:pt>
                <c:pt idx="865">
                  <c:v>42297</c:v>
                </c:pt>
                <c:pt idx="866">
                  <c:v>42298</c:v>
                </c:pt>
                <c:pt idx="867">
                  <c:v>42299</c:v>
                </c:pt>
                <c:pt idx="868">
                  <c:v>42300</c:v>
                </c:pt>
                <c:pt idx="869">
                  <c:v>42303</c:v>
                </c:pt>
                <c:pt idx="870">
                  <c:v>42304</c:v>
                </c:pt>
                <c:pt idx="871">
                  <c:v>42305</c:v>
                </c:pt>
                <c:pt idx="872">
                  <c:v>42306</c:v>
                </c:pt>
                <c:pt idx="873">
                  <c:v>42307</c:v>
                </c:pt>
                <c:pt idx="874">
                  <c:v>42310</c:v>
                </c:pt>
                <c:pt idx="875">
                  <c:v>42311</c:v>
                </c:pt>
                <c:pt idx="876">
                  <c:v>42312</c:v>
                </c:pt>
                <c:pt idx="877">
                  <c:v>42313</c:v>
                </c:pt>
                <c:pt idx="878">
                  <c:v>42314</c:v>
                </c:pt>
                <c:pt idx="879">
                  <c:v>42317</c:v>
                </c:pt>
                <c:pt idx="880">
                  <c:v>42318</c:v>
                </c:pt>
                <c:pt idx="881">
                  <c:v>42319</c:v>
                </c:pt>
                <c:pt idx="882">
                  <c:v>42320</c:v>
                </c:pt>
                <c:pt idx="883">
                  <c:v>42321</c:v>
                </c:pt>
                <c:pt idx="884">
                  <c:v>42324</c:v>
                </c:pt>
                <c:pt idx="885">
                  <c:v>42325</c:v>
                </c:pt>
                <c:pt idx="886">
                  <c:v>42326</c:v>
                </c:pt>
                <c:pt idx="887">
                  <c:v>42327</c:v>
                </c:pt>
                <c:pt idx="888">
                  <c:v>42328</c:v>
                </c:pt>
                <c:pt idx="889">
                  <c:v>42331</c:v>
                </c:pt>
                <c:pt idx="890">
                  <c:v>42332</c:v>
                </c:pt>
                <c:pt idx="891">
                  <c:v>42333</c:v>
                </c:pt>
                <c:pt idx="892">
                  <c:v>42334</c:v>
                </c:pt>
                <c:pt idx="893">
                  <c:v>42335</c:v>
                </c:pt>
                <c:pt idx="894">
                  <c:v>42338</c:v>
                </c:pt>
                <c:pt idx="895">
                  <c:v>42339</c:v>
                </c:pt>
                <c:pt idx="896">
                  <c:v>42340</c:v>
                </c:pt>
                <c:pt idx="897">
                  <c:v>42341</c:v>
                </c:pt>
                <c:pt idx="898">
                  <c:v>42342</c:v>
                </c:pt>
                <c:pt idx="899">
                  <c:v>42345</c:v>
                </c:pt>
                <c:pt idx="900">
                  <c:v>42346</c:v>
                </c:pt>
                <c:pt idx="901">
                  <c:v>42347</c:v>
                </c:pt>
                <c:pt idx="902">
                  <c:v>42348</c:v>
                </c:pt>
                <c:pt idx="903">
                  <c:v>42349</c:v>
                </c:pt>
                <c:pt idx="904">
                  <c:v>42352</c:v>
                </c:pt>
                <c:pt idx="905">
                  <c:v>42353</c:v>
                </c:pt>
                <c:pt idx="906">
                  <c:v>42354</c:v>
                </c:pt>
                <c:pt idx="907">
                  <c:v>42355</c:v>
                </c:pt>
                <c:pt idx="908">
                  <c:v>42356</c:v>
                </c:pt>
                <c:pt idx="909">
                  <c:v>42359</c:v>
                </c:pt>
                <c:pt idx="910">
                  <c:v>42360</c:v>
                </c:pt>
                <c:pt idx="911">
                  <c:v>42361</c:v>
                </c:pt>
                <c:pt idx="912">
                  <c:v>42362</c:v>
                </c:pt>
                <c:pt idx="913">
                  <c:v>42366</c:v>
                </c:pt>
                <c:pt idx="914">
                  <c:v>42367</c:v>
                </c:pt>
                <c:pt idx="915">
                  <c:v>42368</c:v>
                </c:pt>
                <c:pt idx="916">
                  <c:v>42369</c:v>
                </c:pt>
                <c:pt idx="917">
                  <c:v>42373</c:v>
                </c:pt>
                <c:pt idx="918">
                  <c:v>42374</c:v>
                </c:pt>
                <c:pt idx="919">
                  <c:v>42375</c:v>
                </c:pt>
                <c:pt idx="920">
                  <c:v>42376</c:v>
                </c:pt>
                <c:pt idx="921">
                  <c:v>42377</c:v>
                </c:pt>
                <c:pt idx="922">
                  <c:v>42380</c:v>
                </c:pt>
                <c:pt idx="923">
                  <c:v>42381</c:v>
                </c:pt>
                <c:pt idx="924">
                  <c:v>42382</c:v>
                </c:pt>
                <c:pt idx="925">
                  <c:v>42383</c:v>
                </c:pt>
                <c:pt idx="926">
                  <c:v>42384</c:v>
                </c:pt>
                <c:pt idx="927">
                  <c:v>42387</c:v>
                </c:pt>
                <c:pt idx="928">
                  <c:v>42388</c:v>
                </c:pt>
                <c:pt idx="929">
                  <c:v>42389</c:v>
                </c:pt>
                <c:pt idx="930">
                  <c:v>42390</c:v>
                </c:pt>
                <c:pt idx="931">
                  <c:v>42391</c:v>
                </c:pt>
                <c:pt idx="932">
                  <c:v>42394</c:v>
                </c:pt>
                <c:pt idx="933">
                  <c:v>42395</c:v>
                </c:pt>
                <c:pt idx="934">
                  <c:v>42396</c:v>
                </c:pt>
                <c:pt idx="935">
                  <c:v>42397</c:v>
                </c:pt>
                <c:pt idx="936">
                  <c:v>42398</c:v>
                </c:pt>
                <c:pt idx="937">
                  <c:v>42401</c:v>
                </c:pt>
                <c:pt idx="938">
                  <c:v>42402</c:v>
                </c:pt>
                <c:pt idx="939">
                  <c:v>42403</c:v>
                </c:pt>
                <c:pt idx="940">
                  <c:v>42404</c:v>
                </c:pt>
                <c:pt idx="941">
                  <c:v>42405</c:v>
                </c:pt>
                <c:pt idx="942">
                  <c:v>42408</c:v>
                </c:pt>
                <c:pt idx="943">
                  <c:v>42409</c:v>
                </c:pt>
                <c:pt idx="944">
                  <c:v>42410</c:v>
                </c:pt>
                <c:pt idx="945">
                  <c:v>42411</c:v>
                </c:pt>
                <c:pt idx="946">
                  <c:v>42412</c:v>
                </c:pt>
                <c:pt idx="947">
                  <c:v>42415</c:v>
                </c:pt>
                <c:pt idx="948">
                  <c:v>42416</c:v>
                </c:pt>
                <c:pt idx="949">
                  <c:v>42417</c:v>
                </c:pt>
                <c:pt idx="950">
                  <c:v>42418</c:v>
                </c:pt>
                <c:pt idx="951">
                  <c:v>42419</c:v>
                </c:pt>
                <c:pt idx="952">
                  <c:v>42422</c:v>
                </c:pt>
                <c:pt idx="953">
                  <c:v>42423</c:v>
                </c:pt>
                <c:pt idx="954">
                  <c:v>42424</c:v>
                </c:pt>
                <c:pt idx="955">
                  <c:v>42425</c:v>
                </c:pt>
                <c:pt idx="956">
                  <c:v>42426</c:v>
                </c:pt>
                <c:pt idx="957">
                  <c:v>42429</c:v>
                </c:pt>
                <c:pt idx="958">
                  <c:v>42430</c:v>
                </c:pt>
                <c:pt idx="959">
                  <c:v>42431</c:v>
                </c:pt>
                <c:pt idx="960">
                  <c:v>42432</c:v>
                </c:pt>
                <c:pt idx="961">
                  <c:v>42433</c:v>
                </c:pt>
                <c:pt idx="962">
                  <c:v>42436</c:v>
                </c:pt>
                <c:pt idx="963">
                  <c:v>42437</c:v>
                </c:pt>
                <c:pt idx="964">
                  <c:v>42438</c:v>
                </c:pt>
                <c:pt idx="965">
                  <c:v>42439</c:v>
                </c:pt>
                <c:pt idx="966">
                  <c:v>42440</c:v>
                </c:pt>
                <c:pt idx="967">
                  <c:v>42443</c:v>
                </c:pt>
                <c:pt idx="968">
                  <c:v>42444</c:v>
                </c:pt>
                <c:pt idx="969">
                  <c:v>42445</c:v>
                </c:pt>
                <c:pt idx="970">
                  <c:v>42446</c:v>
                </c:pt>
                <c:pt idx="971">
                  <c:v>42447</c:v>
                </c:pt>
                <c:pt idx="972">
                  <c:v>42450</c:v>
                </c:pt>
                <c:pt idx="973">
                  <c:v>42451</c:v>
                </c:pt>
                <c:pt idx="974">
                  <c:v>42452</c:v>
                </c:pt>
                <c:pt idx="975">
                  <c:v>42453</c:v>
                </c:pt>
                <c:pt idx="976">
                  <c:v>42457</c:v>
                </c:pt>
                <c:pt idx="977">
                  <c:v>42458</c:v>
                </c:pt>
                <c:pt idx="978">
                  <c:v>42459</c:v>
                </c:pt>
                <c:pt idx="979">
                  <c:v>42460</c:v>
                </c:pt>
                <c:pt idx="980">
                  <c:v>42461</c:v>
                </c:pt>
                <c:pt idx="981">
                  <c:v>42464</c:v>
                </c:pt>
                <c:pt idx="982">
                  <c:v>42465</c:v>
                </c:pt>
                <c:pt idx="983">
                  <c:v>42466</c:v>
                </c:pt>
                <c:pt idx="984">
                  <c:v>42467</c:v>
                </c:pt>
                <c:pt idx="985">
                  <c:v>42468</c:v>
                </c:pt>
                <c:pt idx="986">
                  <c:v>42471</c:v>
                </c:pt>
                <c:pt idx="987">
                  <c:v>42472</c:v>
                </c:pt>
                <c:pt idx="988">
                  <c:v>42473</c:v>
                </c:pt>
                <c:pt idx="989">
                  <c:v>42474</c:v>
                </c:pt>
                <c:pt idx="990">
                  <c:v>42475</c:v>
                </c:pt>
                <c:pt idx="991">
                  <c:v>42478</c:v>
                </c:pt>
                <c:pt idx="992">
                  <c:v>42479</c:v>
                </c:pt>
                <c:pt idx="993">
                  <c:v>42480</c:v>
                </c:pt>
                <c:pt idx="994">
                  <c:v>42481</c:v>
                </c:pt>
                <c:pt idx="995">
                  <c:v>42482</c:v>
                </c:pt>
                <c:pt idx="996">
                  <c:v>42485</c:v>
                </c:pt>
                <c:pt idx="997">
                  <c:v>42486</c:v>
                </c:pt>
                <c:pt idx="998">
                  <c:v>42487</c:v>
                </c:pt>
                <c:pt idx="999">
                  <c:v>42488</c:v>
                </c:pt>
                <c:pt idx="1000">
                  <c:v>42489</c:v>
                </c:pt>
                <c:pt idx="1001">
                  <c:v>42126</c:v>
                </c:pt>
                <c:pt idx="1002">
                  <c:v>42127</c:v>
                </c:pt>
                <c:pt idx="1003">
                  <c:v>42128</c:v>
                </c:pt>
                <c:pt idx="1004">
                  <c:v>42129</c:v>
                </c:pt>
                <c:pt idx="1005">
                  <c:v>42130</c:v>
                </c:pt>
                <c:pt idx="1006">
                  <c:v>42499</c:v>
                </c:pt>
                <c:pt idx="1007">
                  <c:v>42500</c:v>
                </c:pt>
                <c:pt idx="1008">
                  <c:v>42501</c:v>
                </c:pt>
                <c:pt idx="1009">
                  <c:v>42502</c:v>
                </c:pt>
                <c:pt idx="1010">
                  <c:v>42503</c:v>
                </c:pt>
                <c:pt idx="1011">
                  <c:v>42506</c:v>
                </c:pt>
                <c:pt idx="1012">
                  <c:v>42507</c:v>
                </c:pt>
                <c:pt idx="1013">
                  <c:v>42508</c:v>
                </c:pt>
                <c:pt idx="1014">
                  <c:v>42509</c:v>
                </c:pt>
                <c:pt idx="1015">
                  <c:v>42510</c:v>
                </c:pt>
                <c:pt idx="1016">
                  <c:v>42513</c:v>
                </c:pt>
                <c:pt idx="1017">
                  <c:v>42514</c:v>
                </c:pt>
                <c:pt idx="1018">
                  <c:v>42515</c:v>
                </c:pt>
                <c:pt idx="1019">
                  <c:v>42516</c:v>
                </c:pt>
                <c:pt idx="1020">
                  <c:v>42517</c:v>
                </c:pt>
                <c:pt idx="1021">
                  <c:v>42521</c:v>
                </c:pt>
                <c:pt idx="1022">
                  <c:v>42522</c:v>
                </c:pt>
                <c:pt idx="1023">
                  <c:v>42523</c:v>
                </c:pt>
                <c:pt idx="1024">
                  <c:v>42524</c:v>
                </c:pt>
                <c:pt idx="1025">
                  <c:v>42527</c:v>
                </c:pt>
                <c:pt idx="1026">
                  <c:v>42528</c:v>
                </c:pt>
                <c:pt idx="1027">
                  <c:v>42529</c:v>
                </c:pt>
                <c:pt idx="1028">
                  <c:v>42530</c:v>
                </c:pt>
                <c:pt idx="1029">
                  <c:v>42531</c:v>
                </c:pt>
                <c:pt idx="1030">
                  <c:v>42534</c:v>
                </c:pt>
                <c:pt idx="1031">
                  <c:v>42535</c:v>
                </c:pt>
                <c:pt idx="1032">
                  <c:v>42536</c:v>
                </c:pt>
                <c:pt idx="1033">
                  <c:v>42537</c:v>
                </c:pt>
                <c:pt idx="1034">
                  <c:v>42538</c:v>
                </c:pt>
                <c:pt idx="1035">
                  <c:v>42541</c:v>
                </c:pt>
                <c:pt idx="1036">
                  <c:v>42542</c:v>
                </c:pt>
                <c:pt idx="1037">
                  <c:v>42543</c:v>
                </c:pt>
                <c:pt idx="1038">
                  <c:v>42544</c:v>
                </c:pt>
                <c:pt idx="1039">
                  <c:v>42545</c:v>
                </c:pt>
                <c:pt idx="1040">
                  <c:v>42548</c:v>
                </c:pt>
                <c:pt idx="1041">
                  <c:v>42549</c:v>
                </c:pt>
                <c:pt idx="1042">
                  <c:v>42550</c:v>
                </c:pt>
                <c:pt idx="1043">
                  <c:v>42551</c:v>
                </c:pt>
                <c:pt idx="1044">
                  <c:v>42552</c:v>
                </c:pt>
                <c:pt idx="1045">
                  <c:v>42555</c:v>
                </c:pt>
                <c:pt idx="1046">
                  <c:v>42556</c:v>
                </c:pt>
                <c:pt idx="1047">
                  <c:v>42557</c:v>
                </c:pt>
                <c:pt idx="1048">
                  <c:v>42558</c:v>
                </c:pt>
                <c:pt idx="1049">
                  <c:v>42559</c:v>
                </c:pt>
                <c:pt idx="1050">
                  <c:v>42562</c:v>
                </c:pt>
                <c:pt idx="1051">
                  <c:v>42563</c:v>
                </c:pt>
                <c:pt idx="1052">
                  <c:v>42564</c:v>
                </c:pt>
                <c:pt idx="1053">
                  <c:v>42565</c:v>
                </c:pt>
                <c:pt idx="1054">
                  <c:v>42566</c:v>
                </c:pt>
                <c:pt idx="1055">
                  <c:v>42569</c:v>
                </c:pt>
                <c:pt idx="1056">
                  <c:v>42570</c:v>
                </c:pt>
                <c:pt idx="1057">
                  <c:v>42571</c:v>
                </c:pt>
                <c:pt idx="1058">
                  <c:v>42572</c:v>
                </c:pt>
                <c:pt idx="1059">
                  <c:v>42573</c:v>
                </c:pt>
                <c:pt idx="1060">
                  <c:v>42576</c:v>
                </c:pt>
                <c:pt idx="1061">
                  <c:v>42577</c:v>
                </c:pt>
                <c:pt idx="1062">
                  <c:v>42578</c:v>
                </c:pt>
                <c:pt idx="1063">
                  <c:v>42579</c:v>
                </c:pt>
                <c:pt idx="1064">
                  <c:v>42580</c:v>
                </c:pt>
                <c:pt idx="1065">
                  <c:v>42583</c:v>
                </c:pt>
                <c:pt idx="1066">
                  <c:v>42584</c:v>
                </c:pt>
                <c:pt idx="1067">
                  <c:v>42585</c:v>
                </c:pt>
                <c:pt idx="1068">
                  <c:v>42586</c:v>
                </c:pt>
                <c:pt idx="1069">
                  <c:v>42587</c:v>
                </c:pt>
                <c:pt idx="1070">
                  <c:v>42590</c:v>
                </c:pt>
                <c:pt idx="1071">
                  <c:v>42591</c:v>
                </c:pt>
                <c:pt idx="1072">
                  <c:v>42592</c:v>
                </c:pt>
                <c:pt idx="1073">
                  <c:v>42593</c:v>
                </c:pt>
                <c:pt idx="1074">
                  <c:v>42594</c:v>
                </c:pt>
                <c:pt idx="1075">
                  <c:v>42597</c:v>
                </c:pt>
                <c:pt idx="1076">
                  <c:v>42598</c:v>
                </c:pt>
                <c:pt idx="1077">
                  <c:v>42599</c:v>
                </c:pt>
                <c:pt idx="1078">
                  <c:v>42600</c:v>
                </c:pt>
                <c:pt idx="1079">
                  <c:v>42601</c:v>
                </c:pt>
                <c:pt idx="1080">
                  <c:v>42604</c:v>
                </c:pt>
                <c:pt idx="1081">
                  <c:v>42605</c:v>
                </c:pt>
                <c:pt idx="1082">
                  <c:v>42606</c:v>
                </c:pt>
                <c:pt idx="1083">
                  <c:v>42607</c:v>
                </c:pt>
                <c:pt idx="1084">
                  <c:v>42608</c:v>
                </c:pt>
                <c:pt idx="1085">
                  <c:v>42611</c:v>
                </c:pt>
                <c:pt idx="1086">
                  <c:v>42612</c:v>
                </c:pt>
                <c:pt idx="1087">
                  <c:v>42613</c:v>
                </c:pt>
                <c:pt idx="1088">
                  <c:v>42614</c:v>
                </c:pt>
                <c:pt idx="1089">
                  <c:v>42615</c:v>
                </c:pt>
                <c:pt idx="1090">
                  <c:v>42618</c:v>
                </c:pt>
                <c:pt idx="1091">
                  <c:v>42619</c:v>
                </c:pt>
                <c:pt idx="1092">
                  <c:v>42620</c:v>
                </c:pt>
                <c:pt idx="1093">
                  <c:v>42621</c:v>
                </c:pt>
                <c:pt idx="1094">
                  <c:v>42622</c:v>
                </c:pt>
                <c:pt idx="1095">
                  <c:v>42625</c:v>
                </c:pt>
                <c:pt idx="1096">
                  <c:v>42626</c:v>
                </c:pt>
                <c:pt idx="1097">
                  <c:v>42627</c:v>
                </c:pt>
                <c:pt idx="1098">
                  <c:v>42628</c:v>
                </c:pt>
                <c:pt idx="1099">
                  <c:v>42629</c:v>
                </c:pt>
                <c:pt idx="1100">
                  <c:v>42632</c:v>
                </c:pt>
                <c:pt idx="1101">
                  <c:v>42633</c:v>
                </c:pt>
                <c:pt idx="1102">
                  <c:v>42634</c:v>
                </c:pt>
                <c:pt idx="1103">
                  <c:v>42635</c:v>
                </c:pt>
                <c:pt idx="1104">
                  <c:v>42636</c:v>
                </c:pt>
                <c:pt idx="1105">
                  <c:v>42639</c:v>
                </c:pt>
                <c:pt idx="1106">
                  <c:v>42640</c:v>
                </c:pt>
                <c:pt idx="1107">
                  <c:v>42641</c:v>
                </c:pt>
                <c:pt idx="1108">
                  <c:v>42642</c:v>
                </c:pt>
                <c:pt idx="1109">
                  <c:v>42643</c:v>
                </c:pt>
                <c:pt idx="1110">
                  <c:v>42646</c:v>
                </c:pt>
                <c:pt idx="1111">
                  <c:v>42647</c:v>
                </c:pt>
                <c:pt idx="1112">
                  <c:v>42648</c:v>
                </c:pt>
                <c:pt idx="1113">
                  <c:v>42649</c:v>
                </c:pt>
                <c:pt idx="1114">
                  <c:v>42650</c:v>
                </c:pt>
                <c:pt idx="1115">
                  <c:v>42653</c:v>
                </c:pt>
                <c:pt idx="1116">
                  <c:v>42654</c:v>
                </c:pt>
                <c:pt idx="1117">
                  <c:v>42655</c:v>
                </c:pt>
                <c:pt idx="1118">
                  <c:v>42656</c:v>
                </c:pt>
                <c:pt idx="1119">
                  <c:v>42657</c:v>
                </c:pt>
                <c:pt idx="1120">
                  <c:v>42660</c:v>
                </c:pt>
                <c:pt idx="1121">
                  <c:v>42661</c:v>
                </c:pt>
                <c:pt idx="1122">
                  <c:v>42662</c:v>
                </c:pt>
                <c:pt idx="1123">
                  <c:v>42663</c:v>
                </c:pt>
                <c:pt idx="1124">
                  <c:v>42664</c:v>
                </c:pt>
                <c:pt idx="1125">
                  <c:v>42667</c:v>
                </c:pt>
                <c:pt idx="1126">
                  <c:v>42668</c:v>
                </c:pt>
                <c:pt idx="1127">
                  <c:v>42669</c:v>
                </c:pt>
                <c:pt idx="1128">
                  <c:v>42670</c:v>
                </c:pt>
                <c:pt idx="1129">
                  <c:v>42671</c:v>
                </c:pt>
                <c:pt idx="1130">
                  <c:v>42674</c:v>
                </c:pt>
                <c:pt idx="1131">
                  <c:v>42675</c:v>
                </c:pt>
                <c:pt idx="1132">
                  <c:v>42676</c:v>
                </c:pt>
                <c:pt idx="1133">
                  <c:v>42677</c:v>
                </c:pt>
                <c:pt idx="1134">
                  <c:v>42678</c:v>
                </c:pt>
                <c:pt idx="1135">
                  <c:v>42681</c:v>
                </c:pt>
                <c:pt idx="1136">
                  <c:v>42682</c:v>
                </c:pt>
                <c:pt idx="1137">
                  <c:v>42683</c:v>
                </c:pt>
                <c:pt idx="1138">
                  <c:v>42684</c:v>
                </c:pt>
                <c:pt idx="1139">
                  <c:v>42685</c:v>
                </c:pt>
                <c:pt idx="1140">
                  <c:v>42688</c:v>
                </c:pt>
                <c:pt idx="1141">
                  <c:v>42689</c:v>
                </c:pt>
                <c:pt idx="1142">
                  <c:v>42690</c:v>
                </c:pt>
                <c:pt idx="1143">
                  <c:v>42691</c:v>
                </c:pt>
                <c:pt idx="1144">
                  <c:v>42692</c:v>
                </c:pt>
                <c:pt idx="1145">
                  <c:v>42695</c:v>
                </c:pt>
                <c:pt idx="1146">
                  <c:v>42696</c:v>
                </c:pt>
                <c:pt idx="1147">
                  <c:v>42697</c:v>
                </c:pt>
                <c:pt idx="1148">
                  <c:v>42698</c:v>
                </c:pt>
                <c:pt idx="1149">
                  <c:v>42699</c:v>
                </c:pt>
                <c:pt idx="1150">
                  <c:v>42702</c:v>
                </c:pt>
                <c:pt idx="1151">
                  <c:v>42703</c:v>
                </c:pt>
                <c:pt idx="1152">
                  <c:v>42704</c:v>
                </c:pt>
                <c:pt idx="1153">
                  <c:v>42705</c:v>
                </c:pt>
                <c:pt idx="1154">
                  <c:v>42706</c:v>
                </c:pt>
                <c:pt idx="1155">
                  <c:v>42709</c:v>
                </c:pt>
                <c:pt idx="1156">
                  <c:v>42710</c:v>
                </c:pt>
                <c:pt idx="1157">
                  <c:v>42711</c:v>
                </c:pt>
                <c:pt idx="1158">
                  <c:v>42712</c:v>
                </c:pt>
                <c:pt idx="1159">
                  <c:v>42713</c:v>
                </c:pt>
                <c:pt idx="1160">
                  <c:v>42716</c:v>
                </c:pt>
                <c:pt idx="1161">
                  <c:v>42717</c:v>
                </c:pt>
                <c:pt idx="1162">
                  <c:v>42718</c:v>
                </c:pt>
                <c:pt idx="1163">
                  <c:v>42719</c:v>
                </c:pt>
                <c:pt idx="1164">
                  <c:v>42720</c:v>
                </c:pt>
                <c:pt idx="1165">
                  <c:v>42723</c:v>
                </c:pt>
                <c:pt idx="1166">
                  <c:v>42724</c:v>
                </c:pt>
                <c:pt idx="1167">
                  <c:v>42725</c:v>
                </c:pt>
                <c:pt idx="1168">
                  <c:v>42726</c:v>
                </c:pt>
                <c:pt idx="1169">
                  <c:v>42727</c:v>
                </c:pt>
                <c:pt idx="1170">
                  <c:v>42730</c:v>
                </c:pt>
                <c:pt idx="1171">
                  <c:v>42731</c:v>
                </c:pt>
                <c:pt idx="1172">
                  <c:v>42732</c:v>
                </c:pt>
                <c:pt idx="1173">
                  <c:v>42733</c:v>
                </c:pt>
                <c:pt idx="1174">
                  <c:v>42734</c:v>
                </c:pt>
                <c:pt idx="1175">
                  <c:v>42737</c:v>
                </c:pt>
                <c:pt idx="1176">
                  <c:v>42738</c:v>
                </c:pt>
                <c:pt idx="1177">
                  <c:v>42739</c:v>
                </c:pt>
                <c:pt idx="1178">
                  <c:v>42740</c:v>
                </c:pt>
                <c:pt idx="1179">
                  <c:v>42741</c:v>
                </c:pt>
                <c:pt idx="1180">
                  <c:v>42744</c:v>
                </c:pt>
                <c:pt idx="1181">
                  <c:v>42745</c:v>
                </c:pt>
                <c:pt idx="1182">
                  <c:v>42746</c:v>
                </c:pt>
                <c:pt idx="1183">
                  <c:v>42747</c:v>
                </c:pt>
                <c:pt idx="1184">
                  <c:v>42748</c:v>
                </c:pt>
                <c:pt idx="1185">
                  <c:v>42751</c:v>
                </c:pt>
                <c:pt idx="1186">
                  <c:v>42752</c:v>
                </c:pt>
                <c:pt idx="1187">
                  <c:v>42753</c:v>
                </c:pt>
                <c:pt idx="1188">
                  <c:v>42754</c:v>
                </c:pt>
                <c:pt idx="1189">
                  <c:v>42755</c:v>
                </c:pt>
                <c:pt idx="1190">
                  <c:v>42758</c:v>
                </c:pt>
                <c:pt idx="1191">
                  <c:v>42759</c:v>
                </c:pt>
                <c:pt idx="1192">
                  <c:v>42760</c:v>
                </c:pt>
                <c:pt idx="1193">
                  <c:v>42761</c:v>
                </c:pt>
                <c:pt idx="1194">
                  <c:v>42762</c:v>
                </c:pt>
                <c:pt idx="1195">
                  <c:v>42765</c:v>
                </c:pt>
                <c:pt idx="1196">
                  <c:v>42766</c:v>
                </c:pt>
                <c:pt idx="1197">
                  <c:v>42767</c:v>
                </c:pt>
                <c:pt idx="1198">
                  <c:v>42768</c:v>
                </c:pt>
                <c:pt idx="1199">
                  <c:v>42769</c:v>
                </c:pt>
                <c:pt idx="1200">
                  <c:v>42772</c:v>
                </c:pt>
                <c:pt idx="1201">
                  <c:v>42773</c:v>
                </c:pt>
                <c:pt idx="1202">
                  <c:v>42774</c:v>
                </c:pt>
                <c:pt idx="1203">
                  <c:v>42775</c:v>
                </c:pt>
                <c:pt idx="1204">
                  <c:v>42776</c:v>
                </c:pt>
                <c:pt idx="1205">
                  <c:v>42779</c:v>
                </c:pt>
                <c:pt idx="1206">
                  <c:v>42780</c:v>
                </c:pt>
                <c:pt idx="1207">
                  <c:v>42781</c:v>
                </c:pt>
                <c:pt idx="1208">
                  <c:v>42782</c:v>
                </c:pt>
                <c:pt idx="1209">
                  <c:v>42783</c:v>
                </c:pt>
                <c:pt idx="1210">
                  <c:v>42786</c:v>
                </c:pt>
                <c:pt idx="1211">
                  <c:v>42787</c:v>
                </c:pt>
                <c:pt idx="1212">
                  <c:v>42788</c:v>
                </c:pt>
                <c:pt idx="1213">
                  <c:v>42789</c:v>
                </c:pt>
                <c:pt idx="1214">
                  <c:v>42790</c:v>
                </c:pt>
                <c:pt idx="1215">
                  <c:v>42793</c:v>
                </c:pt>
                <c:pt idx="1216">
                  <c:v>42794</c:v>
                </c:pt>
                <c:pt idx="1217">
                  <c:v>42795</c:v>
                </c:pt>
                <c:pt idx="1218">
                  <c:v>42796</c:v>
                </c:pt>
                <c:pt idx="1219">
                  <c:v>42797</c:v>
                </c:pt>
                <c:pt idx="1220">
                  <c:v>42800</c:v>
                </c:pt>
                <c:pt idx="1221">
                  <c:v>42801</c:v>
                </c:pt>
                <c:pt idx="1222">
                  <c:v>42802</c:v>
                </c:pt>
                <c:pt idx="1223">
                  <c:v>42803</c:v>
                </c:pt>
                <c:pt idx="1224">
                  <c:v>42804</c:v>
                </c:pt>
                <c:pt idx="1225">
                  <c:v>42807</c:v>
                </c:pt>
                <c:pt idx="1226">
                  <c:v>42808</c:v>
                </c:pt>
                <c:pt idx="1227">
                  <c:v>42809</c:v>
                </c:pt>
                <c:pt idx="1228">
                  <c:v>42810</c:v>
                </c:pt>
                <c:pt idx="1229">
                  <c:v>42811</c:v>
                </c:pt>
                <c:pt idx="1230">
                  <c:v>42814</c:v>
                </c:pt>
                <c:pt idx="1231">
                  <c:v>42815</c:v>
                </c:pt>
                <c:pt idx="1232">
                  <c:v>42816</c:v>
                </c:pt>
                <c:pt idx="1233">
                  <c:v>42817</c:v>
                </c:pt>
                <c:pt idx="1234">
                  <c:v>42818</c:v>
                </c:pt>
                <c:pt idx="1235">
                  <c:v>42821</c:v>
                </c:pt>
                <c:pt idx="1236">
                  <c:v>42822</c:v>
                </c:pt>
                <c:pt idx="1237">
                  <c:v>42823</c:v>
                </c:pt>
                <c:pt idx="1238">
                  <c:v>42824</c:v>
                </c:pt>
                <c:pt idx="1239">
                  <c:v>42825</c:v>
                </c:pt>
                <c:pt idx="1240">
                  <c:v>42828</c:v>
                </c:pt>
                <c:pt idx="1241">
                  <c:v>42829</c:v>
                </c:pt>
                <c:pt idx="1242">
                  <c:v>42830</c:v>
                </c:pt>
                <c:pt idx="1243">
                  <c:v>42831</c:v>
                </c:pt>
                <c:pt idx="1244">
                  <c:v>42832</c:v>
                </c:pt>
                <c:pt idx="1245">
                  <c:v>42835</c:v>
                </c:pt>
                <c:pt idx="1246">
                  <c:v>42836</c:v>
                </c:pt>
                <c:pt idx="1247">
                  <c:v>42837</c:v>
                </c:pt>
                <c:pt idx="1248">
                  <c:v>42838</c:v>
                </c:pt>
                <c:pt idx="1249">
                  <c:v>42842</c:v>
                </c:pt>
                <c:pt idx="1250">
                  <c:v>42843</c:v>
                </c:pt>
                <c:pt idx="1251">
                  <c:v>42844</c:v>
                </c:pt>
                <c:pt idx="1252">
                  <c:v>42845</c:v>
                </c:pt>
                <c:pt idx="1253">
                  <c:v>42846</c:v>
                </c:pt>
                <c:pt idx="1254">
                  <c:v>42849</c:v>
                </c:pt>
                <c:pt idx="1255">
                  <c:v>42850</c:v>
                </c:pt>
                <c:pt idx="1256">
                  <c:v>42851</c:v>
                </c:pt>
                <c:pt idx="1257">
                  <c:v>42852</c:v>
                </c:pt>
                <c:pt idx="1258">
                  <c:v>42853</c:v>
                </c:pt>
                <c:pt idx="1259">
                  <c:v>42856</c:v>
                </c:pt>
                <c:pt idx="1260">
                  <c:v>42857</c:v>
                </c:pt>
                <c:pt idx="1261">
                  <c:v>42858</c:v>
                </c:pt>
                <c:pt idx="1262">
                  <c:v>42859</c:v>
                </c:pt>
                <c:pt idx="1263">
                  <c:v>42860</c:v>
                </c:pt>
                <c:pt idx="1264">
                  <c:v>42863</c:v>
                </c:pt>
                <c:pt idx="1265">
                  <c:v>42864</c:v>
                </c:pt>
                <c:pt idx="1266">
                  <c:v>42865</c:v>
                </c:pt>
                <c:pt idx="1267">
                  <c:v>42866</c:v>
                </c:pt>
                <c:pt idx="1268">
                  <c:v>42867</c:v>
                </c:pt>
                <c:pt idx="1269">
                  <c:v>42870</c:v>
                </c:pt>
                <c:pt idx="1270">
                  <c:v>42871</c:v>
                </c:pt>
                <c:pt idx="1271">
                  <c:v>42872</c:v>
                </c:pt>
                <c:pt idx="1272">
                  <c:v>42873</c:v>
                </c:pt>
                <c:pt idx="1273">
                  <c:v>42874</c:v>
                </c:pt>
                <c:pt idx="1274">
                  <c:v>42877</c:v>
                </c:pt>
                <c:pt idx="1275">
                  <c:v>42878</c:v>
                </c:pt>
                <c:pt idx="1276">
                  <c:v>42879</c:v>
                </c:pt>
                <c:pt idx="1277">
                  <c:v>42880</c:v>
                </c:pt>
                <c:pt idx="1278">
                  <c:v>42881</c:v>
                </c:pt>
                <c:pt idx="1279">
                  <c:v>42884</c:v>
                </c:pt>
                <c:pt idx="1280">
                  <c:v>42885</c:v>
                </c:pt>
                <c:pt idx="1281">
                  <c:v>42886</c:v>
                </c:pt>
                <c:pt idx="1282">
                  <c:v>42887</c:v>
                </c:pt>
                <c:pt idx="1283">
                  <c:v>42888</c:v>
                </c:pt>
                <c:pt idx="1284">
                  <c:v>42891</c:v>
                </c:pt>
                <c:pt idx="1285">
                  <c:v>42892</c:v>
                </c:pt>
                <c:pt idx="1286">
                  <c:v>42893</c:v>
                </c:pt>
                <c:pt idx="1287">
                  <c:v>42894</c:v>
                </c:pt>
                <c:pt idx="1288">
                  <c:v>42895</c:v>
                </c:pt>
                <c:pt idx="1289">
                  <c:v>42898</c:v>
                </c:pt>
                <c:pt idx="1290">
                  <c:v>42899</c:v>
                </c:pt>
                <c:pt idx="1291">
                  <c:v>42900</c:v>
                </c:pt>
                <c:pt idx="1292">
                  <c:v>42901</c:v>
                </c:pt>
                <c:pt idx="1293">
                  <c:v>42902</c:v>
                </c:pt>
                <c:pt idx="1294">
                  <c:v>42905</c:v>
                </c:pt>
                <c:pt idx="1295">
                  <c:v>42906</c:v>
                </c:pt>
                <c:pt idx="1296">
                  <c:v>42907</c:v>
                </c:pt>
                <c:pt idx="1297">
                  <c:v>42908</c:v>
                </c:pt>
                <c:pt idx="1298">
                  <c:v>42909</c:v>
                </c:pt>
                <c:pt idx="1299">
                  <c:v>42912</c:v>
                </c:pt>
                <c:pt idx="1300">
                  <c:v>42913</c:v>
                </c:pt>
                <c:pt idx="1301">
                  <c:v>42914</c:v>
                </c:pt>
                <c:pt idx="1302">
                  <c:v>42915</c:v>
                </c:pt>
                <c:pt idx="1303">
                  <c:v>42916</c:v>
                </c:pt>
                <c:pt idx="1304">
                  <c:v>42919</c:v>
                </c:pt>
                <c:pt idx="1305">
                  <c:v>42921</c:v>
                </c:pt>
                <c:pt idx="1306">
                  <c:v>42922</c:v>
                </c:pt>
                <c:pt idx="1307">
                  <c:v>42923</c:v>
                </c:pt>
                <c:pt idx="1308">
                  <c:v>42926</c:v>
                </c:pt>
                <c:pt idx="1309">
                  <c:v>42927</c:v>
                </c:pt>
                <c:pt idx="1310">
                  <c:v>42928</c:v>
                </c:pt>
                <c:pt idx="1311">
                  <c:v>42929</c:v>
                </c:pt>
                <c:pt idx="1312">
                  <c:v>42930</c:v>
                </c:pt>
                <c:pt idx="1313">
                  <c:v>42933</c:v>
                </c:pt>
                <c:pt idx="1314">
                  <c:v>42934</c:v>
                </c:pt>
                <c:pt idx="1315">
                  <c:v>42935</c:v>
                </c:pt>
                <c:pt idx="1316">
                  <c:v>42936</c:v>
                </c:pt>
                <c:pt idx="1317">
                  <c:v>42937</c:v>
                </c:pt>
                <c:pt idx="1318">
                  <c:v>42940</c:v>
                </c:pt>
                <c:pt idx="1319">
                  <c:v>42941</c:v>
                </c:pt>
                <c:pt idx="1320">
                  <c:v>42942</c:v>
                </c:pt>
                <c:pt idx="1321">
                  <c:v>42943</c:v>
                </c:pt>
                <c:pt idx="1322">
                  <c:v>42944</c:v>
                </c:pt>
                <c:pt idx="1323">
                  <c:v>42947</c:v>
                </c:pt>
                <c:pt idx="1324">
                  <c:v>42948</c:v>
                </c:pt>
                <c:pt idx="1325">
                  <c:v>42949</c:v>
                </c:pt>
                <c:pt idx="1326">
                  <c:v>42950</c:v>
                </c:pt>
                <c:pt idx="1327">
                  <c:v>42951</c:v>
                </c:pt>
                <c:pt idx="1328">
                  <c:v>42955</c:v>
                </c:pt>
                <c:pt idx="1329">
                  <c:v>42956</c:v>
                </c:pt>
                <c:pt idx="1330">
                  <c:v>42957</c:v>
                </c:pt>
                <c:pt idx="1331">
                  <c:v>42958</c:v>
                </c:pt>
                <c:pt idx="1332">
                  <c:v>42961</c:v>
                </c:pt>
                <c:pt idx="1333">
                  <c:v>42962</c:v>
                </c:pt>
                <c:pt idx="1334">
                  <c:v>42963</c:v>
                </c:pt>
                <c:pt idx="1335">
                  <c:v>42964</c:v>
                </c:pt>
                <c:pt idx="1336">
                  <c:v>42965</c:v>
                </c:pt>
                <c:pt idx="1337">
                  <c:v>42968</c:v>
                </c:pt>
                <c:pt idx="1338">
                  <c:v>42969</c:v>
                </c:pt>
                <c:pt idx="1339">
                  <c:v>42970</c:v>
                </c:pt>
                <c:pt idx="1340">
                  <c:v>42971</c:v>
                </c:pt>
                <c:pt idx="1341">
                  <c:v>42972</c:v>
                </c:pt>
                <c:pt idx="1342">
                  <c:v>42975</c:v>
                </c:pt>
                <c:pt idx="1343">
                  <c:v>42976</c:v>
                </c:pt>
                <c:pt idx="1344">
                  <c:v>42977</c:v>
                </c:pt>
                <c:pt idx="1345">
                  <c:v>42978</c:v>
                </c:pt>
                <c:pt idx="1346">
                  <c:v>42979</c:v>
                </c:pt>
                <c:pt idx="1347">
                  <c:v>42982</c:v>
                </c:pt>
                <c:pt idx="1348">
                  <c:v>42983</c:v>
                </c:pt>
                <c:pt idx="1349">
                  <c:v>42984</c:v>
                </c:pt>
                <c:pt idx="1350">
                  <c:v>42985</c:v>
                </c:pt>
                <c:pt idx="1351">
                  <c:v>42986</c:v>
                </c:pt>
                <c:pt idx="1352">
                  <c:v>42989</c:v>
                </c:pt>
                <c:pt idx="1353">
                  <c:v>42990</c:v>
                </c:pt>
                <c:pt idx="1354">
                  <c:v>42991</c:v>
                </c:pt>
                <c:pt idx="1355">
                  <c:v>42992</c:v>
                </c:pt>
                <c:pt idx="1356">
                  <c:v>42993</c:v>
                </c:pt>
                <c:pt idx="1357">
                  <c:v>42996</c:v>
                </c:pt>
                <c:pt idx="1358">
                  <c:v>42997</c:v>
                </c:pt>
                <c:pt idx="1359">
                  <c:v>42998</c:v>
                </c:pt>
                <c:pt idx="1360">
                  <c:v>42999</c:v>
                </c:pt>
                <c:pt idx="1361">
                  <c:v>43000</c:v>
                </c:pt>
                <c:pt idx="1362">
                  <c:v>43003</c:v>
                </c:pt>
                <c:pt idx="1363">
                  <c:v>43004</c:v>
                </c:pt>
                <c:pt idx="1364">
                  <c:v>43005</c:v>
                </c:pt>
                <c:pt idx="1365">
                  <c:v>43006</c:v>
                </c:pt>
                <c:pt idx="1366">
                  <c:v>43007</c:v>
                </c:pt>
                <c:pt idx="1367">
                  <c:v>43010</c:v>
                </c:pt>
                <c:pt idx="1368">
                  <c:v>43011</c:v>
                </c:pt>
                <c:pt idx="1369">
                  <c:v>43012</c:v>
                </c:pt>
                <c:pt idx="1370">
                  <c:v>43013</c:v>
                </c:pt>
                <c:pt idx="1371">
                  <c:v>43014</c:v>
                </c:pt>
                <c:pt idx="1372">
                  <c:v>43017</c:v>
                </c:pt>
                <c:pt idx="1373">
                  <c:v>43018</c:v>
                </c:pt>
                <c:pt idx="1374">
                  <c:v>43019</c:v>
                </c:pt>
                <c:pt idx="1375">
                  <c:v>43020</c:v>
                </c:pt>
                <c:pt idx="1376">
                  <c:v>43021</c:v>
                </c:pt>
                <c:pt idx="1377">
                  <c:v>43025</c:v>
                </c:pt>
                <c:pt idx="1378">
                  <c:v>43026</c:v>
                </c:pt>
                <c:pt idx="1379">
                  <c:v>43027</c:v>
                </c:pt>
                <c:pt idx="1380">
                  <c:v>43028</c:v>
                </c:pt>
                <c:pt idx="1381">
                  <c:v>43031</c:v>
                </c:pt>
                <c:pt idx="1382">
                  <c:v>43032</c:v>
                </c:pt>
                <c:pt idx="1383">
                  <c:v>43033</c:v>
                </c:pt>
                <c:pt idx="1384">
                  <c:v>43034</c:v>
                </c:pt>
                <c:pt idx="1385">
                  <c:v>43035</c:v>
                </c:pt>
                <c:pt idx="1386">
                  <c:v>43038</c:v>
                </c:pt>
                <c:pt idx="1387">
                  <c:v>43039</c:v>
                </c:pt>
                <c:pt idx="1388">
                  <c:v>43040</c:v>
                </c:pt>
                <c:pt idx="1389">
                  <c:v>43041</c:v>
                </c:pt>
                <c:pt idx="1390">
                  <c:v>43042</c:v>
                </c:pt>
                <c:pt idx="1391">
                  <c:v>43045</c:v>
                </c:pt>
                <c:pt idx="1392">
                  <c:v>43046</c:v>
                </c:pt>
                <c:pt idx="1393">
                  <c:v>43047</c:v>
                </c:pt>
                <c:pt idx="1394">
                  <c:v>43048</c:v>
                </c:pt>
                <c:pt idx="1395">
                  <c:v>43049</c:v>
                </c:pt>
                <c:pt idx="1396">
                  <c:v>43052</c:v>
                </c:pt>
                <c:pt idx="1397">
                  <c:v>43053</c:v>
                </c:pt>
                <c:pt idx="1398">
                  <c:v>43054</c:v>
                </c:pt>
                <c:pt idx="1399">
                  <c:v>43055</c:v>
                </c:pt>
                <c:pt idx="1400">
                  <c:v>43056</c:v>
                </c:pt>
                <c:pt idx="1401">
                  <c:v>43059</c:v>
                </c:pt>
                <c:pt idx="1402">
                  <c:v>43060</c:v>
                </c:pt>
                <c:pt idx="1403">
                  <c:v>43061</c:v>
                </c:pt>
                <c:pt idx="1404">
                  <c:v>43062</c:v>
                </c:pt>
                <c:pt idx="1405">
                  <c:v>43063</c:v>
                </c:pt>
                <c:pt idx="1406">
                  <c:v>43066</c:v>
                </c:pt>
                <c:pt idx="1407">
                  <c:v>43067</c:v>
                </c:pt>
                <c:pt idx="1408">
                  <c:v>43068</c:v>
                </c:pt>
                <c:pt idx="1409">
                  <c:v>43069</c:v>
                </c:pt>
                <c:pt idx="1410">
                  <c:v>43070</c:v>
                </c:pt>
                <c:pt idx="1411">
                  <c:v>43073</c:v>
                </c:pt>
                <c:pt idx="1412">
                  <c:v>43074</c:v>
                </c:pt>
                <c:pt idx="1413">
                  <c:v>43075</c:v>
                </c:pt>
                <c:pt idx="1414">
                  <c:v>43076</c:v>
                </c:pt>
                <c:pt idx="1415">
                  <c:v>43077</c:v>
                </c:pt>
                <c:pt idx="1416">
                  <c:v>43080</c:v>
                </c:pt>
                <c:pt idx="1417">
                  <c:v>43081</c:v>
                </c:pt>
                <c:pt idx="1418">
                  <c:v>43082</c:v>
                </c:pt>
                <c:pt idx="1419">
                  <c:v>43083</c:v>
                </c:pt>
                <c:pt idx="1420">
                  <c:v>43084</c:v>
                </c:pt>
                <c:pt idx="1421">
                  <c:v>43087</c:v>
                </c:pt>
                <c:pt idx="1422">
                  <c:v>43088</c:v>
                </c:pt>
                <c:pt idx="1423">
                  <c:v>43089</c:v>
                </c:pt>
                <c:pt idx="1424">
                  <c:v>43090</c:v>
                </c:pt>
                <c:pt idx="1425">
                  <c:v>43091</c:v>
                </c:pt>
                <c:pt idx="1426">
                  <c:v>43095</c:v>
                </c:pt>
                <c:pt idx="1427">
                  <c:v>43096</c:v>
                </c:pt>
                <c:pt idx="1428">
                  <c:v>43097</c:v>
                </c:pt>
                <c:pt idx="1429">
                  <c:v>43098</c:v>
                </c:pt>
                <c:pt idx="1430">
                  <c:v>43102</c:v>
                </c:pt>
                <c:pt idx="1431">
                  <c:v>43103</c:v>
                </c:pt>
                <c:pt idx="1432">
                  <c:v>43104</c:v>
                </c:pt>
                <c:pt idx="1433">
                  <c:v>43105</c:v>
                </c:pt>
                <c:pt idx="1434">
                  <c:v>43108</c:v>
                </c:pt>
                <c:pt idx="1435">
                  <c:v>43109</c:v>
                </c:pt>
                <c:pt idx="1436">
                  <c:v>43110</c:v>
                </c:pt>
                <c:pt idx="1437">
                  <c:v>43111</c:v>
                </c:pt>
                <c:pt idx="1438">
                  <c:v>43112</c:v>
                </c:pt>
                <c:pt idx="1439">
                  <c:v>43115</c:v>
                </c:pt>
                <c:pt idx="1440">
                  <c:v>43116</c:v>
                </c:pt>
                <c:pt idx="1441">
                  <c:v>43117</c:v>
                </c:pt>
                <c:pt idx="1442">
                  <c:v>43118</c:v>
                </c:pt>
                <c:pt idx="1443">
                  <c:v>43119</c:v>
                </c:pt>
              </c:numCache>
            </c:numRef>
          </c:cat>
          <c:val>
            <c:numRef>
              <c:f>Hoja1!$B$2:$B$1445</c:f>
              <c:numCache>
                <c:formatCode>General</c:formatCode>
                <c:ptCount val="1444"/>
                <c:pt idx="0">
                  <c:v>156</c:v>
                </c:pt>
                <c:pt idx="1">
                  <c:v>157</c:v>
                </c:pt>
                <c:pt idx="2">
                  <c:v>158</c:v>
                </c:pt>
                <c:pt idx="3">
                  <c:v>157</c:v>
                </c:pt>
                <c:pt idx="4">
                  <c:v>154</c:v>
                </c:pt>
                <c:pt idx="5">
                  <c:v>156</c:v>
                </c:pt>
                <c:pt idx="6">
                  <c:v>156</c:v>
                </c:pt>
                <c:pt idx="7">
                  <c:v>156</c:v>
                </c:pt>
                <c:pt idx="8">
                  <c:v>158</c:v>
                </c:pt>
                <c:pt idx="9">
                  <c:v>160</c:v>
                </c:pt>
                <c:pt idx="10">
                  <c:v>164</c:v>
                </c:pt>
                <c:pt idx="11">
                  <c:v>163</c:v>
                </c:pt>
                <c:pt idx="12">
                  <c:v>154</c:v>
                </c:pt>
                <c:pt idx="13">
                  <c:v>154</c:v>
                </c:pt>
                <c:pt idx="14">
                  <c:v>157</c:v>
                </c:pt>
                <c:pt idx="15">
                  <c:v>160</c:v>
                </c:pt>
                <c:pt idx="16">
                  <c:v>160</c:v>
                </c:pt>
                <c:pt idx="17">
                  <c:v>162</c:v>
                </c:pt>
                <c:pt idx="18">
                  <c:v>159</c:v>
                </c:pt>
                <c:pt idx="19">
                  <c:v>156</c:v>
                </c:pt>
                <c:pt idx="20">
                  <c:v>152</c:v>
                </c:pt>
                <c:pt idx="21">
                  <c:v>155</c:v>
                </c:pt>
                <c:pt idx="22">
                  <c:v>155</c:v>
                </c:pt>
                <c:pt idx="23">
                  <c:v>156</c:v>
                </c:pt>
                <c:pt idx="24">
                  <c:v>152</c:v>
                </c:pt>
                <c:pt idx="25">
                  <c:v>149</c:v>
                </c:pt>
                <c:pt idx="26">
                  <c:v>144</c:v>
                </c:pt>
                <c:pt idx="27">
                  <c:v>146</c:v>
                </c:pt>
                <c:pt idx="28">
                  <c:v>146</c:v>
                </c:pt>
                <c:pt idx="29">
                  <c:v>146</c:v>
                </c:pt>
                <c:pt idx="30">
                  <c:v>147</c:v>
                </c:pt>
                <c:pt idx="31">
                  <c:v>152</c:v>
                </c:pt>
                <c:pt idx="32">
                  <c:v>149</c:v>
                </c:pt>
                <c:pt idx="33">
                  <c:v>149</c:v>
                </c:pt>
                <c:pt idx="34">
                  <c:v>149</c:v>
                </c:pt>
                <c:pt idx="35">
                  <c:v>148</c:v>
                </c:pt>
                <c:pt idx="36">
                  <c:v>155</c:v>
                </c:pt>
                <c:pt idx="37">
                  <c:v>152</c:v>
                </c:pt>
                <c:pt idx="38">
                  <c:v>153</c:v>
                </c:pt>
                <c:pt idx="39">
                  <c:v>153</c:v>
                </c:pt>
                <c:pt idx="40">
                  <c:v>153</c:v>
                </c:pt>
                <c:pt idx="41">
                  <c:v>153</c:v>
                </c:pt>
                <c:pt idx="42">
                  <c:v>153</c:v>
                </c:pt>
                <c:pt idx="43">
                  <c:v>152</c:v>
                </c:pt>
                <c:pt idx="44">
                  <c:v>153</c:v>
                </c:pt>
                <c:pt idx="45">
                  <c:v>139</c:v>
                </c:pt>
                <c:pt idx="46">
                  <c:v>140</c:v>
                </c:pt>
                <c:pt idx="47">
                  <c:v>140</c:v>
                </c:pt>
                <c:pt idx="48">
                  <c:v>140</c:v>
                </c:pt>
                <c:pt idx="49">
                  <c:v>140</c:v>
                </c:pt>
                <c:pt idx="50">
                  <c:v>141</c:v>
                </c:pt>
                <c:pt idx="51">
                  <c:v>143</c:v>
                </c:pt>
                <c:pt idx="52">
                  <c:v>129</c:v>
                </c:pt>
                <c:pt idx="53">
                  <c:v>132</c:v>
                </c:pt>
                <c:pt idx="54">
                  <c:v>142</c:v>
                </c:pt>
                <c:pt idx="55">
                  <c:v>146</c:v>
                </c:pt>
                <c:pt idx="56">
                  <c:v>142</c:v>
                </c:pt>
                <c:pt idx="57">
                  <c:v>145</c:v>
                </c:pt>
                <c:pt idx="58">
                  <c:v>144</c:v>
                </c:pt>
                <c:pt idx="59">
                  <c:v>144</c:v>
                </c:pt>
                <c:pt idx="60">
                  <c:v>145</c:v>
                </c:pt>
                <c:pt idx="61">
                  <c:v>142</c:v>
                </c:pt>
                <c:pt idx="62">
                  <c:v>138</c:v>
                </c:pt>
                <c:pt idx="63">
                  <c:v>139</c:v>
                </c:pt>
                <c:pt idx="64">
                  <c:v>141</c:v>
                </c:pt>
                <c:pt idx="65">
                  <c:v>141</c:v>
                </c:pt>
                <c:pt idx="66">
                  <c:v>142</c:v>
                </c:pt>
                <c:pt idx="67">
                  <c:v>148</c:v>
                </c:pt>
                <c:pt idx="68">
                  <c:v>149</c:v>
                </c:pt>
                <c:pt idx="69">
                  <c:v>151</c:v>
                </c:pt>
                <c:pt idx="70">
                  <c:v>151</c:v>
                </c:pt>
                <c:pt idx="71">
                  <c:v>152</c:v>
                </c:pt>
                <c:pt idx="72">
                  <c:v>152</c:v>
                </c:pt>
                <c:pt idx="73">
                  <c:v>147</c:v>
                </c:pt>
                <c:pt idx="74">
                  <c:v>147</c:v>
                </c:pt>
                <c:pt idx="75">
                  <c:v>142</c:v>
                </c:pt>
                <c:pt idx="76">
                  <c:v>137</c:v>
                </c:pt>
                <c:pt idx="77">
                  <c:v>138</c:v>
                </c:pt>
                <c:pt idx="78">
                  <c:v>145</c:v>
                </c:pt>
                <c:pt idx="79">
                  <c:v>145</c:v>
                </c:pt>
                <c:pt idx="80">
                  <c:v>151</c:v>
                </c:pt>
                <c:pt idx="81">
                  <c:v>142</c:v>
                </c:pt>
                <c:pt idx="82">
                  <c:v>159</c:v>
                </c:pt>
                <c:pt idx="83">
                  <c:v>162</c:v>
                </c:pt>
                <c:pt idx="84">
                  <c:v>161</c:v>
                </c:pt>
                <c:pt idx="85">
                  <c:v>166</c:v>
                </c:pt>
                <c:pt idx="86">
                  <c:v>152</c:v>
                </c:pt>
                <c:pt idx="87">
                  <c:v>153</c:v>
                </c:pt>
                <c:pt idx="88">
                  <c:v>146</c:v>
                </c:pt>
                <c:pt idx="89">
                  <c:v>147</c:v>
                </c:pt>
                <c:pt idx="90">
                  <c:v>146</c:v>
                </c:pt>
                <c:pt idx="91">
                  <c:v>147</c:v>
                </c:pt>
                <c:pt idx="92">
                  <c:v>145</c:v>
                </c:pt>
                <c:pt idx="93">
                  <c:v>147</c:v>
                </c:pt>
                <c:pt idx="94">
                  <c:v>146</c:v>
                </c:pt>
                <c:pt idx="95">
                  <c:v>144</c:v>
                </c:pt>
                <c:pt idx="96">
                  <c:v>143</c:v>
                </c:pt>
                <c:pt idx="97">
                  <c:v>141</c:v>
                </c:pt>
                <c:pt idx="98">
                  <c:v>143</c:v>
                </c:pt>
                <c:pt idx="99">
                  <c:v>151</c:v>
                </c:pt>
                <c:pt idx="100">
                  <c:v>151</c:v>
                </c:pt>
                <c:pt idx="101">
                  <c:v>151</c:v>
                </c:pt>
                <c:pt idx="102">
                  <c:v>155</c:v>
                </c:pt>
                <c:pt idx="103">
                  <c:v>150</c:v>
                </c:pt>
                <c:pt idx="104">
                  <c:v>151</c:v>
                </c:pt>
                <c:pt idx="105">
                  <c:v>150</c:v>
                </c:pt>
                <c:pt idx="106">
                  <c:v>154</c:v>
                </c:pt>
                <c:pt idx="107">
                  <c:v>151</c:v>
                </c:pt>
                <c:pt idx="108">
                  <c:v>159</c:v>
                </c:pt>
                <c:pt idx="109">
                  <c:v>161</c:v>
                </c:pt>
                <c:pt idx="110">
                  <c:v>170</c:v>
                </c:pt>
                <c:pt idx="111">
                  <c:v>176</c:v>
                </c:pt>
                <c:pt idx="112">
                  <c:v>169</c:v>
                </c:pt>
                <c:pt idx="113">
                  <c:v>170</c:v>
                </c:pt>
                <c:pt idx="114">
                  <c:v>176</c:v>
                </c:pt>
                <c:pt idx="115">
                  <c:v>176</c:v>
                </c:pt>
                <c:pt idx="116">
                  <c:v>185</c:v>
                </c:pt>
                <c:pt idx="117">
                  <c:v>184</c:v>
                </c:pt>
                <c:pt idx="118">
                  <c:v>179</c:v>
                </c:pt>
                <c:pt idx="119">
                  <c:v>172</c:v>
                </c:pt>
                <c:pt idx="120">
                  <c:v>171</c:v>
                </c:pt>
                <c:pt idx="121">
                  <c:v>173</c:v>
                </c:pt>
                <c:pt idx="122">
                  <c:v>173</c:v>
                </c:pt>
                <c:pt idx="123">
                  <c:v>168</c:v>
                </c:pt>
                <c:pt idx="124">
                  <c:v>173</c:v>
                </c:pt>
                <c:pt idx="125">
                  <c:v>176</c:v>
                </c:pt>
                <c:pt idx="126">
                  <c:v>171</c:v>
                </c:pt>
                <c:pt idx="127">
                  <c:v>168</c:v>
                </c:pt>
                <c:pt idx="128">
                  <c:v>173</c:v>
                </c:pt>
                <c:pt idx="129">
                  <c:v>172</c:v>
                </c:pt>
                <c:pt idx="130">
                  <c:v>172</c:v>
                </c:pt>
                <c:pt idx="131">
                  <c:v>174</c:v>
                </c:pt>
                <c:pt idx="132">
                  <c:v>173</c:v>
                </c:pt>
                <c:pt idx="133">
                  <c:v>169</c:v>
                </c:pt>
                <c:pt idx="134">
                  <c:v>173</c:v>
                </c:pt>
                <c:pt idx="135">
                  <c:v>170</c:v>
                </c:pt>
                <c:pt idx="136">
                  <c:v>170</c:v>
                </c:pt>
                <c:pt idx="137">
                  <c:v>169</c:v>
                </c:pt>
                <c:pt idx="138">
                  <c:v>168</c:v>
                </c:pt>
                <c:pt idx="139">
                  <c:v>172</c:v>
                </c:pt>
                <c:pt idx="140">
                  <c:v>173</c:v>
                </c:pt>
                <c:pt idx="141">
                  <c:v>175</c:v>
                </c:pt>
                <c:pt idx="142">
                  <c:v>173</c:v>
                </c:pt>
                <c:pt idx="143">
                  <c:v>176</c:v>
                </c:pt>
                <c:pt idx="144">
                  <c:v>173</c:v>
                </c:pt>
                <c:pt idx="145">
                  <c:v>173</c:v>
                </c:pt>
                <c:pt idx="146">
                  <c:v>178</c:v>
                </c:pt>
                <c:pt idx="147">
                  <c:v>175</c:v>
                </c:pt>
                <c:pt idx="148">
                  <c:v>175</c:v>
                </c:pt>
                <c:pt idx="149">
                  <c:v>175</c:v>
                </c:pt>
                <c:pt idx="150">
                  <c:v>181</c:v>
                </c:pt>
                <c:pt idx="151">
                  <c:v>175</c:v>
                </c:pt>
                <c:pt idx="152">
                  <c:v>175</c:v>
                </c:pt>
                <c:pt idx="153">
                  <c:v>178</c:v>
                </c:pt>
                <c:pt idx="154">
                  <c:v>181</c:v>
                </c:pt>
                <c:pt idx="155">
                  <c:v>194</c:v>
                </c:pt>
                <c:pt idx="156">
                  <c:v>199</c:v>
                </c:pt>
                <c:pt idx="157">
                  <c:v>212</c:v>
                </c:pt>
                <c:pt idx="158">
                  <c:v>218</c:v>
                </c:pt>
                <c:pt idx="159">
                  <c:v>232</c:v>
                </c:pt>
                <c:pt idx="160">
                  <c:v>239</c:v>
                </c:pt>
                <c:pt idx="161">
                  <c:v>252</c:v>
                </c:pt>
                <c:pt idx="162">
                  <c:v>235</c:v>
                </c:pt>
                <c:pt idx="163">
                  <c:v>207</c:v>
                </c:pt>
                <c:pt idx="164">
                  <c:v>197</c:v>
                </c:pt>
                <c:pt idx="165">
                  <c:v>194</c:v>
                </c:pt>
                <c:pt idx="166">
                  <c:v>187</c:v>
                </c:pt>
                <c:pt idx="167">
                  <c:v>188</c:v>
                </c:pt>
                <c:pt idx="168">
                  <c:v>187</c:v>
                </c:pt>
                <c:pt idx="169">
                  <c:v>189</c:v>
                </c:pt>
                <c:pt idx="170">
                  <c:v>191</c:v>
                </c:pt>
                <c:pt idx="171">
                  <c:v>196</c:v>
                </c:pt>
                <c:pt idx="172">
                  <c:v>202</c:v>
                </c:pt>
                <c:pt idx="173">
                  <c:v>221</c:v>
                </c:pt>
                <c:pt idx="174">
                  <c:v>227</c:v>
                </c:pt>
                <c:pt idx="175">
                  <c:v>221</c:v>
                </c:pt>
                <c:pt idx="176">
                  <c:v>215</c:v>
                </c:pt>
                <c:pt idx="177">
                  <c:v>220</c:v>
                </c:pt>
                <c:pt idx="178">
                  <c:v>231</c:v>
                </c:pt>
                <c:pt idx="179">
                  <c:v>235</c:v>
                </c:pt>
                <c:pt idx="180">
                  <c:v>230</c:v>
                </c:pt>
                <c:pt idx="181">
                  <c:v>245</c:v>
                </c:pt>
                <c:pt idx="182">
                  <c:v>242</c:v>
                </c:pt>
                <c:pt idx="183">
                  <c:v>242</c:v>
                </c:pt>
                <c:pt idx="184">
                  <c:v>241</c:v>
                </c:pt>
                <c:pt idx="185">
                  <c:v>242</c:v>
                </c:pt>
                <c:pt idx="186">
                  <c:v>238</c:v>
                </c:pt>
                <c:pt idx="187">
                  <c:v>230</c:v>
                </c:pt>
                <c:pt idx="188">
                  <c:v>231</c:v>
                </c:pt>
                <c:pt idx="189">
                  <c:v>231</c:v>
                </c:pt>
                <c:pt idx="190">
                  <c:v>238</c:v>
                </c:pt>
                <c:pt idx="191">
                  <c:v>232</c:v>
                </c:pt>
                <c:pt idx="192">
                  <c:v>229</c:v>
                </c:pt>
                <c:pt idx="193">
                  <c:v>219</c:v>
                </c:pt>
                <c:pt idx="194">
                  <c:v>212</c:v>
                </c:pt>
                <c:pt idx="195">
                  <c:v>218</c:v>
                </c:pt>
                <c:pt idx="196">
                  <c:v>214</c:v>
                </c:pt>
                <c:pt idx="197">
                  <c:v>212</c:v>
                </c:pt>
                <c:pt idx="198">
                  <c:v>212</c:v>
                </c:pt>
                <c:pt idx="199">
                  <c:v>218</c:v>
                </c:pt>
                <c:pt idx="200">
                  <c:v>217</c:v>
                </c:pt>
                <c:pt idx="201">
                  <c:v>214</c:v>
                </c:pt>
                <c:pt idx="202">
                  <c:v>207</c:v>
                </c:pt>
                <c:pt idx="203">
                  <c:v>207</c:v>
                </c:pt>
                <c:pt idx="204">
                  <c:v>199</c:v>
                </c:pt>
                <c:pt idx="205">
                  <c:v>206</c:v>
                </c:pt>
                <c:pt idx="206">
                  <c:v>201</c:v>
                </c:pt>
                <c:pt idx="207">
                  <c:v>197</c:v>
                </c:pt>
                <c:pt idx="208">
                  <c:v>202</c:v>
                </c:pt>
                <c:pt idx="209">
                  <c:v>204</c:v>
                </c:pt>
                <c:pt idx="210">
                  <c:v>201</c:v>
                </c:pt>
                <c:pt idx="211">
                  <c:v>196</c:v>
                </c:pt>
                <c:pt idx="212">
                  <c:v>197</c:v>
                </c:pt>
                <c:pt idx="213">
                  <c:v>191</c:v>
                </c:pt>
                <c:pt idx="214">
                  <c:v>195</c:v>
                </c:pt>
                <c:pt idx="215">
                  <c:v>199</c:v>
                </c:pt>
                <c:pt idx="216">
                  <c:v>205</c:v>
                </c:pt>
                <c:pt idx="217">
                  <c:v>206</c:v>
                </c:pt>
                <c:pt idx="218">
                  <c:v>212</c:v>
                </c:pt>
                <c:pt idx="219">
                  <c:v>224</c:v>
                </c:pt>
                <c:pt idx="220">
                  <c:v>223</c:v>
                </c:pt>
                <c:pt idx="221">
                  <c:v>218</c:v>
                </c:pt>
                <c:pt idx="222">
                  <c:v>225</c:v>
                </c:pt>
                <c:pt idx="223">
                  <c:v>232</c:v>
                </c:pt>
                <c:pt idx="224">
                  <c:v>236</c:v>
                </c:pt>
                <c:pt idx="225">
                  <c:v>236</c:v>
                </c:pt>
                <c:pt idx="226">
                  <c:v>232</c:v>
                </c:pt>
                <c:pt idx="227">
                  <c:v>230</c:v>
                </c:pt>
                <c:pt idx="228">
                  <c:v>229</c:v>
                </c:pt>
                <c:pt idx="229">
                  <c:v>225</c:v>
                </c:pt>
                <c:pt idx="230">
                  <c:v>220</c:v>
                </c:pt>
                <c:pt idx="231">
                  <c:v>223</c:v>
                </c:pt>
                <c:pt idx="232">
                  <c:v>218</c:v>
                </c:pt>
                <c:pt idx="233">
                  <c:v>219</c:v>
                </c:pt>
                <c:pt idx="234">
                  <c:v>221</c:v>
                </c:pt>
                <c:pt idx="235">
                  <c:v>215</c:v>
                </c:pt>
                <c:pt idx="236">
                  <c:v>218</c:v>
                </c:pt>
                <c:pt idx="237">
                  <c:v>210</c:v>
                </c:pt>
                <c:pt idx="238">
                  <c:v>214</c:v>
                </c:pt>
                <c:pt idx="239">
                  <c:v>214</c:v>
                </c:pt>
                <c:pt idx="240">
                  <c:v>211</c:v>
                </c:pt>
                <c:pt idx="241">
                  <c:v>212</c:v>
                </c:pt>
                <c:pt idx="242">
                  <c:v>212</c:v>
                </c:pt>
                <c:pt idx="243">
                  <c:v>214</c:v>
                </c:pt>
                <c:pt idx="244">
                  <c:v>214</c:v>
                </c:pt>
                <c:pt idx="245">
                  <c:v>217</c:v>
                </c:pt>
                <c:pt idx="246">
                  <c:v>222</c:v>
                </c:pt>
                <c:pt idx="247">
                  <c:v>220</c:v>
                </c:pt>
                <c:pt idx="248">
                  <c:v>214</c:v>
                </c:pt>
                <c:pt idx="249">
                  <c:v>208</c:v>
                </c:pt>
                <c:pt idx="250">
                  <c:v>209</c:v>
                </c:pt>
                <c:pt idx="251">
                  <c:v>208</c:v>
                </c:pt>
                <c:pt idx="252">
                  <c:v>209</c:v>
                </c:pt>
                <c:pt idx="253">
                  <c:v>204</c:v>
                </c:pt>
                <c:pt idx="254">
                  <c:v>204</c:v>
                </c:pt>
                <c:pt idx="255">
                  <c:v>210</c:v>
                </c:pt>
                <c:pt idx="256">
                  <c:v>209</c:v>
                </c:pt>
                <c:pt idx="257">
                  <c:v>205</c:v>
                </c:pt>
                <c:pt idx="258">
                  <c:v>203</c:v>
                </c:pt>
                <c:pt idx="259">
                  <c:v>197</c:v>
                </c:pt>
                <c:pt idx="260">
                  <c:v>206</c:v>
                </c:pt>
                <c:pt idx="261">
                  <c:v>202</c:v>
                </c:pt>
                <c:pt idx="262">
                  <c:v>198</c:v>
                </c:pt>
                <c:pt idx="263">
                  <c:v>206</c:v>
                </c:pt>
                <c:pt idx="264">
                  <c:v>203</c:v>
                </c:pt>
                <c:pt idx="265">
                  <c:v>206</c:v>
                </c:pt>
                <c:pt idx="266">
                  <c:v>209</c:v>
                </c:pt>
                <c:pt idx="267">
                  <c:v>203</c:v>
                </c:pt>
                <c:pt idx="268">
                  <c:v>206</c:v>
                </c:pt>
                <c:pt idx="269">
                  <c:v>205</c:v>
                </c:pt>
                <c:pt idx="270">
                  <c:v>204</c:v>
                </c:pt>
                <c:pt idx="271">
                  <c:v>204</c:v>
                </c:pt>
                <c:pt idx="272">
                  <c:v>204</c:v>
                </c:pt>
                <c:pt idx="273">
                  <c:v>210</c:v>
                </c:pt>
                <c:pt idx="274">
                  <c:v>213</c:v>
                </c:pt>
                <c:pt idx="275">
                  <c:v>216</c:v>
                </c:pt>
                <c:pt idx="276">
                  <c:v>218</c:v>
                </c:pt>
                <c:pt idx="277">
                  <c:v>215</c:v>
                </c:pt>
                <c:pt idx="278">
                  <c:v>210</c:v>
                </c:pt>
                <c:pt idx="279">
                  <c:v>209</c:v>
                </c:pt>
                <c:pt idx="280">
                  <c:v>220</c:v>
                </c:pt>
                <c:pt idx="281">
                  <c:v>217</c:v>
                </c:pt>
                <c:pt idx="282">
                  <c:v>222</c:v>
                </c:pt>
                <c:pt idx="283">
                  <c:v>225</c:v>
                </c:pt>
                <c:pt idx="284">
                  <c:v>226</c:v>
                </c:pt>
                <c:pt idx="285">
                  <c:v>224</c:v>
                </c:pt>
                <c:pt idx="286">
                  <c:v>223</c:v>
                </c:pt>
                <c:pt idx="287">
                  <c:v>227</c:v>
                </c:pt>
                <c:pt idx="288">
                  <c:v>231</c:v>
                </c:pt>
                <c:pt idx="289">
                  <c:v>233</c:v>
                </c:pt>
                <c:pt idx="290">
                  <c:v>220</c:v>
                </c:pt>
                <c:pt idx="291">
                  <c:v>224</c:v>
                </c:pt>
                <c:pt idx="292">
                  <c:v>220</c:v>
                </c:pt>
                <c:pt idx="293">
                  <c:v>214</c:v>
                </c:pt>
                <c:pt idx="294">
                  <c:v>218</c:v>
                </c:pt>
                <c:pt idx="295">
                  <c:v>221</c:v>
                </c:pt>
                <c:pt idx="296">
                  <c:v>218</c:v>
                </c:pt>
                <c:pt idx="297">
                  <c:v>232</c:v>
                </c:pt>
                <c:pt idx="298">
                  <c:v>229</c:v>
                </c:pt>
                <c:pt idx="299">
                  <c:v>221</c:v>
                </c:pt>
                <c:pt idx="300">
                  <c:v>220</c:v>
                </c:pt>
                <c:pt idx="301">
                  <c:v>220</c:v>
                </c:pt>
                <c:pt idx="302">
                  <c:v>231</c:v>
                </c:pt>
                <c:pt idx="303">
                  <c:v>238</c:v>
                </c:pt>
                <c:pt idx="304">
                  <c:v>243</c:v>
                </c:pt>
                <c:pt idx="305">
                  <c:v>237</c:v>
                </c:pt>
                <c:pt idx="306">
                  <c:v>228</c:v>
                </c:pt>
                <c:pt idx="307">
                  <c:v>226</c:v>
                </c:pt>
                <c:pt idx="308">
                  <c:v>227</c:v>
                </c:pt>
                <c:pt idx="309">
                  <c:v>234</c:v>
                </c:pt>
                <c:pt idx="310">
                  <c:v>233</c:v>
                </c:pt>
                <c:pt idx="311">
                  <c:v>234</c:v>
                </c:pt>
                <c:pt idx="312">
                  <c:v>234</c:v>
                </c:pt>
                <c:pt idx="313">
                  <c:v>238</c:v>
                </c:pt>
                <c:pt idx="314">
                  <c:v>243</c:v>
                </c:pt>
                <c:pt idx="315">
                  <c:v>253</c:v>
                </c:pt>
                <c:pt idx="316">
                  <c:v>255</c:v>
                </c:pt>
                <c:pt idx="317">
                  <c:v>264</c:v>
                </c:pt>
                <c:pt idx="318">
                  <c:v>260</c:v>
                </c:pt>
                <c:pt idx="319">
                  <c:v>250</c:v>
                </c:pt>
                <c:pt idx="320">
                  <c:v>243</c:v>
                </c:pt>
                <c:pt idx="321">
                  <c:v>246</c:v>
                </c:pt>
                <c:pt idx="322">
                  <c:v>255</c:v>
                </c:pt>
                <c:pt idx="323">
                  <c:v>252</c:v>
                </c:pt>
                <c:pt idx="324">
                  <c:v>245</c:v>
                </c:pt>
                <c:pt idx="325">
                  <c:v>256</c:v>
                </c:pt>
                <c:pt idx="326">
                  <c:v>260</c:v>
                </c:pt>
                <c:pt idx="327">
                  <c:v>259</c:v>
                </c:pt>
                <c:pt idx="328">
                  <c:v>272</c:v>
                </c:pt>
                <c:pt idx="329">
                  <c:v>266</c:v>
                </c:pt>
                <c:pt idx="330">
                  <c:v>262</c:v>
                </c:pt>
                <c:pt idx="331">
                  <c:v>263</c:v>
                </c:pt>
                <c:pt idx="332">
                  <c:v>266</c:v>
                </c:pt>
                <c:pt idx="333">
                  <c:v>265</c:v>
                </c:pt>
                <c:pt idx="334">
                  <c:v>278</c:v>
                </c:pt>
                <c:pt idx="335">
                  <c:v>284</c:v>
                </c:pt>
                <c:pt idx="336">
                  <c:v>293</c:v>
                </c:pt>
                <c:pt idx="337">
                  <c:v>307</c:v>
                </c:pt>
                <c:pt idx="338">
                  <c:v>296</c:v>
                </c:pt>
                <c:pt idx="339">
                  <c:v>298</c:v>
                </c:pt>
                <c:pt idx="340">
                  <c:v>285</c:v>
                </c:pt>
                <c:pt idx="341">
                  <c:v>280</c:v>
                </c:pt>
                <c:pt idx="342">
                  <c:v>274</c:v>
                </c:pt>
                <c:pt idx="343">
                  <c:v>284</c:v>
                </c:pt>
                <c:pt idx="344">
                  <c:v>283</c:v>
                </c:pt>
                <c:pt idx="345">
                  <c:v>286</c:v>
                </c:pt>
                <c:pt idx="346">
                  <c:v>287</c:v>
                </c:pt>
                <c:pt idx="347">
                  <c:v>287</c:v>
                </c:pt>
                <c:pt idx="348">
                  <c:v>281</c:v>
                </c:pt>
                <c:pt idx="349">
                  <c:v>277</c:v>
                </c:pt>
                <c:pt idx="350">
                  <c:v>278</c:v>
                </c:pt>
                <c:pt idx="351">
                  <c:v>283</c:v>
                </c:pt>
                <c:pt idx="352">
                  <c:v>281</c:v>
                </c:pt>
                <c:pt idx="353">
                  <c:v>269</c:v>
                </c:pt>
                <c:pt idx="354">
                  <c:v>264</c:v>
                </c:pt>
                <c:pt idx="355">
                  <c:v>265</c:v>
                </c:pt>
                <c:pt idx="356">
                  <c:v>266</c:v>
                </c:pt>
                <c:pt idx="357">
                  <c:v>274</c:v>
                </c:pt>
                <c:pt idx="358">
                  <c:v>292</c:v>
                </c:pt>
                <c:pt idx="359">
                  <c:v>296</c:v>
                </c:pt>
                <c:pt idx="360">
                  <c:v>309</c:v>
                </c:pt>
                <c:pt idx="361">
                  <c:v>311</c:v>
                </c:pt>
                <c:pt idx="362">
                  <c:v>325</c:v>
                </c:pt>
                <c:pt idx="363">
                  <c:v>326</c:v>
                </c:pt>
                <c:pt idx="364">
                  <c:v>320</c:v>
                </c:pt>
                <c:pt idx="365">
                  <c:v>299</c:v>
                </c:pt>
                <c:pt idx="366">
                  <c:v>310</c:v>
                </c:pt>
                <c:pt idx="367">
                  <c:v>291</c:v>
                </c:pt>
                <c:pt idx="368">
                  <c:v>289</c:v>
                </c:pt>
                <c:pt idx="369">
                  <c:v>284</c:v>
                </c:pt>
                <c:pt idx="370">
                  <c:v>272</c:v>
                </c:pt>
                <c:pt idx="371">
                  <c:v>269</c:v>
                </c:pt>
                <c:pt idx="372">
                  <c:v>270</c:v>
                </c:pt>
                <c:pt idx="373">
                  <c:v>281</c:v>
                </c:pt>
                <c:pt idx="374">
                  <c:v>282</c:v>
                </c:pt>
                <c:pt idx="375">
                  <c:v>274</c:v>
                </c:pt>
                <c:pt idx="376">
                  <c:v>268</c:v>
                </c:pt>
                <c:pt idx="377">
                  <c:v>273</c:v>
                </c:pt>
                <c:pt idx="378">
                  <c:v>278</c:v>
                </c:pt>
                <c:pt idx="379">
                  <c:v>290</c:v>
                </c:pt>
                <c:pt idx="380">
                  <c:v>290</c:v>
                </c:pt>
                <c:pt idx="381">
                  <c:v>279</c:v>
                </c:pt>
                <c:pt idx="382">
                  <c:v>278</c:v>
                </c:pt>
                <c:pt idx="383">
                  <c:v>284</c:v>
                </c:pt>
                <c:pt idx="384">
                  <c:v>279</c:v>
                </c:pt>
                <c:pt idx="385">
                  <c:v>281</c:v>
                </c:pt>
                <c:pt idx="386">
                  <c:v>285</c:v>
                </c:pt>
                <c:pt idx="387">
                  <c:v>284</c:v>
                </c:pt>
                <c:pt idx="388">
                  <c:v>273</c:v>
                </c:pt>
                <c:pt idx="389">
                  <c:v>275</c:v>
                </c:pt>
                <c:pt idx="390">
                  <c:v>273</c:v>
                </c:pt>
                <c:pt idx="391">
                  <c:v>274</c:v>
                </c:pt>
                <c:pt idx="392">
                  <c:v>280</c:v>
                </c:pt>
                <c:pt idx="393">
                  <c:v>279</c:v>
                </c:pt>
                <c:pt idx="394">
                  <c:v>279</c:v>
                </c:pt>
                <c:pt idx="395">
                  <c:v>282</c:v>
                </c:pt>
                <c:pt idx="396">
                  <c:v>292</c:v>
                </c:pt>
                <c:pt idx="397">
                  <c:v>288</c:v>
                </c:pt>
                <c:pt idx="398">
                  <c:v>289</c:v>
                </c:pt>
                <c:pt idx="399">
                  <c:v>291</c:v>
                </c:pt>
                <c:pt idx="400">
                  <c:v>289</c:v>
                </c:pt>
                <c:pt idx="401">
                  <c:v>286</c:v>
                </c:pt>
                <c:pt idx="402">
                  <c:v>285</c:v>
                </c:pt>
                <c:pt idx="403">
                  <c:v>283</c:v>
                </c:pt>
                <c:pt idx="404">
                  <c:v>286</c:v>
                </c:pt>
                <c:pt idx="405">
                  <c:v>286</c:v>
                </c:pt>
                <c:pt idx="406">
                  <c:v>287</c:v>
                </c:pt>
                <c:pt idx="407">
                  <c:v>291</c:v>
                </c:pt>
                <c:pt idx="408">
                  <c:v>293</c:v>
                </c:pt>
                <c:pt idx="409">
                  <c:v>293</c:v>
                </c:pt>
                <c:pt idx="410">
                  <c:v>292</c:v>
                </c:pt>
                <c:pt idx="411">
                  <c:v>293</c:v>
                </c:pt>
                <c:pt idx="412">
                  <c:v>307</c:v>
                </c:pt>
                <c:pt idx="413">
                  <c:v>312</c:v>
                </c:pt>
                <c:pt idx="414">
                  <c:v>311</c:v>
                </c:pt>
                <c:pt idx="415">
                  <c:v>318</c:v>
                </c:pt>
                <c:pt idx="416">
                  <c:v>342</c:v>
                </c:pt>
                <c:pt idx="417">
                  <c:v>338</c:v>
                </c:pt>
                <c:pt idx="418">
                  <c:v>325</c:v>
                </c:pt>
                <c:pt idx="419">
                  <c:v>325</c:v>
                </c:pt>
                <c:pt idx="420">
                  <c:v>321</c:v>
                </c:pt>
                <c:pt idx="421">
                  <c:v>330</c:v>
                </c:pt>
                <c:pt idx="422">
                  <c:v>329</c:v>
                </c:pt>
                <c:pt idx="423">
                  <c:v>324</c:v>
                </c:pt>
                <c:pt idx="424">
                  <c:v>320</c:v>
                </c:pt>
                <c:pt idx="425">
                  <c:v>323</c:v>
                </c:pt>
                <c:pt idx="426">
                  <c:v>324</c:v>
                </c:pt>
                <c:pt idx="427">
                  <c:v>311</c:v>
                </c:pt>
                <c:pt idx="428">
                  <c:v>316</c:v>
                </c:pt>
                <c:pt idx="429">
                  <c:v>321</c:v>
                </c:pt>
                <c:pt idx="430">
                  <c:v>326</c:v>
                </c:pt>
                <c:pt idx="431">
                  <c:v>320</c:v>
                </c:pt>
                <c:pt idx="432">
                  <c:v>332</c:v>
                </c:pt>
                <c:pt idx="433">
                  <c:v>346</c:v>
                </c:pt>
                <c:pt idx="434">
                  <c:v>355</c:v>
                </c:pt>
                <c:pt idx="435">
                  <c:v>354</c:v>
                </c:pt>
                <c:pt idx="436">
                  <c:v>365</c:v>
                </c:pt>
                <c:pt idx="437">
                  <c:v>381</c:v>
                </c:pt>
                <c:pt idx="438">
                  <c:v>377</c:v>
                </c:pt>
                <c:pt idx="439">
                  <c:v>401</c:v>
                </c:pt>
                <c:pt idx="440">
                  <c:v>401</c:v>
                </c:pt>
                <c:pt idx="441">
                  <c:v>406</c:v>
                </c:pt>
                <c:pt idx="442">
                  <c:v>421</c:v>
                </c:pt>
                <c:pt idx="443">
                  <c:v>411</c:v>
                </c:pt>
                <c:pt idx="444">
                  <c:v>380</c:v>
                </c:pt>
                <c:pt idx="445">
                  <c:v>385</c:v>
                </c:pt>
                <c:pt idx="446">
                  <c:v>377</c:v>
                </c:pt>
                <c:pt idx="447">
                  <c:v>372</c:v>
                </c:pt>
                <c:pt idx="448">
                  <c:v>373</c:v>
                </c:pt>
                <c:pt idx="449">
                  <c:v>381</c:v>
                </c:pt>
                <c:pt idx="450">
                  <c:v>385</c:v>
                </c:pt>
                <c:pt idx="451">
                  <c:v>406</c:v>
                </c:pt>
                <c:pt idx="452">
                  <c:v>399</c:v>
                </c:pt>
                <c:pt idx="453">
                  <c:v>399</c:v>
                </c:pt>
                <c:pt idx="454">
                  <c:v>400</c:v>
                </c:pt>
                <c:pt idx="455">
                  <c:v>428</c:v>
                </c:pt>
                <c:pt idx="456">
                  <c:v>430</c:v>
                </c:pt>
                <c:pt idx="457">
                  <c:v>422</c:v>
                </c:pt>
                <c:pt idx="458">
                  <c:v>436</c:v>
                </c:pt>
                <c:pt idx="459">
                  <c:v>414</c:v>
                </c:pt>
                <c:pt idx="460">
                  <c:v>414</c:v>
                </c:pt>
                <c:pt idx="461">
                  <c:v>407</c:v>
                </c:pt>
                <c:pt idx="462">
                  <c:v>385</c:v>
                </c:pt>
                <c:pt idx="463">
                  <c:v>385</c:v>
                </c:pt>
                <c:pt idx="464">
                  <c:v>380</c:v>
                </c:pt>
                <c:pt idx="465">
                  <c:v>373</c:v>
                </c:pt>
                <c:pt idx="466">
                  <c:v>378</c:v>
                </c:pt>
                <c:pt idx="467">
                  <c:v>369</c:v>
                </c:pt>
                <c:pt idx="468">
                  <c:v>369</c:v>
                </c:pt>
                <c:pt idx="469">
                  <c:v>369</c:v>
                </c:pt>
                <c:pt idx="470">
                  <c:v>371</c:v>
                </c:pt>
                <c:pt idx="471">
                  <c:v>354</c:v>
                </c:pt>
                <c:pt idx="472">
                  <c:v>352</c:v>
                </c:pt>
                <c:pt idx="473">
                  <c:v>337</c:v>
                </c:pt>
                <c:pt idx="474">
                  <c:v>331</c:v>
                </c:pt>
                <c:pt idx="475">
                  <c:v>329</c:v>
                </c:pt>
                <c:pt idx="476">
                  <c:v>335</c:v>
                </c:pt>
                <c:pt idx="477">
                  <c:v>324</c:v>
                </c:pt>
                <c:pt idx="478">
                  <c:v>320</c:v>
                </c:pt>
                <c:pt idx="479">
                  <c:v>312</c:v>
                </c:pt>
                <c:pt idx="480">
                  <c:v>315</c:v>
                </c:pt>
                <c:pt idx="481">
                  <c:v>324</c:v>
                </c:pt>
                <c:pt idx="482">
                  <c:v>310</c:v>
                </c:pt>
                <c:pt idx="483">
                  <c:v>293</c:v>
                </c:pt>
                <c:pt idx="484">
                  <c:v>286</c:v>
                </c:pt>
                <c:pt idx="485">
                  <c:v>282</c:v>
                </c:pt>
                <c:pt idx="486">
                  <c:v>283</c:v>
                </c:pt>
                <c:pt idx="487">
                  <c:v>295</c:v>
                </c:pt>
                <c:pt idx="488">
                  <c:v>303</c:v>
                </c:pt>
                <c:pt idx="489">
                  <c:v>302</c:v>
                </c:pt>
                <c:pt idx="490">
                  <c:v>309</c:v>
                </c:pt>
                <c:pt idx="491">
                  <c:v>301</c:v>
                </c:pt>
                <c:pt idx="492">
                  <c:v>299</c:v>
                </c:pt>
                <c:pt idx="493">
                  <c:v>295</c:v>
                </c:pt>
                <c:pt idx="494">
                  <c:v>299</c:v>
                </c:pt>
                <c:pt idx="495">
                  <c:v>311</c:v>
                </c:pt>
                <c:pt idx="496">
                  <c:v>304</c:v>
                </c:pt>
                <c:pt idx="497">
                  <c:v>320</c:v>
                </c:pt>
                <c:pt idx="498">
                  <c:v>315</c:v>
                </c:pt>
                <c:pt idx="499">
                  <c:v>307</c:v>
                </c:pt>
                <c:pt idx="500">
                  <c:v>297</c:v>
                </c:pt>
                <c:pt idx="501">
                  <c:v>290</c:v>
                </c:pt>
                <c:pt idx="502">
                  <c:v>284</c:v>
                </c:pt>
                <c:pt idx="503">
                  <c:v>291</c:v>
                </c:pt>
                <c:pt idx="504">
                  <c:v>289</c:v>
                </c:pt>
                <c:pt idx="505">
                  <c:v>277</c:v>
                </c:pt>
                <c:pt idx="506">
                  <c:v>268</c:v>
                </c:pt>
                <c:pt idx="507">
                  <c:v>270</c:v>
                </c:pt>
                <c:pt idx="508">
                  <c:v>278</c:v>
                </c:pt>
                <c:pt idx="509">
                  <c:v>280</c:v>
                </c:pt>
                <c:pt idx="510">
                  <c:v>280</c:v>
                </c:pt>
                <c:pt idx="511">
                  <c:v>279</c:v>
                </c:pt>
                <c:pt idx="512">
                  <c:v>279</c:v>
                </c:pt>
                <c:pt idx="513">
                  <c:v>281</c:v>
                </c:pt>
                <c:pt idx="514">
                  <c:v>278</c:v>
                </c:pt>
                <c:pt idx="515">
                  <c:v>288</c:v>
                </c:pt>
                <c:pt idx="516">
                  <c:v>297</c:v>
                </c:pt>
                <c:pt idx="517">
                  <c:v>299</c:v>
                </c:pt>
                <c:pt idx="518">
                  <c:v>295</c:v>
                </c:pt>
                <c:pt idx="519">
                  <c:v>299</c:v>
                </c:pt>
                <c:pt idx="520">
                  <c:v>293</c:v>
                </c:pt>
                <c:pt idx="521">
                  <c:v>289</c:v>
                </c:pt>
                <c:pt idx="522">
                  <c:v>285</c:v>
                </c:pt>
                <c:pt idx="523">
                  <c:v>291</c:v>
                </c:pt>
                <c:pt idx="524">
                  <c:v>284</c:v>
                </c:pt>
                <c:pt idx="525">
                  <c:v>283</c:v>
                </c:pt>
                <c:pt idx="526">
                  <c:v>284</c:v>
                </c:pt>
                <c:pt idx="527">
                  <c:v>302</c:v>
                </c:pt>
                <c:pt idx="528">
                  <c:v>305</c:v>
                </c:pt>
                <c:pt idx="529">
                  <c:v>307</c:v>
                </c:pt>
                <c:pt idx="530">
                  <c:v>302</c:v>
                </c:pt>
                <c:pt idx="531">
                  <c:v>296</c:v>
                </c:pt>
                <c:pt idx="532">
                  <c:v>296</c:v>
                </c:pt>
                <c:pt idx="533">
                  <c:v>293</c:v>
                </c:pt>
                <c:pt idx="534">
                  <c:v>297</c:v>
                </c:pt>
                <c:pt idx="535">
                  <c:v>292</c:v>
                </c:pt>
                <c:pt idx="536">
                  <c:v>286</c:v>
                </c:pt>
                <c:pt idx="537">
                  <c:v>141</c:v>
                </c:pt>
                <c:pt idx="538">
                  <c:v>143</c:v>
                </c:pt>
                <c:pt idx="539">
                  <c:v>129</c:v>
                </c:pt>
                <c:pt idx="540">
                  <c:v>132</c:v>
                </c:pt>
                <c:pt idx="541">
                  <c:v>142</c:v>
                </c:pt>
                <c:pt idx="542">
                  <c:v>146</c:v>
                </c:pt>
                <c:pt idx="543">
                  <c:v>142</c:v>
                </c:pt>
                <c:pt idx="544">
                  <c:v>145</c:v>
                </c:pt>
                <c:pt idx="545">
                  <c:v>144</c:v>
                </c:pt>
                <c:pt idx="546">
                  <c:v>144</c:v>
                </c:pt>
                <c:pt idx="547">
                  <c:v>145</c:v>
                </c:pt>
                <c:pt idx="548">
                  <c:v>142</c:v>
                </c:pt>
                <c:pt idx="549">
                  <c:v>138</c:v>
                </c:pt>
                <c:pt idx="550">
                  <c:v>139</c:v>
                </c:pt>
                <c:pt idx="551">
                  <c:v>141</c:v>
                </c:pt>
                <c:pt idx="552">
                  <c:v>141</c:v>
                </c:pt>
                <c:pt idx="553">
                  <c:v>142</c:v>
                </c:pt>
                <c:pt idx="554">
                  <c:v>148</c:v>
                </c:pt>
                <c:pt idx="555">
                  <c:v>149</c:v>
                </c:pt>
                <c:pt idx="556">
                  <c:v>151</c:v>
                </c:pt>
                <c:pt idx="557">
                  <c:v>151</c:v>
                </c:pt>
                <c:pt idx="558">
                  <c:v>152</c:v>
                </c:pt>
                <c:pt idx="559">
                  <c:v>152</c:v>
                </c:pt>
                <c:pt idx="560">
                  <c:v>147</c:v>
                </c:pt>
                <c:pt idx="561">
                  <c:v>147</c:v>
                </c:pt>
                <c:pt idx="562">
                  <c:v>142</c:v>
                </c:pt>
                <c:pt idx="563">
                  <c:v>137</c:v>
                </c:pt>
                <c:pt idx="564">
                  <c:v>138</c:v>
                </c:pt>
                <c:pt idx="565">
                  <c:v>145</c:v>
                </c:pt>
                <c:pt idx="566">
                  <c:v>145</c:v>
                </c:pt>
                <c:pt idx="567">
                  <c:v>151</c:v>
                </c:pt>
                <c:pt idx="568">
                  <c:v>142</c:v>
                </c:pt>
                <c:pt idx="569">
                  <c:v>159</c:v>
                </c:pt>
                <c:pt idx="570">
                  <c:v>162</c:v>
                </c:pt>
                <c:pt idx="571">
                  <c:v>161</c:v>
                </c:pt>
                <c:pt idx="572">
                  <c:v>166</c:v>
                </c:pt>
                <c:pt idx="573">
                  <c:v>152</c:v>
                </c:pt>
                <c:pt idx="574">
                  <c:v>153</c:v>
                </c:pt>
                <c:pt idx="575">
                  <c:v>146</c:v>
                </c:pt>
                <c:pt idx="576">
                  <c:v>147</c:v>
                </c:pt>
                <c:pt idx="577">
                  <c:v>146</c:v>
                </c:pt>
                <c:pt idx="578">
                  <c:v>147</c:v>
                </c:pt>
                <c:pt idx="579">
                  <c:v>145</c:v>
                </c:pt>
                <c:pt idx="580">
                  <c:v>147</c:v>
                </c:pt>
                <c:pt idx="581">
                  <c:v>146</c:v>
                </c:pt>
                <c:pt idx="582">
                  <c:v>144</c:v>
                </c:pt>
                <c:pt idx="583">
                  <c:v>143</c:v>
                </c:pt>
                <c:pt idx="584">
                  <c:v>141</c:v>
                </c:pt>
                <c:pt idx="585">
                  <c:v>143</c:v>
                </c:pt>
                <c:pt idx="586">
                  <c:v>151</c:v>
                </c:pt>
                <c:pt idx="587">
                  <c:v>151</c:v>
                </c:pt>
                <c:pt idx="588">
                  <c:v>151</c:v>
                </c:pt>
                <c:pt idx="589">
                  <c:v>155</c:v>
                </c:pt>
                <c:pt idx="590">
                  <c:v>150</c:v>
                </c:pt>
                <c:pt idx="591">
                  <c:v>151</c:v>
                </c:pt>
                <c:pt idx="592">
                  <c:v>150</c:v>
                </c:pt>
                <c:pt idx="593">
                  <c:v>154</c:v>
                </c:pt>
                <c:pt idx="594">
                  <c:v>151</c:v>
                </c:pt>
                <c:pt idx="595">
                  <c:v>159</c:v>
                </c:pt>
                <c:pt idx="596">
                  <c:v>161</c:v>
                </c:pt>
                <c:pt idx="597">
                  <c:v>170</c:v>
                </c:pt>
                <c:pt idx="598">
                  <c:v>176</c:v>
                </c:pt>
                <c:pt idx="599">
                  <c:v>169</c:v>
                </c:pt>
                <c:pt idx="600">
                  <c:v>170</c:v>
                </c:pt>
                <c:pt idx="601">
                  <c:v>176</c:v>
                </c:pt>
                <c:pt idx="602">
                  <c:v>176</c:v>
                </c:pt>
                <c:pt idx="603">
                  <c:v>185</c:v>
                </c:pt>
                <c:pt idx="604">
                  <c:v>184</c:v>
                </c:pt>
                <c:pt idx="605">
                  <c:v>179</c:v>
                </c:pt>
                <c:pt idx="606">
                  <c:v>172</c:v>
                </c:pt>
                <c:pt idx="607">
                  <c:v>171</c:v>
                </c:pt>
                <c:pt idx="608">
                  <c:v>173</c:v>
                </c:pt>
                <c:pt idx="609">
                  <c:v>173</c:v>
                </c:pt>
                <c:pt idx="610">
                  <c:v>168</c:v>
                </c:pt>
                <c:pt idx="611">
                  <c:v>173</c:v>
                </c:pt>
                <c:pt idx="612">
                  <c:v>176</c:v>
                </c:pt>
                <c:pt idx="613">
                  <c:v>171</c:v>
                </c:pt>
                <c:pt idx="614">
                  <c:v>168</c:v>
                </c:pt>
                <c:pt idx="615">
                  <c:v>173</c:v>
                </c:pt>
                <c:pt idx="616">
                  <c:v>172</c:v>
                </c:pt>
                <c:pt idx="617">
                  <c:v>172</c:v>
                </c:pt>
                <c:pt idx="618">
                  <c:v>174</c:v>
                </c:pt>
                <c:pt idx="619">
                  <c:v>173</c:v>
                </c:pt>
                <c:pt idx="620">
                  <c:v>169</c:v>
                </c:pt>
                <c:pt idx="621">
                  <c:v>173</c:v>
                </c:pt>
                <c:pt idx="622">
                  <c:v>170</c:v>
                </c:pt>
                <c:pt idx="623">
                  <c:v>170</c:v>
                </c:pt>
                <c:pt idx="624">
                  <c:v>169</c:v>
                </c:pt>
                <c:pt idx="625">
                  <c:v>168</c:v>
                </c:pt>
                <c:pt idx="626">
                  <c:v>172</c:v>
                </c:pt>
                <c:pt idx="627">
                  <c:v>173</c:v>
                </c:pt>
                <c:pt idx="628">
                  <c:v>175</c:v>
                </c:pt>
                <c:pt idx="629">
                  <c:v>173</c:v>
                </c:pt>
                <c:pt idx="630">
                  <c:v>176</c:v>
                </c:pt>
                <c:pt idx="631">
                  <c:v>173</c:v>
                </c:pt>
                <c:pt idx="632">
                  <c:v>173</c:v>
                </c:pt>
                <c:pt idx="633">
                  <c:v>178</c:v>
                </c:pt>
                <c:pt idx="634">
                  <c:v>175</c:v>
                </c:pt>
                <c:pt idx="635">
                  <c:v>175</c:v>
                </c:pt>
                <c:pt idx="636">
                  <c:v>175</c:v>
                </c:pt>
                <c:pt idx="637">
                  <c:v>181</c:v>
                </c:pt>
                <c:pt idx="638">
                  <c:v>175</c:v>
                </c:pt>
                <c:pt idx="639">
                  <c:v>175</c:v>
                </c:pt>
                <c:pt idx="640">
                  <c:v>178</c:v>
                </c:pt>
                <c:pt idx="641">
                  <c:v>181</c:v>
                </c:pt>
                <c:pt idx="642">
                  <c:v>194</c:v>
                </c:pt>
                <c:pt idx="643">
                  <c:v>199</c:v>
                </c:pt>
                <c:pt idx="644">
                  <c:v>212</c:v>
                </c:pt>
                <c:pt idx="645">
                  <c:v>218</c:v>
                </c:pt>
                <c:pt idx="646">
                  <c:v>232</c:v>
                </c:pt>
                <c:pt idx="647">
                  <c:v>239</c:v>
                </c:pt>
                <c:pt idx="648">
                  <c:v>252</c:v>
                </c:pt>
                <c:pt idx="649">
                  <c:v>235</c:v>
                </c:pt>
                <c:pt idx="650">
                  <c:v>207</c:v>
                </c:pt>
                <c:pt idx="651">
                  <c:v>197</c:v>
                </c:pt>
                <c:pt idx="652">
                  <c:v>194</c:v>
                </c:pt>
                <c:pt idx="653">
                  <c:v>187</c:v>
                </c:pt>
                <c:pt idx="654">
                  <c:v>188</c:v>
                </c:pt>
                <c:pt idx="655">
                  <c:v>187</c:v>
                </c:pt>
                <c:pt idx="656">
                  <c:v>189</c:v>
                </c:pt>
                <c:pt idx="657">
                  <c:v>191</c:v>
                </c:pt>
                <c:pt idx="658">
                  <c:v>196</c:v>
                </c:pt>
                <c:pt idx="659">
                  <c:v>202</c:v>
                </c:pt>
                <c:pt idx="660">
                  <c:v>221</c:v>
                </c:pt>
                <c:pt idx="661">
                  <c:v>227</c:v>
                </c:pt>
                <c:pt idx="662">
                  <c:v>221</c:v>
                </c:pt>
                <c:pt idx="663">
                  <c:v>215</c:v>
                </c:pt>
                <c:pt idx="664">
                  <c:v>220</c:v>
                </c:pt>
                <c:pt idx="665">
                  <c:v>231</c:v>
                </c:pt>
                <c:pt idx="666">
                  <c:v>235</c:v>
                </c:pt>
                <c:pt idx="667">
                  <c:v>230</c:v>
                </c:pt>
                <c:pt idx="668">
                  <c:v>245</c:v>
                </c:pt>
                <c:pt idx="669">
                  <c:v>242</c:v>
                </c:pt>
                <c:pt idx="670">
                  <c:v>242</c:v>
                </c:pt>
                <c:pt idx="671">
                  <c:v>241</c:v>
                </c:pt>
                <c:pt idx="672">
                  <c:v>242</c:v>
                </c:pt>
                <c:pt idx="673">
                  <c:v>238</c:v>
                </c:pt>
                <c:pt idx="674">
                  <c:v>230</c:v>
                </c:pt>
                <c:pt idx="675">
                  <c:v>231</c:v>
                </c:pt>
                <c:pt idx="676">
                  <c:v>231</c:v>
                </c:pt>
                <c:pt idx="677">
                  <c:v>238</c:v>
                </c:pt>
                <c:pt idx="678">
                  <c:v>232</c:v>
                </c:pt>
                <c:pt idx="679">
                  <c:v>229</c:v>
                </c:pt>
                <c:pt idx="680">
                  <c:v>219</c:v>
                </c:pt>
                <c:pt idx="681">
                  <c:v>212</c:v>
                </c:pt>
                <c:pt idx="682">
                  <c:v>218</c:v>
                </c:pt>
                <c:pt idx="683">
                  <c:v>214</c:v>
                </c:pt>
                <c:pt idx="684">
                  <c:v>212</c:v>
                </c:pt>
                <c:pt idx="685">
                  <c:v>212</c:v>
                </c:pt>
                <c:pt idx="686">
                  <c:v>218</c:v>
                </c:pt>
                <c:pt idx="687">
                  <c:v>217</c:v>
                </c:pt>
                <c:pt idx="688">
                  <c:v>214</c:v>
                </c:pt>
                <c:pt idx="689">
                  <c:v>207</c:v>
                </c:pt>
                <c:pt idx="690">
                  <c:v>207</c:v>
                </c:pt>
                <c:pt idx="691">
                  <c:v>199</c:v>
                </c:pt>
                <c:pt idx="692">
                  <c:v>206</c:v>
                </c:pt>
                <c:pt idx="693">
                  <c:v>201</c:v>
                </c:pt>
                <c:pt idx="694">
                  <c:v>197</c:v>
                </c:pt>
                <c:pt idx="695">
                  <c:v>202</c:v>
                </c:pt>
                <c:pt idx="696">
                  <c:v>204</c:v>
                </c:pt>
                <c:pt idx="697">
                  <c:v>201</c:v>
                </c:pt>
                <c:pt idx="698">
                  <c:v>196</c:v>
                </c:pt>
                <c:pt idx="699">
                  <c:v>197</c:v>
                </c:pt>
                <c:pt idx="700">
                  <c:v>191</c:v>
                </c:pt>
                <c:pt idx="701">
                  <c:v>195</c:v>
                </c:pt>
                <c:pt idx="702">
                  <c:v>199</c:v>
                </c:pt>
                <c:pt idx="703">
                  <c:v>205</c:v>
                </c:pt>
                <c:pt idx="704">
                  <c:v>206</c:v>
                </c:pt>
                <c:pt idx="705">
                  <c:v>212</c:v>
                </c:pt>
                <c:pt idx="706">
                  <c:v>224</c:v>
                </c:pt>
                <c:pt idx="707">
                  <c:v>223</c:v>
                </c:pt>
                <c:pt idx="708">
                  <c:v>218</c:v>
                </c:pt>
                <c:pt idx="709">
                  <c:v>225</c:v>
                </c:pt>
                <c:pt idx="710">
                  <c:v>232</c:v>
                </c:pt>
                <c:pt idx="711">
                  <c:v>236</c:v>
                </c:pt>
                <c:pt idx="712">
                  <c:v>236</c:v>
                </c:pt>
                <c:pt idx="713">
                  <c:v>232</c:v>
                </c:pt>
                <c:pt idx="714">
                  <c:v>230</c:v>
                </c:pt>
                <c:pt idx="715">
                  <c:v>229</c:v>
                </c:pt>
                <c:pt idx="716">
                  <c:v>225</c:v>
                </c:pt>
                <c:pt idx="717">
                  <c:v>220</c:v>
                </c:pt>
                <c:pt idx="718">
                  <c:v>223</c:v>
                </c:pt>
                <c:pt idx="719">
                  <c:v>218</c:v>
                </c:pt>
                <c:pt idx="720">
                  <c:v>219</c:v>
                </c:pt>
                <c:pt idx="721">
                  <c:v>221</c:v>
                </c:pt>
                <c:pt idx="722">
                  <c:v>215</c:v>
                </c:pt>
                <c:pt idx="723">
                  <c:v>218</c:v>
                </c:pt>
                <c:pt idx="724">
                  <c:v>210</c:v>
                </c:pt>
                <c:pt idx="725">
                  <c:v>214</c:v>
                </c:pt>
                <c:pt idx="726">
                  <c:v>214</c:v>
                </c:pt>
                <c:pt idx="727">
                  <c:v>211</c:v>
                </c:pt>
                <c:pt idx="728">
                  <c:v>212</c:v>
                </c:pt>
                <c:pt idx="729">
                  <c:v>212</c:v>
                </c:pt>
                <c:pt idx="730">
                  <c:v>214</c:v>
                </c:pt>
                <c:pt idx="731">
                  <c:v>214</c:v>
                </c:pt>
                <c:pt idx="732">
                  <c:v>217</c:v>
                </c:pt>
                <c:pt idx="733">
                  <c:v>222</c:v>
                </c:pt>
                <c:pt idx="734">
                  <c:v>220</c:v>
                </c:pt>
                <c:pt idx="735">
                  <c:v>214</c:v>
                </c:pt>
                <c:pt idx="736">
                  <c:v>208</c:v>
                </c:pt>
                <c:pt idx="737">
                  <c:v>209</c:v>
                </c:pt>
                <c:pt idx="738">
                  <c:v>208</c:v>
                </c:pt>
                <c:pt idx="739">
                  <c:v>209</c:v>
                </c:pt>
                <c:pt idx="740">
                  <c:v>204</c:v>
                </c:pt>
                <c:pt idx="741">
                  <c:v>204</c:v>
                </c:pt>
                <c:pt idx="742">
                  <c:v>210</c:v>
                </c:pt>
                <c:pt idx="743">
                  <c:v>209</c:v>
                </c:pt>
                <c:pt idx="744">
                  <c:v>205</c:v>
                </c:pt>
                <c:pt idx="745">
                  <c:v>203</c:v>
                </c:pt>
                <c:pt idx="746">
                  <c:v>197</c:v>
                </c:pt>
                <c:pt idx="747">
                  <c:v>206</c:v>
                </c:pt>
                <c:pt idx="748">
                  <c:v>202</c:v>
                </c:pt>
                <c:pt idx="749">
                  <c:v>198</c:v>
                </c:pt>
                <c:pt idx="750">
                  <c:v>206</c:v>
                </c:pt>
                <c:pt idx="751">
                  <c:v>203</c:v>
                </c:pt>
                <c:pt idx="752">
                  <c:v>206</c:v>
                </c:pt>
                <c:pt idx="753">
                  <c:v>209</c:v>
                </c:pt>
                <c:pt idx="754">
                  <c:v>203</c:v>
                </c:pt>
                <c:pt idx="755">
                  <c:v>206</c:v>
                </c:pt>
                <c:pt idx="756">
                  <c:v>205</c:v>
                </c:pt>
                <c:pt idx="757">
                  <c:v>204</c:v>
                </c:pt>
                <c:pt idx="758">
                  <c:v>204</c:v>
                </c:pt>
                <c:pt idx="759">
                  <c:v>204</c:v>
                </c:pt>
                <c:pt idx="760">
                  <c:v>210</c:v>
                </c:pt>
                <c:pt idx="761">
                  <c:v>213</c:v>
                </c:pt>
                <c:pt idx="762">
                  <c:v>216</c:v>
                </c:pt>
                <c:pt idx="763">
                  <c:v>218</c:v>
                </c:pt>
                <c:pt idx="764">
                  <c:v>215</c:v>
                </c:pt>
                <c:pt idx="765">
                  <c:v>210</c:v>
                </c:pt>
                <c:pt idx="766">
                  <c:v>209</c:v>
                </c:pt>
                <c:pt idx="767">
                  <c:v>220</c:v>
                </c:pt>
                <c:pt idx="768">
                  <c:v>217</c:v>
                </c:pt>
                <c:pt idx="769">
                  <c:v>222</c:v>
                </c:pt>
                <c:pt idx="770">
                  <c:v>225</c:v>
                </c:pt>
                <c:pt idx="771">
                  <c:v>226</c:v>
                </c:pt>
                <c:pt idx="772">
                  <c:v>224</c:v>
                </c:pt>
                <c:pt idx="773">
                  <c:v>223</c:v>
                </c:pt>
                <c:pt idx="774">
                  <c:v>227</c:v>
                </c:pt>
                <c:pt idx="775">
                  <c:v>231</c:v>
                </c:pt>
                <c:pt idx="776">
                  <c:v>233</c:v>
                </c:pt>
                <c:pt idx="777">
                  <c:v>220</c:v>
                </c:pt>
                <c:pt idx="778">
                  <c:v>224</c:v>
                </c:pt>
                <c:pt idx="779">
                  <c:v>220</c:v>
                </c:pt>
                <c:pt idx="780">
                  <c:v>214</c:v>
                </c:pt>
                <c:pt idx="781">
                  <c:v>218</c:v>
                </c:pt>
                <c:pt idx="782">
                  <c:v>221</c:v>
                </c:pt>
                <c:pt idx="783">
                  <c:v>218</c:v>
                </c:pt>
                <c:pt idx="784">
                  <c:v>232</c:v>
                </c:pt>
                <c:pt idx="785">
                  <c:v>229</c:v>
                </c:pt>
                <c:pt idx="786">
                  <c:v>221</c:v>
                </c:pt>
                <c:pt idx="787">
                  <c:v>220</c:v>
                </c:pt>
                <c:pt idx="788">
                  <c:v>220</c:v>
                </c:pt>
                <c:pt idx="789">
                  <c:v>231</c:v>
                </c:pt>
                <c:pt idx="790">
                  <c:v>238</c:v>
                </c:pt>
                <c:pt idx="791">
                  <c:v>243</c:v>
                </c:pt>
                <c:pt idx="792">
                  <c:v>237</c:v>
                </c:pt>
                <c:pt idx="793">
                  <c:v>228</c:v>
                </c:pt>
                <c:pt idx="794">
                  <c:v>226</c:v>
                </c:pt>
                <c:pt idx="795">
                  <c:v>227</c:v>
                </c:pt>
                <c:pt idx="796">
                  <c:v>234</c:v>
                </c:pt>
                <c:pt idx="797">
                  <c:v>233</c:v>
                </c:pt>
                <c:pt idx="798">
                  <c:v>234</c:v>
                </c:pt>
                <c:pt idx="799">
                  <c:v>234</c:v>
                </c:pt>
                <c:pt idx="800">
                  <c:v>238</c:v>
                </c:pt>
                <c:pt idx="801">
                  <c:v>243</c:v>
                </c:pt>
                <c:pt idx="802">
                  <c:v>253</c:v>
                </c:pt>
                <c:pt idx="803">
                  <c:v>255</c:v>
                </c:pt>
                <c:pt idx="804">
                  <c:v>264</c:v>
                </c:pt>
                <c:pt idx="805">
                  <c:v>260</c:v>
                </c:pt>
                <c:pt idx="806">
                  <c:v>250</c:v>
                </c:pt>
                <c:pt idx="807">
                  <c:v>243</c:v>
                </c:pt>
                <c:pt idx="808">
                  <c:v>246</c:v>
                </c:pt>
                <c:pt idx="809">
                  <c:v>255</c:v>
                </c:pt>
                <c:pt idx="810">
                  <c:v>252</c:v>
                </c:pt>
                <c:pt idx="811">
                  <c:v>245</c:v>
                </c:pt>
                <c:pt idx="812">
                  <c:v>256</c:v>
                </c:pt>
                <c:pt idx="813">
                  <c:v>260</c:v>
                </c:pt>
                <c:pt idx="814">
                  <c:v>259</c:v>
                </c:pt>
                <c:pt idx="815">
                  <c:v>272</c:v>
                </c:pt>
                <c:pt idx="816">
                  <c:v>266</c:v>
                </c:pt>
                <c:pt idx="817">
                  <c:v>262</c:v>
                </c:pt>
                <c:pt idx="818">
                  <c:v>263</c:v>
                </c:pt>
                <c:pt idx="819">
                  <c:v>266</c:v>
                </c:pt>
                <c:pt idx="820">
                  <c:v>265</c:v>
                </c:pt>
                <c:pt idx="821">
                  <c:v>278</c:v>
                </c:pt>
                <c:pt idx="822">
                  <c:v>284</c:v>
                </c:pt>
                <c:pt idx="823">
                  <c:v>293</c:v>
                </c:pt>
                <c:pt idx="824">
                  <c:v>307</c:v>
                </c:pt>
                <c:pt idx="825">
                  <c:v>296</c:v>
                </c:pt>
                <c:pt idx="826">
                  <c:v>298</c:v>
                </c:pt>
                <c:pt idx="827">
                  <c:v>285</c:v>
                </c:pt>
                <c:pt idx="828">
                  <c:v>280</c:v>
                </c:pt>
                <c:pt idx="829">
                  <c:v>274</c:v>
                </c:pt>
                <c:pt idx="830">
                  <c:v>284</c:v>
                </c:pt>
                <c:pt idx="831">
                  <c:v>283</c:v>
                </c:pt>
                <c:pt idx="832">
                  <c:v>286</c:v>
                </c:pt>
                <c:pt idx="833">
                  <c:v>287</c:v>
                </c:pt>
                <c:pt idx="834">
                  <c:v>287</c:v>
                </c:pt>
                <c:pt idx="835">
                  <c:v>281</c:v>
                </c:pt>
                <c:pt idx="836">
                  <c:v>277</c:v>
                </c:pt>
                <c:pt idx="837">
                  <c:v>278</c:v>
                </c:pt>
                <c:pt idx="838">
                  <c:v>283</c:v>
                </c:pt>
                <c:pt idx="839">
                  <c:v>281</c:v>
                </c:pt>
                <c:pt idx="840">
                  <c:v>269</c:v>
                </c:pt>
                <c:pt idx="841">
                  <c:v>264</c:v>
                </c:pt>
                <c:pt idx="842">
                  <c:v>265</c:v>
                </c:pt>
                <c:pt idx="843">
                  <c:v>266</c:v>
                </c:pt>
                <c:pt idx="844">
                  <c:v>274</c:v>
                </c:pt>
                <c:pt idx="845">
                  <c:v>292</c:v>
                </c:pt>
                <c:pt idx="846">
                  <c:v>296</c:v>
                </c:pt>
                <c:pt idx="847">
                  <c:v>309</c:v>
                </c:pt>
                <c:pt idx="848">
                  <c:v>311</c:v>
                </c:pt>
                <c:pt idx="849">
                  <c:v>325</c:v>
                </c:pt>
                <c:pt idx="850">
                  <c:v>326</c:v>
                </c:pt>
                <c:pt idx="851">
                  <c:v>320</c:v>
                </c:pt>
                <c:pt idx="852">
                  <c:v>299</c:v>
                </c:pt>
                <c:pt idx="853">
                  <c:v>310</c:v>
                </c:pt>
                <c:pt idx="854">
                  <c:v>291</c:v>
                </c:pt>
                <c:pt idx="855">
                  <c:v>289</c:v>
                </c:pt>
                <c:pt idx="856">
                  <c:v>284</c:v>
                </c:pt>
                <c:pt idx="857">
                  <c:v>272</c:v>
                </c:pt>
                <c:pt idx="858">
                  <c:v>269</c:v>
                </c:pt>
                <c:pt idx="859">
                  <c:v>270</c:v>
                </c:pt>
                <c:pt idx="860">
                  <c:v>281</c:v>
                </c:pt>
                <c:pt idx="861">
                  <c:v>282</c:v>
                </c:pt>
                <c:pt idx="862">
                  <c:v>274</c:v>
                </c:pt>
                <c:pt idx="863">
                  <c:v>268</c:v>
                </c:pt>
                <c:pt idx="864">
                  <c:v>273</c:v>
                </c:pt>
                <c:pt idx="865">
                  <c:v>278</c:v>
                </c:pt>
                <c:pt idx="866">
                  <c:v>290</c:v>
                </c:pt>
                <c:pt idx="867">
                  <c:v>290</c:v>
                </c:pt>
                <c:pt idx="868">
                  <c:v>279</c:v>
                </c:pt>
                <c:pt idx="869">
                  <c:v>278</c:v>
                </c:pt>
                <c:pt idx="870">
                  <c:v>284</c:v>
                </c:pt>
                <c:pt idx="871">
                  <c:v>279</c:v>
                </c:pt>
                <c:pt idx="872">
                  <c:v>281</c:v>
                </c:pt>
                <c:pt idx="873">
                  <c:v>285</c:v>
                </c:pt>
                <c:pt idx="874">
                  <c:v>284</c:v>
                </c:pt>
                <c:pt idx="875">
                  <c:v>273</c:v>
                </c:pt>
                <c:pt idx="876">
                  <c:v>275</c:v>
                </c:pt>
                <c:pt idx="877">
                  <c:v>273</c:v>
                </c:pt>
                <c:pt idx="878">
                  <c:v>274</c:v>
                </c:pt>
                <c:pt idx="879">
                  <c:v>280</c:v>
                </c:pt>
                <c:pt idx="880">
                  <c:v>279</c:v>
                </c:pt>
                <c:pt idx="881">
                  <c:v>279</c:v>
                </c:pt>
                <c:pt idx="882">
                  <c:v>282</c:v>
                </c:pt>
                <c:pt idx="883">
                  <c:v>292</c:v>
                </c:pt>
                <c:pt idx="884">
                  <c:v>288</c:v>
                </c:pt>
                <c:pt idx="885">
                  <c:v>289</c:v>
                </c:pt>
                <c:pt idx="886">
                  <c:v>291</c:v>
                </c:pt>
                <c:pt idx="887">
                  <c:v>289</c:v>
                </c:pt>
                <c:pt idx="888">
                  <c:v>286</c:v>
                </c:pt>
                <c:pt idx="889">
                  <c:v>285</c:v>
                </c:pt>
                <c:pt idx="890">
                  <c:v>283</c:v>
                </c:pt>
                <c:pt idx="891">
                  <c:v>286</c:v>
                </c:pt>
                <c:pt idx="892">
                  <c:v>286</c:v>
                </c:pt>
                <c:pt idx="893">
                  <c:v>287</c:v>
                </c:pt>
                <c:pt idx="894">
                  <c:v>291</c:v>
                </c:pt>
                <c:pt idx="895">
                  <c:v>293</c:v>
                </c:pt>
                <c:pt idx="896">
                  <c:v>293</c:v>
                </c:pt>
                <c:pt idx="897">
                  <c:v>292</c:v>
                </c:pt>
                <c:pt idx="898">
                  <c:v>293</c:v>
                </c:pt>
                <c:pt idx="899">
                  <c:v>307</c:v>
                </c:pt>
                <c:pt idx="900">
                  <c:v>312</c:v>
                </c:pt>
                <c:pt idx="901">
                  <c:v>311</c:v>
                </c:pt>
                <c:pt idx="902">
                  <c:v>318</c:v>
                </c:pt>
                <c:pt idx="903">
                  <c:v>342</c:v>
                </c:pt>
                <c:pt idx="904">
                  <c:v>338</c:v>
                </c:pt>
                <c:pt idx="905">
                  <c:v>325</c:v>
                </c:pt>
                <c:pt idx="906">
                  <c:v>325</c:v>
                </c:pt>
                <c:pt idx="907">
                  <c:v>321</c:v>
                </c:pt>
                <c:pt idx="908">
                  <c:v>330</c:v>
                </c:pt>
                <c:pt idx="909">
                  <c:v>329</c:v>
                </c:pt>
                <c:pt idx="910">
                  <c:v>324</c:v>
                </c:pt>
                <c:pt idx="911">
                  <c:v>320</c:v>
                </c:pt>
                <c:pt idx="912">
                  <c:v>323</c:v>
                </c:pt>
                <c:pt idx="913">
                  <c:v>324</c:v>
                </c:pt>
                <c:pt idx="914">
                  <c:v>311</c:v>
                </c:pt>
                <c:pt idx="915">
                  <c:v>316</c:v>
                </c:pt>
                <c:pt idx="916">
                  <c:v>321</c:v>
                </c:pt>
                <c:pt idx="917">
                  <c:v>326</c:v>
                </c:pt>
                <c:pt idx="918">
                  <c:v>320</c:v>
                </c:pt>
                <c:pt idx="919">
                  <c:v>332</c:v>
                </c:pt>
                <c:pt idx="920">
                  <c:v>346</c:v>
                </c:pt>
                <c:pt idx="921">
                  <c:v>355</c:v>
                </c:pt>
                <c:pt idx="922">
                  <c:v>354</c:v>
                </c:pt>
                <c:pt idx="923">
                  <c:v>365</c:v>
                </c:pt>
                <c:pt idx="924">
                  <c:v>381</c:v>
                </c:pt>
                <c:pt idx="925">
                  <c:v>377</c:v>
                </c:pt>
                <c:pt idx="926">
                  <c:v>401</c:v>
                </c:pt>
                <c:pt idx="927">
                  <c:v>401</c:v>
                </c:pt>
                <c:pt idx="928">
                  <c:v>406</c:v>
                </c:pt>
                <c:pt idx="929">
                  <c:v>421</c:v>
                </c:pt>
                <c:pt idx="930">
                  <c:v>411</c:v>
                </c:pt>
                <c:pt idx="931">
                  <c:v>380</c:v>
                </c:pt>
                <c:pt idx="932">
                  <c:v>385</c:v>
                </c:pt>
                <c:pt idx="933">
                  <c:v>377</c:v>
                </c:pt>
                <c:pt idx="934">
                  <c:v>372</c:v>
                </c:pt>
                <c:pt idx="935">
                  <c:v>373</c:v>
                </c:pt>
                <c:pt idx="936">
                  <c:v>381</c:v>
                </c:pt>
                <c:pt idx="937">
                  <c:v>385</c:v>
                </c:pt>
                <c:pt idx="938">
                  <c:v>406</c:v>
                </c:pt>
                <c:pt idx="939">
                  <c:v>399</c:v>
                </c:pt>
                <c:pt idx="940">
                  <c:v>399</c:v>
                </c:pt>
                <c:pt idx="941">
                  <c:v>400</c:v>
                </c:pt>
                <c:pt idx="942">
                  <c:v>428</c:v>
                </c:pt>
                <c:pt idx="943">
                  <c:v>430</c:v>
                </c:pt>
                <c:pt idx="944">
                  <c:v>422</c:v>
                </c:pt>
                <c:pt idx="945">
                  <c:v>436</c:v>
                </c:pt>
                <c:pt idx="946">
                  <c:v>414</c:v>
                </c:pt>
                <c:pt idx="947">
                  <c:v>414</c:v>
                </c:pt>
                <c:pt idx="948">
                  <c:v>407</c:v>
                </c:pt>
                <c:pt idx="949">
                  <c:v>385</c:v>
                </c:pt>
                <c:pt idx="950">
                  <c:v>385</c:v>
                </c:pt>
                <c:pt idx="951">
                  <c:v>380</c:v>
                </c:pt>
                <c:pt idx="952">
                  <c:v>373</c:v>
                </c:pt>
                <c:pt idx="953">
                  <c:v>378</c:v>
                </c:pt>
                <c:pt idx="954">
                  <c:v>369</c:v>
                </c:pt>
                <c:pt idx="955">
                  <c:v>369</c:v>
                </c:pt>
                <c:pt idx="956">
                  <c:v>369</c:v>
                </c:pt>
                <c:pt idx="957">
                  <c:v>371</c:v>
                </c:pt>
                <c:pt idx="958">
                  <c:v>354</c:v>
                </c:pt>
                <c:pt idx="959">
                  <c:v>352</c:v>
                </c:pt>
                <c:pt idx="960">
                  <c:v>337</c:v>
                </c:pt>
                <c:pt idx="961">
                  <c:v>331</c:v>
                </c:pt>
                <c:pt idx="962">
                  <c:v>329</c:v>
                </c:pt>
                <c:pt idx="963">
                  <c:v>335</c:v>
                </c:pt>
                <c:pt idx="964">
                  <c:v>324</c:v>
                </c:pt>
                <c:pt idx="965">
                  <c:v>320</c:v>
                </c:pt>
                <c:pt idx="966">
                  <c:v>312</c:v>
                </c:pt>
                <c:pt idx="967">
                  <c:v>315</c:v>
                </c:pt>
                <c:pt idx="968">
                  <c:v>324</c:v>
                </c:pt>
                <c:pt idx="969">
                  <c:v>310</c:v>
                </c:pt>
                <c:pt idx="970">
                  <c:v>293</c:v>
                </c:pt>
                <c:pt idx="971">
                  <c:v>286</c:v>
                </c:pt>
                <c:pt idx="972">
                  <c:v>282</c:v>
                </c:pt>
                <c:pt idx="973">
                  <c:v>283</c:v>
                </c:pt>
                <c:pt idx="974">
                  <c:v>295</c:v>
                </c:pt>
                <c:pt idx="975">
                  <c:v>303</c:v>
                </c:pt>
                <c:pt idx="976">
                  <c:v>302</c:v>
                </c:pt>
                <c:pt idx="977">
                  <c:v>309</c:v>
                </c:pt>
                <c:pt idx="978">
                  <c:v>301</c:v>
                </c:pt>
                <c:pt idx="979">
                  <c:v>299</c:v>
                </c:pt>
                <c:pt idx="980">
                  <c:v>295</c:v>
                </c:pt>
                <c:pt idx="981">
                  <c:v>299</c:v>
                </c:pt>
                <c:pt idx="982">
                  <c:v>311</c:v>
                </c:pt>
                <c:pt idx="983">
                  <c:v>304</c:v>
                </c:pt>
                <c:pt idx="984">
                  <c:v>320</c:v>
                </c:pt>
                <c:pt idx="985">
                  <c:v>315</c:v>
                </c:pt>
                <c:pt idx="986">
                  <c:v>307</c:v>
                </c:pt>
                <c:pt idx="987">
                  <c:v>297</c:v>
                </c:pt>
                <c:pt idx="988">
                  <c:v>290</c:v>
                </c:pt>
                <c:pt idx="989">
                  <c:v>284</c:v>
                </c:pt>
                <c:pt idx="990">
                  <c:v>291</c:v>
                </c:pt>
                <c:pt idx="991">
                  <c:v>289</c:v>
                </c:pt>
                <c:pt idx="992">
                  <c:v>277</c:v>
                </c:pt>
                <c:pt idx="993">
                  <c:v>268</c:v>
                </c:pt>
                <c:pt idx="994">
                  <c:v>270</c:v>
                </c:pt>
                <c:pt idx="995">
                  <c:v>278</c:v>
                </c:pt>
                <c:pt idx="996">
                  <c:v>280</c:v>
                </c:pt>
                <c:pt idx="997">
                  <c:v>280</c:v>
                </c:pt>
                <c:pt idx="998">
                  <c:v>279</c:v>
                </c:pt>
                <c:pt idx="999">
                  <c:v>279</c:v>
                </c:pt>
                <c:pt idx="1000">
                  <c:v>281</c:v>
                </c:pt>
                <c:pt idx="1001">
                  <c:v>278</c:v>
                </c:pt>
                <c:pt idx="1002">
                  <c:v>288</c:v>
                </c:pt>
                <c:pt idx="1003">
                  <c:v>297</c:v>
                </c:pt>
                <c:pt idx="1004">
                  <c:v>299</c:v>
                </c:pt>
                <c:pt idx="1005">
                  <c:v>295</c:v>
                </c:pt>
                <c:pt idx="1006">
                  <c:v>299</c:v>
                </c:pt>
                <c:pt idx="1007">
                  <c:v>293</c:v>
                </c:pt>
                <c:pt idx="1008">
                  <c:v>289</c:v>
                </c:pt>
                <c:pt idx="1009">
                  <c:v>285</c:v>
                </c:pt>
                <c:pt idx="1010">
                  <c:v>291</c:v>
                </c:pt>
                <c:pt idx="1011">
                  <c:v>284</c:v>
                </c:pt>
                <c:pt idx="1012">
                  <c:v>283</c:v>
                </c:pt>
                <c:pt idx="1013">
                  <c:v>284</c:v>
                </c:pt>
                <c:pt idx="1014">
                  <c:v>302</c:v>
                </c:pt>
                <c:pt idx="1015">
                  <c:v>305</c:v>
                </c:pt>
                <c:pt idx="1016">
                  <c:v>307</c:v>
                </c:pt>
                <c:pt idx="1017">
                  <c:v>305</c:v>
                </c:pt>
                <c:pt idx="1018">
                  <c:v>299</c:v>
                </c:pt>
                <c:pt idx="1019">
                  <c:v>299</c:v>
                </c:pt>
                <c:pt idx="1020">
                  <c:v>296</c:v>
                </c:pt>
                <c:pt idx="1021">
                  <c:v>300</c:v>
                </c:pt>
                <c:pt idx="1022">
                  <c:v>295</c:v>
                </c:pt>
                <c:pt idx="1023">
                  <c:v>290</c:v>
                </c:pt>
                <c:pt idx="1024">
                  <c:v>288</c:v>
                </c:pt>
                <c:pt idx="1025">
                  <c:v>281</c:v>
                </c:pt>
                <c:pt idx="1026">
                  <c:v>273</c:v>
                </c:pt>
                <c:pt idx="1027">
                  <c:v>269</c:v>
                </c:pt>
                <c:pt idx="1028">
                  <c:v>275</c:v>
                </c:pt>
                <c:pt idx="1029">
                  <c:v>285</c:v>
                </c:pt>
                <c:pt idx="1030">
                  <c:v>293</c:v>
                </c:pt>
                <c:pt idx="1031">
                  <c:v>303</c:v>
                </c:pt>
                <c:pt idx="1032">
                  <c:v>300</c:v>
                </c:pt>
                <c:pt idx="1033">
                  <c:v>304</c:v>
                </c:pt>
                <c:pt idx="1034">
                  <c:v>298</c:v>
                </c:pt>
                <c:pt idx="1035">
                  <c:v>284</c:v>
                </c:pt>
                <c:pt idx="1036">
                  <c:v>280</c:v>
                </c:pt>
                <c:pt idx="1037">
                  <c:v>276</c:v>
                </c:pt>
                <c:pt idx="1038">
                  <c:v>256</c:v>
                </c:pt>
                <c:pt idx="1039">
                  <c:v>282</c:v>
                </c:pt>
                <c:pt idx="1040">
                  <c:v>293</c:v>
                </c:pt>
                <c:pt idx="1041">
                  <c:v>284</c:v>
                </c:pt>
                <c:pt idx="1042">
                  <c:v>266</c:v>
                </c:pt>
                <c:pt idx="1043">
                  <c:v>261</c:v>
                </c:pt>
                <c:pt idx="1044">
                  <c:v>259</c:v>
                </c:pt>
                <c:pt idx="1045">
                  <c:v>259</c:v>
                </c:pt>
                <c:pt idx="1046">
                  <c:v>262</c:v>
                </c:pt>
                <c:pt idx="1047">
                  <c:v>261</c:v>
                </c:pt>
                <c:pt idx="1048">
                  <c:v>262</c:v>
                </c:pt>
                <c:pt idx="1049">
                  <c:v>258</c:v>
                </c:pt>
                <c:pt idx="1050">
                  <c:v>250</c:v>
                </c:pt>
                <c:pt idx="1051">
                  <c:v>243</c:v>
                </c:pt>
                <c:pt idx="1052">
                  <c:v>247</c:v>
                </c:pt>
                <c:pt idx="1053">
                  <c:v>245</c:v>
                </c:pt>
                <c:pt idx="1054">
                  <c:v>242</c:v>
                </c:pt>
                <c:pt idx="1055">
                  <c:v>244</c:v>
                </c:pt>
                <c:pt idx="1056">
                  <c:v>243</c:v>
                </c:pt>
                <c:pt idx="1057">
                  <c:v>237</c:v>
                </c:pt>
                <c:pt idx="1058">
                  <c:v>243</c:v>
                </c:pt>
                <c:pt idx="1059">
                  <c:v>243</c:v>
                </c:pt>
                <c:pt idx="1060">
                  <c:v>251</c:v>
                </c:pt>
                <c:pt idx="1061">
                  <c:v>257</c:v>
                </c:pt>
                <c:pt idx="1062">
                  <c:v>267</c:v>
                </c:pt>
                <c:pt idx="1063">
                  <c:v>270</c:v>
                </c:pt>
                <c:pt idx="1064">
                  <c:v>273</c:v>
                </c:pt>
                <c:pt idx="1065">
                  <c:v>270</c:v>
                </c:pt>
                <c:pt idx="1066">
                  <c:v>269</c:v>
                </c:pt>
                <c:pt idx="1067">
                  <c:v>265</c:v>
                </c:pt>
                <c:pt idx="1068">
                  <c:v>256</c:v>
                </c:pt>
                <c:pt idx="1069">
                  <c:v>245</c:v>
                </c:pt>
                <c:pt idx="1070">
                  <c:v>242</c:v>
                </c:pt>
                <c:pt idx="1071">
                  <c:v>245</c:v>
                </c:pt>
                <c:pt idx="1072">
                  <c:v>242</c:v>
                </c:pt>
                <c:pt idx="1073">
                  <c:v>235</c:v>
                </c:pt>
                <c:pt idx="1074">
                  <c:v>234</c:v>
                </c:pt>
                <c:pt idx="1075">
                  <c:v>227</c:v>
                </c:pt>
                <c:pt idx="1076">
                  <c:v>222</c:v>
                </c:pt>
                <c:pt idx="1077">
                  <c:v>224</c:v>
                </c:pt>
                <c:pt idx="1078">
                  <c:v>222</c:v>
                </c:pt>
                <c:pt idx="1079">
                  <c:v>222</c:v>
                </c:pt>
                <c:pt idx="1080">
                  <c:v>228</c:v>
                </c:pt>
                <c:pt idx="1081">
                  <c:v>226</c:v>
                </c:pt>
                <c:pt idx="1082">
                  <c:v>231</c:v>
                </c:pt>
                <c:pt idx="1083">
                  <c:v>233</c:v>
                </c:pt>
                <c:pt idx="1084">
                  <c:v>226</c:v>
                </c:pt>
                <c:pt idx="1085">
                  <c:v>230</c:v>
                </c:pt>
                <c:pt idx="1086">
                  <c:v>230</c:v>
                </c:pt>
                <c:pt idx="1087">
                  <c:v>235</c:v>
                </c:pt>
                <c:pt idx="1088">
                  <c:v>240</c:v>
                </c:pt>
                <c:pt idx="1089">
                  <c:v>236</c:v>
                </c:pt>
                <c:pt idx="1090">
                  <c:v>236</c:v>
                </c:pt>
                <c:pt idx="1091">
                  <c:v>231</c:v>
                </c:pt>
                <c:pt idx="1092">
                  <c:v>226</c:v>
                </c:pt>
                <c:pt idx="1093">
                  <c:v>220</c:v>
                </c:pt>
                <c:pt idx="1094">
                  <c:v>230</c:v>
                </c:pt>
                <c:pt idx="1095">
                  <c:v>230</c:v>
                </c:pt>
                <c:pt idx="1096">
                  <c:v>237</c:v>
                </c:pt>
                <c:pt idx="1097">
                  <c:v>246</c:v>
                </c:pt>
                <c:pt idx="1098">
                  <c:v>246</c:v>
                </c:pt>
                <c:pt idx="1099">
                  <c:v>256</c:v>
                </c:pt>
                <c:pt idx="1100">
                  <c:v>250</c:v>
                </c:pt>
                <c:pt idx="1101">
                  <c:v>246</c:v>
                </c:pt>
                <c:pt idx="1102">
                  <c:v>229</c:v>
                </c:pt>
                <c:pt idx="1103">
                  <c:v>226</c:v>
                </c:pt>
                <c:pt idx="1104">
                  <c:v>233</c:v>
                </c:pt>
                <c:pt idx="1105">
                  <c:v>239</c:v>
                </c:pt>
                <c:pt idx="1106">
                  <c:v>235</c:v>
                </c:pt>
                <c:pt idx="1107">
                  <c:v>222</c:v>
                </c:pt>
                <c:pt idx="1108">
                  <c:v>228</c:v>
                </c:pt>
                <c:pt idx="1109">
                  <c:v>222</c:v>
                </c:pt>
                <c:pt idx="1110">
                  <c:v>229</c:v>
                </c:pt>
                <c:pt idx="1111">
                  <c:v>236</c:v>
                </c:pt>
                <c:pt idx="1112">
                  <c:v>234</c:v>
                </c:pt>
                <c:pt idx="1113">
                  <c:v>233</c:v>
                </c:pt>
                <c:pt idx="1114">
                  <c:v>231</c:v>
                </c:pt>
                <c:pt idx="1115">
                  <c:v>232</c:v>
                </c:pt>
                <c:pt idx="1116">
                  <c:v>234</c:v>
                </c:pt>
                <c:pt idx="1117">
                  <c:v>232</c:v>
                </c:pt>
                <c:pt idx="1118">
                  <c:v>230</c:v>
                </c:pt>
                <c:pt idx="1119">
                  <c:v>229</c:v>
                </c:pt>
                <c:pt idx="1120">
                  <c:v>233</c:v>
                </c:pt>
                <c:pt idx="1121">
                  <c:v>233</c:v>
                </c:pt>
                <c:pt idx="1122">
                  <c:v>226</c:v>
                </c:pt>
                <c:pt idx="1123">
                  <c:v>225</c:v>
                </c:pt>
                <c:pt idx="1124">
                  <c:v>225</c:v>
                </c:pt>
                <c:pt idx="1125">
                  <c:v>225</c:v>
                </c:pt>
                <c:pt idx="1126">
                  <c:v>230</c:v>
                </c:pt>
                <c:pt idx="1127">
                  <c:v>229</c:v>
                </c:pt>
                <c:pt idx="1128">
                  <c:v>232</c:v>
                </c:pt>
                <c:pt idx="1129">
                  <c:v>233</c:v>
                </c:pt>
                <c:pt idx="1130">
                  <c:v>239</c:v>
                </c:pt>
                <c:pt idx="1131">
                  <c:v>250</c:v>
                </c:pt>
                <c:pt idx="1132">
                  <c:v>248</c:v>
                </c:pt>
                <c:pt idx="1133">
                  <c:v>244</c:v>
                </c:pt>
                <c:pt idx="1134">
                  <c:v>247</c:v>
                </c:pt>
                <c:pt idx="1135">
                  <c:v>233</c:v>
                </c:pt>
                <c:pt idx="1136">
                  <c:v>224</c:v>
                </c:pt>
                <c:pt idx="1137">
                  <c:v>227</c:v>
                </c:pt>
                <c:pt idx="1138">
                  <c:v>253</c:v>
                </c:pt>
                <c:pt idx="1139">
                  <c:v>253</c:v>
                </c:pt>
                <c:pt idx="1140">
                  <c:v>266</c:v>
                </c:pt>
                <c:pt idx="1141">
                  <c:v>250</c:v>
                </c:pt>
                <c:pt idx="1142">
                  <c:v>259</c:v>
                </c:pt>
                <c:pt idx="1143">
                  <c:v>262</c:v>
                </c:pt>
                <c:pt idx="1144">
                  <c:v>272</c:v>
                </c:pt>
                <c:pt idx="1145">
                  <c:v>269</c:v>
                </c:pt>
                <c:pt idx="1146">
                  <c:v>262</c:v>
                </c:pt>
                <c:pt idx="1147">
                  <c:v>263</c:v>
                </c:pt>
                <c:pt idx="1148">
                  <c:v>263</c:v>
                </c:pt>
                <c:pt idx="1149">
                  <c:v>266</c:v>
                </c:pt>
                <c:pt idx="1150">
                  <c:v>258</c:v>
                </c:pt>
                <c:pt idx="1151">
                  <c:v>259</c:v>
                </c:pt>
                <c:pt idx="1152">
                  <c:v>254</c:v>
                </c:pt>
                <c:pt idx="1153">
                  <c:v>257</c:v>
                </c:pt>
                <c:pt idx="1154">
                  <c:v>252</c:v>
                </c:pt>
                <c:pt idx="1155">
                  <c:v>244</c:v>
                </c:pt>
                <c:pt idx="1156">
                  <c:v>236</c:v>
                </c:pt>
                <c:pt idx="1157">
                  <c:v>234</c:v>
                </c:pt>
                <c:pt idx="1158">
                  <c:v>235</c:v>
                </c:pt>
                <c:pt idx="1159">
                  <c:v>233</c:v>
                </c:pt>
                <c:pt idx="1160">
                  <c:v>235</c:v>
                </c:pt>
                <c:pt idx="1161">
                  <c:v>231</c:v>
                </c:pt>
                <c:pt idx="1162">
                  <c:v>224</c:v>
                </c:pt>
                <c:pt idx="1163">
                  <c:v>224</c:v>
                </c:pt>
                <c:pt idx="1164">
                  <c:v>220</c:v>
                </c:pt>
                <c:pt idx="1165">
                  <c:v>221</c:v>
                </c:pt>
                <c:pt idx="1166">
                  <c:v>219</c:v>
                </c:pt>
                <c:pt idx="1167">
                  <c:v>220</c:v>
                </c:pt>
                <c:pt idx="1168">
                  <c:v>221</c:v>
                </c:pt>
                <c:pt idx="1169">
                  <c:v>222</c:v>
                </c:pt>
                <c:pt idx="1170">
                  <c:v>222</c:v>
                </c:pt>
                <c:pt idx="1171">
                  <c:v>220</c:v>
                </c:pt>
                <c:pt idx="1172">
                  <c:v>224</c:v>
                </c:pt>
                <c:pt idx="1173">
                  <c:v>226</c:v>
                </c:pt>
                <c:pt idx="1174">
                  <c:v>227</c:v>
                </c:pt>
                <c:pt idx="1175">
                  <c:v>227</c:v>
                </c:pt>
                <c:pt idx="1176">
                  <c:v>227</c:v>
                </c:pt>
                <c:pt idx="1177">
                  <c:v>220</c:v>
                </c:pt>
                <c:pt idx="1178">
                  <c:v>215</c:v>
                </c:pt>
                <c:pt idx="1179">
                  <c:v>211</c:v>
                </c:pt>
                <c:pt idx="1180">
                  <c:v>212</c:v>
                </c:pt>
                <c:pt idx="1181">
                  <c:v>216</c:v>
                </c:pt>
                <c:pt idx="1182">
                  <c:v>216</c:v>
                </c:pt>
                <c:pt idx="1183">
                  <c:v>210</c:v>
                </c:pt>
                <c:pt idx="1184">
                  <c:v>208</c:v>
                </c:pt>
                <c:pt idx="1185">
                  <c:v>208</c:v>
                </c:pt>
                <c:pt idx="1186">
                  <c:v>207</c:v>
                </c:pt>
                <c:pt idx="1187">
                  <c:v>208</c:v>
                </c:pt>
                <c:pt idx="1188">
                  <c:v>213</c:v>
                </c:pt>
                <c:pt idx="1189">
                  <c:v>212</c:v>
                </c:pt>
                <c:pt idx="1190">
                  <c:v>211</c:v>
                </c:pt>
                <c:pt idx="1191">
                  <c:v>212</c:v>
                </c:pt>
                <c:pt idx="1192">
                  <c:v>209</c:v>
                </c:pt>
                <c:pt idx="1193">
                  <c:v>214</c:v>
                </c:pt>
                <c:pt idx="1194">
                  <c:v>211</c:v>
                </c:pt>
                <c:pt idx="1195">
                  <c:v>213</c:v>
                </c:pt>
                <c:pt idx="1196">
                  <c:v>211</c:v>
                </c:pt>
                <c:pt idx="1197">
                  <c:v>205</c:v>
                </c:pt>
                <c:pt idx="1198">
                  <c:v>199</c:v>
                </c:pt>
                <c:pt idx="1199" formatCode="0">
                  <c:v>195</c:v>
                </c:pt>
                <c:pt idx="1200">
                  <c:v>194</c:v>
                </c:pt>
                <c:pt idx="1201">
                  <c:v>198</c:v>
                </c:pt>
                <c:pt idx="1202">
                  <c:v>207</c:v>
                </c:pt>
                <c:pt idx="1203">
                  <c:v>202</c:v>
                </c:pt>
                <c:pt idx="1204">
                  <c:v>199</c:v>
                </c:pt>
                <c:pt idx="1205">
                  <c:v>196</c:v>
                </c:pt>
                <c:pt idx="1206">
                  <c:v>194</c:v>
                </c:pt>
                <c:pt idx="1207">
                  <c:v>199</c:v>
                </c:pt>
                <c:pt idx="1208" formatCode="0">
                  <c:v>202</c:v>
                </c:pt>
                <c:pt idx="1209" formatCode="0">
                  <c:v>204</c:v>
                </c:pt>
                <c:pt idx="1210" formatCode="0">
                  <c:v>204</c:v>
                </c:pt>
                <c:pt idx="1211" formatCode="0">
                  <c:v>201</c:v>
                </c:pt>
                <c:pt idx="1212" formatCode="0">
                  <c:v>201</c:v>
                </c:pt>
                <c:pt idx="1213" formatCode="0">
                  <c:v>200</c:v>
                </c:pt>
                <c:pt idx="1214" formatCode="0">
                  <c:v>207</c:v>
                </c:pt>
                <c:pt idx="1215">
                  <c:v>206</c:v>
                </c:pt>
                <c:pt idx="1216">
                  <c:v>206</c:v>
                </c:pt>
                <c:pt idx="1217">
                  <c:v>199</c:v>
                </c:pt>
                <c:pt idx="1218">
                  <c:v>199</c:v>
                </c:pt>
                <c:pt idx="1219">
                  <c:v>198</c:v>
                </c:pt>
                <c:pt idx="1220">
                  <c:v>196</c:v>
                </c:pt>
                <c:pt idx="1221">
                  <c:v>197</c:v>
                </c:pt>
                <c:pt idx="1222">
                  <c:v>207</c:v>
                </c:pt>
                <c:pt idx="1223">
                  <c:v>211</c:v>
                </c:pt>
                <c:pt idx="1224">
                  <c:v>204</c:v>
                </c:pt>
                <c:pt idx="1225">
                  <c:v>205</c:v>
                </c:pt>
                <c:pt idx="1226">
                  <c:v>213</c:v>
                </c:pt>
                <c:pt idx="1227">
                  <c:v>209</c:v>
                </c:pt>
                <c:pt idx="1228">
                  <c:v>200</c:v>
                </c:pt>
                <c:pt idx="1229">
                  <c:v>195</c:v>
                </c:pt>
                <c:pt idx="1230">
                  <c:v>195</c:v>
                </c:pt>
                <c:pt idx="1231">
                  <c:v>198</c:v>
                </c:pt>
                <c:pt idx="1232">
                  <c:v>202</c:v>
                </c:pt>
                <c:pt idx="1233">
                  <c:v>197</c:v>
                </c:pt>
                <c:pt idx="1234">
                  <c:v>192</c:v>
                </c:pt>
                <c:pt idx="1235">
                  <c:v>190</c:v>
                </c:pt>
                <c:pt idx="1236">
                  <c:v>186</c:v>
                </c:pt>
                <c:pt idx="1237">
                  <c:v>188</c:v>
                </c:pt>
                <c:pt idx="1238">
                  <c:v>192</c:v>
                </c:pt>
                <c:pt idx="1239">
                  <c:v>195</c:v>
                </c:pt>
                <c:pt idx="1240">
                  <c:v>200</c:v>
                </c:pt>
                <c:pt idx="1241">
                  <c:v>198</c:v>
                </c:pt>
                <c:pt idx="1242">
                  <c:v>197</c:v>
                </c:pt>
                <c:pt idx="1243">
                  <c:v>199</c:v>
                </c:pt>
                <c:pt idx="1244">
                  <c:v>197</c:v>
                </c:pt>
                <c:pt idx="1245">
                  <c:v>200</c:v>
                </c:pt>
                <c:pt idx="1246">
                  <c:v>204</c:v>
                </c:pt>
                <c:pt idx="1247">
                  <c:v>204</c:v>
                </c:pt>
                <c:pt idx="1248">
                  <c:v>204</c:v>
                </c:pt>
                <c:pt idx="1249">
                  <c:v>202</c:v>
                </c:pt>
                <c:pt idx="1250">
                  <c:v>206</c:v>
                </c:pt>
                <c:pt idx="1251">
                  <c:v>201</c:v>
                </c:pt>
                <c:pt idx="1252">
                  <c:v>201</c:v>
                </c:pt>
                <c:pt idx="1253">
                  <c:v>198</c:v>
                </c:pt>
                <c:pt idx="1254">
                  <c:v>195</c:v>
                </c:pt>
                <c:pt idx="1255">
                  <c:v>194</c:v>
                </c:pt>
                <c:pt idx="1256">
                  <c:v>197</c:v>
                </c:pt>
                <c:pt idx="1257">
                  <c:v>198</c:v>
                </c:pt>
                <c:pt idx="1258">
                  <c:v>198</c:v>
                </c:pt>
                <c:pt idx="1259">
                  <c:v>194</c:v>
                </c:pt>
                <c:pt idx="1260">
                  <c:v>194</c:v>
                </c:pt>
                <c:pt idx="1261">
                  <c:v>193</c:v>
                </c:pt>
                <c:pt idx="1262">
                  <c:v>198</c:v>
                </c:pt>
                <c:pt idx="1263">
                  <c:v>199</c:v>
                </c:pt>
                <c:pt idx="1264">
                  <c:v>197</c:v>
                </c:pt>
                <c:pt idx="1265">
                  <c:v>198</c:v>
                </c:pt>
                <c:pt idx="1266">
                  <c:v>194</c:v>
                </c:pt>
                <c:pt idx="1267">
                  <c:v>193</c:v>
                </c:pt>
                <c:pt idx="1268">
                  <c:v>196</c:v>
                </c:pt>
                <c:pt idx="1269">
                  <c:v>193</c:v>
                </c:pt>
                <c:pt idx="1270">
                  <c:v>192</c:v>
                </c:pt>
                <c:pt idx="1271">
                  <c:v>201</c:v>
                </c:pt>
                <c:pt idx="1272">
                  <c:v>204</c:v>
                </c:pt>
                <c:pt idx="1273">
                  <c:v>202</c:v>
                </c:pt>
                <c:pt idx="1274">
                  <c:v>200</c:v>
                </c:pt>
                <c:pt idx="1275">
                  <c:v>197</c:v>
                </c:pt>
                <c:pt idx="1276">
                  <c:v>196</c:v>
                </c:pt>
                <c:pt idx="1277">
                  <c:v>199</c:v>
                </c:pt>
                <c:pt idx="1278">
                  <c:v>202</c:v>
                </c:pt>
                <c:pt idx="1279">
                  <c:v>199</c:v>
                </c:pt>
                <c:pt idx="1280">
                  <c:v>203</c:v>
                </c:pt>
                <c:pt idx="1281">
                  <c:v>206</c:v>
                </c:pt>
                <c:pt idx="1282">
                  <c:v>205</c:v>
                </c:pt>
                <c:pt idx="1283">
                  <c:v>205</c:v>
                </c:pt>
                <c:pt idx="1284">
                  <c:v>199</c:v>
                </c:pt>
                <c:pt idx="1285">
                  <c:v>198</c:v>
                </c:pt>
                <c:pt idx="1286">
                  <c:v>192</c:v>
                </c:pt>
                <c:pt idx="1287">
                  <c:v>194</c:v>
                </c:pt>
                <c:pt idx="1288">
                  <c:v>191</c:v>
                </c:pt>
                <c:pt idx="1289">
                  <c:v>188</c:v>
                </c:pt>
                <c:pt idx="1290">
                  <c:v>186</c:v>
                </c:pt>
                <c:pt idx="1291">
                  <c:v>190</c:v>
                </c:pt>
                <c:pt idx="1292">
                  <c:v>195</c:v>
                </c:pt>
                <c:pt idx="1293">
                  <c:v>198</c:v>
                </c:pt>
                <c:pt idx="1294">
                  <c:v>201</c:v>
                </c:pt>
                <c:pt idx="1295">
                  <c:v>210</c:v>
                </c:pt>
                <c:pt idx="1296">
                  <c:v>213</c:v>
                </c:pt>
                <c:pt idx="1297">
                  <c:v>210</c:v>
                </c:pt>
                <c:pt idx="1298">
                  <c:v>206</c:v>
                </c:pt>
                <c:pt idx="1299">
                  <c:v>204</c:v>
                </c:pt>
                <c:pt idx="1300">
                  <c:v>204</c:v>
                </c:pt>
                <c:pt idx="1301">
                  <c:v>203</c:v>
                </c:pt>
                <c:pt idx="1302">
                  <c:v>205</c:v>
                </c:pt>
                <c:pt idx="1303">
                  <c:v>203</c:v>
                </c:pt>
                <c:pt idx="1304">
                  <c:v>200</c:v>
                </c:pt>
                <c:pt idx="1305">
                  <c:v>206</c:v>
                </c:pt>
                <c:pt idx="1306">
                  <c:v>211</c:v>
                </c:pt>
                <c:pt idx="1307">
                  <c:v>210</c:v>
                </c:pt>
                <c:pt idx="1308">
                  <c:v>207</c:v>
                </c:pt>
                <c:pt idx="1309">
                  <c:v>205</c:v>
                </c:pt>
                <c:pt idx="1310">
                  <c:v>205</c:v>
                </c:pt>
                <c:pt idx="1311">
                  <c:v>206</c:v>
                </c:pt>
                <c:pt idx="1312">
                  <c:v>207</c:v>
                </c:pt>
                <c:pt idx="1313">
                  <c:v>207</c:v>
                </c:pt>
                <c:pt idx="1314">
                  <c:v>206</c:v>
                </c:pt>
                <c:pt idx="1315">
                  <c:v>204</c:v>
                </c:pt>
                <c:pt idx="1316">
                  <c:v>202</c:v>
                </c:pt>
                <c:pt idx="1317">
                  <c:v>201</c:v>
                </c:pt>
                <c:pt idx="1318">
                  <c:v>204</c:v>
                </c:pt>
                <c:pt idx="1319">
                  <c:v>200</c:v>
                </c:pt>
                <c:pt idx="1320">
                  <c:v>198</c:v>
                </c:pt>
                <c:pt idx="1321">
                  <c:v>197</c:v>
                </c:pt>
                <c:pt idx="1322">
                  <c:v>198</c:v>
                </c:pt>
                <c:pt idx="1323">
                  <c:v>196</c:v>
                </c:pt>
                <c:pt idx="1324">
                  <c:v>197</c:v>
                </c:pt>
                <c:pt idx="1325">
                  <c:v>198</c:v>
                </c:pt>
                <c:pt idx="1326">
                  <c:v>203</c:v>
                </c:pt>
                <c:pt idx="1327">
                  <c:v>201</c:v>
                </c:pt>
                <c:pt idx="1328">
                  <c:v>197</c:v>
                </c:pt>
                <c:pt idx="1329">
                  <c:v>203</c:v>
                </c:pt>
                <c:pt idx="1330">
                  <c:v>211</c:v>
                </c:pt>
                <c:pt idx="1331">
                  <c:v>209</c:v>
                </c:pt>
                <c:pt idx="1332">
                  <c:v>203</c:v>
                </c:pt>
                <c:pt idx="1333">
                  <c:v>198</c:v>
                </c:pt>
                <c:pt idx="1334">
                  <c:v>199</c:v>
                </c:pt>
                <c:pt idx="1335">
                  <c:v>204</c:v>
                </c:pt>
                <c:pt idx="1336">
                  <c:v>203</c:v>
                </c:pt>
                <c:pt idx="1337">
                  <c:v>203</c:v>
                </c:pt>
                <c:pt idx="1338">
                  <c:v>202</c:v>
                </c:pt>
                <c:pt idx="1339">
                  <c:v>204</c:v>
                </c:pt>
                <c:pt idx="1340">
                  <c:v>199</c:v>
                </c:pt>
                <c:pt idx="1341">
                  <c:v>201</c:v>
                </c:pt>
                <c:pt idx="1342">
                  <c:v>201</c:v>
                </c:pt>
                <c:pt idx="1343">
                  <c:v>203</c:v>
                </c:pt>
                <c:pt idx="1344">
                  <c:v>201</c:v>
                </c:pt>
                <c:pt idx="1345">
                  <c:v>196</c:v>
                </c:pt>
                <c:pt idx="1346">
                  <c:v>193</c:v>
                </c:pt>
                <c:pt idx="1347">
                  <c:v>193</c:v>
                </c:pt>
                <c:pt idx="1348">
                  <c:v>196</c:v>
                </c:pt>
                <c:pt idx="1349">
                  <c:v>195</c:v>
                </c:pt>
                <c:pt idx="1350">
                  <c:v>194</c:v>
                </c:pt>
                <c:pt idx="1351">
                  <c:v>193</c:v>
                </c:pt>
                <c:pt idx="1352">
                  <c:v>189</c:v>
                </c:pt>
                <c:pt idx="1353">
                  <c:v>189</c:v>
                </c:pt>
                <c:pt idx="1354">
                  <c:v>185</c:v>
                </c:pt>
                <c:pt idx="1355">
                  <c:v>187</c:v>
                </c:pt>
                <c:pt idx="1356">
                  <c:v>187</c:v>
                </c:pt>
                <c:pt idx="1357">
                  <c:v>187</c:v>
                </c:pt>
                <c:pt idx="1358">
                  <c:v>188</c:v>
                </c:pt>
                <c:pt idx="1359">
                  <c:v>190</c:v>
                </c:pt>
                <c:pt idx="1360">
                  <c:v>193</c:v>
                </c:pt>
                <c:pt idx="1361">
                  <c:v>191</c:v>
                </c:pt>
                <c:pt idx="1362">
                  <c:v>195</c:v>
                </c:pt>
                <c:pt idx="1363">
                  <c:v>194</c:v>
                </c:pt>
                <c:pt idx="1364">
                  <c:v>192</c:v>
                </c:pt>
                <c:pt idx="1365">
                  <c:v>189</c:v>
                </c:pt>
                <c:pt idx="1366">
                  <c:v>186</c:v>
                </c:pt>
                <c:pt idx="1367">
                  <c:v>186</c:v>
                </c:pt>
                <c:pt idx="1368">
                  <c:v>184</c:v>
                </c:pt>
                <c:pt idx="1369">
                  <c:v>185</c:v>
                </c:pt>
                <c:pt idx="1370">
                  <c:v>185</c:v>
                </c:pt>
                <c:pt idx="1371">
                  <c:v>188</c:v>
                </c:pt>
                <c:pt idx="1372">
                  <c:v>188</c:v>
                </c:pt>
                <c:pt idx="1373">
                  <c:v>191</c:v>
                </c:pt>
                <c:pt idx="1374">
                  <c:v>191</c:v>
                </c:pt>
                <c:pt idx="1375">
                  <c:v>190</c:v>
                </c:pt>
                <c:pt idx="1376">
                  <c:v>191</c:v>
                </c:pt>
                <c:pt idx="1377">
                  <c:v>187</c:v>
                </c:pt>
                <c:pt idx="1378">
                  <c:v>185</c:v>
                </c:pt>
                <c:pt idx="1379">
                  <c:v>186</c:v>
                </c:pt>
                <c:pt idx="1380">
                  <c:v>185</c:v>
                </c:pt>
                <c:pt idx="1381">
                  <c:v>184</c:v>
                </c:pt>
                <c:pt idx="1382">
                  <c:v>186</c:v>
                </c:pt>
                <c:pt idx="1383">
                  <c:v>187</c:v>
                </c:pt>
                <c:pt idx="1384">
                  <c:v>187</c:v>
                </c:pt>
                <c:pt idx="1385">
                  <c:v>186</c:v>
                </c:pt>
                <c:pt idx="1386">
                  <c:v>185</c:v>
                </c:pt>
                <c:pt idx="1387">
                  <c:v>185</c:v>
                </c:pt>
                <c:pt idx="1388">
                  <c:v>186</c:v>
                </c:pt>
                <c:pt idx="1389">
                  <c:v>185</c:v>
                </c:pt>
                <c:pt idx="1390">
                  <c:v>188</c:v>
                </c:pt>
                <c:pt idx="1391">
                  <c:v>189</c:v>
                </c:pt>
                <c:pt idx="1392">
                  <c:v>193</c:v>
                </c:pt>
                <c:pt idx="1393">
                  <c:v>191</c:v>
                </c:pt>
                <c:pt idx="1394">
                  <c:v>193</c:v>
                </c:pt>
                <c:pt idx="1395">
                  <c:v>190</c:v>
                </c:pt>
                <c:pt idx="1396">
                  <c:v>190</c:v>
                </c:pt>
                <c:pt idx="1397">
                  <c:v>191</c:v>
                </c:pt>
                <c:pt idx="1398">
                  <c:v>197</c:v>
                </c:pt>
                <c:pt idx="1399">
                  <c:v>190</c:v>
                </c:pt>
                <c:pt idx="1400">
                  <c:v>190</c:v>
                </c:pt>
                <c:pt idx="1401">
                  <c:v>189</c:v>
                </c:pt>
                <c:pt idx="1402">
                  <c:v>189</c:v>
                </c:pt>
                <c:pt idx="1403">
                  <c:v>187</c:v>
                </c:pt>
                <c:pt idx="1404">
                  <c:v>187</c:v>
                </c:pt>
                <c:pt idx="1405">
                  <c:v>185</c:v>
                </c:pt>
                <c:pt idx="1406">
                  <c:v>182</c:v>
                </c:pt>
                <c:pt idx="1407">
                  <c:v>179</c:v>
                </c:pt>
                <c:pt idx="1408">
                  <c:v>179</c:v>
                </c:pt>
                <c:pt idx="1409">
                  <c:v>177</c:v>
                </c:pt>
                <c:pt idx="1410">
                  <c:v>179</c:v>
                </c:pt>
                <c:pt idx="1411">
                  <c:v>177</c:v>
                </c:pt>
                <c:pt idx="1412">
                  <c:v>176</c:v>
                </c:pt>
                <c:pt idx="1413">
                  <c:v>179</c:v>
                </c:pt>
                <c:pt idx="1414">
                  <c:v>178</c:v>
                </c:pt>
                <c:pt idx="1415">
                  <c:v>178</c:v>
                </c:pt>
                <c:pt idx="1416">
                  <c:v>177</c:v>
                </c:pt>
                <c:pt idx="1417">
                  <c:v>179</c:v>
                </c:pt>
                <c:pt idx="1418">
                  <c:v>180</c:v>
                </c:pt>
                <c:pt idx="1419">
                  <c:v>178</c:v>
                </c:pt>
                <c:pt idx="1420">
                  <c:v>177</c:v>
                </c:pt>
                <c:pt idx="1421">
                  <c:v>172</c:v>
                </c:pt>
                <c:pt idx="1422">
                  <c:v>168</c:v>
                </c:pt>
                <c:pt idx="1423">
                  <c:v>166</c:v>
                </c:pt>
                <c:pt idx="1424">
                  <c:v>168</c:v>
                </c:pt>
                <c:pt idx="1425">
                  <c:v>170</c:v>
                </c:pt>
                <c:pt idx="1426">
                  <c:v>171</c:v>
                </c:pt>
                <c:pt idx="1427">
                  <c:v>176</c:v>
                </c:pt>
                <c:pt idx="1428">
                  <c:v>173</c:v>
                </c:pt>
                <c:pt idx="1429">
                  <c:v>174</c:v>
                </c:pt>
                <c:pt idx="1430">
                  <c:v>169</c:v>
                </c:pt>
                <c:pt idx="1431">
                  <c:v>167</c:v>
                </c:pt>
                <c:pt idx="1432">
                  <c:v>166</c:v>
                </c:pt>
                <c:pt idx="1433">
                  <c:v>164</c:v>
                </c:pt>
                <c:pt idx="1434">
                  <c:v>164</c:v>
                </c:pt>
                <c:pt idx="1435">
                  <c:v>162</c:v>
                </c:pt>
                <c:pt idx="1436">
                  <c:v>165</c:v>
                </c:pt>
                <c:pt idx="1437">
                  <c:v>166</c:v>
                </c:pt>
                <c:pt idx="1438">
                  <c:v>165</c:v>
                </c:pt>
                <c:pt idx="1439">
                  <c:v>165</c:v>
                </c:pt>
                <c:pt idx="1440">
                  <c:v>163</c:v>
                </c:pt>
                <c:pt idx="1441">
                  <c:v>158</c:v>
                </c:pt>
                <c:pt idx="1442">
                  <c:v>159</c:v>
                </c:pt>
                <c:pt idx="1443">
                  <c:v>158</c:v>
                </c:pt>
              </c:numCache>
            </c:numRef>
          </c:val>
          <c:smooth val="0"/>
          <c:extLst>
            <c:ext xmlns:c16="http://schemas.microsoft.com/office/drawing/2014/chart" uri="{C3380CC4-5D6E-409C-BE32-E72D297353CC}">
              <c16:uniqueId val="{00000000-F16C-4575-B469-C9C5BB6CB838}"/>
            </c:ext>
          </c:extLst>
        </c:ser>
        <c:ser>
          <c:idx val="1"/>
          <c:order val="1"/>
          <c:tx>
            <c:strRef>
              <c:f>Hoja1!$C$1</c:f>
              <c:strCache>
                <c:ptCount val="1"/>
                <c:pt idx="0">
                  <c:v>Brasil</c:v>
                </c:pt>
              </c:strCache>
            </c:strRef>
          </c:tx>
          <c:spPr>
            <a:ln w="28575" cap="rnd" cmpd="sng" algn="ctr">
              <a:solidFill>
                <a:schemeClr val="accent3">
                  <a:lumMod val="75000"/>
                </a:schemeClr>
              </a:solidFill>
              <a:prstDash val="solid"/>
              <a:round/>
            </a:ln>
            <a:effectLst/>
          </c:spPr>
          <c:marker>
            <c:symbol val="none"/>
          </c:marker>
          <c:cat>
            <c:numRef>
              <c:f>Hoja1!$A$2:$A$1445</c:f>
              <c:numCache>
                <c:formatCode>m/d/yyyy</c:formatCode>
                <c:ptCount val="1444"/>
                <c:pt idx="0">
                  <c:v>41730</c:v>
                </c:pt>
                <c:pt idx="1">
                  <c:v>41731</c:v>
                </c:pt>
                <c:pt idx="2">
                  <c:v>41732</c:v>
                </c:pt>
                <c:pt idx="3">
                  <c:v>41733</c:v>
                </c:pt>
                <c:pt idx="4">
                  <c:v>41736</c:v>
                </c:pt>
                <c:pt idx="5">
                  <c:v>41737</c:v>
                </c:pt>
                <c:pt idx="6">
                  <c:v>41738</c:v>
                </c:pt>
                <c:pt idx="7">
                  <c:v>41739</c:v>
                </c:pt>
                <c:pt idx="8">
                  <c:v>41740</c:v>
                </c:pt>
                <c:pt idx="9">
                  <c:v>41743</c:v>
                </c:pt>
                <c:pt idx="10">
                  <c:v>41744</c:v>
                </c:pt>
                <c:pt idx="11">
                  <c:v>41745</c:v>
                </c:pt>
                <c:pt idx="12">
                  <c:v>41746</c:v>
                </c:pt>
                <c:pt idx="13">
                  <c:v>41750</c:v>
                </c:pt>
                <c:pt idx="14">
                  <c:v>41751</c:v>
                </c:pt>
                <c:pt idx="15">
                  <c:v>41752</c:v>
                </c:pt>
                <c:pt idx="16">
                  <c:v>41753</c:v>
                </c:pt>
                <c:pt idx="17">
                  <c:v>41754</c:v>
                </c:pt>
                <c:pt idx="18">
                  <c:v>41757</c:v>
                </c:pt>
                <c:pt idx="19">
                  <c:v>41758</c:v>
                </c:pt>
                <c:pt idx="20">
                  <c:v>41759</c:v>
                </c:pt>
                <c:pt idx="21">
                  <c:v>41760</c:v>
                </c:pt>
                <c:pt idx="22">
                  <c:v>41761</c:v>
                </c:pt>
                <c:pt idx="23">
                  <c:v>41764</c:v>
                </c:pt>
                <c:pt idx="24">
                  <c:v>41765</c:v>
                </c:pt>
                <c:pt idx="25">
                  <c:v>41766</c:v>
                </c:pt>
                <c:pt idx="26">
                  <c:v>41767</c:v>
                </c:pt>
                <c:pt idx="27">
                  <c:v>41768</c:v>
                </c:pt>
                <c:pt idx="28">
                  <c:v>41769</c:v>
                </c:pt>
                <c:pt idx="29">
                  <c:v>41772</c:v>
                </c:pt>
                <c:pt idx="30">
                  <c:v>41773</c:v>
                </c:pt>
                <c:pt idx="31">
                  <c:v>41774</c:v>
                </c:pt>
                <c:pt idx="32">
                  <c:v>41775</c:v>
                </c:pt>
                <c:pt idx="33">
                  <c:v>41776</c:v>
                </c:pt>
                <c:pt idx="34">
                  <c:v>41777</c:v>
                </c:pt>
                <c:pt idx="35">
                  <c:v>41778</c:v>
                </c:pt>
                <c:pt idx="36">
                  <c:v>41779</c:v>
                </c:pt>
                <c:pt idx="37">
                  <c:v>41780</c:v>
                </c:pt>
                <c:pt idx="38">
                  <c:v>41781</c:v>
                </c:pt>
                <c:pt idx="39">
                  <c:v>41782</c:v>
                </c:pt>
                <c:pt idx="40">
                  <c:v>41783</c:v>
                </c:pt>
                <c:pt idx="41">
                  <c:v>41784</c:v>
                </c:pt>
                <c:pt idx="42">
                  <c:v>41785</c:v>
                </c:pt>
                <c:pt idx="43">
                  <c:v>41786</c:v>
                </c:pt>
                <c:pt idx="44">
                  <c:v>41787</c:v>
                </c:pt>
                <c:pt idx="45">
                  <c:v>41788</c:v>
                </c:pt>
                <c:pt idx="46">
                  <c:v>41789</c:v>
                </c:pt>
                <c:pt idx="47">
                  <c:v>41790</c:v>
                </c:pt>
                <c:pt idx="48">
                  <c:v>41791</c:v>
                </c:pt>
                <c:pt idx="49">
                  <c:v>41792</c:v>
                </c:pt>
                <c:pt idx="50">
                  <c:v>41793</c:v>
                </c:pt>
                <c:pt idx="51">
                  <c:v>41794</c:v>
                </c:pt>
                <c:pt idx="52">
                  <c:v>41799</c:v>
                </c:pt>
                <c:pt idx="53">
                  <c:v>41800</c:v>
                </c:pt>
                <c:pt idx="54">
                  <c:v>41801</c:v>
                </c:pt>
                <c:pt idx="55">
                  <c:v>41802</c:v>
                </c:pt>
                <c:pt idx="56">
                  <c:v>41803</c:v>
                </c:pt>
                <c:pt idx="57">
                  <c:v>41806</c:v>
                </c:pt>
                <c:pt idx="58">
                  <c:v>41808</c:v>
                </c:pt>
                <c:pt idx="59">
                  <c:v>41809</c:v>
                </c:pt>
                <c:pt idx="60">
                  <c:v>41810</c:v>
                </c:pt>
                <c:pt idx="61">
                  <c:v>41814</c:v>
                </c:pt>
                <c:pt idx="62">
                  <c:v>41815</c:v>
                </c:pt>
                <c:pt idx="63">
                  <c:v>41816</c:v>
                </c:pt>
                <c:pt idx="64">
                  <c:v>41821</c:v>
                </c:pt>
                <c:pt idx="65">
                  <c:v>41824</c:v>
                </c:pt>
                <c:pt idx="66">
                  <c:v>41827</c:v>
                </c:pt>
                <c:pt idx="67">
                  <c:v>41829</c:v>
                </c:pt>
                <c:pt idx="68">
                  <c:v>41830</c:v>
                </c:pt>
                <c:pt idx="69">
                  <c:v>41831</c:v>
                </c:pt>
                <c:pt idx="70">
                  <c:v>41834</c:v>
                </c:pt>
                <c:pt idx="71">
                  <c:v>41835</c:v>
                </c:pt>
                <c:pt idx="72">
                  <c:v>41836</c:v>
                </c:pt>
                <c:pt idx="73">
                  <c:v>41837</c:v>
                </c:pt>
                <c:pt idx="74">
                  <c:v>41841</c:v>
                </c:pt>
                <c:pt idx="75">
                  <c:v>41842</c:v>
                </c:pt>
                <c:pt idx="76">
                  <c:v>41843</c:v>
                </c:pt>
                <c:pt idx="77">
                  <c:v>41844</c:v>
                </c:pt>
                <c:pt idx="78">
                  <c:v>41845</c:v>
                </c:pt>
                <c:pt idx="79">
                  <c:v>41848</c:v>
                </c:pt>
                <c:pt idx="80">
                  <c:v>41849</c:v>
                </c:pt>
                <c:pt idx="81">
                  <c:v>41850</c:v>
                </c:pt>
                <c:pt idx="82">
                  <c:v>41851</c:v>
                </c:pt>
                <c:pt idx="83">
                  <c:v>41852</c:v>
                </c:pt>
                <c:pt idx="84">
                  <c:v>41856</c:v>
                </c:pt>
                <c:pt idx="85">
                  <c:v>41859</c:v>
                </c:pt>
                <c:pt idx="86">
                  <c:v>41865</c:v>
                </c:pt>
                <c:pt idx="87">
                  <c:v>41866</c:v>
                </c:pt>
                <c:pt idx="88">
                  <c:v>41872</c:v>
                </c:pt>
                <c:pt idx="89">
                  <c:v>41873</c:v>
                </c:pt>
                <c:pt idx="90">
                  <c:v>41876</c:v>
                </c:pt>
                <c:pt idx="91">
                  <c:v>41877</c:v>
                </c:pt>
                <c:pt idx="92">
                  <c:v>41878</c:v>
                </c:pt>
                <c:pt idx="93">
                  <c:v>41879</c:v>
                </c:pt>
                <c:pt idx="94">
                  <c:v>41880</c:v>
                </c:pt>
                <c:pt idx="95">
                  <c:v>41884</c:v>
                </c:pt>
                <c:pt idx="96">
                  <c:v>41885</c:v>
                </c:pt>
                <c:pt idx="97">
                  <c:v>41887</c:v>
                </c:pt>
                <c:pt idx="98">
                  <c:v>41890</c:v>
                </c:pt>
                <c:pt idx="99">
                  <c:v>41891</c:v>
                </c:pt>
                <c:pt idx="100">
                  <c:v>41892</c:v>
                </c:pt>
                <c:pt idx="101">
                  <c:v>41893</c:v>
                </c:pt>
                <c:pt idx="102">
                  <c:v>41897</c:v>
                </c:pt>
                <c:pt idx="103">
                  <c:v>41899</c:v>
                </c:pt>
                <c:pt idx="104">
                  <c:v>41900</c:v>
                </c:pt>
                <c:pt idx="105">
                  <c:v>41901</c:v>
                </c:pt>
                <c:pt idx="106">
                  <c:v>41905</c:v>
                </c:pt>
                <c:pt idx="107">
                  <c:v>41906</c:v>
                </c:pt>
                <c:pt idx="108">
                  <c:v>41907</c:v>
                </c:pt>
                <c:pt idx="109">
                  <c:v>41908</c:v>
                </c:pt>
                <c:pt idx="110">
                  <c:v>41911</c:v>
                </c:pt>
                <c:pt idx="111">
                  <c:v>41913</c:v>
                </c:pt>
                <c:pt idx="112">
                  <c:v>41914</c:v>
                </c:pt>
                <c:pt idx="113">
                  <c:v>41918</c:v>
                </c:pt>
                <c:pt idx="114">
                  <c:v>41919</c:v>
                </c:pt>
                <c:pt idx="115">
                  <c:v>41922</c:v>
                </c:pt>
                <c:pt idx="116">
                  <c:v>41926</c:v>
                </c:pt>
                <c:pt idx="117">
                  <c:v>41927</c:v>
                </c:pt>
                <c:pt idx="118">
                  <c:v>41928</c:v>
                </c:pt>
                <c:pt idx="119">
                  <c:v>41929</c:v>
                </c:pt>
                <c:pt idx="120">
                  <c:v>41932</c:v>
                </c:pt>
                <c:pt idx="121">
                  <c:v>41933</c:v>
                </c:pt>
                <c:pt idx="122">
                  <c:v>41934</c:v>
                </c:pt>
                <c:pt idx="123">
                  <c:v>41935</c:v>
                </c:pt>
                <c:pt idx="124">
                  <c:v>41936</c:v>
                </c:pt>
                <c:pt idx="125">
                  <c:v>41939</c:v>
                </c:pt>
                <c:pt idx="126">
                  <c:v>41940</c:v>
                </c:pt>
                <c:pt idx="127">
                  <c:v>41941</c:v>
                </c:pt>
                <c:pt idx="128">
                  <c:v>41942</c:v>
                </c:pt>
                <c:pt idx="129">
                  <c:v>41943</c:v>
                </c:pt>
                <c:pt idx="130">
                  <c:v>41946</c:v>
                </c:pt>
                <c:pt idx="131">
                  <c:v>41947</c:v>
                </c:pt>
                <c:pt idx="132">
                  <c:v>41948</c:v>
                </c:pt>
                <c:pt idx="133">
                  <c:v>41949</c:v>
                </c:pt>
                <c:pt idx="134">
                  <c:v>41950</c:v>
                </c:pt>
                <c:pt idx="135">
                  <c:v>41953</c:v>
                </c:pt>
                <c:pt idx="136">
                  <c:v>41954</c:v>
                </c:pt>
                <c:pt idx="137">
                  <c:v>41955</c:v>
                </c:pt>
                <c:pt idx="138">
                  <c:v>41956</c:v>
                </c:pt>
                <c:pt idx="139">
                  <c:v>41957</c:v>
                </c:pt>
                <c:pt idx="140">
                  <c:v>41960</c:v>
                </c:pt>
                <c:pt idx="141">
                  <c:v>41961</c:v>
                </c:pt>
                <c:pt idx="142">
                  <c:v>41962</c:v>
                </c:pt>
                <c:pt idx="143">
                  <c:v>41963</c:v>
                </c:pt>
                <c:pt idx="144">
                  <c:v>41964</c:v>
                </c:pt>
                <c:pt idx="145">
                  <c:v>41967</c:v>
                </c:pt>
                <c:pt idx="146">
                  <c:v>41968</c:v>
                </c:pt>
                <c:pt idx="147">
                  <c:v>41969</c:v>
                </c:pt>
                <c:pt idx="148">
                  <c:v>41970</c:v>
                </c:pt>
                <c:pt idx="149">
                  <c:v>41971</c:v>
                </c:pt>
                <c:pt idx="150">
                  <c:v>41974</c:v>
                </c:pt>
                <c:pt idx="151">
                  <c:v>41975</c:v>
                </c:pt>
                <c:pt idx="152">
                  <c:v>41976</c:v>
                </c:pt>
                <c:pt idx="153">
                  <c:v>41977</c:v>
                </c:pt>
                <c:pt idx="154">
                  <c:v>41978</c:v>
                </c:pt>
                <c:pt idx="155">
                  <c:v>41979</c:v>
                </c:pt>
                <c:pt idx="156">
                  <c:v>41980</c:v>
                </c:pt>
                <c:pt idx="157">
                  <c:v>41981</c:v>
                </c:pt>
                <c:pt idx="158">
                  <c:v>41982</c:v>
                </c:pt>
                <c:pt idx="159">
                  <c:v>41983</c:v>
                </c:pt>
                <c:pt idx="160">
                  <c:v>41988</c:v>
                </c:pt>
                <c:pt idx="161">
                  <c:v>41989</c:v>
                </c:pt>
                <c:pt idx="162">
                  <c:v>41990</c:v>
                </c:pt>
                <c:pt idx="163">
                  <c:v>41991</c:v>
                </c:pt>
                <c:pt idx="164">
                  <c:v>41992</c:v>
                </c:pt>
                <c:pt idx="165">
                  <c:v>41995</c:v>
                </c:pt>
                <c:pt idx="166">
                  <c:v>41996</c:v>
                </c:pt>
                <c:pt idx="167">
                  <c:v>41997</c:v>
                </c:pt>
                <c:pt idx="168">
                  <c:v>41999</c:v>
                </c:pt>
                <c:pt idx="169">
                  <c:v>42002</c:v>
                </c:pt>
                <c:pt idx="170">
                  <c:v>42003</c:v>
                </c:pt>
                <c:pt idx="171">
                  <c:v>42004</c:v>
                </c:pt>
                <c:pt idx="172">
                  <c:v>42006</c:v>
                </c:pt>
                <c:pt idx="173">
                  <c:v>42009</c:v>
                </c:pt>
                <c:pt idx="174">
                  <c:v>42010</c:v>
                </c:pt>
                <c:pt idx="175">
                  <c:v>42011</c:v>
                </c:pt>
                <c:pt idx="176">
                  <c:v>42012</c:v>
                </c:pt>
                <c:pt idx="177">
                  <c:v>42013</c:v>
                </c:pt>
                <c:pt idx="178">
                  <c:v>42016</c:v>
                </c:pt>
                <c:pt idx="179">
                  <c:v>42017</c:v>
                </c:pt>
                <c:pt idx="180">
                  <c:v>42018</c:v>
                </c:pt>
                <c:pt idx="181">
                  <c:v>42019</c:v>
                </c:pt>
                <c:pt idx="182">
                  <c:v>42020</c:v>
                </c:pt>
                <c:pt idx="183">
                  <c:v>42023</c:v>
                </c:pt>
                <c:pt idx="184">
                  <c:v>42024</c:v>
                </c:pt>
                <c:pt idx="185">
                  <c:v>42025</c:v>
                </c:pt>
                <c:pt idx="186">
                  <c:v>42026</c:v>
                </c:pt>
                <c:pt idx="187">
                  <c:v>42027</c:v>
                </c:pt>
                <c:pt idx="188">
                  <c:v>42030</c:v>
                </c:pt>
                <c:pt idx="189">
                  <c:v>42031</c:v>
                </c:pt>
                <c:pt idx="190">
                  <c:v>42032</c:v>
                </c:pt>
                <c:pt idx="191">
                  <c:v>42033</c:v>
                </c:pt>
                <c:pt idx="192">
                  <c:v>42034</c:v>
                </c:pt>
                <c:pt idx="193">
                  <c:v>42037</c:v>
                </c:pt>
                <c:pt idx="194">
                  <c:v>42038</c:v>
                </c:pt>
                <c:pt idx="195">
                  <c:v>42039</c:v>
                </c:pt>
                <c:pt idx="196">
                  <c:v>42040</c:v>
                </c:pt>
                <c:pt idx="197">
                  <c:v>42041</c:v>
                </c:pt>
                <c:pt idx="198">
                  <c:v>42044</c:v>
                </c:pt>
                <c:pt idx="199">
                  <c:v>42045</c:v>
                </c:pt>
                <c:pt idx="200">
                  <c:v>42046</c:v>
                </c:pt>
                <c:pt idx="201">
                  <c:v>42047</c:v>
                </c:pt>
                <c:pt idx="202">
                  <c:v>42048</c:v>
                </c:pt>
                <c:pt idx="203">
                  <c:v>42051</c:v>
                </c:pt>
                <c:pt idx="204">
                  <c:v>42052</c:v>
                </c:pt>
                <c:pt idx="205">
                  <c:v>42053</c:v>
                </c:pt>
                <c:pt idx="206">
                  <c:v>42054</c:v>
                </c:pt>
                <c:pt idx="207">
                  <c:v>42055</c:v>
                </c:pt>
                <c:pt idx="208">
                  <c:v>42058</c:v>
                </c:pt>
                <c:pt idx="209">
                  <c:v>42059</c:v>
                </c:pt>
                <c:pt idx="210">
                  <c:v>42060</c:v>
                </c:pt>
                <c:pt idx="211">
                  <c:v>42061</c:v>
                </c:pt>
                <c:pt idx="212">
                  <c:v>42062</c:v>
                </c:pt>
                <c:pt idx="213">
                  <c:v>42065</c:v>
                </c:pt>
                <c:pt idx="214">
                  <c:v>42066</c:v>
                </c:pt>
                <c:pt idx="215">
                  <c:v>42067</c:v>
                </c:pt>
                <c:pt idx="216">
                  <c:v>42068</c:v>
                </c:pt>
                <c:pt idx="217">
                  <c:v>42069</c:v>
                </c:pt>
                <c:pt idx="218">
                  <c:v>42072</c:v>
                </c:pt>
                <c:pt idx="219">
                  <c:v>42073</c:v>
                </c:pt>
                <c:pt idx="220">
                  <c:v>42074</c:v>
                </c:pt>
                <c:pt idx="221">
                  <c:v>42075</c:v>
                </c:pt>
                <c:pt idx="222">
                  <c:v>42076</c:v>
                </c:pt>
                <c:pt idx="223">
                  <c:v>42079</c:v>
                </c:pt>
                <c:pt idx="224">
                  <c:v>42080</c:v>
                </c:pt>
                <c:pt idx="225">
                  <c:v>42081</c:v>
                </c:pt>
                <c:pt idx="226">
                  <c:v>42082</c:v>
                </c:pt>
                <c:pt idx="227">
                  <c:v>42083</c:v>
                </c:pt>
                <c:pt idx="228">
                  <c:v>42086</c:v>
                </c:pt>
                <c:pt idx="229">
                  <c:v>42087</c:v>
                </c:pt>
                <c:pt idx="230">
                  <c:v>42088</c:v>
                </c:pt>
                <c:pt idx="231">
                  <c:v>42089</c:v>
                </c:pt>
                <c:pt idx="232">
                  <c:v>42090</c:v>
                </c:pt>
                <c:pt idx="233">
                  <c:v>42093</c:v>
                </c:pt>
                <c:pt idx="234">
                  <c:v>42094</c:v>
                </c:pt>
                <c:pt idx="235">
                  <c:v>42095</c:v>
                </c:pt>
                <c:pt idx="236">
                  <c:v>42096</c:v>
                </c:pt>
                <c:pt idx="237">
                  <c:v>42097</c:v>
                </c:pt>
                <c:pt idx="238">
                  <c:v>42100</c:v>
                </c:pt>
                <c:pt idx="239">
                  <c:v>42101</c:v>
                </c:pt>
                <c:pt idx="240">
                  <c:v>42102</c:v>
                </c:pt>
                <c:pt idx="241">
                  <c:v>42103</c:v>
                </c:pt>
                <c:pt idx="242">
                  <c:v>42104</c:v>
                </c:pt>
                <c:pt idx="243">
                  <c:v>42107</c:v>
                </c:pt>
                <c:pt idx="244">
                  <c:v>42108</c:v>
                </c:pt>
                <c:pt idx="245">
                  <c:v>42109</c:v>
                </c:pt>
                <c:pt idx="246">
                  <c:v>42110</c:v>
                </c:pt>
                <c:pt idx="247">
                  <c:v>42111</c:v>
                </c:pt>
                <c:pt idx="248">
                  <c:v>42115</c:v>
                </c:pt>
                <c:pt idx="249">
                  <c:v>42116</c:v>
                </c:pt>
                <c:pt idx="250">
                  <c:v>42117</c:v>
                </c:pt>
                <c:pt idx="251">
                  <c:v>42118</c:v>
                </c:pt>
                <c:pt idx="252">
                  <c:v>42121</c:v>
                </c:pt>
                <c:pt idx="253">
                  <c:v>42122</c:v>
                </c:pt>
                <c:pt idx="254">
                  <c:v>42123</c:v>
                </c:pt>
                <c:pt idx="255">
                  <c:v>42124</c:v>
                </c:pt>
                <c:pt idx="256">
                  <c:v>42125</c:v>
                </c:pt>
                <c:pt idx="257">
                  <c:v>42128</c:v>
                </c:pt>
                <c:pt idx="258">
                  <c:v>42129</c:v>
                </c:pt>
                <c:pt idx="259">
                  <c:v>42130</c:v>
                </c:pt>
                <c:pt idx="260">
                  <c:v>42131</c:v>
                </c:pt>
                <c:pt idx="261">
                  <c:v>42132</c:v>
                </c:pt>
                <c:pt idx="262">
                  <c:v>42135</c:v>
                </c:pt>
                <c:pt idx="263">
                  <c:v>42136</c:v>
                </c:pt>
                <c:pt idx="264">
                  <c:v>42137</c:v>
                </c:pt>
                <c:pt idx="265">
                  <c:v>42138</c:v>
                </c:pt>
                <c:pt idx="266">
                  <c:v>42139</c:v>
                </c:pt>
                <c:pt idx="267">
                  <c:v>42142</c:v>
                </c:pt>
                <c:pt idx="268">
                  <c:v>42143</c:v>
                </c:pt>
                <c:pt idx="269">
                  <c:v>42144</c:v>
                </c:pt>
                <c:pt idx="270">
                  <c:v>42145</c:v>
                </c:pt>
                <c:pt idx="271">
                  <c:v>42146</c:v>
                </c:pt>
                <c:pt idx="272">
                  <c:v>42149</c:v>
                </c:pt>
                <c:pt idx="273">
                  <c:v>42150</c:v>
                </c:pt>
                <c:pt idx="274">
                  <c:v>42151</c:v>
                </c:pt>
                <c:pt idx="275">
                  <c:v>42152</c:v>
                </c:pt>
                <c:pt idx="276">
                  <c:v>42153</c:v>
                </c:pt>
                <c:pt idx="277">
                  <c:v>42156</c:v>
                </c:pt>
                <c:pt idx="278">
                  <c:v>42157</c:v>
                </c:pt>
                <c:pt idx="279">
                  <c:v>42158</c:v>
                </c:pt>
                <c:pt idx="280">
                  <c:v>42159</c:v>
                </c:pt>
                <c:pt idx="281">
                  <c:v>42160</c:v>
                </c:pt>
                <c:pt idx="282">
                  <c:v>42163</c:v>
                </c:pt>
                <c:pt idx="283">
                  <c:v>42164</c:v>
                </c:pt>
                <c:pt idx="284">
                  <c:v>42165</c:v>
                </c:pt>
                <c:pt idx="285">
                  <c:v>42166</c:v>
                </c:pt>
                <c:pt idx="286">
                  <c:v>42167</c:v>
                </c:pt>
                <c:pt idx="287">
                  <c:v>42170</c:v>
                </c:pt>
                <c:pt idx="288">
                  <c:v>42171</c:v>
                </c:pt>
                <c:pt idx="289">
                  <c:v>42172</c:v>
                </c:pt>
                <c:pt idx="290">
                  <c:v>42173</c:v>
                </c:pt>
                <c:pt idx="291">
                  <c:v>42174</c:v>
                </c:pt>
                <c:pt idx="292">
                  <c:v>42177</c:v>
                </c:pt>
                <c:pt idx="293">
                  <c:v>42178</c:v>
                </c:pt>
                <c:pt idx="294">
                  <c:v>42179</c:v>
                </c:pt>
                <c:pt idx="295">
                  <c:v>42180</c:v>
                </c:pt>
                <c:pt idx="296">
                  <c:v>42181</c:v>
                </c:pt>
                <c:pt idx="297">
                  <c:v>42184</c:v>
                </c:pt>
                <c:pt idx="298">
                  <c:v>42185</c:v>
                </c:pt>
                <c:pt idx="299">
                  <c:v>42186</c:v>
                </c:pt>
                <c:pt idx="300">
                  <c:v>42187</c:v>
                </c:pt>
                <c:pt idx="301">
                  <c:v>42188</c:v>
                </c:pt>
                <c:pt idx="302">
                  <c:v>42191</c:v>
                </c:pt>
                <c:pt idx="303">
                  <c:v>42192</c:v>
                </c:pt>
                <c:pt idx="304">
                  <c:v>42193</c:v>
                </c:pt>
                <c:pt idx="305">
                  <c:v>42194</c:v>
                </c:pt>
                <c:pt idx="306">
                  <c:v>42195</c:v>
                </c:pt>
                <c:pt idx="307">
                  <c:v>42198</c:v>
                </c:pt>
                <c:pt idx="308">
                  <c:v>42199</c:v>
                </c:pt>
                <c:pt idx="309">
                  <c:v>42200</c:v>
                </c:pt>
                <c:pt idx="310">
                  <c:v>42201</c:v>
                </c:pt>
                <c:pt idx="311">
                  <c:v>42202</c:v>
                </c:pt>
                <c:pt idx="312">
                  <c:v>42205</c:v>
                </c:pt>
                <c:pt idx="313">
                  <c:v>42206</c:v>
                </c:pt>
                <c:pt idx="314">
                  <c:v>42207</c:v>
                </c:pt>
                <c:pt idx="315">
                  <c:v>42208</c:v>
                </c:pt>
                <c:pt idx="316">
                  <c:v>42209</c:v>
                </c:pt>
                <c:pt idx="317">
                  <c:v>42212</c:v>
                </c:pt>
                <c:pt idx="318">
                  <c:v>42213</c:v>
                </c:pt>
                <c:pt idx="319">
                  <c:v>42214</c:v>
                </c:pt>
                <c:pt idx="320">
                  <c:v>42215</c:v>
                </c:pt>
                <c:pt idx="321">
                  <c:v>42216</c:v>
                </c:pt>
                <c:pt idx="322">
                  <c:v>42219</c:v>
                </c:pt>
                <c:pt idx="323">
                  <c:v>42220</c:v>
                </c:pt>
                <c:pt idx="324">
                  <c:v>42221</c:v>
                </c:pt>
                <c:pt idx="325">
                  <c:v>42222</c:v>
                </c:pt>
                <c:pt idx="326">
                  <c:v>42223</c:v>
                </c:pt>
                <c:pt idx="327">
                  <c:v>42226</c:v>
                </c:pt>
                <c:pt idx="328">
                  <c:v>42227</c:v>
                </c:pt>
                <c:pt idx="329">
                  <c:v>42228</c:v>
                </c:pt>
                <c:pt idx="330">
                  <c:v>42229</c:v>
                </c:pt>
                <c:pt idx="331">
                  <c:v>42230</c:v>
                </c:pt>
                <c:pt idx="332">
                  <c:v>42233</c:v>
                </c:pt>
                <c:pt idx="333">
                  <c:v>42234</c:v>
                </c:pt>
                <c:pt idx="334">
                  <c:v>42235</c:v>
                </c:pt>
                <c:pt idx="335">
                  <c:v>42236</c:v>
                </c:pt>
                <c:pt idx="336">
                  <c:v>42237</c:v>
                </c:pt>
                <c:pt idx="337">
                  <c:v>42240</c:v>
                </c:pt>
                <c:pt idx="338">
                  <c:v>42241</c:v>
                </c:pt>
                <c:pt idx="339">
                  <c:v>42242</c:v>
                </c:pt>
                <c:pt idx="340">
                  <c:v>42243</c:v>
                </c:pt>
                <c:pt idx="341">
                  <c:v>42244</c:v>
                </c:pt>
                <c:pt idx="342">
                  <c:v>42247</c:v>
                </c:pt>
                <c:pt idx="343">
                  <c:v>42248</c:v>
                </c:pt>
                <c:pt idx="344">
                  <c:v>42249</c:v>
                </c:pt>
                <c:pt idx="345">
                  <c:v>42250</c:v>
                </c:pt>
                <c:pt idx="346">
                  <c:v>42251</c:v>
                </c:pt>
                <c:pt idx="347">
                  <c:v>42254</c:v>
                </c:pt>
                <c:pt idx="348">
                  <c:v>42255</c:v>
                </c:pt>
                <c:pt idx="349">
                  <c:v>42256</c:v>
                </c:pt>
                <c:pt idx="350">
                  <c:v>42257</c:v>
                </c:pt>
                <c:pt idx="351">
                  <c:v>42258</c:v>
                </c:pt>
                <c:pt idx="352">
                  <c:v>42261</c:v>
                </c:pt>
                <c:pt idx="353">
                  <c:v>42262</c:v>
                </c:pt>
                <c:pt idx="354">
                  <c:v>42263</c:v>
                </c:pt>
                <c:pt idx="355">
                  <c:v>42264</c:v>
                </c:pt>
                <c:pt idx="356">
                  <c:v>42265</c:v>
                </c:pt>
                <c:pt idx="357">
                  <c:v>42268</c:v>
                </c:pt>
                <c:pt idx="358">
                  <c:v>42269</c:v>
                </c:pt>
                <c:pt idx="359">
                  <c:v>42270</c:v>
                </c:pt>
                <c:pt idx="360">
                  <c:v>42271</c:v>
                </c:pt>
                <c:pt idx="361">
                  <c:v>42272</c:v>
                </c:pt>
                <c:pt idx="362">
                  <c:v>42275</c:v>
                </c:pt>
                <c:pt idx="363">
                  <c:v>42276</c:v>
                </c:pt>
                <c:pt idx="364">
                  <c:v>42277</c:v>
                </c:pt>
                <c:pt idx="365">
                  <c:v>42278</c:v>
                </c:pt>
                <c:pt idx="366">
                  <c:v>42279</c:v>
                </c:pt>
                <c:pt idx="367">
                  <c:v>42282</c:v>
                </c:pt>
                <c:pt idx="368">
                  <c:v>42283</c:v>
                </c:pt>
                <c:pt idx="369">
                  <c:v>42284</c:v>
                </c:pt>
                <c:pt idx="370">
                  <c:v>42285</c:v>
                </c:pt>
                <c:pt idx="371">
                  <c:v>42286</c:v>
                </c:pt>
                <c:pt idx="372">
                  <c:v>42289</c:v>
                </c:pt>
                <c:pt idx="373">
                  <c:v>42290</c:v>
                </c:pt>
                <c:pt idx="374">
                  <c:v>42291</c:v>
                </c:pt>
                <c:pt idx="375">
                  <c:v>42292</c:v>
                </c:pt>
                <c:pt idx="376">
                  <c:v>42293</c:v>
                </c:pt>
                <c:pt idx="377">
                  <c:v>42296</c:v>
                </c:pt>
                <c:pt idx="378">
                  <c:v>42297</c:v>
                </c:pt>
                <c:pt idx="379">
                  <c:v>42298</c:v>
                </c:pt>
                <c:pt idx="380">
                  <c:v>42299</c:v>
                </c:pt>
                <c:pt idx="381">
                  <c:v>42300</c:v>
                </c:pt>
                <c:pt idx="382">
                  <c:v>42303</c:v>
                </c:pt>
                <c:pt idx="383">
                  <c:v>42304</c:v>
                </c:pt>
                <c:pt idx="384">
                  <c:v>42305</c:v>
                </c:pt>
                <c:pt idx="385">
                  <c:v>42306</c:v>
                </c:pt>
                <c:pt idx="386">
                  <c:v>42307</c:v>
                </c:pt>
                <c:pt idx="387">
                  <c:v>42310</c:v>
                </c:pt>
                <c:pt idx="388">
                  <c:v>42311</c:v>
                </c:pt>
                <c:pt idx="389">
                  <c:v>42312</c:v>
                </c:pt>
                <c:pt idx="390">
                  <c:v>42313</c:v>
                </c:pt>
                <c:pt idx="391">
                  <c:v>42314</c:v>
                </c:pt>
                <c:pt idx="392">
                  <c:v>42317</c:v>
                </c:pt>
                <c:pt idx="393">
                  <c:v>42318</c:v>
                </c:pt>
                <c:pt idx="394">
                  <c:v>42319</c:v>
                </c:pt>
                <c:pt idx="395">
                  <c:v>42320</c:v>
                </c:pt>
                <c:pt idx="396">
                  <c:v>42321</c:v>
                </c:pt>
                <c:pt idx="397">
                  <c:v>42324</c:v>
                </c:pt>
                <c:pt idx="398">
                  <c:v>42325</c:v>
                </c:pt>
                <c:pt idx="399">
                  <c:v>42326</c:v>
                </c:pt>
                <c:pt idx="400">
                  <c:v>42327</c:v>
                </c:pt>
                <c:pt idx="401">
                  <c:v>42328</c:v>
                </c:pt>
                <c:pt idx="402">
                  <c:v>42331</c:v>
                </c:pt>
                <c:pt idx="403">
                  <c:v>42332</c:v>
                </c:pt>
                <c:pt idx="404">
                  <c:v>42333</c:v>
                </c:pt>
                <c:pt idx="405">
                  <c:v>42334</c:v>
                </c:pt>
                <c:pt idx="406">
                  <c:v>42335</c:v>
                </c:pt>
                <c:pt idx="407">
                  <c:v>42338</c:v>
                </c:pt>
                <c:pt idx="408">
                  <c:v>42339</c:v>
                </c:pt>
                <c:pt idx="409">
                  <c:v>42340</c:v>
                </c:pt>
                <c:pt idx="410">
                  <c:v>42341</c:v>
                </c:pt>
                <c:pt idx="411">
                  <c:v>42342</c:v>
                </c:pt>
                <c:pt idx="412">
                  <c:v>42345</c:v>
                </c:pt>
                <c:pt idx="413">
                  <c:v>42346</c:v>
                </c:pt>
                <c:pt idx="414">
                  <c:v>42347</c:v>
                </c:pt>
                <c:pt idx="415">
                  <c:v>42348</c:v>
                </c:pt>
                <c:pt idx="416">
                  <c:v>42349</c:v>
                </c:pt>
                <c:pt idx="417">
                  <c:v>42352</c:v>
                </c:pt>
                <c:pt idx="418">
                  <c:v>42353</c:v>
                </c:pt>
                <c:pt idx="419">
                  <c:v>42354</c:v>
                </c:pt>
                <c:pt idx="420">
                  <c:v>42355</c:v>
                </c:pt>
                <c:pt idx="421">
                  <c:v>42356</c:v>
                </c:pt>
                <c:pt idx="422">
                  <c:v>42359</c:v>
                </c:pt>
                <c:pt idx="423">
                  <c:v>42360</c:v>
                </c:pt>
                <c:pt idx="424">
                  <c:v>42361</c:v>
                </c:pt>
                <c:pt idx="425">
                  <c:v>42362</c:v>
                </c:pt>
                <c:pt idx="426">
                  <c:v>42366</c:v>
                </c:pt>
                <c:pt idx="427">
                  <c:v>42367</c:v>
                </c:pt>
                <c:pt idx="428">
                  <c:v>42368</c:v>
                </c:pt>
                <c:pt idx="429">
                  <c:v>42369</c:v>
                </c:pt>
                <c:pt idx="430">
                  <c:v>42373</c:v>
                </c:pt>
                <c:pt idx="431">
                  <c:v>42374</c:v>
                </c:pt>
                <c:pt idx="432">
                  <c:v>42375</c:v>
                </c:pt>
                <c:pt idx="433">
                  <c:v>42376</c:v>
                </c:pt>
                <c:pt idx="434">
                  <c:v>42377</c:v>
                </c:pt>
                <c:pt idx="435">
                  <c:v>42380</c:v>
                </c:pt>
                <c:pt idx="436">
                  <c:v>42381</c:v>
                </c:pt>
                <c:pt idx="437">
                  <c:v>42382</c:v>
                </c:pt>
                <c:pt idx="438">
                  <c:v>42383</c:v>
                </c:pt>
                <c:pt idx="439">
                  <c:v>42384</c:v>
                </c:pt>
                <c:pt idx="440">
                  <c:v>42387</c:v>
                </c:pt>
                <c:pt idx="441">
                  <c:v>42388</c:v>
                </c:pt>
                <c:pt idx="442">
                  <c:v>42389</c:v>
                </c:pt>
                <c:pt idx="443">
                  <c:v>42390</c:v>
                </c:pt>
                <c:pt idx="444">
                  <c:v>42391</c:v>
                </c:pt>
                <c:pt idx="445">
                  <c:v>42394</c:v>
                </c:pt>
                <c:pt idx="446">
                  <c:v>42395</c:v>
                </c:pt>
                <c:pt idx="447">
                  <c:v>42396</c:v>
                </c:pt>
                <c:pt idx="448">
                  <c:v>42397</c:v>
                </c:pt>
                <c:pt idx="449">
                  <c:v>42398</c:v>
                </c:pt>
                <c:pt idx="450">
                  <c:v>42401</c:v>
                </c:pt>
                <c:pt idx="451">
                  <c:v>42402</c:v>
                </c:pt>
                <c:pt idx="452">
                  <c:v>42403</c:v>
                </c:pt>
                <c:pt idx="453">
                  <c:v>42404</c:v>
                </c:pt>
                <c:pt idx="454">
                  <c:v>42405</c:v>
                </c:pt>
                <c:pt idx="455">
                  <c:v>42408</c:v>
                </c:pt>
                <c:pt idx="456">
                  <c:v>42409</c:v>
                </c:pt>
                <c:pt idx="457">
                  <c:v>42410</c:v>
                </c:pt>
                <c:pt idx="458">
                  <c:v>42411</c:v>
                </c:pt>
                <c:pt idx="459">
                  <c:v>42412</c:v>
                </c:pt>
                <c:pt idx="460">
                  <c:v>42415</c:v>
                </c:pt>
                <c:pt idx="461">
                  <c:v>42416</c:v>
                </c:pt>
                <c:pt idx="462">
                  <c:v>42417</c:v>
                </c:pt>
                <c:pt idx="463">
                  <c:v>42418</c:v>
                </c:pt>
                <c:pt idx="464">
                  <c:v>42419</c:v>
                </c:pt>
                <c:pt idx="465">
                  <c:v>42422</c:v>
                </c:pt>
                <c:pt idx="466">
                  <c:v>42423</c:v>
                </c:pt>
                <c:pt idx="467">
                  <c:v>42424</c:v>
                </c:pt>
                <c:pt idx="468">
                  <c:v>42425</c:v>
                </c:pt>
                <c:pt idx="469">
                  <c:v>42426</c:v>
                </c:pt>
                <c:pt idx="470">
                  <c:v>42429</c:v>
                </c:pt>
                <c:pt idx="471">
                  <c:v>42430</c:v>
                </c:pt>
                <c:pt idx="472">
                  <c:v>42431</c:v>
                </c:pt>
                <c:pt idx="473">
                  <c:v>42432</c:v>
                </c:pt>
                <c:pt idx="474">
                  <c:v>42433</c:v>
                </c:pt>
                <c:pt idx="475">
                  <c:v>42436</c:v>
                </c:pt>
                <c:pt idx="476">
                  <c:v>42437</c:v>
                </c:pt>
                <c:pt idx="477">
                  <c:v>42438</c:v>
                </c:pt>
                <c:pt idx="478">
                  <c:v>42439</c:v>
                </c:pt>
                <c:pt idx="479">
                  <c:v>42440</c:v>
                </c:pt>
                <c:pt idx="480">
                  <c:v>42443</c:v>
                </c:pt>
                <c:pt idx="481">
                  <c:v>42444</c:v>
                </c:pt>
                <c:pt idx="482">
                  <c:v>42445</c:v>
                </c:pt>
                <c:pt idx="483">
                  <c:v>42446</c:v>
                </c:pt>
                <c:pt idx="484">
                  <c:v>42447</c:v>
                </c:pt>
                <c:pt idx="485">
                  <c:v>42450</c:v>
                </c:pt>
                <c:pt idx="486">
                  <c:v>42451</c:v>
                </c:pt>
                <c:pt idx="487">
                  <c:v>42452</c:v>
                </c:pt>
                <c:pt idx="488">
                  <c:v>42453</c:v>
                </c:pt>
                <c:pt idx="489">
                  <c:v>42457</c:v>
                </c:pt>
                <c:pt idx="490">
                  <c:v>42458</c:v>
                </c:pt>
                <c:pt idx="491">
                  <c:v>42459</c:v>
                </c:pt>
                <c:pt idx="492">
                  <c:v>42460</c:v>
                </c:pt>
                <c:pt idx="493">
                  <c:v>42461</c:v>
                </c:pt>
                <c:pt idx="494">
                  <c:v>42464</c:v>
                </c:pt>
                <c:pt idx="495">
                  <c:v>42465</c:v>
                </c:pt>
                <c:pt idx="496">
                  <c:v>42466</c:v>
                </c:pt>
                <c:pt idx="497">
                  <c:v>42467</c:v>
                </c:pt>
                <c:pt idx="498">
                  <c:v>42468</c:v>
                </c:pt>
                <c:pt idx="499">
                  <c:v>42471</c:v>
                </c:pt>
                <c:pt idx="500">
                  <c:v>42472</c:v>
                </c:pt>
                <c:pt idx="501">
                  <c:v>42473</c:v>
                </c:pt>
                <c:pt idx="502">
                  <c:v>42474</c:v>
                </c:pt>
                <c:pt idx="503">
                  <c:v>42475</c:v>
                </c:pt>
                <c:pt idx="504">
                  <c:v>42478</c:v>
                </c:pt>
                <c:pt idx="505">
                  <c:v>42479</c:v>
                </c:pt>
                <c:pt idx="506">
                  <c:v>42480</c:v>
                </c:pt>
                <c:pt idx="507">
                  <c:v>42481</c:v>
                </c:pt>
                <c:pt idx="508">
                  <c:v>42482</c:v>
                </c:pt>
                <c:pt idx="509">
                  <c:v>42485</c:v>
                </c:pt>
                <c:pt idx="510">
                  <c:v>42486</c:v>
                </c:pt>
                <c:pt idx="511">
                  <c:v>42487</c:v>
                </c:pt>
                <c:pt idx="512">
                  <c:v>42488</c:v>
                </c:pt>
                <c:pt idx="513">
                  <c:v>42489</c:v>
                </c:pt>
                <c:pt idx="514">
                  <c:v>42126</c:v>
                </c:pt>
                <c:pt idx="515">
                  <c:v>42127</c:v>
                </c:pt>
                <c:pt idx="516">
                  <c:v>42128</c:v>
                </c:pt>
                <c:pt idx="517">
                  <c:v>42129</c:v>
                </c:pt>
                <c:pt idx="518">
                  <c:v>42130</c:v>
                </c:pt>
                <c:pt idx="519">
                  <c:v>42499</c:v>
                </c:pt>
                <c:pt idx="520">
                  <c:v>42500</c:v>
                </c:pt>
                <c:pt idx="521">
                  <c:v>42501</c:v>
                </c:pt>
                <c:pt idx="522">
                  <c:v>42502</c:v>
                </c:pt>
                <c:pt idx="523">
                  <c:v>42503</c:v>
                </c:pt>
                <c:pt idx="524">
                  <c:v>42506</c:v>
                </c:pt>
                <c:pt idx="525">
                  <c:v>42507</c:v>
                </c:pt>
                <c:pt idx="526">
                  <c:v>42508</c:v>
                </c:pt>
                <c:pt idx="527">
                  <c:v>42509</c:v>
                </c:pt>
                <c:pt idx="528">
                  <c:v>42510</c:v>
                </c:pt>
                <c:pt idx="529">
                  <c:v>42513</c:v>
                </c:pt>
                <c:pt idx="530">
                  <c:v>42514</c:v>
                </c:pt>
                <c:pt idx="531">
                  <c:v>42515</c:v>
                </c:pt>
                <c:pt idx="532">
                  <c:v>42516</c:v>
                </c:pt>
                <c:pt idx="533">
                  <c:v>42517</c:v>
                </c:pt>
                <c:pt idx="534">
                  <c:v>42521</c:v>
                </c:pt>
                <c:pt idx="535">
                  <c:v>42522</c:v>
                </c:pt>
                <c:pt idx="536">
                  <c:v>42523</c:v>
                </c:pt>
                <c:pt idx="537">
                  <c:v>41793</c:v>
                </c:pt>
                <c:pt idx="538">
                  <c:v>41794</c:v>
                </c:pt>
                <c:pt idx="539">
                  <c:v>41799</c:v>
                </c:pt>
                <c:pt idx="540">
                  <c:v>41800</c:v>
                </c:pt>
                <c:pt idx="541">
                  <c:v>41801</c:v>
                </c:pt>
                <c:pt idx="542">
                  <c:v>41802</c:v>
                </c:pt>
                <c:pt idx="543">
                  <c:v>41803</c:v>
                </c:pt>
                <c:pt idx="544">
                  <c:v>41806</c:v>
                </c:pt>
                <c:pt idx="545">
                  <c:v>41808</c:v>
                </c:pt>
                <c:pt idx="546">
                  <c:v>41809</c:v>
                </c:pt>
                <c:pt idx="547">
                  <c:v>41810</c:v>
                </c:pt>
                <c:pt idx="548">
                  <c:v>41814</c:v>
                </c:pt>
                <c:pt idx="549">
                  <c:v>41815</c:v>
                </c:pt>
                <c:pt idx="550">
                  <c:v>41816</c:v>
                </c:pt>
                <c:pt idx="551">
                  <c:v>41821</c:v>
                </c:pt>
                <c:pt idx="552">
                  <c:v>41824</c:v>
                </c:pt>
                <c:pt idx="553">
                  <c:v>41827</c:v>
                </c:pt>
                <c:pt idx="554">
                  <c:v>41829</c:v>
                </c:pt>
                <c:pt idx="555">
                  <c:v>41830</c:v>
                </c:pt>
                <c:pt idx="556">
                  <c:v>41831</c:v>
                </c:pt>
                <c:pt idx="557">
                  <c:v>41834</c:v>
                </c:pt>
                <c:pt idx="558">
                  <c:v>41835</c:v>
                </c:pt>
                <c:pt idx="559">
                  <c:v>41836</c:v>
                </c:pt>
                <c:pt idx="560">
                  <c:v>41837</c:v>
                </c:pt>
                <c:pt idx="561">
                  <c:v>41841</c:v>
                </c:pt>
                <c:pt idx="562">
                  <c:v>41842</c:v>
                </c:pt>
                <c:pt idx="563">
                  <c:v>41843</c:v>
                </c:pt>
                <c:pt idx="564">
                  <c:v>41844</c:v>
                </c:pt>
                <c:pt idx="565">
                  <c:v>41845</c:v>
                </c:pt>
                <c:pt idx="566">
                  <c:v>41848</c:v>
                </c:pt>
                <c:pt idx="567">
                  <c:v>41849</c:v>
                </c:pt>
                <c:pt idx="568">
                  <c:v>41850</c:v>
                </c:pt>
                <c:pt idx="569">
                  <c:v>41851</c:v>
                </c:pt>
                <c:pt idx="570">
                  <c:v>41852</c:v>
                </c:pt>
                <c:pt idx="571">
                  <c:v>41856</c:v>
                </c:pt>
                <c:pt idx="572">
                  <c:v>41859</c:v>
                </c:pt>
                <c:pt idx="573">
                  <c:v>41865</c:v>
                </c:pt>
                <c:pt idx="574">
                  <c:v>41866</c:v>
                </c:pt>
                <c:pt idx="575">
                  <c:v>41872</c:v>
                </c:pt>
                <c:pt idx="576">
                  <c:v>41873</c:v>
                </c:pt>
                <c:pt idx="577">
                  <c:v>41876</c:v>
                </c:pt>
                <c:pt idx="578">
                  <c:v>41877</c:v>
                </c:pt>
                <c:pt idx="579">
                  <c:v>41878</c:v>
                </c:pt>
                <c:pt idx="580">
                  <c:v>41879</c:v>
                </c:pt>
                <c:pt idx="581">
                  <c:v>41880</c:v>
                </c:pt>
                <c:pt idx="582">
                  <c:v>41884</c:v>
                </c:pt>
                <c:pt idx="583">
                  <c:v>41885</c:v>
                </c:pt>
                <c:pt idx="584">
                  <c:v>41887</c:v>
                </c:pt>
                <c:pt idx="585">
                  <c:v>41890</c:v>
                </c:pt>
                <c:pt idx="586">
                  <c:v>41891</c:v>
                </c:pt>
                <c:pt idx="587">
                  <c:v>41892</c:v>
                </c:pt>
                <c:pt idx="588">
                  <c:v>41893</c:v>
                </c:pt>
                <c:pt idx="589">
                  <c:v>41897</c:v>
                </c:pt>
                <c:pt idx="590">
                  <c:v>41899</c:v>
                </c:pt>
                <c:pt idx="591">
                  <c:v>41900</c:v>
                </c:pt>
                <c:pt idx="592">
                  <c:v>41901</c:v>
                </c:pt>
                <c:pt idx="593">
                  <c:v>41905</c:v>
                </c:pt>
                <c:pt idx="594">
                  <c:v>41906</c:v>
                </c:pt>
                <c:pt idx="595">
                  <c:v>41907</c:v>
                </c:pt>
                <c:pt idx="596">
                  <c:v>41908</c:v>
                </c:pt>
                <c:pt idx="597">
                  <c:v>41911</c:v>
                </c:pt>
                <c:pt idx="598">
                  <c:v>41913</c:v>
                </c:pt>
                <c:pt idx="599">
                  <c:v>41914</c:v>
                </c:pt>
                <c:pt idx="600">
                  <c:v>41918</c:v>
                </c:pt>
                <c:pt idx="601">
                  <c:v>41919</c:v>
                </c:pt>
                <c:pt idx="602">
                  <c:v>41922</c:v>
                </c:pt>
                <c:pt idx="603">
                  <c:v>41926</c:v>
                </c:pt>
                <c:pt idx="604">
                  <c:v>41927</c:v>
                </c:pt>
                <c:pt idx="605">
                  <c:v>41928</c:v>
                </c:pt>
                <c:pt idx="606">
                  <c:v>41929</c:v>
                </c:pt>
                <c:pt idx="607">
                  <c:v>41932</c:v>
                </c:pt>
                <c:pt idx="608">
                  <c:v>41933</c:v>
                </c:pt>
                <c:pt idx="609">
                  <c:v>41934</c:v>
                </c:pt>
                <c:pt idx="610">
                  <c:v>41935</c:v>
                </c:pt>
                <c:pt idx="611">
                  <c:v>41936</c:v>
                </c:pt>
                <c:pt idx="612">
                  <c:v>41939</c:v>
                </c:pt>
                <c:pt idx="613">
                  <c:v>41940</c:v>
                </c:pt>
                <c:pt idx="614">
                  <c:v>41941</c:v>
                </c:pt>
                <c:pt idx="615">
                  <c:v>41942</c:v>
                </c:pt>
                <c:pt idx="616">
                  <c:v>41943</c:v>
                </c:pt>
                <c:pt idx="617">
                  <c:v>41946</c:v>
                </c:pt>
                <c:pt idx="618">
                  <c:v>41947</c:v>
                </c:pt>
                <c:pt idx="619">
                  <c:v>41948</c:v>
                </c:pt>
                <c:pt idx="620">
                  <c:v>41949</c:v>
                </c:pt>
                <c:pt idx="621">
                  <c:v>41950</c:v>
                </c:pt>
                <c:pt idx="622">
                  <c:v>41953</c:v>
                </c:pt>
                <c:pt idx="623">
                  <c:v>41954</c:v>
                </c:pt>
                <c:pt idx="624">
                  <c:v>41955</c:v>
                </c:pt>
                <c:pt idx="625">
                  <c:v>41956</c:v>
                </c:pt>
                <c:pt idx="626">
                  <c:v>41957</c:v>
                </c:pt>
                <c:pt idx="627">
                  <c:v>41960</c:v>
                </c:pt>
                <c:pt idx="628">
                  <c:v>41961</c:v>
                </c:pt>
                <c:pt idx="629">
                  <c:v>41962</c:v>
                </c:pt>
                <c:pt idx="630">
                  <c:v>41963</c:v>
                </c:pt>
                <c:pt idx="631">
                  <c:v>41964</c:v>
                </c:pt>
                <c:pt idx="632">
                  <c:v>41967</c:v>
                </c:pt>
                <c:pt idx="633">
                  <c:v>41968</c:v>
                </c:pt>
                <c:pt idx="634">
                  <c:v>41969</c:v>
                </c:pt>
                <c:pt idx="635">
                  <c:v>41970</c:v>
                </c:pt>
                <c:pt idx="636">
                  <c:v>41971</c:v>
                </c:pt>
                <c:pt idx="637">
                  <c:v>41974</c:v>
                </c:pt>
                <c:pt idx="638">
                  <c:v>41975</c:v>
                </c:pt>
                <c:pt idx="639">
                  <c:v>41976</c:v>
                </c:pt>
                <c:pt idx="640">
                  <c:v>41977</c:v>
                </c:pt>
                <c:pt idx="641">
                  <c:v>41978</c:v>
                </c:pt>
                <c:pt idx="642">
                  <c:v>41979</c:v>
                </c:pt>
                <c:pt idx="643">
                  <c:v>41980</c:v>
                </c:pt>
                <c:pt idx="644">
                  <c:v>41981</c:v>
                </c:pt>
                <c:pt idx="645">
                  <c:v>41982</c:v>
                </c:pt>
                <c:pt idx="646">
                  <c:v>41983</c:v>
                </c:pt>
                <c:pt idx="647">
                  <c:v>41988</c:v>
                </c:pt>
                <c:pt idx="648">
                  <c:v>41989</c:v>
                </c:pt>
                <c:pt idx="649">
                  <c:v>41990</c:v>
                </c:pt>
                <c:pt idx="650">
                  <c:v>41991</c:v>
                </c:pt>
                <c:pt idx="651">
                  <c:v>41992</c:v>
                </c:pt>
                <c:pt idx="652">
                  <c:v>41995</c:v>
                </c:pt>
                <c:pt idx="653">
                  <c:v>41996</c:v>
                </c:pt>
                <c:pt idx="654">
                  <c:v>41997</c:v>
                </c:pt>
                <c:pt idx="655">
                  <c:v>41999</c:v>
                </c:pt>
                <c:pt idx="656">
                  <c:v>42002</c:v>
                </c:pt>
                <c:pt idx="657">
                  <c:v>42003</c:v>
                </c:pt>
                <c:pt idx="658">
                  <c:v>42004</c:v>
                </c:pt>
                <c:pt idx="659">
                  <c:v>42006</c:v>
                </c:pt>
                <c:pt idx="660">
                  <c:v>42009</c:v>
                </c:pt>
                <c:pt idx="661">
                  <c:v>42010</c:v>
                </c:pt>
                <c:pt idx="662">
                  <c:v>42011</c:v>
                </c:pt>
                <c:pt idx="663">
                  <c:v>42012</c:v>
                </c:pt>
                <c:pt idx="664">
                  <c:v>42013</c:v>
                </c:pt>
                <c:pt idx="665">
                  <c:v>42016</c:v>
                </c:pt>
                <c:pt idx="666">
                  <c:v>42017</c:v>
                </c:pt>
                <c:pt idx="667">
                  <c:v>42018</c:v>
                </c:pt>
                <c:pt idx="668">
                  <c:v>42019</c:v>
                </c:pt>
                <c:pt idx="669">
                  <c:v>42020</c:v>
                </c:pt>
                <c:pt idx="670">
                  <c:v>42023</c:v>
                </c:pt>
                <c:pt idx="671">
                  <c:v>42024</c:v>
                </c:pt>
                <c:pt idx="672">
                  <c:v>42025</c:v>
                </c:pt>
                <c:pt idx="673">
                  <c:v>42026</c:v>
                </c:pt>
                <c:pt idx="674">
                  <c:v>42027</c:v>
                </c:pt>
                <c:pt idx="675">
                  <c:v>42030</c:v>
                </c:pt>
                <c:pt idx="676">
                  <c:v>42031</c:v>
                </c:pt>
                <c:pt idx="677">
                  <c:v>42032</c:v>
                </c:pt>
                <c:pt idx="678">
                  <c:v>42033</c:v>
                </c:pt>
                <c:pt idx="679">
                  <c:v>42034</c:v>
                </c:pt>
                <c:pt idx="680">
                  <c:v>42037</c:v>
                </c:pt>
                <c:pt idx="681">
                  <c:v>42038</c:v>
                </c:pt>
                <c:pt idx="682">
                  <c:v>42039</c:v>
                </c:pt>
                <c:pt idx="683">
                  <c:v>42040</c:v>
                </c:pt>
                <c:pt idx="684">
                  <c:v>42041</c:v>
                </c:pt>
                <c:pt idx="685">
                  <c:v>42044</c:v>
                </c:pt>
                <c:pt idx="686">
                  <c:v>42045</c:v>
                </c:pt>
                <c:pt idx="687">
                  <c:v>42046</c:v>
                </c:pt>
                <c:pt idx="688">
                  <c:v>42047</c:v>
                </c:pt>
                <c:pt idx="689">
                  <c:v>42048</c:v>
                </c:pt>
                <c:pt idx="690">
                  <c:v>42051</c:v>
                </c:pt>
                <c:pt idx="691">
                  <c:v>42052</c:v>
                </c:pt>
                <c:pt idx="692">
                  <c:v>42053</c:v>
                </c:pt>
                <c:pt idx="693">
                  <c:v>42054</c:v>
                </c:pt>
                <c:pt idx="694">
                  <c:v>42055</c:v>
                </c:pt>
                <c:pt idx="695">
                  <c:v>42058</c:v>
                </c:pt>
                <c:pt idx="696">
                  <c:v>42059</c:v>
                </c:pt>
                <c:pt idx="697">
                  <c:v>42060</c:v>
                </c:pt>
                <c:pt idx="698">
                  <c:v>42061</c:v>
                </c:pt>
                <c:pt idx="699">
                  <c:v>42062</c:v>
                </c:pt>
                <c:pt idx="700">
                  <c:v>42065</c:v>
                </c:pt>
                <c:pt idx="701">
                  <c:v>42066</c:v>
                </c:pt>
                <c:pt idx="702">
                  <c:v>42067</c:v>
                </c:pt>
                <c:pt idx="703">
                  <c:v>42068</c:v>
                </c:pt>
                <c:pt idx="704">
                  <c:v>42069</c:v>
                </c:pt>
                <c:pt idx="705">
                  <c:v>42072</c:v>
                </c:pt>
                <c:pt idx="706">
                  <c:v>42073</c:v>
                </c:pt>
                <c:pt idx="707">
                  <c:v>42074</c:v>
                </c:pt>
                <c:pt idx="708">
                  <c:v>42075</c:v>
                </c:pt>
                <c:pt idx="709">
                  <c:v>42076</c:v>
                </c:pt>
                <c:pt idx="710">
                  <c:v>42079</c:v>
                </c:pt>
                <c:pt idx="711">
                  <c:v>42080</c:v>
                </c:pt>
                <c:pt idx="712">
                  <c:v>42081</c:v>
                </c:pt>
                <c:pt idx="713">
                  <c:v>42082</c:v>
                </c:pt>
                <c:pt idx="714">
                  <c:v>42083</c:v>
                </c:pt>
                <c:pt idx="715">
                  <c:v>42086</c:v>
                </c:pt>
                <c:pt idx="716">
                  <c:v>42087</c:v>
                </c:pt>
                <c:pt idx="717">
                  <c:v>42088</c:v>
                </c:pt>
                <c:pt idx="718">
                  <c:v>42089</c:v>
                </c:pt>
                <c:pt idx="719">
                  <c:v>42090</c:v>
                </c:pt>
                <c:pt idx="720">
                  <c:v>42093</c:v>
                </c:pt>
                <c:pt idx="721">
                  <c:v>42094</c:v>
                </c:pt>
                <c:pt idx="722">
                  <c:v>42095</c:v>
                </c:pt>
                <c:pt idx="723">
                  <c:v>42096</c:v>
                </c:pt>
                <c:pt idx="724">
                  <c:v>42097</c:v>
                </c:pt>
                <c:pt idx="725">
                  <c:v>42100</c:v>
                </c:pt>
                <c:pt idx="726">
                  <c:v>42101</c:v>
                </c:pt>
                <c:pt idx="727">
                  <c:v>42102</c:v>
                </c:pt>
                <c:pt idx="728">
                  <c:v>42103</c:v>
                </c:pt>
                <c:pt idx="729">
                  <c:v>42104</c:v>
                </c:pt>
                <c:pt idx="730">
                  <c:v>42107</c:v>
                </c:pt>
                <c:pt idx="731">
                  <c:v>42108</c:v>
                </c:pt>
                <c:pt idx="732">
                  <c:v>42109</c:v>
                </c:pt>
                <c:pt idx="733">
                  <c:v>42110</c:v>
                </c:pt>
                <c:pt idx="734">
                  <c:v>42111</c:v>
                </c:pt>
                <c:pt idx="735">
                  <c:v>42115</c:v>
                </c:pt>
                <c:pt idx="736">
                  <c:v>42116</c:v>
                </c:pt>
                <c:pt idx="737">
                  <c:v>42117</c:v>
                </c:pt>
                <c:pt idx="738">
                  <c:v>42118</c:v>
                </c:pt>
                <c:pt idx="739">
                  <c:v>42121</c:v>
                </c:pt>
                <c:pt idx="740">
                  <c:v>42122</c:v>
                </c:pt>
                <c:pt idx="741">
                  <c:v>42123</c:v>
                </c:pt>
                <c:pt idx="742">
                  <c:v>42124</c:v>
                </c:pt>
                <c:pt idx="743">
                  <c:v>42125</c:v>
                </c:pt>
                <c:pt idx="744">
                  <c:v>42128</c:v>
                </c:pt>
                <c:pt idx="745">
                  <c:v>42129</c:v>
                </c:pt>
                <c:pt idx="746">
                  <c:v>42130</c:v>
                </c:pt>
                <c:pt idx="747">
                  <c:v>42131</c:v>
                </c:pt>
                <c:pt idx="748">
                  <c:v>42132</c:v>
                </c:pt>
                <c:pt idx="749">
                  <c:v>42135</c:v>
                </c:pt>
                <c:pt idx="750">
                  <c:v>42136</c:v>
                </c:pt>
                <c:pt idx="751">
                  <c:v>42137</c:v>
                </c:pt>
                <c:pt idx="752">
                  <c:v>42138</c:v>
                </c:pt>
                <c:pt idx="753">
                  <c:v>42139</c:v>
                </c:pt>
                <c:pt idx="754">
                  <c:v>42142</c:v>
                </c:pt>
                <c:pt idx="755">
                  <c:v>42143</c:v>
                </c:pt>
                <c:pt idx="756">
                  <c:v>42144</c:v>
                </c:pt>
                <c:pt idx="757">
                  <c:v>42145</c:v>
                </c:pt>
                <c:pt idx="758">
                  <c:v>42146</c:v>
                </c:pt>
                <c:pt idx="759">
                  <c:v>42149</c:v>
                </c:pt>
                <c:pt idx="760">
                  <c:v>42150</c:v>
                </c:pt>
                <c:pt idx="761">
                  <c:v>42151</c:v>
                </c:pt>
                <c:pt idx="762">
                  <c:v>42152</c:v>
                </c:pt>
                <c:pt idx="763">
                  <c:v>42153</c:v>
                </c:pt>
                <c:pt idx="764">
                  <c:v>42156</c:v>
                </c:pt>
                <c:pt idx="765">
                  <c:v>42157</c:v>
                </c:pt>
                <c:pt idx="766">
                  <c:v>42158</c:v>
                </c:pt>
                <c:pt idx="767">
                  <c:v>42159</c:v>
                </c:pt>
                <c:pt idx="768">
                  <c:v>42160</c:v>
                </c:pt>
                <c:pt idx="769">
                  <c:v>42163</c:v>
                </c:pt>
                <c:pt idx="770">
                  <c:v>42164</c:v>
                </c:pt>
                <c:pt idx="771">
                  <c:v>42165</c:v>
                </c:pt>
                <c:pt idx="772">
                  <c:v>42166</c:v>
                </c:pt>
                <c:pt idx="773">
                  <c:v>42167</c:v>
                </c:pt>
                <c:pt idx="774">
                  <c:v>42170</c:v>
                </c:pt>
                <c:pt idx="775">
                  <c:v>42171</c:v>
                </c:pt>
                <c:pt idx="776">
                  <c:v>42172</c:v>
                </c:pt>
                <c:pt idx="777">
                  <c:v>42173</c:v>
                </c:pt>
                <c:pt idx="778">
                  <c:v>42174</c:v>
                </c:pt>
                <c:pt idx="779">
                  <c:v>42177</c:v>
                </c:pt>
                <c:pt idx="780">
                  <c:v>42178</c:v>
                </c:pt>
                <c:pt idx="781">
                  <c:v>42179</c:v>
                </c:pt>
                <c:pt idx="782">
                  <c:v>42180</c:v>
                </c:pt>
                <c:pt idx="783">
                  <c:v>42181</c:v>
                </c:pt>
                <c:pt idx="784">
                  <c:v>42184</c:v>
                </c:pt>
                <c:pt idx="785">
                  <c:v>42185</c:v>
                </c:pt>
                <c:pt idx="786">
                  <c:v>42186</c:v>
                </c:pt>
                <c:pt idx="787">
                  <c:v>42187</c:v>
                </c:pt>
                <c:pt idx="788">
                  <c:v>42188</c:v>
                </c:pt>
                <c:pt idx="789">
                  <c:v>42191</c:v>
                </c:pt>
                <c:pt idx="790">
                  <c:v>42192</c:v>
                </c:pt>
                <c:pt idx="791">
                  <c:v>42193</c:v>
                </c:pt>
                <c:pt idx="792">
                  <c:v>42194</c:v>
                </c:pt>
                <c:pt idx="793">
                  <c:v>42195</c:v>
                </c:pt>
                <c:pt idx="794">
                  <c:v>42198</c:v>
                </c:pt>
                <c:pt idx="795">
                  <c:v>42199</c:v>
                </c:pt>
                <c:pt idx="796">
                  <c:v>42200</c:v>
                </c:pt>
                <c:pt idx="797">
                  <c:v>42201</c:v>
                </c:pt>
                <c:pt idx="798">
                  <c:v>42202</c:v>
                </c:pt>
                <c:pt idx="799">
                  <c:v>42205</c:v>
                </c:pt>
                <c:pt idx="800">
                  <c:v>42206</c:v>
                </c:pt>
                <c:pt idx="801">
                  <c:v>42207</c:v>
                </c:pt>
                <c:pt idx="802">
                  <c:v>42208</c:v>
                </c:pt>
                <c:pt idx="803">
                  <c:v>42209</c:v>
                </c:pt>
                <c:pt idx="804">
                  <c:v>42212</c:v>
                </c:pt>
                <c:pt idx="805">
                  <c:v>42213</c:v>
                </c:pt>
                <c:pt idx="806">
                  <c:v>42214</c:v>
                </c:pt>
                <c:pt idx="807">
                  <c:v>42215</c:v>
                </c:pt>
                <c:pt idx="808">
                  <c:v>42216</c:v>
                </c:pt>
                <c:pt idx="809">
                  <c:v>42219</c:v>
                </c:pt>
                <c:pt idx="810">
                  <c:v>42220</c:v>
                </c:pt>
                <c:pt idx="811">
                  <c:v>42221</c:v>
                </c:pt>
                <c:pt idx="812">
                  <c:v>42222</c:v>
                </c:pt>
                <c:pt idx="813">
                  <c:v>42223</c:v>
                </c:pt>
                <c:pt idx="814">
                  <c:v>42226</c:v>
                </c:pt>
                <c:pt idx="815">
                  <c:v>42227</c:v>
                </c:pt>
                <c:pt idx="816">
                  <c:v>42228</c:v>
                </c:pt>
                <c:pt idx="817">
                  <c:v>42229</c:v>
                </c:pt>
                <c:pt idx="818">
                  <c:v>42230</c:v>
                </c:pt>
                <c:pt idx="819">
                  <c:v>42233</c:v>
                </c:pt>
                <c:pt idx="820">
                  <c:v>42234</c:v>
                </c:pt>
                <c:pt idx="821">
                  <c:v>42235</c:v>
                </c:pt>
                <c:pt idx="822">
                  <c:v>42236</c:v>
                </c:pt>
                <c:pt idx="823">
                  <c:v>42237</c:v>
                </c:pt>
                <c:pt idx="824">
                  <c:v>42240</c:v>
                </c:pt>
                <c:pt idx="825">
                  <c:v>42241</c:v>
                </c:pt>
                <c:pt idx="826">
                  <c:v>42242</c:v>
                </c:pt>
                <c:pt idx="827">
                  <c:v>42243</c:v>
                </c:pt>
                <c:pt idx="828">
                  <c:v>42244</c:v>
                </c:pt>
                <c:pt idx="829">
                  <c:v>42247</c:v>
                </c:pt>
                <c:pt idx="830">
                  <c:v>42248</c:v>
                </c:pt>
                <c:pt idx="831">
                  <c:v>42249</c:v>
                </c:pt>
                <c:pt idx="832">
                  <c:v>42250</c:v>
                </c:pt>
                <c:pt idx="833">
                  <c:v>42251</c:v>
                </c:pt>
                <c:pt idx="834">
                  <c:v>42254</c:v>
                </c:pt>
                <c:pt idx="835">
                  <c:v>42255</c:v>
                </c:pt>
                <c:pt idx="836">
                  <c:v>42256</c:v>
                </c:pt>
                <c:pt idx="837">
                  <c:v>42257</c:v>
                </c:pt>
                <c:pt idx="838">
                  <c:v>42258</c:v>
                </c:pt>
                <c:pt idx="839">
                  <c:v>42261</c:v>
                </c:pt>
                <c:pt idx="840">
                  <c:v>42262</c:v>
                </c:pt>
                <c:pt idx="841">
                  <c:v>42263</c:v>
                </c:pt>
                <c:pt idx="842">
                  <c:v>42264</c:v>
                </c:pt>
                <c:pt idx="843">
                  <c:v>42265</c:v>
                </c:pt>
                <c:pt idx="844">
                  <c:v>42268</c:v>
                </c:pt>
                <c:pt idx="845">
                  <c:v>42269</c:v>
                </c:pt>
                <c:pt idx="846">
                  <c:v>42270</c:v>
                </c:pt>
                <c:pt idx="847">
                  <c:v>42271</c:v>
                </c:pt>
                <c:pt idx="848">
                  <c:v>42272</c:v>
                </c:pt>
                <c:pt idx="849">
                  <c:v>42275</c:v>
                </c:pt>
                <c:pt idx="850">
                  <c:v>42276</c:v>
                </c:pt>
                <c:pt idx="851">
                  <c:v>42277</c:v>
                </c:pt>
                <c:pt idx="852">
                  <c:v>42278</c:v>
                </c:pt>
                <c:pt idx="853">
                  <c:v>42279</c:v>
                </c:pt>
                <c:pt idx="854">
                  <c:v>42282</c:v>
                </c:pt>
                <c:pt idx="855">
                  <c:v>42283</c:v>
                </c:pt>
                <c:pt idx="856">
                  <c:v>42284</c:v>
                </c:pt>
                <c:pt idx="857">
                  <c:v>42285</c:v>
                </c:pt>
                <c:pt idx="858">
                  <c:v>42286</c:v>
                </c:pt>
                <c:pt idx="859">
                  <c:v>42289</c:v>
                </c:pt>
                <c:pt idx="860">
                  <c:v>42290</c:v>
                </c:pt>
                <c:pt idx="861">
                  <c:v>42291</c:v>
                </c:pt>
                <c:pt idx="862">
                  <c:v>42292</c:v>
                </c:pt>
                <c:pt idx="863">
                  <c:v>42293</c:v>
                </c:pt>
                <c:pt idx="864">
                  <c:v>42296</c:v>
                </c:pt>
                <c:pt idx="865">
                  <c:v>42297</c:v>
                </c:pt>
                <c:pt idx="866">
                  <c:v>42298</c:v>
                </c:pt>
                <c:pt idx="867">
                  <c:v>42299</c:v>
                </c:pt>
                <c:pt idx="868">
                  <c:v>42300</c:v>
                </c:pt>
                <c:pt idx="869">
                  <c:v>42303</c:v>
                </c:pt>
                <c:pt idx="870">
                  <c:v>42304</c:v>
                </c:pt>
                <c:pt idx="871">
                  <c:v>42305</c:v>
                </c:pt>
                <c:pt idx="872">
                  <c:v>42306</c:v>
                </c:pt>
                <c:pt idx="873">
                  <c:v>42307</c:v>
                </c:pt>
                <c:pt idx="874">
                  <c:v>42310</c:v>
                </c:pt>
                <c:pt idx="875">
                  <c:v>42311</c:v>
                </c:pt>
                <c:pt idx="876">
                  <c:v>42312</c:v>
                </c:pt>
                <c:pt idx="877">
                  <c:v>42313</c:v>
                </c:pt>
                <c:pt idx="878">
                  <c:v>42314</c:v>
                </c:pt>
                <c:pt idx="879">
                  <c:v>42317</c:v>
                </c:pt>
                <c:pt idx="880">
                  <c:v>42318</c:v>
                </c:pt>
                <c:pt idx="881">
                  <c:v>42319</c:v>
                </c:pt>
                <c:pt idx="882">
                  <c:v>42320</c:v>
                </c:pt>
                <c:pt idx="883">
                  <c:v>42321</c:v>
                </c:pt>
                <c:pt idx="884">
                  <c:v>42324</c:v>
                </c:pt>
                <c:pt idx="885">
                  <c:v>42325</c:v>
                </c:pt>
                <c:pt idx="886">
                  <c:v>42326</c:v>
                </c:pt>
                <c:pt idx="887">
                  <c:v>42327</c:v>
                </c:pt>
                <c:pt idx="888">
                  <c:v>42328</c:v>
                </c:pt>
                <c:pt idx="889">
                  <c:v>42331</c:v>
                </c:pt>
                <c:pt idx="890">
                  <c:v>42332</c:v>
                </c:pt>
                <c:pt idx="891">
                  <c:v>42333</c:v>
                </c:pt>
                <c:pt idx="892">
                  <c:v>42334</c:v>
                </c:pt>
                <c:pt idx="893">
                  <c:v>42335</c:v>
                </c:pt>
                <c:pt idx="894">
                  <c:v>42338</c:v>
                </c:pt>
                <c:pt idx="895">
                  <c:v>42339</c:v>
                </c:pt>
                <c:pt idx="896">
                  <c:v>42340</c:v>
                </c:pt>
                <c:pt idx="897">
                  <c:v>42341</c:v>
                </c:pt>
                <c:pt idx="898">
                  <c:v>42342</c:v>
                </c:pt>
                <c:pt idx="899">
                  <c:v>42345</c:v>
                </c:pt>
                <c:pt idx="900">
                  <c:v>42346</c:v>
                </c:pt>
                <c:pt idx="901">
                  <c:v>42347</c:v>
                </c:pt>
                <c:pt idx="902">
                  <c:v>42348</c:v>
                </c:pt>
                <c:pt idx="903">
                  <c:v>42349</c:v>
                </c:pt>
                <c:pt idx="904">
                  <c:v>42352</c:v>
                </c:pt>
                <c:pt idx="905">
                  <c:v>42353</c:v>
                </c:pt>
                <c:pt idx="906">
                  <c:v>42354</c:v>
                </c:pt>
                <c:pt idx="907">
                  <c:v>42355</c:v>
                </c:pt>
                <c:pt idx="908">
                  <c:v>42356</c:v>
                </c:pt>
                <c:pt idx="909">
                  <c:v>42359</c:v>
                </c:pt>
                <c:pt idx="910">
                  <c:v>42360</c:v>
                </c:pt>
                <c:pt idx="911">
                  <c:v>42361</c:v>
                </c:pt>
                <c:pt idx="912">
                  <c:v>42362</c:v>
                </c:pt>
                <c:pt idx="913">
                  <c:v>42366</c:v>
                </c:pt>
                <c:pt idx="914">
                  <c:v>42367</c:v>
                </c:pt>
                <c:pt idx="915">
                  <c:v>42368</c:v>
                </c:pt>
                <c:pt idx="916">
                  <c:v>42369</c:v>
                </c:pt>
                <c:pt idx="917">
                  <c:v>42373</c:v>
                </c:pt>
                <c:pt idx="918">
                  <c:v>42374</c:v>
                </c:pt>
                <c:pt idx="919">
                  <c:v>42375</c:v>
                </c:pt>
                <c:pt idx="920">
                  <c:v>42376</c:v>
                </c:pt>
                <c:pt idx="921">
                  <c:v>42377</c:v>
                </c:pt>
                <c:pt idx="922">
                  <c:v>42380</c:v>
                </c:pt>
                <c:pt idx="923">
                  <c:v>42381</c:v>
                </c:pt>
                <c:pt idx="924">
                  <c:v>42382</c:v>
                </c:pt>
                <c:pt idx="925">
                  <c:v>42383</c:v>
                </c:pt>
                <c:pt idx="926">
                  <c:v>42384</c:v>
                </c:pt>
                <c:pt idx="927">
                  <c:v>42387</c:v>
                </c:pt>
                <c:pt idx="928">
                  <c:v>42388</c:v>
                </c:pt>
                <c:pt idx="929">
                  <c:v>42389</c:v>
                </c:pt>
                <c:pt idx="930">
                  <c:v>42390</c:v>
                </c:pt>
                <c:pt idx="931">
                  <c:v>42391</c:v>
                </c:pt>
                <c:pt idx="932">
                  <c:v>42394</c:v>
                </c:pt>
                <c:pt idx="933">
                  <c:v>42395</c:v>
                </c:pt>
                <c:pt idx="934">
                  <c:v>42396</c:v>
                </c:pt>
                <c:pt idx="935">
                  <c:v>42397</c:v>
                </c:pt>
                <c:pt idx="936">
                  <c:v>42398</c:v>
                </c:pt>
                <c:pt idx="937">
                  <c:v>42401</c:v>
                </c:pt>
                <c:pt idx="938">
                  <c:v>42402</c:v>
                </c:pt>
                <c:pt idx="939">
                  <c:v>42403</c:v>
                </c:pt>
                <c:pt idx="940">
                  <c:v>42404</c:v>
                </c:pt>
                <c:pt idx="941">
                  <c:v>42405</c:v>
                </c:pt>
                <c:pt idx="942">
                  <c:v>42408</c:v>
                </c:pt>
                <c:pt idx="943">
                  <c:v>42409</c:v>
                </c:pt>
                <c:pt idx="944">
                  <c:v>42410</c:v>
                </c:pt>
                <c:pt idx="945">
                  <c:v>42411</c:v>
                </c:pt>
                <c:pt idx="946">
                  <c:v>42412</c:v>
                </c:pt>
                <c:pt idx="947">
                  <c:v>42415</c:v>
                </c:pt>
                <c:pt idx="948">
                  <c:v>42416</c:v>
                </c:pt>
                <c:pt idx="949">
                  <c:v>42417</c:v>
                </c:pt>
                <c:pt idx="950">
                  <c:v>42418</c:v>
                </c:pt>
                <c:pt idx="951">
                  <c:v>42419</c:v>
                </c:pt>
                <c:pt idx="952">
                  <c:v>42422</c:v>
                </c:pt>
                <c:pt idx="953">
                  <c:v>42423</c:v>
                </c:pt>
                <c:pt idx="954">
                  <c:v>42424</c:v>
                </c:pt>
                <c:pt idx="955">
                  <c:v>42425</c:v>
                </c:pt>
                <c:pt idx="956">
                  <c:v>42426</c:v>
                </c:pt>
                <c:pt idx="957">
                  <c:v>42429</c:v>
                </c:pt>
                <c:pt idx="958">
                  <c:v>42430</c:v>
                </c:pt>
                <c:pt idx="959">
                  <c:v>42431</c:v>
                </c:pt>
                <c:pt idx="960">
                  <c:v>42432</c:v>
                </c:pt>
                <c:pt idx="961">
                  <c:v>42433</c:v>
                </c:pt>
                <c:pt idx="962">
                  <c:v>42436</c:v>
                </c:pt>
                <c:pt idx="963">
                  <c:v>42437</c:v>
                </c:pt>
                <c:pt idx="964">
                  <c:v>42438</c:v>
                </c:pt>
                <c:pt idx="965">
                  <c:v>42439</c:v>
                </c:pt>
                <c:pt idx="966">
                  <c:v>42440</c:v>
                </c:pt>
                <c:pt idx="967">
                  <c:v>42443</c:v>
                </c:pt>
                <c:pt idx="968">
                  <c:v>42444</c:v>
                </c:pt>
                <c:pt idx="969">
                  <c:v>42445</c:v>
                </c:pt>
                <c:pt idx="970">
                  <c:v>42446</c:v>
                </c:pt>
                <c:pt idx="971">
                  <c:v>42447</c:v>
                </c:pt>
                <c:pt idx="972">
                  <c:v>42450</c:v>
                </c:pt>
                <c:pt idx="973">
                  <c:v>42451</c:v>
                </c:pt>
                <c:pt idx="974">
                  <c:v>42452</c:v>
                </c:pt>
                <c:pt idx="975">
                  <c:v>42453</c:v>
                </c:pt>
                <c:pt idx="976">
                  <c:v>42457</c:v>
                </c:pt>
                <c:pt idx="977">
                  <c:v>42458</c:v>
                </c:pt>
                <c:pt idx="978">
                  <c:v>42459</c:v>
                </c:pt>
                <c:pt idx="979">
                  <c:v>42460</c:v>
                </c:pt>
                <c:pt idx="980">
                  <c:v>42461</c:v>
                </c:pt>
                <c:pt idx="981">
                  <c:v>42464</c:v>
                </c:pt>
                <c:pt idx="982">
                  <c:v>42465</c:v>
                </c:pt>
                <c:pt idx="983">
                  <c:v>42466</c:v>
                </c:pt>
                <c:pt idx="984">
                  <c:v>42467</c:v>
                </c:pt>
                <c:pt idx="985">
                  <c:v>42468</c:v>
                </c:pt>
                <c:pt idx="986">
                  <c:v>42471</c:v>
                </c:pt>
                <c:pt idx="987">
                  <c:v>42472</c:v>
                </c:pt>
                <c:pt idx="988">
                  <c:v>42473</c:v>
                </c:pt>
                <c:pt idx="989">
                  <c:v>42474</c:v>
                </c:pt>
                <c:pt idx="990">
                  <c:v>42475</c:v>
                </c:pt>
                <c:pt idx="991">
                  <c:v>42478</c:v>
                </c:pt>
                <c:pt idx="992">
                  <c:v>42479</c:v>
                </c:pt>
                <c:pt idx="993">
                  <c:v>42480</c:v>
                </c:pt>
                <c:pt idx="994">
                  <c:v>42481</c:v>
                </c:pt>
                <c:pt idx="995">
                  <c:v>42482</c:v>
                </c:pt>
                <c:pt idx="996">
                  <c:v>42485</c:v>
                </c:pt>
                <c:pt idx="997">
                  <c:v>42486</c:v>
                </c:pt>
                <c:pt idx="998">
                  <c:v>42487</c:v>
                </c:pt>
                <c:pt idx="999">
                  <c:v>42488</c:v>
                </c:pt>
                <c:pt idx="1000">
                  <c:v>42489</c:v>
                </c:pt>
                <c:pt idx="1001">
                  <c:v>42126</c:v>
                </c:pt>
                <c:pt idx="1002">
                  <c:v>42127</c:v>
                </c:pt>
                <c:pt idx="1003">
                  <c:v>42128</c:v>
                </c:pt>
                <c:pt idx="1004">
                  <c:v>42129</c:v>
                </c:pt>
                <c:pt idx="1005">
                  <c:v>42130</c:v>
                </c:pt>
                <c:pt idx="1006">
                  <c:v>42499</c:v>
                </c:pt>
                <c:pt idx="1007">
                  <c:v>42500</c:v>
                </c:pt>
                <c:pt idx="1008">
                  <c:v>42501</c:v>
                </c:pt>
                <c:pt idx="1009">
                  <c:v>42502</c:v>
                </c:pt>
                <c:pt idx="1010">
                  <c:v>42503</c:v>
                </c:pt>
                <c:pt idx="1011">
                  <c:v>42506</c:v>
                </c:pt>
                <c:pt idx="1012">
                  <c:v>42507</c:v>
                </c:pt>
                <c:pt idx="1013">
                  <c:v>42508</c:v>
                </c:pt>
                <c:pt idx="1014">
                  <c:v>42509</c:v>
                </c:pt>
                <c:pt idx="1015">
                  <c:v>42510</c:v>
                </c:pt>
                <c:pt idx="1016">
                  <c:v>42513</c:v>
                </c:pt>
                <c:pt idx="1017">
                  <c:v>42514</c:v>
                </c:pt>
                <c:pt idx="1018">
                  <c:v>42515</c:v>
                </c:pt>
                <c:pt idx="1019">
                  <c:v>42516</c:v>
                </c:pt>
                <c:pt idx="1020">
                  <c:v>42517</c:v>
                </c:pt>
                <c:pt idx="1021">
                  <c:v>42521</c:v>
                </c:pt>
                <c:pt idx="1022">
                  <c:v>42522</c:v>
                </c:pt>
                <c:pt idx="1023">
                  <c:v>42523</c:v>
                </c:pt>
                <c:pt idx="1024">
                  <c:v>42524</c:v>
                </c:pt>
                <c:pt idx="1025">
                  <c:v>42527</c:v>
                </c:pt>
                <c:pt idx="1026">
                  <c:v>42528</c:v>
                </c:pt>
                <c:pt idx="1027">
                  <c:v>42529</c:v>
                </c:pt>
                <c:pt idx="1028">
                  <c:v>42530</c:v>
                </c:pt>
                <c:pt idx="1029">
                  <c:v>42531</c:v>
                </c:pt>
                <c:pt idx="1030">
                  <c:v>42534</c:v>
                </c:pt>
                <c:pt idx="1031">
                  <c:v>42535</c:v>
                </c:pt>
                <c:pt idx="1032">
                  <c:v>42536</c:v>
                </c:pt>
                <c:pt idx="1033">
                  <c:v>42537</c:v>
                </c:pt>
                <c:pt idx="1034">
                  <c:v>42538</c:v>
                </c:pt>
                <c:pt idx="1035">
                  <c:v>42541</c:v>
                </c:pt>
                <c:pt idx="1036">
                  <c:v>42542</c:v>
                </c:pt>
                <c:pt idx="1037">
                  <c:v>42543</c:v>
                </c:pt>
                <c:pt idx="1038">
                  <c:v>42544</c:v>
                </c:pt>
                <c:pt idx="1039">
                  <c:v>42545</c:v>
                </c:pt>
                <c:pt idx="1040">
                  <c:v>42548</c:v>
                </c:pt>
                <c:pt idx="1041">
                  <c:v>42549</c:v>
                </c:pt>
                <c:pt idx="1042">
                  <c:v>42550</c:v>
                </c:pt>
                <c:pt idx="1043">
                  <c:v>42551</c:v>
                </c:pt>
                <c:pt idx="1044">
                  <c:v>42552</c:v>
                </c:pt>
                <c:pt idx="1045">
                  <c:v>42555</c:v>
                </c:pt>
                <c:pt idx="1046">
                  <c:v>42556</c:v>
                </c:pt>
                <c:pt idx="1047">
                  <c:v>42557</c:v>
                </c:pt>
                <c:pt idx="1048">
                  <c:v>42558</c:v>
                </c:pt>
                <c:pt idx="1049">
                  <c:v>42559</c:v>
                </c:pt>
                <c:pt idx="1050">
                  <c:v>42562</c:v>
                </c:pt>
                <c:pt idx="1051">
                  <c:v>42563</c:v>
                </c:pt>
                <c:pt idx="1052">
                  <c:v>42564</c:v>
                </c:pt>
                <c:pt idx="1053">
                  <c:v>42565</c:v>
                </c:pt>
                <c:pt idx="1054">
                  <c:v>42566</c:v>
                </c:pt>
                <c:pt idx="1055">
                  <c:v>42569</c:v>
                </c:pt>
                <c:pt idx="1056">
                  <c:v>42570</c:v>
                </c:pt>
                <c:pt idx="1057">
                  <c:v>42571</c:v>
                </c:pt>
                <c:pt idx="1058">
                  <c:v>42572</c:v>
                </c:pt>
                <c:pt idx="1059">
                  <c:v>42573</c:v>
                </c:pt>
                <c:pt idx="1060">
                  <c:v>42576</c:v>
                </c:pt>
                <c:pt idx="1061">
                  <c:v>42577</c:v>
                </c:pt>
                <c:pt idx="1062">
                  <c:v>42578</c:v>
                </c:pt>
                <c:pt idx="1063">
                  <c:v>42579</c:v>
                </c:pt>
                <c:pt idx="1064">
                  <c:v>42580</c:v>
                </c:pt>
                <c:pt idx="1065">
                  <c:v>42583</c:v>
                </c:pt>
                <c:pt idx="1066">
                  <c:v>42584</c:v>
                </c:pt>
                <c:pt idx="1067">
                  <c:v>42585</c:v>
                </c:pt>
                <c:pt idx="1068">
                  <c:v>42586</c:v>
                </c:pt>
                <c:pt idx="1069">
                  <c:v>42587</c:v>
                </c:pt>
                <c:pt idx="1070">
                  <c:v>42590</c:v>
                </c:pt>
                <c:pt idx="1071">
                  <c:v>42591</c:v>
                </c:pt>
                <c:pt idx="1072">
                  <c:v>42592</c:v>
                </c:pt>
                <c:pt idx="1073">
                  <c:v>42593</c:v>
                </c:pt>
                <c:pt idx="1074">
                  <c:v>42594</c:v>
                </c:pt>
                <c:pt idx="1075">
                  <c:v>42597</c:v>
                </c:pt>
                <c:pt idx="1076">
                  <c:v>42598</c:v>
                </c:pt>
                <c:pt idx="1077">
                  <c:v>42599</c:v>
                </c:pt>
                <c:pt idx="1078">
                  <c:v>42600</c:v>
                </c:pt>
                <c:pt idx="1079">
                  <c:v>42601</c:v>
                </c:pt>
                <c:pt idx="1080">
                  <c:v>42604</c:v>
                </c:pt>
                <c:pt idx="1081">
                  <c:v>42605</c:v>
                </c:pt>
                <c:pt idx="1082">
                  <c:v>42606</c:v>
                </c:pt>
                <c:pt idx="1083">
                  <c:v>42607</c:v>
                </c:pt>
                <c:pt idx="1084">
                  <c:v>42608</c:v>
                </c:pt>
                <c:pt idx="1085">
                  <c:v>42611</c:v>
                </c:pt>
                <c:pt idx="1086">
                  <c:v>42612</c:v>
                </c:pt>
                <c:pt idx="1087">
                  <c:v>42613</c:v>
                </c:pt>
                <c:pt idx="1088">
                  <c:v>42614</c:v>
                </c:pt>
                <c:pt idx="1089">
                  <c:v>42615</c:v>
                </c:pt>
                <c:pt idx="1090">
                  <c:v>42618</c:v>
                </c:pt>
                <c:pt idx="1091">
                  <c:v>42619</c:v>
                </c:pt>
                <c:pt idx="1092">
                  <c:v>42620</c:v>
                </c:pt>
                <c:pt idx="1093">
                  <c:v>42621</c:v>
                </c:pt>
                <c:pt idx="1094">
                  <c:v>42622</c:v>
                </c:pt>
                <c:pt idx="1095">
                  <c:v>42625</c:v>
                </c:pt>
                <c:pt idx="1096">
                  <c:v>42626</c:v>
                </c:pt>
                <c:pt idx="1097">
                  <c:v>42627</c:v>
                </c:pt>
                <c:pt idx="1098">
                  <c:v>42628</c:v>
                </c:pt>
                <c:pt idx="1099">
                  <c:v>42629</c:v>
                </c:pt>
                <c:pt idx="1100">
                  <c:v>42632</c:v>
                </c:pt>
                <c:pt idx="1101">
                  <c:v>42633</c:v>
                </c:pt>
                <c:pt idx="1102">
                  <c:v>42634</c:v>
                </c:pt>
                <c:pt idx="1103">
                  <c:v>42635</c:v>
                </c:pt>
                <c:pt idx="1104">
                  <c:v>42636</c:v>
                </c:pt>
                <c:pt idx="1105">
                  <c:v>42639</c:v>
                </c:pt>
                <c:pt idx="1106">
                  <c:v>42640</c:v>
                </c:pt>
                <c:pt idx="1107">
                  <c:v>42641</c:v>
                </c:pt>
                <c:pt idx="1108">
                  <c:v>42642</c:v>
                </c:pt>
                <c:pt idx="1109">
                  <c:v>42643</c:v>
                </c:pt>
                <c:pt idx="1110">
                  <c:v>42646</c:v>
                </c:pt>
                <c:pt idx="1111">
                  <c:v>42647</c:v>
                </c:pt>
                <c:pt idx="1112">
                  <c:v>42648</c:v>
                </c:pt>
                <c:pt idx="1113">
                  <c:v>42649</c:v>
                </c:pt>
                <c:pt idx="1114">
                  <c:v>42650</c:v>
                </c:pt>
                <c:pt idx="1115">
                  <c:v>42653</c:v>
                </c:pt>
                <c:pt idx="1116">
                  <c:v>42654</c:v>
                </c:pt>
                <c:pt idx="1117">
                  <c:v>42655</c:v>
                </c:pt>
                <c:pt idx="1118">
                  <c:v>42656</c:v>
                </c:pt>
                <c:pt idx="1119">
                  <c:v>42657</c:v>
                </c:pt>
                <c:pt idx="1120">
                  <c:v>42660</c:v>
                </c:pt>
                <c:pt idx="1121">
                  <c:v>42661</c:v>
                </c:pt>
                <c:pt idx="1122">
                  <c:v>42662</c:v>
                </c:pt>
                <c:pt idx="1123">
                  <c:v>42663</c:v>
                </c:pt>
                <c:pt idx="1124">
                  <c:v>42664</c:v>
                </c:pt>
                <c:pt idx="1125">
                  <c:v>42667</c:v>
                </c:pt>
                <c:pt idx="1126">
                  <c:v>42668</c:v>
                </c:pt>
                <c:pt idx="1127">
                  <c:v>42669</c:v>
                </c:pt>
                <c:pt idx="1128">
                  <c:v>42670</c:v>
                </c:pt>
                <c:pt idx="1129">
                  <c:v>42671</c:v>
                </c:pt>
                <c:pt idx="1130">
                  <c:v>42674</c:v>
                </c:pt>
                <c:pt idx="1131">
                  <c:v>42675</c:v>
                </c:pt>
                <c:pt idx="1132">
                  <c:v>42676</c:v>
                </c:pt>
                <c:pt idx="1133">
                  <c:v>42677</c:v>
                </c:pt>
                <c:pt idx="1134">
                  <c:v>42678</c:v>
                </c:pt>
                <c:pt idx="1135">
                  <c:v>42681</c:v>
                </c:pt>
                <c:pt idx="1136">
                  <c:v>42682</c:v>
                </c:pt>
                <c:pt idx="1137">
                  <c:v>42683</c:v>
                </c:pt>
                <c:pt idx="1138">
                  <c:v>42684</c:v>
                </c:pt>
                <c:pt idx="1139">
                  <c:v>42685</c:v>
                </c:pt>
                <c:pt idx="1140">
                  <c:v>42688</c:v>
                </c:pt>
                <c:pt idx="1141">
                  <c:v>42689</c:v>
                </c:pt>
                <c:pt idx="1142">
                  <c:v>42690</c:v>
                </c:pt>
                <c:pt idx="1143">
                  <c:v>42691</c:v>
                </c:pt>
                <c:pt idx="1144">
                  <c:v>42692</c:v>
                </c:pt>
                <c:pt idx="1145">
                  <c:v>42695</c:v>
                </c:pt>
                <c:pt idx="1146">
                  <c:v>42696</c:v>
                </c:pt>
                <c:pt idx="1147">
                  <c:v>42697</c:v>
                </c:pt>
                <c:pt idx="1148">
                  <c:v>42698</c:v>
                </c:pt>
                <c:pt idx="1149">
                  <c:v>42699</c:v>
                </c:pt>
                <c:pt idx="1150">
                  <c:v>42702</c:v>
                </c:pt>
                <c:pt idx="1151">
                  <c:v>42703</c:v>
                </c:pt>
                <c:pt idx="1152">
                  <c:v>42704</c:v>
                </c:pt>
                <c:pt idx="1153">
                  <c:v>42705</c:v>
                </c:pt>
                <c:pt idx="1154">
                  <c:v>42706</c:v>
                </c:pt>
                <c:pt idx="1155">
                  <c:v>42709</c:v>
                </c:pt>
                <c:pt idx="1156">
                  <c:v>42710</c:v>
                </c:pt>
                <c:pt idx="1157">
                  <c:v>42711</c:v>
                </c:pt>
                <c:pt idx="1158">
                  <c:v>42712</c:v>
                </c:pt>
                <c:pt idx="1159">
                  <c:v>42713</c:v>
                </c:pt>
                <c:pt idx="1160">
                  <c:v>42716</c:v>
                </c:pt>
                <c:pt idx="1161">
                  <c:v>42717</c:v>
                </c:pt>
                <c:pt idx="1162">
                  <c:v>42718</c:v>
                </c:pt>
                <c:pt idx="1163">
                  <c:v>42719</c:v>
                </c:pt>
                <c:pt idx="1164">
                  <c:v>42720</c:v>
                </c:pt>
                <c:pt idx="1165">
                  <c:v>42723</c:v>
                </c:pt>
                <c:pt idx="1166">
                  <c:v>42724</c:v>
                </c:pt>
                <c:pt idx="1167">
                  <c:v>42725</c:v>
                </c:pt>
                <c:pt idx="1168">
                  <c:v>42726</c:v>
                </c:pt>
                <c:pt idx="1169">
                  <c:v>42727</c:v>
                </c:pt>
                <c:pt idx="1170">
                  <c:v>42730</c:v>
                </c:pt>
                <c:pt idx="1171">
                  <c:v>42731</c:v>
                </c:pt>
                <c:pt idx="1172">
                  <c:v>42732</c:v>
                </c:pt>
                <c:pt idx="1173">
                  <c:v>42733</c:v>
                </c:pt>
                <c:pt idx="1174">
                  <c:v>42734</c:v>
                </c:pt>
                <c:pt idx="1175">
                  <c:v>42737</c:v>
                </c:pt>
                <c:pt idx="1176">
                  <c:v>42738</c:v>
                </c:pt>
                <c:pt idx="1177">
                  <c:v>42739</c:v>
                </c:pt>
                <c:pt idx="1178">
                  <c:v>42740</c:v>
                </c:pt>
                <c:pt idx="1179">
                  <c:v>42741</c:v>
                </c:pt>
                <c:pt idx="1180">
                  <c:v>42744</c:v>
                </c:pt>
                <c:pt idx="1181">
                  <c:v>42745</c:v>
                </c:pt>
                <c:pt idx="1182">
                  <c:v>42746</c:v>
                </c:pt>
                <c:pt idx="1183">
                  <c:v>42747</c:v>
                </c:pt>
                <c:pt idx="1184">
                  <c:v>42748</c:v>
                </c:pt>
                <c:pt idx="1185">
                  <c:v>42751</c:v>
                </c:pt>
                <c:pt idx="1186">
                  <c:v>42752</c:v>
                </c:pt>
                <c:pt idx="1187">
                  <c:v>42753</c:v>
                </c:pt>
                <c:pt idx="1188">
                  <c:v>42754</c:v>
                </c:pt>
                <c:pt idx="1189">
                  <c:v>42755</c:v>
                </c:pt>
                <c:pt idx="1190">
                  <c:v>42758</c:v>
                </c:pt>
                <c:pt idx="1191">
                  <c:v>42759</c:v>
                </c:pt>
                <c:pt idx="1192">
                  <c:v>42760</c:v>
                </c:pt>
                <c:pt idx="1193">
                  <c:v>42761</c:v>
                </c:pt>
                <c:pt idx="1194">
                  <c:v>42762</c:v>
                </c:pt>
                <c:pt idx="1195">
                  <c:v>42765</c:v>
                </c:pt>
                <c:pt idx="1196">
                  <c:v>42766</c:v>
                </c:pt>
                <c:pt idx="1197">
                  <c:v>42767</c:v>
                </c:pt>
                <c:pt idx="1198">
                  <c:v>42768</c:v>
                </c:pt>
                <c:pt idx="1199">
                  <c:v>42769</c:v>
                </c:pt>
                <c:pt idx="1200">
                  <c:v>42772</c:v>
                </c:pt>
                <c:pt idx="1201">
                  <c:v>42773</c:v>
                </c:pt>
                <c:pt idx="1202">
                  <c:v>42774</c:v>
                </c:pt>
                <c:pt idx="1203">
                  <c:v>42775</c:v>
                </c:pt>
                <c:pt idx="1204">
                  <c:v>42776</c:v>
                </c:pt>
                <c:pt idx="1205">
                  <c:v>42779</c:v>
                </c:pt>
                <c:pt idx="1206">
                  <c:v>42780</c:v>
                </c:pt>
                <c:pt idx="1207">
                  <c:v>42781</c:v>
                </c:pt>
                <c:pt idx="1208">
                  <c:v>42782</c:v>
                </c:pt>
                <c:pt idx="1209">
                  <c:v>42783</c:v>
                </c:pt>
                <c:pt idx="1210">
                  <c:v>42786</c:v>
                </c:pt>
                <c:pt idx="1211">
                  <c:v>42787</c:v>
                </c:pt>
                <c:pt idx="1212">
                  <c:v>42788</c:v>
                </c:pt>
                <c:pt idx="1213">
                  <c:v>42789</c:v>
                </c:pt>
                <c:pt idx="1214">
                  <c:v>42790</c:v>
                </c:pt>
                <c:pt idx="1215">
                  <c:v>42793</c:v>
                </c:pt>
                <c:pt idx="1216">
                  <c:v>42794</c:v>
                </c:pt>
                <c:pt idx="1217">
                  <c:v>42795</c:v>
                </c:pt>
                <c:pt idx="1218">
                  <c:v>42796</c:v>
                </c:pt>
                <c:pt idx="1219">
                  <c:v>42797</c:v>
                </c:pt>
                <c:pt idx="1220">
                  <c:v>42800</c:v>
                </c:pt>
                <c:pt idx="1221">
                  <c:v>42801</c:v>
                </c:pt>
                <c:pt idx="1222">
                  <c:v>42802</c:v>
                </c:pt>
                <c:pt idx="1223">
                  <c:v>42803</c:v>
                </c:pt>
                <c:pt idx="1224">
                  <c:v>42804</c:v>
                </c:pt>
                <c:pt idx="1225">
                  <c:v>42807</c:v>
                </c:pt>
                <c:pt idx="1226">
                  <c:v>42808</c:v>
                </c:pt>
                <c:pt idx="1227">
                  <c:v>42809</c:v>
                </c:pt>
                <c:pt idx="1228">
                  <c:v>42810</c:v>
                </c:pt>
                <c:pt idx="1229">
                  <c:v>42811</c:v>
                </c:pt>
                <c:pt idx="1230">
                  <c:v>42814</c:v>
                </c:pt>
                <c:pt idx="1231">
                  <c:v>42815</c:v>
                </c:pt>
                <c:pt idx="1232">
                  <c:v>42816</c:v>
                </c:pt>
                <c:pt idx="1233">
                  <c:v>42817</c:v>
                </c:pt>
                <c:pt idx="1234">
                  <c:v>42818</c:v>
                </c:pt>
                <c:pt idx="1235">
                  <c:v>42821</c:v>
                </c:pt>
                <c:pt idx="1236">
                  <c:v>42822</c:v>
                </c:pt>
                <c:pt idx="1237">
                  <c:v>42823</c:v>
                </c:pt>
                <c:pt idx="1238">
                  <c:v>42824</c:v>
                </c:pt>
                <c:pt idx="1239">
                  <c:v>42825</c:v>
                </c:pt>
                <c:pt idx="1240">
                  <c:v>42828</c:v>
                </c:pt>
                <c:pt idx="1241">
                  <c:v>42829</c:v>
                </c:pt>
                <c:pt idx="1242">
                  <c:v>42830</c:v>
                </c:pt>
                <c:pt idx="1243">
                  <c:v>42831</c:v>
                </c:pt>
                <c:pt idx="1244">
                  <c:v>42832</c:v>
                </c:pt>
                <c:pt idx="1245">
                  <c:v>42835</c:v>
                </c:pt>
                <c:pt idx="1246">
                  <c:v>42836</c:v>
                </c:pt>
                <c:pt idx="1247">
                  <c:v>42837</c:v>
                </c:pt>
                <c:pt idx="1248">
                  <c:v>42838</c:v>
                </c:pt>
                <c:pt idx="1249">
                  <c:v>42842</c:v>
                </c:pt>
                <c:pt idx="1250">
                  <c:v>42843</c:v>
                </c:pt>
                <c:pt idx="1251">
                  <c:v>42844</c:v>
                </c:pt>
                <c:pt idx="1252">
                  <c:v>42845</c:v>
                </c:pt>
                <c:pt idx="1253">
                  <c:v>42846</c:v>
                </c:pt>
                <c:pt idx="1254">
                  <c:v>42849</c:v>
                </c:pt>
                <c:pt idx="1255">
                  <c:v>42850</c:v>
                </c:pt>
                <c:pt idx="1256">
                  <c:v>42851</c:v>
                </c:pt>
                <c:pt idx="1257">
                  <c:v>42852</c:v>
                </c:pt>
                <c:pt idx="1258">
                  <c:v>42853</c:v>
                </c:pt>
                <c:pt idx="1259">
                  <c:v>42856</c:v>
                </c:pt>
                <c:pt idx="1260">
                  <c:v>42857</c:v>
                </c:pt>
                <c:pt idx="1261">
                  <c:v>42858</c:v>
                </c:pt>
                <c:pt idx="1262">
                  <c:v>42859</c:v>
                </c:pt>
                <c:pt idx="1263">
                  <c:v>42860</c:v>
                </c:pt>
                <c:pt idx="1264">
                  <c:v>42863</c:v>
                </c:pt>
                <c:pt idx="1265">
                  <c:v>42864</c:v>
                </c:pt>
                <c:pt idx="1266">
                  <c:v>42865</c:v>
                </c:pt>
                <c:pt idx="1267">
                  <c:v>42866</c:v>
                </c:pt>
                <c:pt idx="1268">
                  <c:v>42867</c:v>
                </c:pt>
                <c:pt idx="1269">
                  <c:v>42870</c:v>
                </c:pt>
                <c:pt idx="1270">
                  <c:v>42871</c:v>
                </c:pt>
                <c:pt idx="1271">
                  <c:v>42872</c:v>
                </c:pt>
                <c:pt idx="1272">
                  <c:v>42873</c:v>
                </c:pt>
                <c:pt idx="1273">
                  <c:v>42874</c:v>
                </c:pt>
                <c:pt idx="1274">
                  <c:v>42877</c:v>
                </c:pt>
                <c:pt idx="1275">
                  <c:v>42878</c:v>
                </c:pt>
                <c:pt idx="1276">
                  <c:v>42879</c:v>
                </c:pt>
                <c:pt idx="1277">
                  <c:v>42880</c:v>
                </c:pt>
                <c:pt idx="1278">
                  <c:v>42881</c:v>
                </c:pt>
                <c:pt idx="1279">
                  <c:v>42884</c:v>
                </c:pt>
                <c:pt idx="1280">
                  <c:v>42885</c:v>
                </c:pt>
                <c:pt idx="1281">
                  <c:v>42886</c:v>
                </c:pt>
                <c:pt idx="1282">
                  <c:v>42887</c:v>
                </c:pt>
                <c:pt idx="1283">
                  <c:v>42888</c:v>
                </c:pt>
                <c:pt idx="1284">
                  <c:v>42891</c:v>
                </c:pt>
                <c:pt idx="1285">
                  <c:v>42892</c:v>
                </c:pt>
                <c:pt idx="1286">
                  <c:v>42893</c:v>
                </c:pt>
                <c:pt idx="1287">
                  <c:v>42894</c:v>
                </c:pt>
                <c:pt idx="1288">
                  <c:v>42895</c:v>
                </c:pt>
                <c:pt idx="1289">
                  <c:v>42898</c:v>
                </c:pt>
                <c:pt idx="1290">
                  <c:v>42899</c:v>
                </c:pt>
                <c:pt idx="1291">
                  <c:v>42900</c:v>
                </c:pt>
                <c:pt idx="1292">
                  <c:v>42901</c:v>
                </c:pt>
                <c:pt idx="1293">
                  <c:v>42902</c:v>
                </c:pt>
                <c:pt idx="1294">
                  <c:v>42905</c:v>
                </c:pt>
                <c:pt idx="1295">
                  <c:v>42906</c:v>
                </c:pt>
                <c:pt idx="1296">
                  <c:v>42907</c:v>
                </c:pt>
                <c:pt idx="1297">
                  <c:v>42908</c:v>
                </c:pt>
                <c:pt idx="1298">
                  <c:v>42909</c:v>
                </c:pt>
                <c:pt idx="1299">
                  <c:v>42912</c:v>
                </c:pt>
                <c:pt idx="1300">
                  <c:v>42913</c:v>
                </c:pt>
                <c:pt idx="1301">
                  <c:v>42914</c:v>
                </c:pt>
                <c:pt idx="1302">
                  <c:v>42915</c:v>
                </c:pt>
                <c:pt idx="1303">
                  <c:v>42916</c:v>
                </c:pt>
                <c:pt idx="1304">
                  <c:v>42919</c:v>
                </c:pt>
                <c:pt idx="1305">
                  <c:v>42921</c:v>
                </c:pt>
                <c:pt idx="1306">
                  <c:v>42922</c:v>
                </c:pt>
                <c:pt idx="1307">
                  <c:v>42923</c:v>
                </c:pt>
                <c:pt idx="1308">
                  <c:v>42926</c:v>
                </c:pt>
                <c:pt idx="1309">
                  <c:v>42927</c:v>
                </c:pt>
                <c:pt idx="1310">
                  <c:v>42928</c:v>
                </c:pt>
                <c:pt idx="1311">
                  <c:v>42929</c:v>
                </c:pt>
                <c:pt idx="1312">
                  <c:v>42930</c:v>
                </c:pt>
                <c:pt idx="1313">
                  <c:v>42933</c:v>
                </c:pt>
                <c:pt idx="1314">
                  <c:v>42934</c:v>
                </c:pt>
                <c:pt idx="1315">
                  <c:v>42935</c:v>
                </c:pt>
                <c:pt idx="1316">
                  <c:v>42936</c:v>
                </c:pt>
                <c:pt idx="1317">
                  <c:v>42937</c:v>
                </c:pt>
                <c:pt idx="1318">
                  <c:v>42940</c:v>
                </c:pt>
                <c:pt idx="1319">
                  <c:v>42941</c:v>
                </c:pt>
                <c:pt idx="1320">
                  <c:v>42942</c:v>
                </c:pt>
                <c:pt idx="1321">
                  <c:v>42943</c:v>
                </c:pt>
                <c:pt idx="1322">
                  <c:v>42944</c:v>
                </c:pt>
                <c:pt idx="1323">
                  <c:v>42947</c:v>
                </c:pt>
                <c:pt idx="1324">
                  <c:v>42948</c:v>
                </c:pt>
                <c:pt idx="1325">
                  <c:v>42949</c:v>
                </c:pt>
                <c:pt idx="1326">
                  <c:v>42950</c:v>
                </c:pt>
                <c:pt idx="1327">
                  <c:v>42951</c:v>
                </c:pt>
                <c:pt idx="1328">
                  <c:v>42955</c:v>
                </c:pt>
                <c:pt idx="1329">
                  <c:v>42956</c:v>
                </c:pt>
                <c:pt idx="1330">
                  <c:v>42957</c:v>
                </c:pt>
                <c:pt idx="1331">
                  <c:v>42958</c:v>
                </c:pt>
                <c:pt idx="1332">
                  <c:v>42961</c:v>
                </c:pt>
                <c:pt idx="1333">
                  <c:v>42962</c:v>
                </c:pt>
                <c:pt idx="1334">
                  <c:v>42963</c:v>
                </c:pt>
                <c:pt idx="1335">
                  <c:v>42964</c:v>
                </c:pt>
                <c:pt idx="1336">
                  <c:v>42965</c:v>
                </c:pt>
                <c:pt idx="1337">
                  <c:v>42968</c:v>
                </c:pt>
                <c:pt idx="1338">
                  <c:v>42969</c:v>
                </c:pt>
                <c:pt idx="1339">
                  <c:v>42970</c:v>
                </c:pt>
                <c:pt idx="1340">
                  <c:v>42971</c:v>
                </c:pt>
                <c:pt idx="1341">
                  <c:v>42972</c:v>
                </c:pt>
                <c:pt idx="1342">
                  <c:v>42975</c:v>
                </c:pt>
                <c:pt idx="1343">
                  <c:v>42976</c:v>
                </c:pt>
                <c:pt idx="1344">
                  <c:v>42977</c:v>
                </c:pt>
                <c:pt idx="1345">
                  <c:v>42978</c:v>
                </c:pt>
                <c:pt idx="1346">
                  <c:v>42979</c:v>
                </c:pt>
                <c:pt idx="1347">
                  <c:v>42982</c:v>
                </c:pt>
                <c:pt idx="1348">
                  <c:v>42983</c:v>
                </c:pt>
                <c:pt idx="1349">
                  <c:v>42984</c:v>
                </c:pt>
                <c:pt idx="1350">
                  <c:v>42985</c:v>
                </c:pt>
                <c:pt idx="1351">
                  <c:v>42986</c:v>
                </c:pt>
                <c:pt idx="1352">
                  <c:v>42989</c:v>
                </c:pt>
                <c:pt idx="1353">
                  <c:v>42990</c:v>
                </c:pt>
                <c:pt idx="1354">
                  <c:v>42991</c:v>
                </c:pt>
                <c:pt idx="1355">
                  <c:v>42992</c:v>
                </c:pt>
                <c:pt idx="1356">
                  <c:v>42993</c:v>
                </c:pt>
                <c:pt idx="1357">
                  <c:v>42996</c:v>
                </c:pt>
                <c:pt idx="1358">
                  <c:v>42997</c:v>
                </c:pt>
                <c:pt idx="1359">
                  <c:v>42998</c:v>
                </c:pt>
                <c:pt idx="1360">
                  <c:v>42999</c:v>
                </c:pt>
                <c:pt idx="1361">
                  <c:v>43000</c:v>
                </c:pt>
                <c:pt idx="1362">
                  <c:v>43003</c:v>
                </c:pt>
                <c:pt idx="1363">
                  <c:v>43004</c:v>
                </c:pt>
                <c:pt idx="1364">
                  <c:v>43005</c:v>
                </c:pt>
                <c:pt idx="1365">
                  <c:v>43006</c:v>
                </c:pt>
                <c:pt idx="1366">
                  <c:v>43007</c:v>
                </c:pt>
                <c:pt idx="1367">
                  <c:v>43010</c:v>
                </c:pt>
                <c:pt idx="1368">
                  <c:v>43011</c:v>
                </c:pt>
                <c:pt idx="1369">
                  <c:v>43012</c:v>
                </c:pt>
                <c:pt idx="1370">
                  <c:v>43013</c:v>
                </c:pt>
                <c:pt idx="1371">
                  <c:v>43014</c:v>
                </c:pt>
                <c:pt idx="1372">
                  <c:v>43017</c:v>
                </c:pt>
                <c:pt idx="1373">
                  <c:v>43018</c:v>
                </c:pt>
                <c:pt idx="1374">
                  <c:v>43019</c:v>
                </c:pt>
                <c:pt idx="1375">
                  <c:v>43020</c:v>
                </c:pt>
                <c:pt idx="1376">
                  <c:v>43021</c:v>
                </c:pt>
                <c:pt idx="1377">
                  <c:v>43025</c:v>
                </c:pt>
                <c:pt idx="1378">
                  <c:v>43026</c:v>
                </c:pt>
                <c:pt idx="1379">
                  <c:v>43027</c:v>
                </c:pt>
                <c:pt idx="1380">
                  <c:v>43028</c:v>
                </c:pt>
                <c:pt idx="1381">
                  <c:v>43031</c:v>
                </c:pt>
                <c:pt idx="1382">
                  <c:v>43032</c:v>
                </c:pt>
                <c:pt idx="1383">
                  <c:v>43033</c:v>
                </c:pt>
                <c:pt idx="1384">
                  <c:v>43034</c:v>
                </c:pt>
                <c:pt idx="1385">
                  <c:v>43035</c:v>
                </c:pt>
                <c:pt idx="1386">
                  <c:v>43038</c:v>
                </c:pt>
                <c:pt idx="1387">
                  <c:v>43039</c:v>
                </c:pt>
                <c:pt idx="1388">
                  <c:v>43040</c:v>
                </c:pt>
                <c:pt idx="1389">
                  <c:v>43041</c:v>
                </c:pt>
                <c:pt idx="1390">
                  <c:v>43042</c:v>
                </c:pt>
                <c:pt idx="1391">
                  <c:v>43045</c:v>
                </c:pt>
                <c:pt idx="1392">
                  <c:v>43046</c:v>
                </c:pt>
                <c:pt idx="1393">
                  <c:v>43047</c:v>
                </c:pt>
                <c:pt idx="1394">
                  <c:v>43048</c:v>
                </c:pt>
                <c:pt idx="1395">
                  <c:v>43049</c:v>
                </c:pt>
                <c:pt idx="1396">
                  <c:v>43052</c:v>
                </c:pt>
                <c:pt idx="1397">
                  <c:v>43053</c:v>
                </c:pt>
                <c:pt idx="1398">
                  <c:v>43054</c:v>
                </c:pt>
                <c:pt idx="1399">
                  <c:v>43055</c:v>
                </c:pt>
                <c:pt idx="1400">
                  <c:v>43056</c:v>
                </c:pt>
                <c:pt idx="1401">
                  <c:v>43059</c:v>
                </c:pt>
                <c:pt idx="1402">
                  <c:v>43060</c:v>
                </c:pt>
                <c:pt idx="1403">
                  <c:v>43061</c:v>
                </c:pt>
                <c:pt idx="1404">
                  <c:v>43062</c:v>
                </c:pt>
                <c:pt idx="1405">
                  <c:v>43063</c:v>
                </c:pt>
                <c:pt idx="1406">
                  <c:v>43066</c:v>
                </c:pt>
                <c:pt idx="1407">
                  <c:v>43067</c:v>
                </c:pt>
                <c:pt idx="1408">
                  <c:v>43068</c:v>
                </c:pt>
                <c:pt idx="1409">
                  <c:v>43069</c:v>
                </c:pt>
                <c:pt idx="1410">
                  <c:v>43070</c:v>
                </c:pt>
                <c:pt idx="1411">
                  <c:v>43073</c:v>
                </c:pt>
                <c:pt idx="1412">
                  <c:v>43074</c:v>
                </c:pt>
                <c:pt idx="1413">
                  <c:v>43075</c:v>
                </c:pt>
                <c:pt idx="1414">
                  <c:v>43076</c:v>
                </c:pt>
                <c:pt idx="1415">
                  <c:v>43077</c:v>
                </c:pt>
                <c:pt idx="1416">
                  <c:v>43080</c:v>
                </c:pt>
                <c:pt idx="1417">
                  <c:v>43081</c:v>
                </c:pt>
                <c:pt idx="1418">
                  <c:v>43082</c:v>
                </c:pt>
                <c:pt idx="1419">
                  <c:v>43083</c:v>
                </c:pt>
                <c:pt idx="1420">
                  <c:v>43084</c:v>
                </c:pt>
                <c:pt idx="1421">
                  <c:v>43087</c:v>
                </c:pt>
                <c:pt idx="1422">
                  <c:v>43088</c:v>
                </c:pt>
                <c:pt idx="1423">
                  <c:v>43089</c:v>
                </c:pt>
                <c:pt idx="1424">
                  <c:v>43090</c:v>
                </c:pt>
                <c:pt idx="1425">
                  <c:v>43091</c:v>
                </c:pt>
                <c:pt idx="1426">
                  <c:v>43095</c:v>
                </c:pt>
                <c:pt idx="1427">
                  <c:v>43096</c:v>
                </c:pt>
                <c:pt idx="1428">
                  <c:v>43097</c:v>
                </c:pt>
                <c:pt idx="1429">
                  <c:v>43098</c:v>
                </c:pt>
                <c:pt idx="1430">
                  <c:v>43102</c:v>
                </c:pt>
                <c:pt idx="1431">
                  <c:v>43103</c:v>
                </c:pt>
                <c:pt idx="1432">
                  <c:v>43104</c:v>
                </c:pt>
                <c:pt idx="1433">
                  <c:v>43105</c:v>
                </c:pt>
                <c:pt idx="1434">
                  <c:v>43108</c:v>
                </c:pt>
                <c:pt idx="1435">
                  <c:v>43109</c:v>
                </c:pt>
                <c:pt idx="1436">
                  <c:v>43110</c:v>
                </c:pt>
                <c:pt idx="1437">
                  <c:v>43111</c:v>
                </c:pt>
                <c:pt idx="1438">
                  <c:v>43112</c:v>
                </c:pt>
                <c:pt idx="1439">
                  <c:v>43115</c:v>
                </c:pt>
                <c:pt idx="1440">
                  <c:v>43116</c:v>
                </c:pt>
                <c:pt idx="1441">
                  <c:v>43117</c:v>
                </c:pt>
                <c:pt idx="1442">
                  <c:v>43118</c:v>
                </c:pt>
                <c:pt idx="1443">
                  <c:v>43119</c:v>
                </c:pt>
              </c:numCache>
            </c:numRef>
          </c:cat>
          <c:val>
            <c:numRef>
              <c:f>Hoja1!$C$2:$C$1445</c:f>
              <c:numCache>
                <c:formatCode>General</c:formatCode>
                <c:ptCount val="1444"/>
                <c:pt idx="0">
                  <c:v>222</c:v>
                </c:pt>
                <c:pt idx="1">
                  <c:v>223</c:v>
                </c:pt>
                <c:pt idx="2">
                  <c:v>224</c:v>
                </c:pt>
                <c:pt idx="3">
                  <c:v>221</c:v>
                </c:pt>
                <c:pt idx="4">
                  <c:v>212</c:v>
                </c:pt>
                <c:pt idx="5">
                  <c:v>213</c:v>
                </c:pt>
                <c:pt idx="6">
                  <c:v>215</c:v>
                </c:pt>
                <c:pt idx="7">
                  <c:v>219</c:v>
                </c:pt>
                <c:pt idx="8">
                  <c:v>220</c:v>
                </c:pt>
                <c:pt idx="9">
                  <c:v>222</c:v>
                </c:pt>
                <c:pt idx="10">
                  <c:v>219</c:v>
                </c:pt>
                <c:pt idx="11">
                  <c:v>214</c:v>
                </c:pt>
                <c:pt idx="12">
                  <c:v>211</c:v>
                </c:pt>
                <c:pt idx="13">
                  <c:v>209</c:v>
                </c:pt>
                <c:pt idx="14">
                  <c:v>207</c:v>
                </c:pt>
                <c:pt idx="15">
                  <c:v>207</c:v>
                </c:pt>
                <c:pt idx="16">
                  <c:v>204</c:v>
                </c:pt>
                <c:pt idx="17">
                  <c:v>204</c:v>
                </c:pt>
                <c:pt idx="18">
                  <c:v>202</c:v>
                </c:pt>
                <c:pt idx="19">
                  <c:v>205</c:v>
                </c:pt>
                <c:pt idx="20">
                  <c:v>205</c:v>
                </c:pt>
                <c:pt idx="21">
                  <c:v>205</c:v>
                </c:pt>
                <c:pt idx="22">
                  <c:v>207</c:v>
                </c:pt>
                <c:pt idx="23">
                  <c:v>214</c:v>
                </c:pt>
                <c:pt idx="24">
                  <c:v>212</c:v>
                </c:pt>
                <c:pt idx="25">
                  <c:v>210</c:v>
                </c:pt>
                <c:pt idx="26">
                  <c:v>216</c:v>
                </c:pt>
                <c:pt idx="27">
                  <c:v>212</c:v>
                </c:pt>
                <c:pt idx="28">
                  <c:v>215</c:v>
                </c:pt>
                <c:pt idx="29">
                  <c:v>214</c:v>
                </c:pt>
                <c:pt idx="30">
                  <c:v>216</c:v>
                </c:pt>
                <c:pt idx="31">
                  <c:v>212</c:v>
                </c:pt>
                <c:pt idx="32">
                  <c:v>206</c:v>
                </c:pt>
                <c:pt idx="33">
                  <c:v>208</c:v>
                </c:pt>
                <c:pt idx="34">
                  <c:v>208</c:v>
                </c:pt>
                <c:pt idx="35">
                  <c:v>207</c:v>
                </c:pt>
                <c:pt idx="36">
                  <c:v>210</c:v>
                </c:pt>
                <c:pt idx="37">
                  <c:v>207</c:v>
                </c:pt>
                <c:pt idx="38">
                  <c:v>198</c:v>
                </c:pt>
                <c:pt idx="39">
                  <c:v>197</c:v>
                </c:pt>
                <c:pt idx="40">
                  <c:v>201</c:v>
                </c:pt>
                <c:pt idx="41">
                  <c:v>212</c:v>
                </c:pt>
                <c:pt idx="42">
                  <c:v>211</c:v>
                </c:pt>
                <c:pt idx="43">
                  <c:v>204</c:v>
                </c:pt>
                <c:pt idx="44">
                  <c:v>208</c:v>
                </c:pt>
                <c:pt idx="45">
                  <c:v>207</c:v>
                </c:pt>
                <c:pt idx="46">
                  <c:v>206</c:v>
                </c:pt>
                <c:pt idx="47">
                  <c:v>208</c:v>
                </c:pt>
                <c:pt idx="48">
                  <c:v>209</c:v>
                </c:pt>
                <c:pt idx="49">
                  <c:v>208</c:v>
                </c:pt>
                <c:pt idx="50">
                  <c:v>207</c:v>
                </c:pt>
                <c:pt idx="51">
                  <c:v>203</c:v>
                </c:pt>
                <c:pt idx="52">
                  <c:v>203</c:v>
                </c:pt>
                <c:pt idx="53">
                  <c:v>205</c:v>
                </c:pt>
                <c:pt idx="54">
                  <c:v>208</c:v>
                </c:pt>
                <c:pt idx="55">
                  <c:v>206</c:v>
                </c:pt>
                <c:pt idx="56">
                  <c:v>207</c:v>
                </c:pt>
                <c:pt idx="57">
                  <c:v>206</c:v>
                </c:pt>
                <c:pt idx="58">
                  <c:v>206</c:v>
                </c:pt>
                <c:pt idx="59">
                  <c:v>208</c:v>
                </c:pt>
                <c:pt idx="60">
                  <c:v>212</c:v>
                </c:pt>
                <c:pt idx="61">
                  <c:v>214</c:v>
                </c:pt>
                <c:pt idx="62">
                  <c:v>215</c:v>
                </c:pt>
                <c:pt idx="63">
                  <c:v>213</c:v>
                </c:pt>
                <c:pt idx="64">
                  <c:v>214</c:v>
                </c:pt>
                <c:pt idx="65">
                  <c:v>214</c:v>
                </c:pt>
                <c:pt idx="66">
                  <c:v>219</c:v>
                </c:pt>
                <c:pt idx="67">
                  <c:v>209</c:v>
                </c:pt>
                <c:pt idx="68">
                  <c:v>208</c:v>
                </c:pt>
                <c:pt idx="69">
                  <c:v>207</c:v>
                </c:pt>
                <c:pt idx="70">
                  <c:v>203</c:v>
                </c:pt>
                <c:pt idx="71">
                  <c:v>203</c:v>
                </c:pt>
                <c:pt idx="72">
                  <c:v>209</c:v>
                </c:pt>
                <c:pt idx="73">
                  <c:v>210</c:v>
                </c:pt>
                <c:pt idx="74">
                  <c:v>215</c:v>
                </c:pt>
                <c:pt idx="75">
                  <c:v>206</c:v>
                </c:pt>
                <c:pt idx="76">
                  <c:v>212</c:v>
                </c:pt>
                <c:pt idx="77">
                  <c:v>225</c:v>
                </c:pt>
                <c:pt idx="78">
                  <c:v>224</c:v>
                </c:pt>
                <c:pt idx="79">
                  <c:v>231</c:v>
                </c:pt>
                <c:pt idx="80">
                  <c:v>230</c:v>
                </c:pt>
                <c:pt idx="81">
                  <c:v>234</c:v>
                </c:pt>
                <c:pt idx="82">
                  <c:v>233</c:v>
                </c:pt>
                <c:pt idx="83">
                  <c:v>231</c:v>
                </c:pt>
                <c:pt idx="84">
                  <c:v>228</c:v>
                </c:pt>
                <c:pt idx="85">
                  <c:v>227</c:v>
                </c:pt>
                <c:pt idx="86">
                  <c:v>221</c:v>
                </c:pt>
                <c:pt idx="87">
                  <c:v>222</c:v>
                </c:pt>
                <c:pt idx="88">
                  <c:v>218</c:v>
                </c:pt>
                <c:pt idx="89">
                  <c:v>215</c:v>
                </c:pt>
                <c:pt idx="90">
                  <c:v>213</c:v>
                </c:pt>
                <c:pt idx="91">
                  <c:v>211</c:v>
                </c:pt>
                <c:pt idx="92">
                  <c:v>212</c:v>
                </c:pt>
                <c:pt idx="93">
                  <c:v>212</c:v>
                </c:pt>
                <c:pt idx="94">
                  <c:v>209</c:v>
                </c:pt>
                <c:pt idx="95">
                  <c:v>205</c:v>
                </c:pt>
                <c:pt idx="96">
                  <c:v>206</c:v>
                </c:pt>
                <c:pt idx="97">
                  <c:v>205</c:v>
                </c:pt>
                <c:pt idx="98">
                  <c:v>203</c:v>
                </c:pt>
                <c:pt idx="99">
                  <c:v>201</c:v>
                </c:pt>
                <c:pt idx="100">
                  <c:v>203</c:v>
                </c:pt>
                <c:pt idx="101">
                  <c:v>200</c:v>
                </c:pt>
                <c:pt idx="102">
                  <c:v>200</c:v>
                </c:pt>
                <c:pt idx="103">
                  <c:v>210</c:v>
                </c:pt>
                <c:pt idx="104">
                  <c:v>208</c:v>
                </c:pt>
                <c:pt idx="105">
                  <c:v>209</c:v>
                </c:pt>
                <c:pt idx="106">
                  <c:v>214</c:v>
                </c:pt>
                <c:pt idx="107">
                  <c:v>219</c:v>
                </c:pt>
                <c:pt idx="108">
                  <c:v>218</c:v>
                </c:pt>
                <c:pt idx="109">
                  <c:v>209</c:v>
                </c:pt>
                <c:pt idx="110">
                  <c:v>210</c:v>
                </c:pt>
                <c:pt idx="111">
                  <c:v>212</c:v>
                </c:pt>
                <c:pt idx="112">
                  <c:v>219</c:v>
                </c:pt>
                <c:pt idx="113">
                  <c:v>220</c:v>
                </c:pt>
                <c:pt idx="114">
                  <c:v>218</c:v>
                </c:pt>
                <c:pt idx="115">
                  <c:v>228</c:v>
                </c:pt>
                <c:pt idx="116">
                  <c:v>230</c:v>
                </c:pt>
                <c:pt idx="117">
                  <c:v>243</c:v>
                </c:pt>
                <c:pt idx="118">
                  <c:v>239</c:v>
                </c:pt>
                <c:pt idx="119">
                  <c:v>246</c:v>
                </c:pt>
                <c:pt idx="120">
                  <c:v>240</c:v>
                </c:pt>
                <c:pt idx="121">
                  <c:v>239</c:v>
                </c:pt>
                <c:pt idx="122">
                  <c:v>237</c:v>
                </c:pt>
                <c:pt idx="123">
                  <c:v>240</c:v>
                </c:pt>
                <c:pt idx="124">
                  <c:v>239</c:v>
                </c:pt>
                <c:pt idx="125">
                  <c:v>232</c:v>
                </c:pt>
                <c:pt idx="126">
                  <c:v>236</c:v>
                </c:pt>
                <c:pt idx="127">
                  <c:v>245</c:v>
                </c:pt>
                <c:pt idx="128">
                  <c:v>244</c:v>
                </c:pt>
                <c:pt idx="129">
                  <c:v>245</c:v>
                </c:pt>
                <c:pt idx="130">
                  <c:v>239</c:v>
                </c:pt>
                <c:pt idx="131">
                  <c:v>241</c:v>
                </c:pt>
                <c:pt idx="132">
                  <c:v>244</c:v>
                </c:pt>
                <c:pt idx="133">
                  <c:v>243</c:v>
                </c:pt>
                <c:pt idx="134">
                  <c:v>243</c:v>
                </c:pt>
                <c:pt idx="135">
                  <c:v>243</c:v>
                </c:pt>
                <c:pt idx="136">
                  <c:v>245</c:v>
                </c:pt>
                <c:pt idx="137">
                  <c:v>239</c:v>
                </c:pt>
                <c:pt idx="138">
                  <c:v>236</c:v>
                </c:pt>
                <c:pt idx="139">
                  <c:v>233</c:v>
                </c:pt>
                <c:pt idx="140">
                  <c:v>233</c:v>
                </c:pt>
                <c:pt idx="141">
                  <c:v>237</c:v>
                </c:pt>
                <c:pt idx="142">
                  <c:v>244</c:v>
                </c:pt>
                <c:pt idx="143">
                  <c:v>242</c:v>
                </c:pt>
                <c:pt idx="144">
                  <c:v>243</c:v>
                </c:pt>
                <c:pt idx="145">
                  <c:v>243</c:v>
                </c:pt>
                <c:pt idx="146">
                  <c:v>249</c:v>
                </c:pt>
                <c:pt idx="147">
                  <c:v>249</c:v>
                </c:pt>
                <c:pt idx="148">
                  <c:v>250</c:v>
                </c:pt>
                <c:pt idx="149">
                  <c:v>263</c:v>
                </c:pt>
                <c:pt idx="150">
                  <c:v>264</c:v>
                </c:pt>
                <c:pt idx="151">
                  <c:v>264</c:v>
                </c:pt>
                <c:pt idx="152">
                  <c:v>255</c:v>
                </c:pt>
                <c:pt idx="153">
                  <c:v>252</c:v>
                </c:pt>
                <c:pt idx="154">
                  <c:v>237</c:v>
                </c:pt>
                <c:pt idx="155">
                  <c:v>241</c:v>
                </c:pt>
                <c:pt idx="156">
                  <c:v>245</c:v>
                </c:pt>
                <c:pt idx="157">
                  <c:v>238</c:v>
                </c:pt>
                <c:pt idx="158">
                  <c:v>244</c:v>
                </c:pt>
                <c:pt idx="159">
                  <c:v>238</c:v>
                </c:pt>
                <c:pt idx="160">
                  <c:v>233</c:v>
                </c:pt>
                <c:pt idx="161">
                  <c:v>238</c:v>
                </c:pt>
                <c:pt idx="162">
                  <c:v>243</c:v>
                </c:pt>
                <c:pt idx="163">
                  <c:v>255</c:v>
                </c:pt>
                <c:pt idx="164">
                  <c:v>266</c:v>
                </c:pt>
                <c:pt idx="165">
                  <c:v>280</c:v>
                </c:pt>
                <c:pt idx="166">
                  <c:v>273</c:v>
                </c:pt>
                <c:pt idx="167">
                  <c:v>301</c:v>
                </c:pt>
                <c:pt idx="168">
                  <c:v>312</c:v>
                </c:pt>
                <c:pt idx="169">
                  <c:v>318</c:v>
                </c:pt>
                <c:pt idx="170">
                  <c:v>284</c:v>
                </c:pt>
                <c:pt idx="171">
                  <c:v>283</c:v>
                </c:pt>
                <c:pt idx="172">
                  <c:v>266</c:v>
                </c:pt>
                <c:pt idx="173">
                  <c:v>250</c:v>
                </c:pt>
                <c:pt idx="174">
                  <c:v>254</c:v>
                </c:pt>
                <c:pt idx="175">
                  <c:v>256</c:v>
                </c:pt>
                <c:pt idx="176">
                  <c:v>261</c:v>
                </c:pt>
                <c:pt idx="177">
                  <c:v>259</c:v>
                </c:pt>
                <c:pt idx="178">
                  <c:v>264</c:v>
                </c:pt>
                <c:pt idx="179">
                  <c:v>281</c:v>
                </c:pt>
                <c:pt idx="180">
                  <c:v>287</c:v>
                </c:pt>
                <c:pt idx="181">
                  <c:v>284</c:v>
                </c:pt>
                <c:pt idx="182">
                  <c:v>278</c:v>
                </c:pt>
                <c:pt idx="183">
                  <c:v>281</c:v>
                </c:pt>
                <c:pt idx="184">
                  <c:v>293</c:v>
                </c:pt>
                <c:pt idx="185">
                  <c:v>292</c:v>
                </c:pt>
                <c:pt idx="186">
                  <c:v>294</c:v>
                </c:pt>
                <c:pt idx="187">
                  <c:v>294</c:v>
                </c:pt>
                <c:pt idx="188">
                  <c:v>294</c:v>
                </c:pt>
                <c:pt idx="189">
                  <c:v>290</c:v>
                </c:pt>
                <c:pt idx="190">
                  <c:v>288</c:v>
                </c:pt>
                <c:pt idx="191">
                  <c:v>286</c:v>
                </c:pt>
                <c:pt idx="192">
                  <c:v>283</c:v>
                </c:pt>
                <c:pt idx="193">
                  <c:v>286</c:v>
                </c:pt>
                <c:pt idx="194">
                  <c:v>284</c:v>
                </c:pt>
                <c:pt idx="195">
                  <c:v>297</c:v>
                </c:pt>
                <c:pt idx="196">
                  <c:v>294</c:v>
                </c:pt>
                <c:pt idx="197">
                  <c:v>324</c:v>
                </c:pt>
                <c:pt idx="198">
                  <c:v>324</c:v>
                </c:pt>
                <c:pt idx="199">
                  <c:v>311</c:v>
                </c:pt>
                <c:pt idx="200">
                  <c:v>307</c:v>
                </c:pt>
                <c:pt idx="201">
                  <c:v>300</c:v>
                </c:pt>
                <c:pt idx="202">
                  <c:v>297</c:v>
                </c:pt>
                <c:pt idx="203">
                  <c:v>296</c:v>
                </c:pt>
                <c:pt idx="204">
                  <c:v>300</c:v>
                </c:pt>
                <c:pt idx="205">
                  <c:v>312</c:v>
                </c:pt>
                <c:pt idx="206">
                  <c:v>313</c:v>
                </c:pt>
                <c:pt idx="207">
                  <c:v>305</c:v>
                </c:pt>
                <c:pt idx="208">
                  <c:v>301</c:v>
                </c:pt>
                <c:pt idx="209">
                  <c:v>304</c:v>
                </c:pt>
                <c:pt idx="210">
                  <c:v>297</c:v>
                </c:pt>
                <c:pt idx="211">
                  <c:v>306</c:v>
                </c:pt>
                <c:pt idx="212">
                  <c:v>314</c:v>
                </c:pt>
                <c:pt idx="213">
                  <c:v>314</c:v>
                </c:pt>
                <c:pt idx="214">
                  <c:v>322</c:v>
                </c:pt>
                <c:pt idx="215">
                  <c:v>329</c:v>
                </c:pt>
                <c:pt idx="216">
                  <c:v>322</c:v>
                </c:pt>
                <c:pt idx="217">
                  <c:v>310</c:v>
                </c:pt>
                <c:pt idx="218">
                  <c:v>303</c:v>
                </c:pt>
                <c:pt idx="219">
                  <c:v>307</c:v>
                </c:pt>
                <c:pt idx="220">
                  <c:v>307</c:v>
                </c:pt>
                <c:pt idx="221">
                  <c:v>308</c:v>
                </c:pt>
                <c:pt idx="222">
                  <c:v>327</c:v>
                </c:pt>
                <c:pt idx="223">
                  <c:v>328</c:v>
                </c:pt>
                <c:pt idx="224">
                  <c:v>333</c:v>
                </c:pt>
                <c:pt idx="225">
                  <c:v>324</c:v>
                </c:pt>
                <c:pt idx="226">
                  <c:v>344</c:v>
                </c:pt>
                <c:pt idx="227">
                  <c:v>344</c:v>
                </c:pt>
                <c:pt idx="228">
                  <c:v>361</c:v>
                </c:pt>
                <c:pt idx="229">
                  <c:v>360</c:v>
                </c:pt>
                <c:pt idx="230">
                  <c:v>351</c:v>
                </c:pt>
                <c:pt idx="231">
                  <c:v>344</c:v>
                </c:pt>
                <c:pt idx="232">
                  <c:v>333</c:v>
                </c:pt>
                <c:pt idx="233">
                  <c:v>328</c:v>
                </c:pt>
                <c:pt idx="234">
                  <c:v>324</c:v>
                </c:pt>
                <c:pt idx="235">
                  <c:v>319</c:v>
                </c:pt>
                <c:pt idx="236">
                  <c:v>324</c:v>
                </c:pt>
                <c:pt idx="237">
                  <c:v>318</c:v>
                </c:pt>
                <c:pt idx="238">
                  <c:v>322</c:v>
                </c:pt>
                <c:pt idx="239">
                  <c:v>317</c:v>
                </c:pt>
                <c:pt idx="240">
                  <c:v>309</c:v>
                </c:pt>
                <c:pt idx="241">
                  <c:v>312</c:v>
                </c:pt>
                <c:pt idx="242">
                  <c:v>302</c:v>
                </c:pt>
                <c:pt idx="243">
                  <c:v>301</c:v>
                </c:pt>
                <c:pt idx="244">
                  <c:v>287</c:v>
                </c:pt>
                <c:pt idx="245">
                  <c:v>283</c:v>
                </c:pt>
                <c:pt idx="246">
                  <c:v>287</c:v>
                </c:pt>
                <c:pt idx="247">
                  <c:v>291</c:v>
                </c:pt>
                <c:pt idx="248">
                  <c:v>389</c:v>
                </c:pt>
                <c:pt idx="249">
                  <c:v>293</c:v>
                </c:pt>
                <c:pt idx="250">
                  <c:v>300</c:v>
                </c:pt>
                <c:pt idx="251">
                  <c:v>310</c:v>
                </c:pt>
                <c:pt idx="252">
                  <c:v>296</c:v>
                </c:pt>
                <c:pt idx="253">
                  <c:v>288</c:v>
                </c:pt>
                <c:pt idx="254">
                  <c:v>278</c:v>
                </c:pt>
                <c:pt idx="255">
                  <c:v>276</c:v>
                </c:pt>
                <c:pt idx="256">
                  <c:v>280</c:v>
                </c:pt>
                <c:pt idx="257">
                  <c:v>283</c:v>
                </c:pt>
                <c:pt idx="258">
                  <c:v>281</c:v>
                </c:pt>
                <c:pt idx="259">
                  <c:v>282</c:v>
                </c:pt>
                <c:pt idx="260">
                  <c:v>295</c:v>
                </c:pt>
                <c:pt idx="261">
                  <c:v>296</c:v>
                </c:pt>
                <c:pt idx="262">
                  <c:v>292</c:v>
                </c:pt>
                <c:pt idx="263">
                  <c:v>284</c:v>
                </c:pt>
                <c:pt idx="264">
                  <c:v>277</c:v>
                </c:pt>
                <c:pt idx="265">
                  <c:v>281</c:v>
                </c:pt>
                <c:pt idx="266">
                  <c:v>274</c:v>
                </c:pt>
                <c:pt idx="267">
                  <c:v>275</c:v>
                </c:pt>
                <c:pt idx="268">
                  <c:v>283</c:v>
                </c:pt>
                <c:pt idx="269">
                  <c:v>279</c:v>
                </c:pt>
                <c:pt idx="270">
                  <c:v>282</c:v>
                </c:pt>
                <c:pt idx="271">
                  <c:v>285</c:v>
                </c:pt>
                <c:pt idx="272">
                  <c:v>275</c:v>
                </c:pt>
                <c:pt idx="273">
                  <c:v>274</c:v>
                </c:pt>
                <c:pt idx="274">
                  <c:v>270</c:v>
                </c:pt>
                <c:pt idx="275">
                  <c:v>269</c:v>
                </c:pt>
                <c:pt idx="276">
                  <c:v>268</c:v>
                </c:pt>
                <c:pt idx="277">
                  <c:v>281</c:v>
                </c:pt>
                <c:pt idx="278">
                  <c:v>285</c:v>
                </c:pt>
                <c:pt idx="279">
                  <c:v>287</c:v>
                </c:pt>
                <c:pt idx="280">
                  <c:v>294</c:v>
                </c:pt>
                <c:pt idx="281">
                  <c:v>292</c:v>
                </c:pt>
                <c:pt idx="282">
                  <c:v>284</c:v>
                </c:pt>
                <c:pt idx="283">
                  <c:v>283</c:v>
                </c:pt>
                <c:pt idx="284">
                  <c:v>288</c:v>
                </c:pt>
                <c:pt idx="285">
                  <c:v>287</c:v>
                </c:pt>
                <c:pt idx="286">
                  <c:v>288</c:v>
                </c:pt>
                <c:pt idx="287">
                  <c:v>290</c:v>
                </c:pt>
                <c:pt idx="288">
                  <c:v>291</c:v>
                </c:pt>
                <c:pt idx="289">
                  <c:v>288</c:v>
                </c:pt>
                <c:pt idx="290">
                  <c:v>287</c:v>
                </c:pt>
                <c:pt idx="291">
                  <c:v>292</c:v>
                </c:pt>
                <c:pt idx="292">
                  <c:v>297</c:v>
                </c:pt>
                <c:pt idx="293">
                  <c:v>298</c:v>
                </c:pt>
                <c:pt idx="294">
                  <c:v>283</c:v>
                </c:pt>
                <c:pt idx="295">
                  <c:v>292</c:v>
                </c:pt>
                <c:pt idx="296">
                  <c:v>292</c:v>
                </c:pt>
                <c:pt idx="297">
                  <c:v>288</c:v>
                </c:pt>
                <c:pt idx="298">
                  <c:v>292</c:v>
                </c:pt>
                <c:pt idx="299">
                  <c:v>298</c:v>
                </c:pt>
                <c:pt idx="300">
                  <c:v>296</c:v>
                </c:pt>
                <c:pt idx="301">
                  <c:v>310</c:v>
                </c:pt>
                <c:pt idx="302">
                  <c:v>304</c:v>
                </c:pt>
                <c:pt idx="303">
                  <c:v>299</c:v>
                </c:pt>
                <c:pt idx="304">
                  <c:v>295</c:v>
                </c:pt>
                <c:pt idx="305">
                  <c:v>304</c:v>
                </c:pt>
                <c:pt idx="306">
                  <c:v>309</c:v>
                </c:pt>
                <c:pt idx="307">
                  <c:v>312</c:v>
                </c:pt>
                <c:pt idx="308">
                  <c:v>307</c:v>
                </c:pt>
                <c:pt idx="309">
                  <c:v>297</c:v>
                </c:pt>
                <c:pt idx="310">
                  <c:v>296</c:v>
                </c:pt>
                <c:pt idx="311">
                  <c:v>297</c:v>
                </c:pt>
                <c:pt idx="312">
                  <c:v>306</c:v>
                </c:pt>
                <c:pt idx="313">
                  <c:v>306</c:v>
                </c:pt>
                <c:pt idx="314">
                  <c:v>311</c:v>
                </c:pt>
                <c:pt idx="315">
                  <c:v>318</c:v>
                </c:pt>
                <c:pt idx="316">
                  <c:v>353</c:v>
                </c:pt>
                <c:pt idx="317">
                  <c:v>360</c:v>
                </c:pt>
                <c:pt idx="318">
                  <c:v>350</c:v>
                </c:pt>
                <c:pt idx="319">
                  <c:v>340</c:v>
                </c:pt>
                <c:pt idx="320">
                  <c:v>339</c:v>
                </c:pt>
                <c:pt idx="321">
                  <c:v>315</c:v>
                </c:pt>
                <c:pt idx="322">
                  <c:v>323</c:v>
                </c:pt>
                <c:pt idx="323">
                  <c:v>322</c:v>
                </c:pt>
                <c:pt idx="324">
                  <c:v>317</c:v>
                </c:pt>
                <c:pt idx="325">
                  <c:v>341</c:v>
                </c:pt>
                <c:pt idx="326">
                  <c:v>343</c:v>
                </c:pt>
                <c:pt idx="327">
                  <c:v>335</c:v>
                </c:pt>
                <c:pt idx="328">
                  <c:v>342</c:v>
                </c:pt>
                <c:pt idx="329">
                  <c:v>323</c:v>
                </c:pt>
                <c:pt idx="330">
                  <c:v>322</c:v>
                </c:pt>
                <c:pt idx="331">
                  <c:v>318</c:v>
                </c:pt>
                <c:pt idx="332">
                  <c:v>316</c:v>
                </c:pt>
                <c:pt idx="333">
                  <c:v>316</c:v>
                </c:pt>
                <c:pt idx="334">
                  <c:v>329</c:v>
                </c:pt>
                <c:pt idx="335">
                  <c:v>338</c:v>
                </c:pt>
                <c:pt idx="336">
                  <c:v>351</c:v>
                </c:pt>
                <c:pt idx="337">
                  <c:v>369</c:v>
                </c:pt>
                <c:pt idx="338">
                  <c:v>352</c:v>
                </c:pt>
                <c:pt idx="339">
                  <c:v>358</c:v>
                </c:pt>
                <c:pt idx="340">
                  <c:v>338</c:v>
                </c:pt>
                <c:pt idx="341">
                  <c:v>334</c:v>
                </c:pt>
                <c:pt idx="342">
                  <c:v>340</c:v>
                </c:pt>
                <c:pt idx="343">
                  <c:v>361</c:v>
                </c:pt>
                <c:pt idx="344">
                  <c:v>367</c:v>
                </c:pt>
                <c:pt idx="345">
                  <c:v>365</c:v>
                </c:pt>
                <c:pt idx="346">
                  <c:v>381</c:v>
                </c:pt>
                <c:pt idx="347">
                  <c:v>381</c:v>
                </c:pt>
                <c:pt idx="348">
                  <c:v>372</c:v>
                </c:pt>
                <c:pt idx="349">
                  <c:v>363</c:v>
                </c:pt>
                <c:pt idx="350">
                  <c:v>388</c:v>
                </c:pt>
                <c:pt idx="351">
                  <c:v>390</c:v>
                </c:pt>
                <c:pt idx="352">
                  <c:v>389</c:v>
                </c:pt>
                <c:pt idx="353">
                  <c:v>377</c:v>
                </c:pt>
                <c:pt idx="354">
                  <c:v>374</c:v>
                </c:pt>
                <c:pt idx="355">
                  <c:v>376</c:v>
                </c:pt>
                <c:pt idx="356">
                  <c:v>397</c:v>
                </c:pt>
                <c:pt idx="357">
                  <c:v>422</c:v>
                </c:pt>
                <c:pt idx="358">
                  <c:v>443</c:v>
                </c:pt>
                <c:pt idx="359">
                  <c:v>454</c:v>
                </c:pt>
                <c:pt idx="360">
                  <c:v>450</c:v>
                </c:pt>
                <c:pt idx="361">
                  <c:v>453</c:v>
                </c:pt>
                <c:pt idx="362">
                  <c:v>489</c:v>
                </c:pt>
                <c:pt idx="363">
                  <c:v>485</c:v>
                </c:pt>
                <c:pt idx="364">
                  <c:v>442</c:v>
                </c:pt>
                <c:pt idx="365">
                  <c:v>421</c:v>
                </c:pt>
                <c:pt idx="366">
                  <c:v>406</c:v>
                </c:pt>
                <c:pt idx="367">
                  <c:v>388</c:v>
                </c:pt>
                <c:pt idx="368">
                  <c:v>386</c:v>
                </c:pt>
                <c:pt idx="369">
                  <c:v>405</c:v>
                </c:pt>
                <c:pt idx="370">
                  <c:v>389</c:v>
                </c:pt>
                <c:pt idx="371">
                  <c:v>383</c:v>
                </c:pt>
                <c:pt idx="372">
                  <c:v>383</c:v>
                </c:pt>
                <c:pt idx="373">
                  <c:v>408</c:v>
                </c:pt>
                <c:pt idx="374">
                  <c:v>411</c:v>
                </c:pt>
                <c:pt idx="375">
                  <c:v>408</c:v>
                </c:pt>
                <c:pt idx="376">
                  <c:v>419</c:v>
                </c:pt>
                <c:pt idx="377">
                  <c:v>438</c:v>
                </c:pt>
                <c:pt idx="378">
                  <c:v>454</c:v>
                </c:pt>
                <c:pt idx="379">
                  <c:v>450</c:v>
                </c:pt>
                <c:pt idx="380">
                  <c:v>437</c:v>
                </c:pt>
                <c:pt idx="381">
                  <c:v>423</c:v>
                </c:pt>
                <c:pt idx="382">
                  <c:v>418</c:v>
                </c:pt>
                <c:pt idx="383">
                  <c:v>422</c:v>
                </c:pt>
                <c:pt idx="384">
                  <c:v>414</c:v>
                </c:pt>
                <c:pt idx="385">
                  <c:v>410</c:v>
                </c:pt>
                <c:pt idx="386">
                  <c:v>410</c:v>
                </c:pt>
                <c:pt idx="387">
                  <c:v>394</c:v>
                </c:pt>
                <c:pt idx="388">
                  <c:v>376</c:v>
                </c:pt>
                <c:pt idx="389">
                  <c:v>378</c:v>
                </c:pt>
                <c:pt idx="390">
                  <c:v>387</c:v>
                </c:pt>
                <c:pt idx="391">
                  <c:v>393</c:v>
                </c:pt>
                <c:pt idx="392">
                  <c:v>403</c:v>
                </c:pt>
                <c:pt idx="393">
                  <c:v>396</c:v>
                </c:pt>
                <c:pt idx="394">
                  <c:v>396</c:v>
                </c:pt>
                <c:pt idx="395">
                  <c:v>398</c:v>
                </c:pt>
                <c:pt idx="396">
                  <c:v>415</c:v>
                </c:pt>
                <c:pt idx="397">
                  <c:v>410</c:v>
                </c:pt>
                <c:pt idx="398">
                  <c:v>399</c:v>
                </c:pt>
                <c:pt idx="399">
                  <c:v>395</c:v>
                </c:pt>
                <c:pt idx="400">
                  <c:v>381</c:v>
                </c:pt>
                <c:pt idx="401">
                  <c:v>386</c:v>
                </c:pt>
                <c:pt idx="402">
                  <c:v>397</c:v>
                </c:pt>
                <c:pt idx="403">
                  <c:v>393</c:v>
                </c:pt>
                <c:pt idx="404">
                  <c:v>411</c:v>
                </c:pt>
                <c:pt idx="405">
                  <c:v>411</c:v>
                </c:pt>
                <c:pt idx="406">
                  <c:v>409</c:v>
                </c:pt>
                <c:pt idx="407">
                  <c:v>415</c:v>
                </c:pt>
                <c:pt idx="408">
                  <c:v>506</c:v>
                </c:pt>
                <c:pt idx="409">
                  <c:v>506</c:v>
                </c:pt>
                <c:pt idx="410">
                  <c:v>512</c:v>
                </c:pt>
                <c:pt idx="411">
                  <c:v>506</c:v>
                </c:pt>
                <c:pt idx="412">
                  <c:v>505</c:v>
                </c:pt>
                <c:pt idx="413">
                  <c:v>497</c:v>
                </c:pt>
                <c:pt idx="414">
                  <c:v>532</c:v>
                </c:pt>
                <c:pt idx="415">
                  <c:v>523</c:v>
                </c:pt>
                <c:pt idx="416">
                  <c:v>516</c:v>
                </c:pt>
                <c:pt idx="417">
                  <c:v>506</c:v>
                </c:pt>
                <c:pt idx="418">
                  <c:v>520</c:v>
                </c:pt>
                <c:pt idx="419">
                  <c:v>518</c:v>
                </c:pt>
                <c:pt idx="420">
                  <c:v>516</c:v>
                </c:pt>
                <c:pt idx="421">
                  <c:v>521</c:v>
                </c:pt>
                <c:pt idx="422">
                  <c:v>545</c:v>
                </c:pt>
                <c:pt idx="423">
                  <c:v>521</c:v>
                </c:pt>
                <c:pt idx="424">
                  <c:v>516</c:v>
                </c:pt>
                <c:pt idx="425">
                  <c:v>518</c:v>
                </c:pt>
                <c:pt idx="426">
                  <c:v>520</c:v>
                </c:pt>
                <c:pt idx="427">
                  <c:v>506</c:v>
                </c:pt>
                <c:pt idx="428">
                  <c:v>516</c:v>
                </c:pt>
                <c:pt idx="429">
                  <c:v>523</c:v>
                </c:pt>
                <c:pt idx="430">
                  <c:v>532</c:v>
                </c:pt>
                <c:pt idx="431">
                  <c:v>497</c:v>
                </c:pt>
                <c:pt idx="432">
                  <c:v>505</c:v>
                </c:pt>
                <c:pt idx="433">
                  <c:v>506</c:v>
                </c:pt>
                <c:pt idx="434">
                  <c:v>512</c:v>
                </c:pt>
                <c:pt idx="435">
                  <c:v>506</c:v>
                </c:pt>
                <c:pt idx="436">
                  <c:v>506</c:v>
                </c:pt>
                <c:pt idx="437">
                  <c:v>521</c:v>
                </c:pt>
                <c:pt idx="438">
                  <c:v>512</c:v>
                </c:pt>
                <c:pt idx="439">
                  <c:v>533</c:v>
                </c:pt>
                <c:pt idx="440">
                  <c:v>533</c:v>
                </c:pt>
                <c:pt idx="441">
                  <c:v>533</c:v>
                </c:pt>
                <c:pt idx="442">
                  <c:v>544</c:v>
                </c:pt>
                <c:pt idx="443">
                  <c:v>534</c:v>
                </c:pt>
                <c:pt idx="444">
                  <c:v>514</c:v>
                </c:pt>
                <c:pt idx="445">
                  <c:v>523</c:v>
                </c:pt>
                <c:pt idx="446">
                  <c:v>511</c:v>
                </c:pt>
                <c:pt idx="447">
                  <c:v>503</c:v>
                </c:pt>
                <c:pt idx="448">
                  <c:v>499</c:v>
                </c:pt>
                <c:pt idx="449">
                  <c:v>512</c:v>
                </c:pt>
                <c:pt idx="450">
                  <c:v>513</c:v>
                </c:pt>
                <c:pt idx="451">
                  <c:v>530</c:v>
                </c:pt>
                <c:pt idx="452">
                  <c:v>525</c:v>
                </c:pt>
                <c:pt idx="453">
                  <c:v>523</c:v>
                </c:pt>
                <c:pt idx="454">
                  <c:v>521</c:v>
                </c:pt>
                <c:pt idx="455">
                  <c:v>548</c:v>
                </c:pt>
                <c:pt idx="456">
                  <c:v>547</c:v>
                </c:pt>
                <c:pt idx="457">
                  <c:v>554</c:v>
                </c:pt>
                <c:pt idx="458">
                  <c:v>569</c:v>
                </c:pt>
                <c:pt idx="459">
                  <c:v>554</c:v>
                </c:pt>
                <c:pt idx="460">
                  <c:v>554</c:v>
                </c:pt>
                <c:pt idx="461">
                  <c:v>549</c:v>
                </c:pt>
                <c:pt idx="462">
                  <c:v>535</c:v>
                </c:pt>
                <c:pt idx="463">
                  <c:v>539</c:v>
                </c:pt>
                <c:pt idx="464">
                  <c:v>529</c:v>
                </c:pt>
                <c:pt idx="465">
                  <c:v>521</c:v>
                </c:pt>
                <c:pt idx="466">
                  <c:v>519</c:v>
                </c:pt>
                <c:pt idx="467">
                  <c:v>506</c:v>
                </c:pt>
                <c:pt idx="468">
                  <c:v>513</c:v>
                </c:pt>
                <c:pt idx="469">
                  <c:v>506</c:v>
                </c:pt>
                <c:pt idx="470">
                  <c:v>502</c:v>
                </c:pt>
                <c:pt idx="471">
                  <c:v>489</c:v>
                </c:pt>
                <c:pt idx="472">
                  <c:v>485</c:v>
                </c:pt>
                <c:pt idx="473">
                  <c:v>462</c:v>
                </c:pt>
                <c:pt idx="474">
                  <c:v>447</c:v>
                </c:pt>
                <c:pt idx="475">
                  <c:v>452</c:v>
                </c:pt>
                <c:pt idx="476">
                  <c:v>460</c:v>
                </c:pt>
                <c:pt idx="477">
                  <c:v>440</c:v>
                </c:pt>
                <c:pt idx="478">
                  <c:v>434</c:v>
                </c:pt>
                <c:pt idx="479">
                  <c:v>427</c:v>
                </c:pt>
                <c:pt idx="480">
                  <c:v>437</c:v>
                </c:pt>
                <c:pt idx="481">
                  <c:v>459</c:v>
                </c:pt>
                <c:pt idx="482">
                  <c:v>457</c:v>
                </c:pt>
                <c:pt idx="483">
                  <c:v>435</c:v>
                </c:pt>
                <c:pt idx="484">
                  <c:v>409</c:v>
                </c:pt>
                <c:pt idx="485">
                  <c:v>392</c:v>
                </c:pt>
                <c:pt idx="486">
                  <c:v>391</c:v>
                </c:pt>
                <c:pt idx="487">
                  <c:v>419</c:v>
                </c:pt>
                <c:pt idx="488">
                  <c:v>427</c:v>
                </c:pt>
                <c:pt idx="489">
                  <c:v>419</c:v>
                </c:pt>
                <c:pt idx="490">
                  <c:v>416</c:v>
                </c:pt>
                <c:pt idx="491">
                  <c:v>404</c:v>
                </c:pt>
                <c:pt idx="492">
                  <c:v>409</c:v>
                </c:pt>
                <c:pt idx="493">
                  <c:v>404</c:v>
                </c:pt>
                <c:pt idx="494">
                  <c:v>413</c:v>
                </c:pt>
                <c:pt idx="495">
                  <c:v>432</c:v>
                </c:pt>
                <c:pt idx="496">
                  <c:v>430</c:v>
                </c:pt>
                <c:pt idx="497">
                  <c:v>449</c:v>
                </c:pt>
                <c:pt idx="498">
                  <c:v>440</c:v>
                </c:pt>
                <c:pt idx="499">
                  <c:v>416</c:v>
                </c:pt>
                <c:pt idx="500">
                  <c:v>397</c:v>
                </c:pt>
                <c:pt idx="501">
                  <c:v>387</c:v>
                </c:pt>
                <c:pt idx="502">
                  <c:v>382</c:v>
                </c:pt>
                <c:pt idx="503">
                  <c:v>387</c:v>
                </c:pt>
                <c:pt idx="504">
                  <c:v>394</c:v>
                </c:pt>
                <c:pt idx="505">
                  <c:v>390</c:v>
                </c:pt>
                <c:pt idx="506">
                  <c:v>385</c:v>
                </c:pt>
                <c:pt idx="507">
                  <c:v>400</c:v>
                </c:pt>
                <c:pt idx="508">
                  <c:v>406</c:v>
                </c:pt>
                <c:pt idx="509">
                  <c:v>403</c:v>
                </c:pt>
                <c:pt idx="510">
                  <c:v>397</c:v>
                </c:pt>
                <c:pt idx="511">
                  <c:v>382</c:v>
                </c:pt>
                <c:pt idx="512">
                  <c:v>385</c:v>
                </c:pt>
                <c:pt idx="513">
                  <c:v>385</c:v>
                </c:pt>
                <c:pt idx="514">
                  <c:v>382</c:v>
                </c:pt>
                <c:pt idx="515">
                  <c:v>392</c:v>
                </c:pt>
                <c:pt idx="516">
                  <c:v>395</c:v>
                </c:pt>
                <c:pt idx="517">
                  <c:v>397</c:v>
                </c:pt>
                <c:pt idx="518">
                  <c:v>390</c:v>
                </c:pt>
                <c:pt idx="519">
                  <c:v>394</c:v>
                </c:pt>
                <c:pt idx="520">
                  <c:v>387</c:v>
                </c:pt>
                <c:pt idx="521">
                  <c:v>379</c:v>
                </c:pt>
                <c:pt idx="522">
                  <c:v>376</c:v>
                </c:pt>
                <c:pt idx="523">
                  <c:v>382</c:v>
                </c:pt>
                <c:pt idx="524">
                  <c:v>375</c:v>
                </c:pt>
                <c:pt idx="525">
                  <c:v>374</c:v>
                </c:pt>
                <c:pt idx="526">
                  <c:v>377</c:v>
                </c:pt>
                <c:pt idx="527">
                  <c:v>394</c:v>
                </c:pt>
                <c:pt idx="528">
                  <c:v>392</c:v>
                </c:pt>
                <c:pt idx="529">
                  <c:v>397</c:v>
                </c:pt>
                <c:pt idx="530">
                  <c:v>410</c:v>
                </c:pt>
                <c:pt idx="531">
                  <c:v>405</c:v>
                </c:pt>
                <c:pt idx="532">
                  <c:v>409</c:v>
                </c:pt>
                <c:pt idx="533">
                  <c:v>407</c:v>
                </c:pt>
                <c:pt idx="534">
                  <c:v>418</c:v>
                </c:pt>
                <c:pt idx="535">
                  <c:v>416</c:v>
                </c:pt>
                <c:pt idx="536">
                  <c:v>408</c:v>
                </c:pt>
                <c:pt idx="537">
                  <c:v>207</c:v>
                </c:pt>
                <c:pt idx="538">
                  <c:v>203</c:v>
                </c:pt>
                <c:pt idx="539">
                  <c:v>203</c:v>
                </c:pt>
                <c:pt idx="540">
                  <c:v>205</c:v>
                </c:pt>
                <c:pt idx="541">
                  <c:v>208</c:v>
                </c:pt>
                <c:pt idx="542">
                  <c:v>206</c:v>
                </c:pt>
                <c:pt idx="543">
                  <c:v>207</c:v>
                </c:pt>
                <c:pt idx="544">
                  <c:v>206</c:v>
                </c:pt>
                <c:pt idx="545">
                  <c:v>206</c:v>
                </c:pt>
                <c:pt idx="546">
                  <c:v>208</c:v>
                </c:pt>
                <c:pt idx="547">
                  <c:v>212</c:v>
                </c:pt>
                <c:pt idx="548">
                  <c:v>214</c:v>
                </c:pt>
                <c:pt idx="549">
                  <c:v>215</c:v>
                </c:pt>
                <c:pt idx="550">
                  <c:v>213</c:v>
                </c:pt>
                <c:pt idx="551">
                  <c:v>214</c:v>
                </c:pt>
                <c:pt idx="552">
                  <c:v>214</c:v>
                </c:pt>
                <c:pt idx="553">
                  <c:v>219</c:v>
                </c:pt>
                <c:pt idx="554">
                  <c:v>209</c:v>
                </c:pt>
                <c:pt idx="555">
                  <c:v>208</c:v>
                </c:pt>
                <c:pt idx="556">
                  <c:v>207</c:v>
                </c:pt>
                <c:pt idx="557">
                  <c:v>203</c:v>
                </c:pt>
                <c:pt idx="558">
                  <c:v>203</c:v>
                </c:pt>
                <c:pt idx="559">
                  <c:v>209</c:v>
                </c:pt>
                <c:pt idx="560">
                  <c:v>210</c:v>
                </c:pt>
                <c:pt idx="561">
                  <c:v>215</c:v>
                </c:pt>
                <c:pt idx="562">
                  <c:v>206</c:v>
                </c:pt>
                <c:pt idx="563">
                  <c:v>212</c:v>
                </c:pt>
                <c:pt idx="564">
                  <c:v>225</c:v>
                </c:pt>
                <c:pt idx="565">
                  <c:v>224</c:v>
                </c:pt>
                <c:pt idx="566">
                  <c:v>231</c:v>
                </c:pt>
                <c:pt idx="567">
                  <c:v>230</c:v>
                </c:pt>
                <c:pt idx="568">
                  <c:v>234</c:v>
                </c:pt>
                <c:pt idx="569">
                  <c:v>233</c:v>
                </c:pt>
                <c:pt idx="570">
                  <c:v>231</c:v>
                </c:pt>
                <c:pt idx="571">
                  <c:v>228</c:v>
                </c:pt>
                <c:pt idx="572">
                  <c:v>227</c:v>
                </c:pt>
                <c:pt idx="573">
                  <c:v>221</c:v>
                </c:pt>
                <c:pt idx="574">
                  <c:v>222</c:v>
                </c:pt>
                <c:pt idx="575">
                  <c:v>218</c:v>
                </c:pt>
                <c:pt idx="576">
                  <c:v>215</c:v>
                </c:pt>
                <c:pt idx="577">
                  <c:v>213</c:v>
                </c:pt>
                <c:pt idx="578">
                  <c:v>211</c:v>
                </c:pt>
                <c:pt idx="579">
                  <c:v>212</c:v>
                </c:pt>
                <c:pt idx="580">
                  <c:v>212</c:v>
                </c:pt>
                <c:pt idx="581">
                  <c:v>209</c:v>
                </c:pt>
                <c:pt idx="582">
                  <c:v>205</c:v>
                </c:pt>
                <c:pt idx="583">
                  <c:v>206</c:v>
                </c:pt>
                <c:pt idx="584">
                  <c:v>205</c:v>
                </c:pt>
                <c:pt idx="585">
                  <c:v>203</c:v>
                </c:pt>
                <c:pt idx="586">
                  <c:v>201</c:v>
                </c:pt>
                <c:pt idx="587">
                  <c:v>203</c:v>
                </c:pt>
                <c:pt idx="588">
                  <c:v>200</c:v>
                </c:pt>
                <c:pt idx="589">
                  <c:v>200</c:v>
                </c:pt>
                <c:pt idx="590">
                  <c:v>210</c:v>
                </c:pt>
                <c:pt idx="591">
                  <c:v>208</c:v>
                </c:pt>
                <c:pt idx="592">
                  <c:v>209</c:v>
                </c:pt>
                <c:pt idx="593">
                  <c:v>214</c:v>
                </c:pt>
                <c:pt idx="594">
                  <c:v>219</c:v>
                </c:pt>
                <c:pt idx="595">
                  <c:v>218</c:v>
                </c:pt>
                <c:pt idx="596">
                  <c:v>209</c:v>
                </c:pt>
                <c:pt idx="597">
                  <c:v>210</c:v>
                </c:pt>
                <c:pt idx="598">
                  <c:v>212</c:v>
                </c:pt>
                <c:pt idx="599">
                  <c:v>219</c:v>
                </c:pt>
                <c:pt idx="600">
                  <c:v>220</c:v>
                </c:pt>
                <c:pt idx="601">
                  <c:v>218</c:v>
                </c:pt>
                <c:pt idx="602">
                  <c:v>228</c:v>
                </c:pt>
                <c:pt idx="603">
                  <c:v>230</c:v>
                </c:pt>
                <c:pt idx="604">
                  <c:v>243</c:v>
                </c:pt>
                <c:pt idx="605">
                  <c:v>239</c:v>
                </c:pt>
                <c:pt idx="606">
                  <c:v>246</c:v>
                </c:pt>
                <c:pt idx="607">
                  <c:v>240</c:v>
                </c:pt>
                <c:pt idx="608">
                  <c:v>239</c:v>
                </c:pt>
                <c:pt idx="609">
                  <c:v>237</c:v>
                </c:pt>
                <c:pt idx="610">
                  <c:v>240</c:v>
                </c:pt>
                <c:pt idx="611">
                  <c:v>239</c:v>
                </c:pt>
                <c:pt idx="612">
                  <c:v>232</c:v>
                </c:pt>
                <c:pt idx="613">
                  <c:v>236</c:v>
                </c:pt>
                <c:pt idx="614">
                  <c:v>245</c:v>
                </c:pt>
                <c:pt idx="615">
                  <c:v>244</c:v>
                </c:pt>
                <c:pt idx="616">
                  <c:v>245</c:v>
                </c:pt>
                <c:pt idx="617">
                  <c:v>239</c:v>
                </c:pt>
                <c:pt idx="618">
                  <c:v>241</c:v>
                </c:pt>
                <c:pt idx="619">
                  <c:v>244</c:v>
                </c:pt>
                <c:pt idx="620">
                  <c:v>243</c:v>
                </c:pt>
                <c:pt idx="621">
                  <c:v>243</c:v>
                </c:pt>
                <c:pt idx="622">
                  <c:v>243</c:v>
                </c:pt>
                <c:pt idx="623">
                  <c:v>245</c:v>
                </c:pt>
                <c:pt idx="624">
                  <c:v>239</c:v>
                </c:pt>
                <c:pt idx="625">
                  <c:v>236</c:v>
                </c:pt>
                <c:pt idx="626">
                  <c:v>233</c:v>
                </c:pt>
                <c:pt idx="627">
                  <c:v>233</c:v>
                </c:pt>
                <c:pt idx="628">
                  <c:v>237</c:v>
                </c:pt>
                <c:pt idx="629">
                  <c:v>244</c:v>
                </c:pt>
                <c:pt idx="630">
                  <c:v>242</c:v>
                </c:pt>
                <c:pt idx="631">
                  <c:v>243</c:v>
                </c:pt>
                <c:pt idx="632">
                  <c:v>243</c:v>
                </c:pt>
                <c:pt idx="633">
                  <c:v>249</c:v>
                </c:pt>
                <c:pt idx="634">
                  <c:v>249</c:v>
                </c:pt>
                <c:pt idx="635">
                  <c:v>250</c:v>
                </c:pt>
                <c:pt idx="636">
                  <c:v>263</c:v>
                </c:pt>
                <c:pt idx="637">
                  <c:v>264</c:v>
                </c:pt>
                <c:pt idx="638">
                  <c:v>264</c:v>
                </c:pt>
                <c:pt idx="639">
                  <c:v>255</c:v>
                </c:pt>
                <c:pt idx="640">
                  <c:v>252</c:v>
                </c:pt>
                <c:pt idx="641">
                  <c:v>237</c:v>
                </c:pt>
                <c:pt idx="642">
                  <c:v>241</c:v>
                </c:pt>
                <c:pt idx="643">
                  <c:v>245</c:v>
                </c:pt>
                <c:pt idx="644">
                  <c:v>238</c:v>
                </c:pt>
                <c:pt idx="645">
                  <c:v>244</c:v>
                </c:pt>
                <c:pt idx="646">
                  <c:v>238</c:v>
                </c:pt>
                <c:pt idx="647">
                  <c:v>233</c:v>
                </c:pt>
                <c:pt idx="648">
                  <c:v>238</c:v>
                </c:pt>
                <c:pt idx="649">
                  <c:v>243</c:v>
                </c:pt>
                <c:pt idx="650">
                  <c:v>255</c:v>
                </c:pt>
                <c:pt idx="651">
                  <c:v>266</c:v>
                </c:pt>
                <c:pt idx="652">
                  <c:v>280</c:v>
                </c:pt>
                <c:pt idx="653">
                  <c:v>273</c:v>
                </c:pt>
                <c:pt idx="654">
                  <c:v>301</c:v>
                </c:pt>
                <c:pt idx="655">
                  <c:v>312</c:v>
                </c:pt>
                <c:pt idx="656">
                  <c:v>318</c:v>
                </c:pt>
                <c:pt idx="657">
                  <c:v>284</c:v>
                </c:pt>
                <c:pt idx="658">
                  <c:v>283</c:v>
                </c:pt>
                <c:pt idx="659">
                  <c:v>266</c:v>
                </c:pt>
                <c:pt idx="660">
                  <c:v>250</c:v>
                </c:pt>
                <c:pt idx="661">
                  <c:v>254</c:v>
                </c:pt>
                <c:pt idx="662">
                  <c:v>256</c:v>
                </c:pt>
                <c:pt idx="663">
                  <c:v>261</c:v>
                </c:pt>
                <c:pt idx="664">
                  <c:v>259</c:v>
                </c:pt>
                <c:pt idx="665">
                  <c:v>264</c:v>
                </c:pt>
                <c:pt idx="666">
                  <c:v>281</c:v>
                </c:pt>
                <c:pt idx="667">
                  <c:v>287</c:v>
                </c:pt>
                <c:pt idx="668">
                  <c:v>284</c:v>
                </c:pt>
                <c:pt idx="669">
                  <c:v>278</c:v>
                </c:pt>
                <c:pt idx="670">
                  <c:v>281</c:v>
                </c:pt>
                <c:pt idx="671">
                  <c:v>293</c:v>
                </c:pt>
                <c:pt idx="672">
                  <c:v>292</c:v>
                </c:pt>
                <c:pt idx="673">
                  <c:v>294</c:v>
                </c:pt>
                <c:pt idx="674">
                  <c:v>294</c:v>
                </c:pt>
                <c:pt idx="675">
                  <c:v>294</c:v>
                </c:pt>
                <c:pt idx="676">
                  <c:v>290</c:v>
                </c:pt>
                <c:pt idx="677">
                  <c:v>288</c:v>
                </c:pt>
                <c:pt idx="678">
                  <c:v>286</c:v>
                </c:pt>
                <c:pt idx="679">
                  <c:v>283</c:v>
                </c:pt>
                <c:pt idx="680">
                  <c:v>286</c:v>
                </c:pt>
                <c:pt idx="681">
                  <c:v>284</c:v>
                </c:pt>
                <c:pt idx="682">
                  <c:v>297</c:v>
                </c:pt>
                <c:pt idx="683">
                  <c:v>294</c:v>
                </c:pt>
                <c:pt idx="684">
                  <c:v>324</c:v>
                </c:pt>
                <c:pt idx="685">
                  <c:v>324</c:v>
                </c:pt>
                <c:pt idx="686">
                  <c:v>311</c:v>
                </c:pt>
                <c:pt idx="687">
                  <c:v>307</c:v>
                </c:pt>
                <c:pt idx="688">
                  <c:v>300</c:v>
                </c:pt>
                <c:pt idx="689">
                  <c:v>297</c:v>
                </c:pt>
                <c:pt idx="690">
                  <c:v>296</c:v>
                </c:pt>
                <c:pt idx="691">
                  <c:v>300</c:v>
                </c:pt>
                <c:pt idx="692">
                  <c:v>312</c:v>
                </c:pt>
                <c:pt idx="693">
                  <c:v>313</c:v>
                </c:pt>
                <c:pt idx="694">
                  <c:v>305</c:v>
                </c:pt>
                <c:pt idx="695">
                  <c:v>301</c:v>
                </c:pt>
                <c:pt idx="696">
                  <c:v>304</c:v>
                </c:pt>
                <c:pt idx="697">
                  <c:v>297</c:v>
                </c:pt>
                <c:pt idx="698">
                  <c:v>306</c:v>
                </c:pt>
                <c:pt idx="699">
                  <c:v>314</c:v>
                </c:pt>
                <c:pt idx="700">
                  <c:v>314</c:v>
                </c:pt>
                <c:pt idx="701">
                  <c:v>322</c:v>
                </c:pt>
                <c:pt idx="702">
                  <c:v>329</c:v>
                </c:pt>
                <c:pt idx="703">
                  <c:v>322</c:v>
                </c:pt>
                <c:pt idx="704">
                  <c:v>310</c:v>
                </c:pt>
                <c:pt idx="705">
                  <c:v>303</c:v>
                </c:pt>
                <c:pt idx="706">
                  <c:v>307</c:v>
                </c:pt>
                <c:pt idx="707">
                  <c:v>307</c:v>
                </c:pt>
                <c:pt idx="708">
                  <c:v>308</c:v>
                </c:pt>
                <c:pt idx="709">
                  <c:v>327</c:v>
                </c:pt>
                <c:pt idx="710">
                  <c:v>328</c:v>
                </c:pt>
                <c:pt idx="711">
                  <c:v>333</c:v>
                </c:pt>
                <c:pt idx="712">
                  <c:v>324</c:v>
                </c:pt>
                <c:pt idx="713">
                  <c:v>344</c:v>
                </c:pt>
                <c:pt idx="714">
                  <c:v>344</c:v>
                </c:pt>
                <c:pt idx="715">
                  <c:v>361</c:v>
                </c:pt>
                <c:pt idx="716">
                  <c:v>360</c:v>
                </c:pt>
                <c:pt idx="717">
                  <c:v>351</c:v>
                </c:pt>
                <c:pt idx="718">
                  <c:v>344</c:v>
                </c:pt>
                <c:pt idx="719">
                  <c:v>333</c:v>
                </c:pt>
                <c:pt idx="720">
                  <c:v>328</c:v>
                </c:pt>
                <c:pt idx="721">
                  <c:v>324</c:v>
                </c:pt>
                <c:pt idx="722">
                  <c:v>319</c:v>
                </c:pt>
                <c:pt idx="723">
                  <c:v>324</c:v>
                </c:pt>
                <c:pt idx="724">
                  <c:v>318</c:v>
                </c:pt>
                <c:pt idx="725">
                  <c:v>322</c:v>
                </c:pt>
                <c:pt idx="726">
                  <c:v>317</c:v>
                </c:pt>
                <c:pt idx="727">
                  <c:v>309</c:v>
                </c:pt>
                <c:pt idx="728">
                  <c:v>312</c:v>
                </c:pt>
                <c:pt idx="729">
                  <c:v>302</c:v>
                </c:pt>
                <c:pt idx="730">
                  <c:v>301</c:v>
                </c:pt>
                <c:pt idx="731">
                  <c:v>287</c:v>
                </c:pt>
                <c:pt idx="732">
                  <c:v>283</c:v>
                </c:pt>
                <c:pt idx="733">
                  <c:v>287</c:v>
                </c:pt>
                <c:pt idx="734">
                  <c:v>291</c:v>
                </c:pt>
                <c:pt idx="735">
                  <c:v>389</c:v>
                </c:pt>
                <c:pt idx="736">
                  <c:v>293</c:v>
                </c:pt>
                <c:pt idx="737">
                  <c:v>300</c:v>
                </c:pt>
                <c:pt idx="738">
                  <c:v>310</c:v>
                </c:pt>
                <c:pt idx="739">
                  <c:v>296</c:v>
                </c:pt>
                <c:pt idx="740">
                  <c:v>288</c:v>
                </c:pt>
                <c:pt idx="741">
                  <c:v>278</c:v>
                </c:pt>
                <c:pt idx="742">
                  <c:v>276</c:v>
                </c:pt>
                <c:pt idx="743">
                  <c:v>280</c:v>
                </c:pt>
                <c:pt idx="744">
                  <c:v>283</c:v>
                </c:pt>
                <c:pt idx="745">
                  <c:v>281</c:v>
                </c:pt>
                <c:pt idx="746">
                  <c:v>282</c:v>
                </c:pt>
                <c:pt idx="747">
                  <c:v>295</c:v>
                </c:pt>
                <c:pt idx="748">
                  <c:v>296</c:v>
                </c:pt>
                <c:pt idx="749">
                  <c:v>292</c:v>
                </c:pt>
                <c:pt idx="750">
                  <c:v>284</c:v>
                </c:pt>
                <c:pt idx="751">
                  <c:v>277</c:v>
                </c:pt>
                <c:pt idx="752">
                  <c:v>281</c:v>
                </c:pt>
                <c:pt idx="753">
                  <c:v>274</c:v>
                </c:pt>
                <c:pt idx="754">
                  <c:v>275</c:v>
                </c:pt>
                <c:pt idx="755">
                  <c:v>283</c:v>
                </c:pt>
                <c:pt idx="756">
                  <c:v>279</c:v>
                </c:pt>
                <c:pt idx="757">
                  <c:v>282</c:v>
                </c:pt>
                <c:pt idx="758">
                  <c:v>285</c:v>
                </c:pt>
                <c:pt idx="759">
                  <c:v>275</c:v>
                </c:pt>
                <c:pt idx="760">
                  <c:v>274</c:v>
                </c:pt>
                <c:pt idx="761">
                  <c:v>270</c:v>
                </c:pt>
                <c:pt idx="762">
                  <c:v>269</c:v>
                </c:pt>
                <c:pt idx="763">
                  <c:v>268</c:v>
                </c:pt>
                <c:pt idx="764">
                  <c:v>281</c:v>
                </c:pt>
                <c:pt idx="765">
                  <c:v>285</c:v>
                </c:pt>
                <c:pt idx="766">
                  <c:v>287</c:v>
                </c:pt>
                <c:pt idx="767">
                  <c:v>294</c:v>
                </c:pt>
                <c:pt idx="768">
                  <c:v>292</c:v>
                </c:pt>
                <c:pt idx="769">
                  <c:v>284</c:v>
                </c:pt>
                <c:pt idx="770">
                  <c:v>283</c:v>
                </c:pt>
                <c:pt idx="771">
                  <c:v>288</c:v>
                </c:pt>
                <c:pt idx="772">
                  <c:v>287</c:v>
                </c:pt>
                <c:pt idx="773">
                  <c:v>288</c:v>
                </c:pt>
                <c:pt idx="774">
                  <c:v>290</c:v>
                </c:pt>
                <c:pt idx="775">
                  <c:v>291</c:v>
                </c:pt>
                <c:pt idx="776">
                  <c:v>288</c:v>
                </c:pt>
                <c:pt idx="777">
                  <c:v>287</c:v>
                </c:pt>
                <c:pt idx="778">
                  <c:v>292</c:v>
                </c:pt>
                <c:pt idx="779">
                  <c:v>297</c:v>
                </c:pt>
                <c:pt idx="780">
                  <c:v>298</c:v>
                </c:pt>
                <c:pt idx="781">
                  <c:v>283</c:v>
                </c:pt>
                <c:pt idx="782">
                  <c:v>292</c:v>
                </c:pt>
                <c:pt idx="783">
                  <c:v>292</c:v>
                </c:pt>
                <c:pt idx="784">
                  <c:v>288</c:v>
                </c:pt>
                <c:pt idx="785">
                  <c:v>292</c:v>
                </c:pt>
                <c:pt idx="786">
                  <c:v>298</c:v>
                </c:pt>
                <c:pt idx="787">
                  <c:v>296</c:v>
                </c:pt>
                <c:pt idx="788">
                  <c:v>310</c:v>
                </c:pt>
                <c:pt idx="789">
                  <c:v>304</c:v>
                </c:pt>
                <c:pt idx="790">
                  <c:v>299</c:v>
                </c:pt>
                <c:pt idx="791">
                  <c:v>295</c:v>
                </c:pt>
                <c:pt idx="792">
                  <c:v>304</c:v>
                </c:pt>
                <c:pt idx="793">
                  <c:v>309</c:v>
                </c:pt>
                <c:pt idx="794">
                  <c:v>312</c:v>
                </c:pt>
                <c:pt idx="795">
                  <c:v>307</c:v>
                </c:pt>
                <c:pt idx="796">
                  <c:v>297</c:v>
                </c:pt>
                <c:pt idx="797">
                  <c:v>296</c:v>
                </c:pt>
                <c:pt idx="798">
                  <c:v>297</c:v>
                </c:pt>
                <c:pt idx="799">
                  <c:v>306</c:v>
                </c:pt>
                <c:pt idx="800">
                  <c:v>306</c:v>
                </c:pt>
                <c:pt idx="801">
                  <c:v>311</c:v>
                </c:pt>
                <c:pt idx="802">
                  <c:v>318</c:v>
                </c:pt>
                <c:pt idx="803">
                  <c:v>353</c:v>
                </c:pt>
                <c:pt idx="804">
                  <c:v>360</c:v>
                </c:pt>
                <c:pt idx="805">
                  <c:v>350</c:v>
                </c:pt>
                <c:pt idx="806">
                  <c:v>340</c:v>
                </c:pt>
                <c:pt idx="807">
                  <c:v>339</c:v>
                </c:pt>
                <c:pt idx="808">
                  <c:v>315</c:v>
                </c:pt>
                <c:pt idx="809">
                  <c:v>323</c:v>
                </c:pt>
                <c:pt idx="810">
                  <c:v>322</c:v>
                </c:pt>
                <c:pt idx="811">
                  <c:v>317</c:v>
                </c:pt>
                <c:pt idx="812">
                  <c:v>341</c:v>
                </c:pt>
                <c:pt idx="813">
                  <c:v>343</c:v>
                </c:pt>
                <c:pt idx="814">
                  <c:v>335</c:v>
                </c:pt>
                <c:pt idx="815">
                  <c:v>342</c:v>
                </c:pt>
                <c:pt idx="816">
                  <c:v>323</c:v>
                </c:pt>
                <c:pt idx="817">
                  <c:v>322</c:v>
                </c:pt>
                <c:pt idx="818">
                  <c:v>318</c:v>
                </c:pt>
                <c:pt idx="819">
                  <c:v>316</c:v>
                </c:pt>
                <c:pt idx="820">
                  <c:v>316</c:v>
                </c:pt>
                <c:pt idx="821">
                  <c:v>329</c:v>
                </c:pt>
                <c:pt idx="822">
                  <c:v>338</c:v>
                </c:pt>
                <c:pt idx="823">
                  <c:v>351</c:v>
                </c:pt>
                <c:pt idx="824">
                  <c:v>369</c:v>
                </c:pt>
                <c:pt idx="825">
                  <c:v>352</c:v>
                </c:pt>
                <c:pt idx="826">
                  <c:v>358</c:v>
                </c:pt>
                <c:pt idx="827">
                  <c:v>338</c:v>
                </c:pt>
                <c:pt idx="828">
                  <c:v>334</c:v>
                </c:pt>
                <c:pt idx="829">
                  <c:v>340</c:v>
                </c:pt>
                <c:pt idx="830">
                  <c:v>361</c:v>
                </c:pt>
                <c:pt idx="831">
                  <c:v>367</c:v>
                </c:pt>
                <c:pt idx="832">
                  <c:v>365</c:v>
                </c:pt>
                <c:pt idx="833">
                  <c:v>381</c:v>
                </c:pt>
                <c:pt idx="834">
                  <c:v>381</c:v>
                </c:pt>
                <c:pt idx="835">
                  <c:v>372</c:v>
                </c:pt>
                <c:pt idx="836">
                  <c:v>363</c:v>
                </c:pt>
                <c:pt idx="837">
                  <c:v>388</c:v>
                </c:pt>
                <c:pt idx="838">
                  <c:v>390</c:v>
                </c:pt>
                <c:pt idx="839">
                  <c:v>389</c:v>
                </c:pt>
                <c:pt idx="840">
                  <c:v>377</c:v>
                </c:pt>
                <c:pt idx="841">
                  <c:v>374</c:v>
                </c:pt>
                <c:pt idx="842">
                  <c:v>376</c:v>
                </c:pt>
                <c:pt idx="843">
                  <c:v>397</c:v>
                </c:pt>
                <c:pt idx="844">
                  <c:v>422</c:v>
                </c:pt>
                <c:pt idx="845">
                  <c:v>443</c:v>
                </c:pt>
                <c:pt idx="846">
                  <c:v>454</c:v>
                </c:pt>
                <c:pt idx="847">
                  <c:v>450</c:v>
                </c:pt>
                <c:pt idx="848">
                  <c:v>453</c:v>
                </c:pt>
                <c:pt idx="849">
                  <c:v>489</c:v>
                </c:pt>
                <c:pt idx="850">
                  <c:v>485</c:v>
                </c:pt>
                <c:pt idx="851">
                  <c:v>442</c:v>
                </c:pt>
                <c:pt idx="852">
                  <c:v>421</c:v>
                </c:pt>
                <c:pt idx="853">
                  <c:v>406</c:v>
                </c:pt>
                <c:pt idx="854">
                  <c:v>388</c:v>
                </c:pt>
                <c:pt idx="855">
                  <c:v>386</c:v>
                </c:pt>
                <c:pt idx="856">
                  <c:v>405</c:v>
                </c:pt>
                <c:pt idx="857">
                  <c:v>389</c:v>
                </c:pt>
                <c:pt idx="858">
                  <c:v>383</c:v>
                </c:pt>
                <c:pt idx="859">
                  <c:v>383</c:v>
                </c:pt>
                <c:pt idx="860">
                  <c:v>408</c:v>
                </c:pt>
                <c:pt idx="861">
                  <c:v>411</c:v>
                </c:pt>
                <c:pt idx="862">
                  <c:v>408</c:v>
                </c:pt>
                <c:pt idx="863">
                  <c:v>419</c:v>
                </c:pt>
                <c:pt idx="864">
                  <c:v>438</c:v>
                </c:pt>
                <c:pt idx="865">
                  <c:v>454</c:v>
                </c:pt>
                <c:pt idx="866">
                  <c:v>450</c:v>
                </c:pt>
                <c:pt idx="867">
                  <c:v>437</c:v>
                </c:pt>
                <c:pt idx="868">
                  <c:v>423</c:v>
                </c:pt>
                <c:pt idx="869">
                  <c:v>418</c:v>
                </c:pt>
                <c:pt idx="870">
                  <c:v>422</c:v>
                </c:pt>
                <c:pt idx="871">
                  <c:v>414</c:v>
                </c:pt>
                <c:pt idx="872">
                  <c:v>410</c:v>
                </c:pt>
                <c:pt idx="873">
                  <c:v>410</c:v>
                </c:pt>
                <c:pt idx="874">
                  <c:v>394</c:v>
                </c:pt>
                <c:pt idx="875">
                  <c:v>376</c:v>
                </c:pt>
                <c:pt idx="876">
                  <c:v>378</c:v>
                </c:pt>
                <c:pt idx="877">
                  <c:v>387</c:v>
                </c:pt>
                <c:pt idx="878">
                  <c:v>393</c:v>
                </c:pt>
                <c:pt idx="879">
                  <c:v>403</c:v>
                </c:pt>
                <c:pt idx="880">
                  <c:v>396</c:v>
                </c:pt>
                <c:pt idx="881">
                  <c:v>396</c:v>
                </c:pt>
                <c:pt idx="882">
                  <c:v>398</c:v>
                </c:pt>
                <c:pt idx="883">
                  <c:v>415</c:v>
                </c:pt>
                <c:pt idx="884">
                  <c:v>410</c:v>
                </c:pt>
                <c:pt idx="885">
                  <c:v>399</c:v>
                </c:pt>
                <c:pt idx="886">
                  <c:v>395</c:v>
                </c:pt>
                <c:pt idx="887">
                  <c:v>381</c:v>
                </c:pt>
                <c:pt idx="888">
                  <c:v>386</c:v>
                </c:pt>
                <c:pt idx="889">
                  <c:v>397</c:v>
                </c:pt>
                <c:pt idx="890">
                  <c:v>393</c:v>
                </c:pt>
                <c:pt idx="891">
                  <c:v>411</c:v>
                </c:pt>
                <c:pt idx="892">
                  <c:v>411</c:v>
                </c:pt>
                <c:pt idx="893">
                  <c:v>409</c:v>
                </c:pt>
                <c:pt idx="894">
                  <c:v>415</c:v>
                </c:pt>
                <c:pt idx="895">
                  <c:v>506</c:v>
                </c:pt>
                <c:pt idx="896">
                  <c:v>506</c:v>
                </c:pt>
                <c:pt idx="897">
                  <c:v>512</c:v>
                </c:pt>
                <c:pt idx="898">
                  <c:v>506</c:v>
                </c:pt>
                <c:pt idx="899">
                  <c:v>505</c:v>
                </c:pt>
                <c:pt idx="900">
                  <c:v>497</c:v>
                </c:pt>
                <c:pt idx="901">
                  <c:v>532</c:v>
                </c:pt>
                <c:pt idx="902">
                  <c:v>523</c:v>
                </c:pt>
                <c:pt idx="903">
                  <c:v>516</c:v>
                </c:pt>
                <c:pt idx="904">
                  <c:v>506</c:v>
                </c:pt>
                <c:pt idx="905">
                  <c:v>520</c:v>
                </c:pt>
                <c:pt idx="906">
                  <c:v>518</c:v>
                </c:pt>
                <c:pt idx="907">
                  <c:v>516</c:v>
                </c:pt>
                <c:pt idx="908">
                  <c:v>521</c:v>
                </c:pt>
                <c:pt idx="909">
                  <c:v>545</c:v>
                </c:pt>
                <c:pt idx="910">
                  <c:v>521</c:v>
                </c:pt>
                <c:pt idx="911">
                  <c:v>516</c:v>
                </c:pt>
                <c:pt idx="912">
                  <c:v>518</c:v>
                </c:pt>
                <c:pt idx="913">
                  <c:v>520</c:v>
                </c:pt>
                <c:pt idx="914">
                  <c:v>506</c:v>
                </c:pt>
                <c:pt idx="915">
                  <c:v>516</c:v>
                </c:pt>
                <c:pt idx="916">
                  <c:v>523</c:v>
                </c:pt>
                <c:pt idx="917">
                  <c:v>532</c:v>
                </c:pt>
                <c:pt idx="918">
                  <c:v>497</c:v>
                </c:pt>
                <c:pt idx="919">
                  <c:v>505</c:v>
                </c:pt>
                <c:pt idx="920">
                  <c:v>506</c:v>
                </c:pt>
                <c:pt idx="921">
                  <c:v>512</c:v>
                </c:pt>
                <c:pt idx="922">
                  <c:v>506</c:v>
                </c:pt>
                <c:pt idx="923">
                  <c:v>506</c:v>
                </c:pt>
                <c:pt idx="924">
                  <c:v>521</c:v>
                </c:pt>
                <c:pt idx="925">
                  <c:v>512</c:v>
                </c:pt>
                <c:pt idx="926">
                  <c:v>533</c:v>
                </c:pt>
                <c:pt idx="927">
                  <c:v>533</c:v>
                </c:pt>
                <c:pt idx="928">
                  <c:v>533</c:v>
                </c:pt>
                <c:pt idx="929">
                  <c:v>544</c:v>
                </c:pt>
                <c:pt idx="930">
                  <c:v>534</c:v>
                </c:pt>
                <c:pt idx="931">
                  <c:v>514</c:v>
                </c:pt>
                <c:pt idx="932">
                  <c:v>523</c:v>
                </c:pt>
                <c:pt idx="933">
                  <c:v>511</c:v>
                </c:pt>
                <c:pt idx="934">
                  <c:v>503</c:v>
                </c:pt>
                <c:pt idx="935">
                  <c:v>499</c:v>
                </c:pt>
                <c:pt idx="936">
                  <c:v>512</c:v>
                </c:pt>
                <c:pt idx="937">
                  <c:v>513</c:v>
                </c:pt>
                <c:pt idx="938">
                  <c:v>530</c:v>
                </c:pt>
                <c:pt idx="939">
                  <c:v>525</c:v>
                </c:pt>
                <c:pt idx="940">
                  <c:v>523</c:v>
                </c:pt>
                <c:pt idx="941">
                  <c:v>521</c:v>
                </c:pt>
                <c:pt idx="942">
                  <c:v>548</c:v>
                </c:pt>
                <c:pt idx="943">
                  <c:v>547</c:v>
                </c:pt>
                <c:pt idx="944">
                  <c:v>554</c:v>
                </c:pt>
                <c:pt idx="945">
                  <c:v>569</c:v>
                </c:pt>
                <c:pt idx="946">
                  <c:v>554</c:v>
                </c:pt>
                <c:pt idx="947">
                  <c:v>554</c:v>
                </c:pt>
                <c:pt idx="948">
                  <c:v>549</c:v>
                </c:pt>
                <c:pt idx="949">
                  <c:v>535</c:v>
                </c:pt>
                <c:pt idx="950">
                  <c:v>539</c:v>
                </c:pt>
                <c:pt idx="951">
                  <c:v>529</c:v>
                </c:pt>
                <c:pt idx="952">
                  <c:v>521</c:v>
                </c:pt>
                <c:pt idx="953">
                  <c:v>519</c:v>
                </c:pt>
                <c:pt idx="954">
                  <c:v>506</c:v>
                </c:pt>
                <c:pt idx="955">
                  <c:v>513</c:v>
                </c:pt>
                <c:pt idx="956">
                  <c:v>506</c:v>
                </c:pt>
                <c:pt idx="957">
                  <c:v>502</c:v>
                </c:pt>
                <c:pt idx="958">
                  <c:v>489</c:v>
                </c:pt>
                <c:pt idx="959">
                  <c:v>485</c:v>
                </c:pt>
                <c:pt idx="960">
                  <c:v>462</c:v>
                </c:pt>
                <c:pt idx="961">
                  <c:v>447</c:v>
                </c:pt>
                <c:pt idx="962">
                  <c:v>452</c:v>
                </c:pt>
                <c:pt idx="963">
                  <c:v>460</c:v>
                </c:pt>
                <c:pt idx="964">
                  <c:v>440</c:v>
                </c:pt>
                <c:pt idx="965">
                  <c:v>434</c:v>
                </c:pt>
                <c:pt idx="966">
                  <c:v>427</c:v>
                </c:pt>
                <c:pt idx="967">
                  <c:v>437</c:v>
                </c:pt>
                <c:pt idx="968">
                  <c:v>459</c:v>
                </c:pt>
                <c:pt idx="969">
                  <c:v>457</c:v>
                </c:pt>
                <c:pt idx="970">
                  <c:v>435</c:v>
                </c:pt>
                <c:pt idx="971">
                  <c:v>409</c:v>
                </c:pt>
                <c:pt idx="972">
                  <c:v>392</c:v>
                </c:pt>
                <c:pt idx="973">
                  <c:v>391</c:v>
                </c:pt>
                <c:pt idx="974">
                  <c:v>419</c:v>
                </c:pt>
                <c:pt idx="975">
                  <c:v>427</c:v>
                </c:pt>
                <c:pt idx="976">
                  <c:v>419</c:v>
                </c:pt>
                <c:pt idx="977">
                  <c:v>416</c:v>
                </c:pt>
                <c:pt idx="978">
                  <c:v>404</c:v>
                </c:pt>
                <c:pt idx="979">
                  <c:v>409</c:v>
                </c:pt>
                <c:pt idx="980">
                  <c:v>404</c:v>
                </c:pt>
                <c:pt idx="981">
                  <c:v>413</c:v>
                </c:pt>
                <c:pt idx="982">
                  <c:v>432</c:v>
                </c:pt>
                <c:pt idx="983">
                  <c:v>430</c:v>
                </c:pt>
                <c:pt idx="984">
                  <c:v>449</c:v>
                </c:pt>
                <c:pt idx="985">
                  <c:v>440</c:v>
                </c:pt>
                <c:pt idx="986">
                  <c:v>416</c:v>
                </c:pt>
                <c:pt idx="987">
                  <c:v>397</c:v>
                </c:pt>
                <c:pt idx="988">
                  <c:v>387</c:v>
                </c:pt>
                <c:pt idx="989">
                  <c:v>382</c:v>
                </c:pt>
                <c:pt idx="990">
                  <c:v>387</c:v>
                </c:pt>
                <c:pt idx="991">
                  <c:v>394</c:v>
                </c:pt>
                <c:pt idx="992">
                  <c:v>390</c:v>
                </c:pt>
                <c:pt idx="993">
                  <c:v>385</c:v>
                </c:pt>
                <c:pt idx="994">
                  <c:v>400</c:v>
                </c:pt>
                <c:pt idx="995">
                  <c:v>406</c:v>
                </c:pt>
                <c:pt idx="996">
                  <c:v>403</c:v>
                </c:pt>
                <c:pt idx="997">
                  <c:v>397</c:v>
                </c:pt>
                <c:pt idx="998">
                  <c:v>382</c:v>
                </c:pt>
                <c:pt idx="999">
                  <c:v>385</c:v>
                </c:pt>
                <c:pt idx="1000">
                  <c:v>385</c:v>
                </c:pt>
                <c:pt idx="1001">
                  <c:v>382</c:v>
                </c:pt>
                <c:pt idx="1002">
                  <c:v>392</c:v>
                </c:pt>
                <c:pt idx="1003">
                  <c:v>395</c:v>
                </c:pt>
                <c:pt idx="1004">
                  <c:v>397</c:v>
                </c:pt>
                <c:pt idx="1005">
                  <c:v>390</c:v>
                </c:pt>
                <c:pt idx="1006">
                  <c:v>394</c:v>
                </c:pt>
                <c:pt idx="1007">
                  <c:v>387</c:v>
                </c:pt>
                <c:pt idx="1008">
                  <c:v>379</c:v>
                </c:pt>
                <c:pt idx="1009">
                  <c:v>376</c:v>
                </c:pt>
                <c:pt idx="1010">
                  <c:v>382</c:v>
                </c:pt>
                <c:pt idx="1011">
                  <c:v>375</c:v>
                </c:pt>
                <c:pt idx="1012">
                  <c:v>374</c:v>
                </c:pt>
                <c:pt idx="1013">
                  <c:v>377</c:v>
                </c:pt>
                <c:pt idx="1014">
                  <c:v>394</c:v>
                </c:pt>
                <c:pt idx="1015">
                  <c:v>392</c:v>
                </c:pt>
                <c:pt idx="1016">
                  <c:v>397</c:v>
                </c:pt>
                <c:pt idx="1017">
                  <c:v>395</c:v>
                </c:pt>
                <c:pt idx="1018">
                  <c:v>391</c:v>
                </c:pt>
                <c:pt idx="1019">
                  <c:v>395</c:v>
                </c:pt>
                <c:pt idx="1020">
                  <c:v>391</c:v>
                </c:pt>
                <c:pt idx="1021">
                  <c:v>404</c:v>
                </c:pt>
                <c:pt idx="1022">
                  <c:v>401</c:v>
                </c:pt>
                <c:pt idx="1023">
                  <c:v>392</c:v>
                </c:pt>
                <c:pt idx="1024">
                  <c:v>391</c:v>
                </c:pt>
                <c:pt idx="1025">
                  <c:v>385</c:v>
                </c:pt>
                <c:pt idx="1026">
                  <c:v>377</c:v>
                </c:pt>
                <c:pt idx="1027">
                  <c:v>371</c:v>
                </c:pt>
                <c:pt idx="1028">
                  <c:v>375</c:v>
                </c:pt>
                <c:pt idx="1029">
                  <c:v>383</c:v>
                </c:pt>
                <c:pt idx="1030">
                  <c:v>389</c:v>
                </c:pt>
                <c:pt idx="1031">
                  <c:v>401</c:v>
                </c:pt>
                <c:pt idx="1032">
                  <c:v>395</c:v>
                </c:pt>
                <c:pt idx="1033">
                  <c:v>399</c:v>
                </c:pt>
                <c:pt idx="1034">
                  <c:v>392</c:v>
                </c:pt>
                <c:pt idx="1035">
                  <c:v>380</c:v>
                </c:pt>
                <c:pt idx="1036">
                  <c:v>378</c:v>
                </c:pt>
                <c:pt idx="1037">
                  <c:v>376</c:v>
                </c:pt>
                <c:pt idx="1038">
                  <c:v>365</c:v>
                </c:pt>
                <c:pt idx="1039">
                  <c:v>384</c:v>
                </c:pt>
                <c:pt idx="1040">
                  <c:v>393</c:v>
                </c:pt>
                <c:pt idx="1041">
                  <c:v>376</c:v>
                </c:pt>
                <c:pt idx="1042">
                  <c:v>354</c:v>
                </c:pt>
                <c:pt idx="1043">
                  <c:v>350</c:v>
                </c:pt>
                <c:pt idx="1044">
                  <c:v>347</c:v>
                </c:pt>
                <c:pt idx="1045">
                  <c:v>347</c:v>
                </c:pt>
                <c:pt idx="1046">
                  <c:v>352</c:v>
                </c:pt>
                <c:pt idx="1047">
                  <c:v>355</c:v>
                </c:pt>
                <c:pt idx="1048">
                  <c:v>355</c:v>
                </c:pt>
                <c:pt idx="1049">
                  <c:v>345</c:v>
                </c:pt>
                <c:pt idx="1050">
                  <c:v>340</c:v>
                </c:pt>
                <c:pt idx="1051">
                  <c:v>331</c:v>
                </c:pt>
                <c:pt idx="1052">
                  <c:v>334</c:v>
                </c:pt>
                <c:pt idx="1053">
                  <c:v>331</c:v>
                </c:pt>
                <c:pt idx="1054">
                  <c:v>331</c:v>
                </c:pt>
                <c:pt idx="1055">
                  <c:v>332</c:v>
                </c:pt>
                <c:pt idx="1056">
                  <c:v>332</c:v>
                </c:pt>
                <c:pt idx="1057">
                  <c:v>330</c:v>
                </c:pt>
                <c:pt idx="1058">
                  <c:v>337</c:v>
                </c:pt>
                <c:pt idx="1059">
                  <c:v>338</c:v>
                </c:pt>
                <c:pt idx="1060">
                  <c:v>341</c:v>
                </c:pt>
                <c:pt idx="1061">
                  <c:v>343</c:v>
                </c:pt>
                <c:pt idx="1062">
                  <c:v>344</c:v>
                </c:pt>
                <c:pt idx="1063">
                  <c:v>340</c:v>
                </c:pt>
                <c:pt idx="1064">
                  <c:v>339</c:v>
                </c:pt>
                <c:pt idx="1065">
                  <c:v>336</c:v>
                </c:pt>
                <c:pt idx="1066">
                  <c:v>331</c:v>
                </c:pt>
                <c:pt idx="1067">
                  <c:v>327</c:v>
                </c:pt>
                <c:pt idx="1068">
                  <c:v>325</c:v>
                </c:pt>
                <c:pt idx="1069">
                  <c:v>319</c:v>
                </c:pt>
                <c:pt idx="1070">
                  <c:v>317</c:v>
                </c:pt>
                <c:pt idx="1071">
                  <c:v>320</c:v>
                </c:pt>
                <c:pt idx="1072">
                  <c:v>316</c:v>
                </c:pt>
                <c:pt idx="1073">
                  <c:v>309</c:v>
                </c:pt>
                <c:pt idx="1074">
                  <c:v>306</c:v>
                </c:pt>
                <c:pt idx="1075">
                  <c:v>299</c:v>
                </c:pt>
                <c:pt idx="1076">
                  <c:v>292</c:v>
                </c:pt>
                <c:pt idx="1077">
                  <c:v>298</c:v>
                </c:pt>
                <c:pt idx="1078">
                  <c:v>297</c:v>
                </c:pt>
                <c:pt idx="1079">
                  <c:v>296</c:v>
                </c:pt>
                <c:pt idx="1080">
                  <c:v>303</c:v>
                </c:pt>
                <c:pt idx="1081">
                  <c:v>302</c:v>
                </c:pt>
                <c:pt idx="1082">
                  <c:v>305</c:v>
                </c:pt>
                <c:pt idx="1083">
                  <c:v>306</c:v>
                </c:pt>
                <c:pt idx="1084">
                  <c:v>299</c:v>
                </c:pt>
                <c:pt idx="1085">
                  <c:v>304</c:v>
                </c:pt>
                <c:pt idx="1086">
                  <c:v>306</c:v>
                </c:pt>
                <c:pt idx="1087">
                  <c:v>309</c:v>
                </c:pt>
                <c:pt idx="1088">
                  <c:v>315</c:v>
                </c:pt>
                <c:pt idx="1089">
                  <c:v>309</c:v>
                </c:pt>
                <c:pt idx="1090">
                  <c:v>309</c:v>
                </c:pt>
                <c:pt idx="1091">
                  <c:v>309</c:v>
                </c:pt>
                <c:pt idx="1092">
                  <c:v>303</c:v>
                </c:pt>
                <c:pt idx="1093">
                  <c:v>303</c:v>
                </c:pt>
                <c:pt idx="1094">
                  <c:v>314</c:v>
                </c:pt>
                <c:pt idx="1095">
                  <c:v>313</c:v>
                </c:pt>
                <c:pt idx="1096">
                  <c:v>325</c:v>
                </c:pt>
                <c:pt idx="1097">
                  <c:v>333</c:v>
                </c:pt>
                <c:pt idx="1098">
                  <c:v>331</c:v>
                </c:pt>
                <c:pt idx="1099">
                  <c:v>340</c:v>
                </c:pt>
                <c:pt idx="1100">
                  <c:v>334</c:v>
                </c:pt>
                <c:pt idx="1101">
                  <c:v>328</c:v>
                </c:pt>
                <c:pt idx="1102">
                  <c:v>312</c:v>
                </c:pt>
                <c:pt idx="1103">
                  <c:v>306</c:v>
                </c:pt>
                <c:pt idx="1104">
                  <c:v>315</c:v>
                </c:pt>
                <c:pt idx="1105">
                  <c:v>320</c:v>
                </c:pt>
                <c:pt idx="1106">
                  <c:v>322</c:v>
                </c:pt>
                <c:pt idx="1107">
                  <c:v>311</c:v>
                </c:pt>
                <c:pt idx="1108">
                  <c:v>318</c:v>
                </c:pt>
                <c:pt idx="1109">
                  <c:v>319</c:v>
                </c:pt>
                <c:pt idx="1110">
                  <c:v>315</c:v>
                </c:pt>
                <c:pt idx="1111">
                  <c:v>318</c:v>
                </c:pt>
                <c:pt idx="1112">
                  <c:v>319</c:v>
                </c:pt>
                <c:pt idx="1113">
                  <c:v>317</c:v>
                </c:pt>
                <c:pt idx="1114">
                  <c:v>317</c:v>
                </c:pt>
                <c:pt idx="1115">
                  <c:v>317</c:v>
                </c:pt>
                <c:pt idx="1116">
                  <c:v>319</c:v>
                </c:pt>
                <c:pt idx="1117">
                  <c:v>314</c:v>
                </c:pt>
                <c:pt idx="1118">
                  <c:v>313</c:v>
                </c:pt>
                <c:pt idx="1119">
                  <c:v>309</c:v>
                </c:pt>
                <c:pt idx="1120">
                  <c:v>314</c:v>
                </c:pt>
                <c:pt idx="1121">
                  <c:v>314</c:v>
                </c:pt>
                <c:pt idx="1122">
                  <c:v>311</c:v>
                </c:pt>
                <c:pt idx="1123">
                  <c:v>308</c:v>
                </c:pt>
                <c:pt idx="1124">
                  <c:v>308</c:v>
                </c:pt>
                <c:pt idx="1125">
                  <c:v>305</c:v>
                </c:pt>
                <c:pt idx="1126">
                  <c:v>307</c:v>
                </c:pt>
                <c:pt idx="1127">
                  <c:v>309</c:v>
                </c:pt>
                <c:pt idx="1128">
                  <c:v>313</c:v>
                </c:pt>
                <c:pt idx="1129">
                  <c:v>308</c:v>
                </c:pt>
                <c:pt idx="1130">
                  <c:v>313</c:v>
                </c:pt>
                <c:pt idx="1131">
                  <c:v>323</c:v>
                </c:pt>
                <c:pt idx="1132">
                  <c:v>328</c:v>
                </c:pt>
                <c:pt idx="1133">
                  <c:v>337</c:v>
                </c:pt>
                <c:pt idx="1134">
                  <c:v>328</c:v>
                </c:pt>
                <c:pt idx="1135">
                  <c:v>314</c:v>
                </c:pt>
                <c:pt idx="1136">
                  <c:v>303</c:v>
                </c:pt>
                <c:pt idx="1137">
                  <c:v>306</c:v>
                </c:pt>
                <c:pt idx="1138">
                  <c:v>341</c:v>
                </c:pt>
                <c:pt idx="1139">
                  <c:v>341</c:v>
                </c:pt>
                <c:pt idx="1140">
                  <c:v>357</c:v>
                </c:pt>
                <c:pt idx="1141">
                  <c:v>330</c:v>
                </c:pt>
                <c:pt idx="1142">
                  <c:v>329</c:v>
                </c:pt>
                <c:pt idx="1143">
                  <c:v>331</c:v>
                </c:pt>
                <c:pt idx="1144">
                  <c:v>334</c:v>
                </c:pt>
                <c:pt idx="1145">
                  <c:v>333</c:v>
                </c:pt>
                <c:pt idx="1146">
                  <c:v>332</c:v>
                </c:pt>
                <c:pt idx="1147">
                  <c:v>336</c:v>
                </c:pt>
                <c:pt idx="1148">
                  <c:v>336</c:v>
                </c:pt>
                <c:pt idx="1149">
                  <c:v>337</c:v>
                </c:pt>
                <c:pt idx="1150">
                  <c:v>334</c:v>
                </c:pt>
                <c:pt idx="1151">
                  <c:v>337</c:v>
                </c:pt>
                <c:pt idx="1152">
                  <c:v>337</c:v>
                </c:pt>
                <c:pt idx="1153">
                  <c:v>348</c:v>
                </c:pt>
                <c:pt idx="1154">
                  <c:v>350</c:v>
                </c:pt>
                <c:pt idx="1155">
                  <c:v>342</c:v>
                </c:pt>
                <c:pt idx="1156">
                  <c:v>341</c:v>
                </c:pt>
                <c:pt idx="1157">
                  <c:v>336</c:v>
                </c:pt>
                <c:pt idx="1158">
                  <c:v>334</c:v>
                </c:pt>
                <c:pt idx="1159">
                  <c:v>328</c:v>
                </c:pt>
                <c:pt idx="1160">
                  <c:v>330</c:v>
                </c:pt>
                <c:pt idx="1161">
                  <c:v>324</c:v>
                </c:pt>
                <c:pt idx="1162">
                  <c:v>332</c:v>
                </c:pt>
                <c:pt idx="1163">
                  <c:v>332</c:v>
                </c:pt>
                <c:pt idx="1164">
                  <c:v>328</c:v>
                </c:pt>
                <c:pt idx="1165" formatCode="0">
                  <c:v>327</c:v>
                </c:pt>
                <c:pt idx="1166" formatCode="0">
                  <c:v>324</c:v>
                </c:pt>
                <c:pt idx="1167" formatCode="0">
                  <c:v>323</c:v>
                </c:pt>
                <c:pt idx="1168" formatCode="0">
                  <c:v>326</c:v>
                </c:pt>
                <c:pt idx="1169" formatCode="0">
                  <c:v>325</c:v>
                </c:pt>
                <c:pt idx="1170" formatCode="0">
                  <c:v>325</c:v>
                </c:pt>
                <c:pt idx="1171" formatCode="0">
                  <c:v>322</c:v>
                </c:pt>
                <c:pt idx="1172" formatCode="0">
                  <c:v>325</c:v>
                </c:pt>
                <c:pt idx="1173" formatCode="0">
                  <c:v>325</c:v>
                </c:pt>
                <c:pt idx="1174" formatCode="0">
                  <c:v>328</c:v>
                </c:pt>
                <c:pt idx="1175" formatCode="0">
                  <c:v>328</c:v>
                </c:pt>
                <c:pt idx="1176" formatCode="0">
                  <c:v>325</c:v>
                </c:pt>
                <c:pt idx="1177" formatCode="0">
                  <c:v>311</c:v>
                </c:pt>
                <c:pt idx="1178" formatCode="0">
                  <c:v>302</c:v>
                </c:pt>
                <c:pt idx="1179" formatCode="0">
                  <c:v>301</c:v>
                </c:pt>
                <c:pt idx="1180" formatCode="0">
                  <c:v>302</c:v>
                </c:pt>
                <c:pt idx="1181" formatCode="0">
                  <c:v>305</c:v>
                </c:pt>
                <c:pt idx="1182" formatCode="0">
                  <c:v>305</c:v>
                </c:pt>
                <c:pt idx="1183" formatCode="0">
                  <c:v>298</c:v>
                </c:pt>
                <c:pt idx="1184" formatCode="0">
                  <c:v>288</c:v>
                </c:pt>
                <c:pt idx="1185">
                  <c:v>288</c:v>
                </c:pt>
                <c:pt idx="1186">
                  <c:v>282</c:v>
                </c:pt>
                <c:pt idx="1187">
                  <c:v>291</c:v>
                </c:pt>
                <c:pt idx="1188">
                  <c:v>296</c:v>
                </c:pt>
                <c:pt idx="1189">
                  <c:v>294</c:v>
                </c:pt>
                <c:pt idx="1190">
                  <c:v>295</c:v>
                </c:pt>
                <c:pt idx="1191">
                  <c:v>293</c:v>
                </c:pt>
                <c:pt idx="1192">
                  <c:v>296</c:v>
                </c:pt>
                <c:pt idx="1193">
                  <c:v>296</c:v>
                </c:pt>
                <c:pt idx="1194">
                  <c:v>284</c:v>
                </c:pt>
                <c:pt idx="1195">
                  <c:v>291</c:v>
                </c:pt>
                <c:pt idx="1196">
                  <c:v>289</c:v>
                </c:pt>
                <c:pt idx="1197">
                  <c:v>285</c:v>
                </c:pt>
                <c:pt idx="1198">
                  <c:v>281</c:v>
                </c:pt>
                <c:pt idx="1199">
                  <c:v>277</c:v>
                </c:pt>
                <c:pt idx="1200">
                  <c:v>277</c:v>
                </c:pt>
                <c:pt idx="1201">
                  <c:v>287</c:v>
                </c:pt>
                <c:pt idx="1202">
                  <c:v>284</c:v>
                </c:pt>
                <c:pt idx="1203">
                  <c:v>280</c:v>
                </c:pt>
                <c:pt idx="1204">
                  <c:v>272</c:v>
                </c:pt>
                <c:pt idx="1205">
                  <c:v>268</c:v>
                </c:pt>
                <c:pt idx="1206">
                  <c:v>266</c:v>
                </c:pt>
                <c:pt idx="1207">
                  <c:v>271</c:v>
                </c:pt>
                <c:pt idx="1208">
                  <c:v>280</c:v>
                </c:pt>
                <c:pt idx="1209">
                  <c:v>282</c:v>
                </c:pt>
                <c:pt idx="1210">
                  <c:v>282</c:v>
                </c:pt>
                <c:pt idx="1211">
                  <c:v>279</c:v>
                </c:pt>
                <c:pt idx="1212">
                  <c:v>277</c:v>
                </c:pt>
                <c:pt idx="1213">
                  <c:v>272</c:v>
                </c:pt>
                <c:pt idx="1214">
                  <c:v>277</c:v>
                </c:pt>
                <c:pt idx="1215">
                  <c:v>277</c:v>
                </c:pt>
                <c:pt idx="1216">
                  <c:v>286</c:v>
                </c:pt>
                <c:pt idx="1217">
                  <c:v>275</c:v>
                </c:pt>
                <c:pt idx="1218">
                  <c:v>280</c:v>
                </c:pt>
                <c:pt idx="1219">
                  <c:v>273</c:v>
                </c:pt>
                <c:pt idx="1220">
                  <c:v>272</c:v>
                </c:pt>
                <c:pt idx="1221">
                  <c:v>274</c:v>
                </c:pt>
                <c:pt idx="1222">
                  <c:v>287</c:v>
                </c:pt>
                <c:pt idx="1223">
                  <c:v>290</c:v>
                </c:pt>
                <c:pt idx="1224">
                  <c:v>280</c:v>
                </c:pt>
                <c:pt idx="1225">
                  <c:v>286</c:v>
                </c:pt>
                <c:pt idx="1226">
                  <c:v>291</c:v>
                </c:pt>
                <c:pt idx="1227">
                  <c:v>282</c:v>
                </c:pt>
                <c:pt idx="1228">
                  <c:v>274</c:v>
                </c:pt>
                <c:pt idx="1229">
                  <c:v>272</c:v>
                </c:pt>
                <c:pt idx="1230">
                  <c:v>269</c:v>
                </c:pt>
                <c:pt idx="1231">
                  <c:v>277</c:v>
                </c:pt>
                <c:pt idx="1232">
                  <c:v>280</c:v>
                </c:pt>
                <c:pt idx="1233">
                  <c:v>280</c:v>
                </c:pt>
                <c:pt idx="1234">
                  <c:v>278</c:v>
                </c:pt>
                <c:pt idx="1235">
                  <c:v>279</c:v>
                </c:pt>
                <c:pt idx="1236">
                  <c:v>278</c:v>
                </c:pt>
                <c:pt idx="1237">
                  <c:v>275</c:v>
                </c:pt>
                <c:pt idx="1238">
                  <c:v>274</c:v>
                </c:pt>
                <c:pt idx="1239">
                  <c:v>270</c:v>
                </c:pt>
                <c:pt idx="1240">
                  <c:v>270</c:v>
                </c:pt>
                <c:pt idx="1241">
                  <c:v>265</c:v>
                </c:pt>
                <c:pt idx="1242">
                  <c:v>263</c:v>
                </c:pt>
                <c:pt idx="1243">
                  <c:v>269</c:v>
                </c:pt>
                <c:pt idx="1244">
                  <c:v>271</c:v>
                </c:pt>
                <c:pt idx="1245">
                  <c:v>267</c:v>
                </c:pt>
                <c:pt idx="1246">
                  <c:v>272</c:v>
                </c:pt>
                <c:pt idx="1247">
                  <c:v>271</c:v>
                </c:pt>
                <c:pt idx="1248">
                  <c:v>271</c:v>
                </c:pt>
                <c:pt idx="1249">
                  <c:v>270</c:v>
                </c:pt>
                <c:pt idx="1250">
                  <c:v>275</c:v>
                </c:pt>
                <c:pt idx="1251">
                  <c:v>273</c:v>
                </c:pt>
                <c:pt idx="1252">
                  <c:v>275</c:v>
                </c:pt>
                <c:pt idx="1253">
                  <c:v>272</c:v>
                </c:pt>
                <c:pt idx="1254">
                  <c:v>263</c:v>
                </c:pt>
                <c:pt idx="1255">
                  <c:v>263</c:v>
                </c:pt>
                <c:pt idx="1256">
                  <c:v>268</c:v>
                </c:pt>
                <c:pt idx="1257">
                  <c:v>264</c:v>
                </c:pt>
                <c:pt idx="1258">
                  <c:v>263</c:v>
                </c:pt>
                <c:pt idx="1259">
                  <c:v>260</c:v>
                </c:pt>
                <c:pt idx="1260">
                  <c:v>258</c:v>
                </c:pt>
                <c:pt idx="1261">
                  <c:v>256</c:v>
                </c:pt>
                <c:pt idx="1262">
                  <c:v>264</c:v>
                </c:pt>
                <c:pt idx="1263">
                  <c:v>262</c:v>
                </c:pt>
                <c:pt idx="1264">
                  <c:v>262</c:v>
                </c:pt>
                <c:pt idx="1265">
                  <c:v>264</c:v>
                </c:pt>
                <c:pt idx="1266">
                  <c:v>257</c:v>
                </c:pt>
                <c:pt idx="1267">
                  <c:v>255</c:v>
                </c:pt>
                <c:pt idx="1268">
                  <c:v>255</c:v>
                </c:pt>
                <c:pt idx="1269">
                  <c:v>251</c:v>
                </c:pt>
                <c:pt idx="1270">
                  <c:v>250</c:v>
                </c:pt>
                <c:pt idx="1271">
                  <c:v>258</c:v>
                </c:pt>
                <c:pt idx="1272">
                  <c:v>300</c:v>
                </c:pt>
                <c:pt idx="1273">
                  <c:v>282</c:v>
                </c:pt>
                <c:pt idx="1274">
                  <c:v>288</c:v>
                </c:pt>
                <c:pt idx="1275">
                  <c:v>280</c:v>
                </c:pt>
                <c:pt idx="1276">
                  <c:v>281</c:v>
                </c:pt>
                <c:pt idx="1277">
                  <c:v>286</c:v>
                </c:pt>
                <c:pt idx="1278">
                  <c:v>283</c:v>
                </c:pt>
                <c:pt idx="1279">
                  <c:v>286</c:v>
                </c:pt>
                <c:pt idx="1280">
                  <c:v>284</c:v>
                </c:pt>
                <c:pt idx="1281">
                  <c:v>284</c:v>
                </c:pt>
                <c:pt idx="1282">
                  <c:v>284</c:v>
                </c:pt>
                <c:pt idx="1283">
                  <c:v>283</c:v>
                </c:pt>
                <c:pt idx="1284">
                  <c:v>283</c:v>
                </c:pt>
                <c:pt idx="1285">
                  <c:v>285</c:v>
                </c:pt>
                <c:pt idx="1286">
                  <c:v>288</c:v>
                </c:pt>
                <c:pt idx="1287">
                  <c:v>285</c:v>
                </c:pt>
                <c:pt idx="1288">
                  <c:v>285</c:v>
                </c:pt>
                <c:pt idx="1289">
                  <c:v>286</c:v>
                </c:pt>
                <c:pt idx="1290">
                  <c:v>282</c:v>
                </c:pt>
                <c:pt idx="1291">
                  <c:v>281</c:v>
                </c:pt>
                <c:pt idx="1292">
                  <c:v>286</c:v>
                </c:pt>
                <c:pt idx="1293">
                  <c:v>286</c:v>
                </c:pt>
                <c:pt idx="1294">
                  <c:v>289</c:v>
                </c:pt>
                <c:pt idx="1295">
                  <c:v>299</c:v>
                </c:pt>
                <c:pt idx="1296">
                  <c:v>302</c:v>
                </c:pt>
                <c:pt idx="1297">
                  <c:v>298</c:v>
                </c:pt>
                <c:pt idx="1298">
                  <c:v>294</c:v>
                </c:pt>
                <c:pt idx="1299">
                  <c:v>290</c:v>
                </c:pt>
                <c:pt idx="1300">
                  <c:v>298</c:v>
                </c:pt>
                <c:pt idx="1301">
                  <c:v>290</c:v>
                </c:pt>
                <c:pt idx="1302">
                  <c:v>294</c:v>
                </c:pt>
                <c:pt idx="1303">
                  <c:v>289</c:v>
                </c:pt>
                <c:pt idx="1304">
                  <c:v>286</c:v>
                </c:pt>
                <c:pt idx="1305">
                  <c:v>291</c:v>
                </c:pt>
                <c:pt idx="1306">
                  <c:v>297</c:v>
                </c:pt>
                <c:pt idx="1307">
                  <c:v>293</c:v>
                </c:pt>
                <c:pt idx="1308">
                  <c:v>286</c:v>
                </c:pt>
                <c:pt idx="1309">
                  <c:v>282</c:v>
                </c:pt>
                <c:pt idx="1310">
                  <c:v>277</c:v>
                </c:pt>
                <c:pt idx="1311">
                  <c:v>277</c:v>
                </c:pt>
                <c:pt idx="1312">
                  <c:v>274</c:v>
                </c:pt>
                <c:pt idx="1313">
                  <c:v>273</c:v>
                </c:pt>
                <c:pt idx="1314">
                  <c:v>273</c:v>
                </c:pt>
                <c:pt idx="1315">
                  <c:v>271</c:v>
                </c:pt>
                <c:pt idx="1316">
                  <c:v>266</c:v>
                </c:pt>
                <c:pt idx="1317">
                  <c:v>264</c:v>
                </c:pt>
                <c:pt idx="1318">
                  <c:v>270</c:v>
                </c:pt>
                <c:pt idx="1319">
                  <c:v>272</c:v>
                </c:pt>
                <c:pt idx="1320">
                  <c:v>269</c:v>
                </c:pt>
                <c:pt idx="1321">
                  <c:v>268</c:v>
                </c:pt>
                <c:pt idx="1322">
                  <c:v>271</c:v>
                </c:pt>
                <c:pt idx="1323">
                  <c:v>268</c:v>
                </c:pt>
                <c:pt idx="1324">
                  <c:v>267</c:v>
                </c:pt>
                <c:pt idx="1325">
                  <c:v>268</c:v>
                </c:pt>
                <c:pt idx="1326">
                  <c:v>264</c:v>
                </c:pt>
                <c:pt idx="1327">
                  <c:v>262</c:v>
                </c:pt>
                <c:pt idx="1328">
                  <c:v>263</c:v>
                </c:pt>
                <c:pt idx="1329">
                  <c:v>269</c:v>
                </c:pt>
                <c:pt idx="1330">
                  <c:v>281</c:v>
                </c:pt>
                <c:pt idx="1331">
                  <c:v>281</c:v>
                </c:pt>
                <c:pt idx="1332">
                  <c:v>269</c:v>
                </c:pt>
                <c:pt idx="1333">
                  <c:v>263</c:v>
                </c:pt>
                <c:pt idx="1334">
                  <c:v>264</c:v>
                </c:pt>
                <c:pt idx="1335">
                  <c:v>272</c:v>
                </c:pt>
                <c:pt idx="1336">
                  <c:v>270</c:v>
                </c:pt>
                <c:pt idx="1337">
                  <c:v>272</c:v>
                </c:pt>
                <c:pt idx="1338">
                  <c:v>269</c:v>
                </c:pt>
                <c:pt idx="1339">
                  <c:v>268</c:v>
                </c:pt>
                <c:pt idx="1340">
                  <c:v>264</c:v>
                </c:pt>
                <c:pt idx="1341">
                  <c:v>270</c:v>
                </c:pt>
                <c:pt idx="1342">
                  <c:v>273</c:v>
                </c:pt>
                <c:pt idx="1343">
                  <c:v>274</c:v>
                </c:pt>
                <c:pt idx="1344">
                  <c:v>272</c:v>
                </c:pt>
                <c:pt idx="1345">
                  <c:v>272</c:v>
                </c:pt>
                <c:pt idx="1346">
                  <c:v>265</c:v>
                </c:pt>
                <c:pt idx="1347">
                  <c:v>265</c:v>
                </c:pt>
                <c:pt idx="1348">
                  <c:v>268</c:v>
                </c:pt>
                <c:pt idx="1349">
                  <c:v>267</c:v>
                </c:pt>
                <c:pt idx="1350">
                  <c:v>265</c:v>
                </c:pt>
                <c:pt idx="1351">
                  <c:v>264</c:v>
                </c:pt>
                <c:pt idx="1352">
                  <c:v>259</c:v>
                </c:pt>
                <c:pt idx="1353">
                  <c:v>260</c:v>
                </c:pt>
                <c:pt idx="1354">
                  <c:v>257</c:v>
                </c:pt>
                <c:pt idx="1355">
                  <c:v>256</c:v>
                </c:pt>
                <c:pt idx="1356">
                  <c:v>255</c:v>
                </c:pt>
                <c:pt idx="1357">
                  <c:v>252</c:v>
                </c:pt>
                <c:pt idx="1358">
                  <c:v>252</c:v>
                </c:pt>
                <c:pt idx="1359">
                  <c:v>254</c:v>
                </c:pt>
                <c:pt idx="1360">
                  <c:v>255</c:v>
                </c:pt>
                <c:pt idx="1361">
                  <c:v>253</c:v>
                </c:pt>
                <c:pt idx="1362">
                  <c:v>257</c:v>
                </c:pt>
                <c:pt idx="1363">
                  <c:v>256</c:v>
                </c:pt>
                <c:pt idx="1364">
                  <c:v>256</c:v>
                </c:pt>
                <c:pt idx="1365">
                  <c:v>253</c:v>
                </c:pt>
                <c:pt idx="1366">
                  <c:v>246</c:v>
                </c:pt>
                <c:pt idx="1367">
                  <c:v>246</c:v>
                </c:pt>
                <c:pt idx="1368">
                  <c:v>245</c:v>
                </c:pt>
                <c:pt idx="1369">
                  <c:v>245</c:v>
                </c:pt>
                <c:pt idx="1370">
                  <c:v>241</c:v>
                </c:pt>
                <c:pt idx="1371">
                  <c:v>244</c:v>
                </c:pt>
                <c:pt idx="1372">
                  <c:v>244</c:v>
                </c:pt>
                <c:pt idx="1373">
                  <c:v>248</c:v>
                </c:pt>
                <c:pt idx="1374">
                  <c:v>247</c:v>
                </c:pt>
                <c:pt idx="1375">
                  <c:v>245</c:v>
                </c:pt>
                <c:pt idx="1376">
                  <c:v>244</c:v>
                </c:pt>
                <c:pt idx="1377">
                  <c:v>240</c:v>
                </c:pt>
                <c:pt idx="1378">
                  <c:v>236</c:v>
                </c:pt>
                <c:pt idx="1379">
                  <c:v>236</c:v>
                </c:pt>
                <c:pt idx="1380">
                  <c:v>233</c:v>
                </c:pt>
                <c:pt idx="1381">
                  <c:v>234</c:v>
                </c:pt>
                <c:pt idx="1382">
                  <c:v>234</c:v>
                </c:pt>
                <c:pt idx="1383">
                  <c:v>242</c:v>
                </c:pt>
                <c:pt idx="1384">
                  <c:v>242</c:v>
                </c:pt>
                <c:pt idx="1385">
                  <c:v>238</c:v>
                </c:pt>
                <c:pt idx="1386">
                  <c:v>239</c:v>
                </c:pt>
                <c:pt idx="1387">
                  <c:v>243</c:v>
                </c:pt>
                <c:pt idx="1388">
                  <c:v>244</c:v>
                </c:pt>
                <c:pt idx="1389">
                  <c:v>245</c:v>
                </c:pt>
                <c:pt idx="1390">
                  <c:v>249</c:v>
                </c:pt>
                <c:pt idx="1391">
                  <c:v>247</c:v>
                </c:pt>
                <c:pt idx="1392">
                  <c:v>253</c:v>
                </c:pt>
                <c:pt idx="1393">
                  <c:v>253</c:v>
                </c:pt>
                <c:pt idx="1394">
                  <c:v>255</c:v>
                </c:pt>
                <c:pt idx="1395">
                  <c:v>253</c:v>
                </c:pt>
                <c:pt idx="1396">
                  <c:v>251</c:v>
                </c:pt>
                <c:pt idx="1397">
                  <c:v>256</c:v>
                </c:pt>
                <c:pt idx="1398">
                  <c:v>260</c:v>
                </c:pt>
                <c:pt idx="1399">
                  <c:v>248</c:v>
                </c:pt>
                <c:pt idx="1400">
                  <c:v>246</c:v>
                </c:pt>
                <c:pt idx="1401">
                  <c:v>248</c:v>
                </c:pt>
                <c:pt idx="1402">
                  <c:v>247</c:v>
                </c:pt>
                <c:pt idx="1403">
                  <c:v>246</c:v>
                </c:pt>
                <c:pt idx="1404">
                  <c:v>246</c:v>
                </c:pt>
                <c:pt idx="1405">
                  <c:v>243</c:v>
                </c:pt>
                <c:pt idx="1406">
                  <c:v>242</c:v>
                </c:pt>
                <c:pt idx="1407">
                  <c:v>239</c:v>
                </c:pt>
                <c:pt idx="1408">
                  <c:v>240</c:v>
                </c:pt>
                <c:pt idx="1409">
                  <c:v>241</c:v>
                </c:pt>
                <c:pt idx="1410">
                  <c:v>244</c:v>
                </c:pt>
                <c:pt idx="1411">
                  <c:v>242</c:v>
                </c:pt>
                <c:pt idx="1412">
                  <c:v>236</c:v>
                </c:pt>
                <c:pt idx="1413">
                  <c:v>238</c:v>
                </c:pt>
                <c:pt idx="1414">
                  <c:v>242</c:v>
                </c:pt>
                <c:pt idx="1415">
                  <c:v>241</c:v>
                </c:pt>
                <c:pt idx="1416">
                  <c:v>239</c:v>
                </c:pt>
                <c:pt idx="1417">
                  <c:v>239</c:v>
                </c:pt>
                <c:pt idx="1418">
                  <c:v>243</c:v>
                </c:pt>
                <c:pt idx="1419">
                  <c:v>245</c:v>
                </c:pt>
                <c:pt idx="1420">
                  <c:v>244</c:v>
                </c:pt>
                <c:pt idx="1421">
                  <c:v>238</c:v>
                </c:pt>
                <c:pt idx="1422">
                  <c:v>234</c:v>
                </c:pt>
                <c:pt idx="1423">
                  <c:v>231</c:v>
                </c:pt>
                <c:pt idx="1424">
                  <c:v>233</c:v>
                </c:pt>
                <c:pt idx="1425">
                  <c:v>235</c:v>
                </c:pt>
                <c:pt idx="1426">
                  <c:v>237</c:v>
                </c:pt>
                <c:pt idx="1427">
                  <c:v>240</c:v>
                </c:pt>
                <c:pt idx="1428">
                  <c:v>239</c:v>
                </c:pt>
                <c:pt idx="1429">
                  <c:v>240</c:v>
                </c:pt>
                <c:pt idx="1430">
                  <c:v>234</c:v>
                </c:pt>
                <c:pt idx="1431">
                  <c:v>228</c:v>
                </c:pt>
                <c:pt idx="1432">
                  <c:v>225</c:v>
                </c:pt>
                <c:pt idx="1433">
                  <c:v>221</c:v>
                </c:pt>
                <c:pt idx="1434">
                  <c:v>222</c:v>
                </c:pt>
                <c:pt idx="1435">
                  <c:v>218</c:v>
                </c:pt>
                <c:pt idx="1436">
                  <c:v>222</c:v>
                </c:pt>
                <c:pt idx="1437">
                  <c:v>223</c:v>
                </c:pt>
                <c:pt idx="1438">
                  <c:v>225</c:v>
                </c:pt>
                <c:pt idx="1439">
                  <c:v>225</c:v>
                </c:pt>
                <c:pt idx="1440">
                  <c:v>226</c:v>
                </c:pt>
                <c:pt idx="1441">
                  <c:v>228</c:v>
                </c:pt>
                <c:pt idx="1442">
                  <c:v>231</c:v>
                </c:pt>
                <c:pt idx="1443">
                  <c:v>231</c:v>
                </c:pt>
              </c:numCache>
            </c:numRef>
          </c:val>
          <c:smooth val="0"/>
          <c:extLst>
            <c:ext xmlns:c16="http://schemas.microsoft.com/office/drawing/2014/chart" uri="{C3380CC4-5D6E-409C-BE32-E72D297353CC}">
              <c16:uniqueId val="{00000001-F16C-4575-B469-C9C5BB6CB838}"/>
            </c:ext>
          </c:extLst>
        </c:ser>
        <c:ser>
          <c:idx val="2"/>
          <c:order val="2"/>
          <c:tx>
            <c:strRef>
              <c:f>Hoja1!$D$1</c:f>
              <c:strCache>
                <c:ptCount val="1"/>
                <c:pt idx="0">
                  <c:v>México</c:v>
                </c:pt>
              </c:strCache>
            </c:strRef>
          </c:tx>
          <c:spPr>
            <a:ln w="28575" cap="rnd" cmpd="sng" algn="ctr">
              <a:solidFill>
                <a:srgbClr val="FFC000"/>
              </a:solidFill>
              <a:prstDash val="solid"/>
              <a:round/>
            </a:ln>
            <a:effectLst/>
          </c:spPr>
          <c:marker>
            <c:symbol val="none"/>
          </c:marker>
          <c:cat>
            <c:numRef>
              <c:f>Hoja1!$A$2:$A$1445</c:f>
              <c:numCache>
                <c:formatCode>m/d/yyyy</c:formatCode>
                <c:ptCount val="1444"/>
                <c:pt idx="0">
                  <c:v>41730</c:v>
                </c:pt>
                <c:pt idx="1">
                  <c:v>41731</c:v>
                </c:pt>
                <c:pt idx="2">
                  <c:v>41732</c:v>
                </c:pt>
                <c:pt idx="3">
                  <c:v>41733</c:v>
                </c:pt>
                <c:pt idx="4">
                  <c:v>41736</c:v>
                </c:pt>
                <c:pt idx="5">
                  <c:v>41737</c:v>
                </c:pt>
                <c:pt idx="6">
                  <c:v>41738</c:v>
                </c:pt>
                <c:pt idx="7">
                  <c:v>41739</c:v>
                </c:pt>
                <c:pt idx="8">
                  <c:v>41740</c:v>
                </c:pt>
                <c:pt idx="9">
                  <c:v>41743</c:v>
                </c:pt>
                <c:pt idx="10">
                  <c:v>41744</c:v>
                </c:pt>
                <c:pt idx="11">
                  <c:v>41745</c:v>
                </c:pt>
                <c:pt idx="12">
                  <c:v>41746</c:v>
                </c:pt>
                <c:pt idx="13">
                  <c:v>41750</c:v>
                </c:pt>
                <c:pt idx="14">
                  <c:v>41751</c:v>
                </c:pt>
                <c:pt idx="15">
                  <c:v>41752</c:v>
                </c:pt>
                <c:pt idx="16">
                  <c:v>41753</c:v>
                </c:pt>
                <c:pt idx="17">
                  <c:v>41754</c:v>
                </c:pt>
                <c:pt idx="18">
                  <c:v>41757</c:v>
                </c:pt>
                <c:pt idx="19">
                  <c:v>41758</c:v>
                </c:pt>
                <c:pt idx="20">
                  <c:v>41759</c:v>
                </c:pt>
                <c:pt idx="21">
                  <c:v>41760</c:v>
                </c:pt>
                <c:pt idx="22">
                  <c:v>41761</c:v>
                </c:pt>
                <c:pt idx="23">
                  <c:v>41764</c:v>
                </c:pt>
                <c:pt idx="24">
                  <c:v>41765</c:v>
                </c:pt>
                <c:pt idx="25">
                  <c:v>41766</c:v>
                </c:pt>
                <c:pt idx="26">
                  <c:v>41767</c:v>
                </c:pt>
                <c:pt idx="27">
                  <c:v>41768</c:v>
                </c:pt>
                <c:pt idx="28">
                  <c:v>41769</c:v>
                </c:pt>
                <c:pt idx="29">
                  <c:v>41772</c:v>
                </c:pt>
                <c:pt idx="30">
                  <c:v>41773</c:v>
                </c:pt>
                <c:pt idx="31">
                  <c:v>41774</c:v>
                </c:pt>
                <c:pt idx="32">
                  <c:v>41775</c:v>
                </c:pt>
                <c:pt idx="33">
                  <c:v>41776</c:v>
                </c:pt>
                <c:pt idx="34">
                  <c:v>41777</c:v>
                </c:pt>
                <c:pt idx="35">
                  <c:v>41778</c:v>
                </c:pt>
                <c:pt idx="36">
                  <c:v>41779</c:v>
                </c:pt>
                <c:pt idx="37">
                  <c:v>41780</c:v>
                </c:pt>
                <c:pt idx="38">
                  <c:v>41781</c:v>
                </c:pt>
                <c:pt idx="39">
                  <c:v>41782</c:v>
                </c:pt>
                <c:pt idx="40">
                  <c:v>41783</c:v>
                </c:pt>
                <c:pt idx="41">
                  <c:v>41784</c:v>
                </c:pt>
                <c:pt idx="42">
                  <c:v>41785</c:v>
                </c:pt>
                <c:pt idx="43">
                  <c:v>41786</c:v>
                </c:pt>
                <c:pt idx="44">
                  <c:v>41787</c:v>
                </c:pt>
                <c:pt idx="45">
                  <c:v>41788</c:v>
                </c:pt>
                <c:pt idx="46">
                  <c:v>41789</c:v>
                </c:pt>
                <c:pt idx="47">
                  <c:v>41790</c:v>
                </c:pt>
                <c:pt idx="48">
                  <c:v>41791</c:v>
                </c:pt>
                <c:pt idx="49">
                  <c:v>41792</c:v>
                </c:pt>
                <c:pt idx="50">
                  <c:v>41793</c:v>
                </c:pt>
                <c:pt idx="51">
                  <c:v>41794</c:v>
                </c:pt>
                <c:pt idx="52">
                  <c:v>41799</c:v>
                </c:pt>
                <c:pt idx="53">
                  <c:v>41800</c:v>
                </c:pt>
                <c:pt idx="54">
                  <c:v>41801</c:v>
                </c:pt>
                <c:pt idx="55">
                  <c:v>41802</c:v>
                </c:pt>
                <c:pt idx="56">
                  <c:v>41803</c:v>
                </c:pt>
                <c:pt idx="57">
                  <c:v>41806</c:v>
                </c:pt>
                <c:pt idx="58">
                  <c:v>41808</c:v>
                </c:pt>
                <c:pt idx="59">
                  <c:v>41809</c:v>
                </c:pt>
                <c:pt idx="60">
                  <c:v>41810</c:v>
                </c:pt>
                <c:pt idx="61">
                  <c:v>41814</c:v>
                </c:pt>
                <c:pt idx="62">
                  <c:v>41815</c:v>
                </c:pt>
                <c:pt idx="63">
                  <c:v>41816</c:v>
                </c:pt>
                <c:pt idx="64">
                  <c:v>41821</c:v>
                </c:pt>
                <c:pt idx="65">
                  <c:v>41824</c:v>
                </c:pt>
                <c:pt idx="66">
                  <c:v>41827</c:v>
                </c:pt>
                <c:pt idx="67">
                  <c:v>41829</c:v>
                </c:pt>
                <c:pt idx="68">
                  <c:v>41830</c:v>
                </c:pt>
                <c:pt idx="69">
                  <c:v>41831</c:v>
                </c:pt>
                <c:pt idx="70">
                  <c:v>41834</c:v>
                </c:pt>
                <c:pt idx="71">
                  <c:v>41835</c:v>
                </c:pt>
                <c:pt idx="72">
                  <c:v>41836</c:v>
                </c:pt>
                <c:pt idx="73">
                  <c:v>41837</c:v>
                </c:pt>
                <c:pt idx="74">
                  <c:v>41841</c:v>
                </c:pt>
                <c:pt idx="75">
                  <c:v>41842</c:v>
                </c:pt>
                <c:pt idx="76">
                  <c:v>41843</c:v>
                </c:pt>
                <c:pt idx="77">
                  <c:v>41844</c:v>
                </c:pt>
                <c:pt idx="78">
                  <c:v>41845</c:v>
                </c:pt>
                <c:pt idx="79">
                  <c:v>41848</c:v>
                </c:pt>
                <c:pt idx="80">
                  <c:v>41849</c:v>
                </c:pt>
                <c:pt idx="81">
                  <c:v>41850</c:v>
                </c:pt>
                <c:pt idx="82">
                  <c:v>41851</c:v>
                </c:pt>
                <c:pt idx="83">
                  <c:v>41852</c:v>
                </c:pt>
                <c:pt idx="84">
                  <c:v>41856</c:v>
                </c:pt>
                <c:pt idx="85">
                  <c:v>41859</c:v>
                </c:pt>
                <c:pt idx="86">
                  <c:v>41865</c:v>
                </c:pt>
                <c:pt idx="87">
                  <c:v>41866</c:v>
                </c:pt>
                <c:pt idx="88">
                  <c:v>41872</c:v>
                </c:pt>
                <c:pt idx="89">
                  <c:v>41873</c:v>
                </c:pt>
                <c:pt idx="90">
                  <c:v>41876</c:v>
                </c:pt>
                <c:pt idx="91">
                  <c:v>41877</c:v>
                </c:pt>
                <c:pt idx="92">
                  <c:v>41878</c:v>
                </c:pt>
                <c:pt idx="93">
                  <c:v>41879</c:v>
                </c:pt>
                <c:pt idx="94">
                  <c:v>41880</c:v>
                </c:pt>
                <c:pt idx="95">
                  <c:v>41884</c:v>
                </c:pt>
                <c:pt idx="96">
                  <c:v>41885</c:v>
                </c:pt>
                <c:pt idx="97">
                  <c:v>41887</c:v>
                </c:pt>
                <c:pt idx="98">
                  <c:v>41890</c:v>
                </c:pt>
                <c:pt idx="99">
                  <c:v>41891</c:v>
                </c:pt>
                <c:pt idx="100">
                  <c:v>41892</c:v>
                </c:pt>
                <c:pt idx="101">
                  <c:v>41893</c:v>
                </c:pt>
                <c:pt idx="102">
                  <c:v>41897</c:v>
                </c:pt>
                <c:pt idx="103">
                  <c:v>41899</c:v>
                </c:pt>
                <c:pt idx="104">
                  <c:v>41900</c:v>
                </c:pt>
                <c:pt idx="105">
                  <c:v>41901</c:v>
                </c:pt>
                <c:pt idx="106">
                  <c:v>41905</c:v>
                </c:pt>
                <c:pt idx="107">
                  <c:v>41906</c:v>
                </c:pt>
                <c:pt idx="108">
                  <c:v>41907</c:v>
                </c:pt>
                <c:pt idx="109">
                  <c:v>41908</c:v>
                </c:pt>
                <c:pt idx="110">
                  <c:v>41911</c:v>
                </c:pt>
                <c:pt idx="111">
                  <c:v>41913</c:v>
                </c:pt>
                <c:pt idx="112">
                  <c:v>41914</c:v>
                </c:pt>
                <c:pt idx="113">
                  <c:v>41918</c:v>
                </c:pt>
                <c:pt idx="114">
                  <c:v>41919</c:v>
                </c:pt>
                <c:pt idx="115">
                  <c:v>41922</c:v>
                </c:pt>
                <c:pt idx="116">
                  <c:v>41926</c:v>
                </c:pt>
                <c:pt idx="117">
                  <c:v>41927</c:v>
                </c:pt>
                <c:pt idx="118">
                  <c:v>41928</c:v>
                </c:pt>
                <c:pt idx="119">
                  <c:v>41929</c:v>
                </c:pt>
                <c:pt idx="120">
                  <c:v>41932</c:v>
                </c:pt>
                <c:pt idx="121">
                  <c:v>41933</c:v>
                </c:pt>
                <c:pt idx="122">
                  <c:v>41934</c:v>
                </c:pt>
                <c:pt idx="123">
                  <c:v>41935</c:v>
                </c:pt>
                <c:pt idx="124">
                  <c:v>41936</c:v>
                </c:pt>
                <c:pt idx="125">
                  <c:v>41939</c:v>
                </c:pt>
                <c:pt idx="126">
                  <c:v>41940</c:v>
                </c:pt>
                <c:pt idx="127">
                  <c:v>41941</c:v>
                </c:pt>
                <c:pt idx="128">
                  <c:v>41942</c:v>
                </c:pt>
                <c:pt idx="129">
                  <c:v>41943</c:v>
                </c:pt>
                <c:pt idx="130">
                  <c:v>41946</c:v>
                </c:pt>
                <c:pt idx="131">
                  <c:v>41947</c:v>
                </c:pt>
                <c:pt idx="132">
                  <c:v>41948</c:v>
                </c:pt>
                <c:pt idx="133">
                  <c:v>41949</c:v>
                </c:pt>
                <c:pt idx="134">
                  <c:v>41950</c:v>
                </c:pt>
                <c:pt idx="135">
                  <c:v>41953</c:v>
                </c:pt>
                <c:pt idx="136">
                  <c:v>41954</c:v>
                </c:pt>
                <c:pt idx="137">
                  <c:v>41955</c:v>
                </c:pt>
                <c:pt idx="138">
                  <c:v>41956</c:v>
                </c:pt>
                <c:pt idx="139">
                  <c:v>41957</c:v>
                </c:pt>
                <c:pt idx="140">
                  <c:v>41960</c:v>
                </c:pt>
                <c:pt idx="141">
                  <c:v>41961</c:v>
                </c:pt>
                <c:pt idx="142">
                  <c:v>41962</c:v>
                </c:pt>
                <c:pt idx="143">
                  <c:v>41963</c:v>
                </c:pt>
                <c:pt idx="144">
                  <c:v>41964</c:v>
                </c:pt>
                <c:pt idx="145">
                  <c:v>41967</c:v>
                </c:pt>
                <c:pt idx="146">
                  <c:v>41968</c:v>
                </c:pt>
                <c:pt idx="147">
                  <c:v>41969</c:v>
                </c:pt>
                <c:pt idx="148">
                  <c:v>41970</c:v>
                </c:pt>
                <c:pt idx="149">
                  <c:v>41971</c:v>
                </c:pt>
                <c:pt idx="150">
                  <c:v>41974</c:v>
                </c:pt>
                <c:pt idx="151">
                  <c:v>41975</c:v>
                </c:pt>
                <c:pt idx="152">
                  <c:v>41976</c:v>
                </c:pt>
                <c:pt idx="153">
                  <c:v>41977</c:v>
                </c:pt>
                <c:pt idx="154">
                  <c:v>41978</c:v>
                </c:pt>
                <c:pt idx="155">
                  <c:v>41979</c:v>
                </c:pt>
                <c:pt idx="156">
                  <c:v>41980</c:v>
                </c:pt>
                <c:pt idx="157">
                  <c:v>41981</c:v>
                </c:pt>
                <c:pt idx="158">
                  <c:v>41982</c:v>
                </c:pt>
                <c:pt idx="159">
                  <c:v>41983</c:v>
                </c:pt>
                <c:pt idx="160">
                  <c:v>41988</c:v>
                </c:pt>
                <c:pt idx="161">
                  <c:v>41989</c:v>
                </c:pt>
                <c:pt idx="162">
                  <c:v>41990</c:v>
                </c:pt>
                <c:pt idx="163">
                  <c:v>41991</c:v>
                </c:pt>
                <c:pt idx="164">
                  <c:v>41992</c:v>
                </c:pt>
                <c:pt idx="165">
                  <c:v>41995</c:v>
                </c:pt>
                <c:pt idx="166">
                  <c:v>41996</c:v>
                </c:pt>
                <c:pt idx="167">
                  <c:v>41997</c:v>
                </c:pt>
                <c:pt idx="168">
                  <c:v>41999</c:v>
                </c:pt>
                <c:pt idx="169">
                  <c:v>42002</c:v>
                </c:pt>
                <c:pt idx="170">
                  <c:v>42003</c:v>
                </c:pt>
                <c:pt idx="171">
                  <c:v>42004</c:v>
                </c:pt>
                <c:pt idx="172">
                  <c:v>42006</c:v>
                </c:pt>
                <c:pt idx="173">
                  <c:v>42009</c:v>
                </c:pt>
                <c:pt idx="174">
                  <c:v>42010</c:v>
                </c:pt>
                <c:pt idx="175">
                  <c:v>42011</c:v>
                </c:pt>
                <c:pt idx="176">
                  <c:v>42012</c:v>
                </c:pt>
                <c:pt idx="177">
                  <c:v>42013</c:v>
                </c:pt>
                <c:pt idx="178">
                  <c:v>42016</c:v>
                </c:pt>
                <c:pt idx="179">
                  <c:v>42017</c:v>
                </c:pt>
                <c:pt idx="180">
                  <c:v>42018</c:v>
                </c:pt>
                <c:pt idx="181">
                  <c:v>42019</c:v>
                </c:pt>
                <c:pt idx="182">
                  <c:v>42020</c:v>
                </c:pt>
                <c:pt idx="183">
                  <c:v>42023</c:v>
                </c:pt>
                <c:pt idx="184">
                  <c:v>42024</c:v>
                </c:pt>
                <c:pt idx="185">
                  <c:v>42025</c:v>
                </c:pt>
                <c:pt idx="186">
                  <c:v>42026</c:v>
                </c:pt>
                <c:pt idx="187">
                  <c:v>42027</c:v>
                </c:pt>
                <c:pt idx="188">
                  <c:v>42030</c:v>
                </c:pt>
                <c:pt idx="189">
                  <c:v>42031</c:v>
                </c:pt>
                <c:pt idx="190">
                  <c:v>42032</c:v>
                </c:pt>
                <c:pt idx="191">
                  <c:v>42033</c:v>
                </c:pt>
                <c:pt idx="192">
                  <c:v>42034</c:v>
                </c:pt>
                <c:pt idx="193">
                  <c:v>42037</c:v>
                </c:pt>
                <c:pt idx="194">
                  <c:v>42038</c:v>
                </c:pt>
                <c:pt idx="195">
                  <c:v>42039</c:v>
                </c:pt>
                <c:pt idx="196">
                  <c:v>42040</c:v>
                </c:pt>
                <c:pt idx="197">
                  <c:v>42041</c:v>
                </c:pt>
                <c:pt idx="198">
                  <c:v>42044</c:v>
                </c:pt>
                <c:pt idx="199">
                  <c:v>42045</c:v>
                </c:pt>
                <c:pt idx="200">
                  <c:v>42046</c:v>
                </c:pt>
                <c:pt idx="201">
                  <c:v>42047</c:v>
                </c:pt>
                <c:pt idx="202">
                  <c:v>42048</c:v>
                </c:pt>
                <c:pt idx="203">
                  <c:v>42051</c:v>
                </c:pt>
                <c:pt idx="204">
                  <c:v>42052</c:v>
                </c:pt>
                <c:pt idx="205">
                  <c:v>42053</c:v>
                </c:pt>
                <c:pt idx="206">
                  <c:v>42054</c:v>
                </c:pt>
                <c:pt idx="207">
                  <c:v>42055</c:v>
                </c:pt>
                <c:pt idx="208">
                  <c:v>42058</c:v>
                </c:pt>
                <c:pt idx="209">
                  <c:v>42059</c:v>
                </c:pt>
                <c:pt idx="210">
                  <c:v>42060</c:v>
                </c:pt>
                <c:pt idx="211">
                  <c:v>42061</c:v>
                </c:pt>
                <c:pt idx="212">
                  <c:v>42062</c:v>
                </c:pt>
                <c:pt idx="213">
                  <c:v>42065</c:v>
                </c:pt>
                <c:pt idx="214">
                  <c:v>42066</c:v>
                </c:pt>
                <c:pt idx="215">
                  <c:v>42067</c:v>
                </c:pt>
                <c:pt idx="216">
                  <c:v>42068</c:v>
                </c:pt>
                <c:pt idx="217">
                  <c:v>42069</c:v>
                </c:pt>
                <c:pt idx="218">
                  <c:v>42072</c:v>
                </c:pt>
                <c:pt idx="219">
                  <c:v>42073</c:v>
                </c:pt>
                <c:pt idx="220">
                  <c:v>42074</c:v>
                </c:pt>
                <c:pt idx="221">
                  <c:v>42075</c:v>
                </c:pt>
                <c:pt idx="222">
                  <c:v>42076</c:v>
                </c:pt>
                <c:pt idx="223">
                  <c:v>42079</c:v>
                </c:pt>
                <c:pt idx="224">
                  <c:v>42080</c:v>
                </c:pt>
                <c:pt idx="225">
                  <c:v>42081</c:v>
                </c:pt>
                <c:pt idx="226">
                  <c:v>42082</c:v>
                </c:pt>
                <c:pt idx="227">
                  <c:v>42083</c:v>
                </c:pt>
                <c:pt idx="228">
                  <c:v>42086</c:v>
                </c:pt>
                <c:pt idx="229">
                  <c:v>42087</c:v>
                </c:pt>
                <c:pt idx="230">
                  <c:v>42088</c:v>
                </c:pt>
                <c:pt idx="231">
                  <c:v>42089</c:v>
                </c:pt>
                <c:pt idx="232">
                  <c:v>42090</c:v>
                </c:pt>
                <c:pt idx="233">
                  <c:v>42093</c:v>
                </c:pt>
                <c:pt idx="234">
                  <c:v>42094</c:v>
                </c:pt>
                <c:pt idx="235">
                  <c:v>42095</c:v>
                </c:pt>
                <c:pt idx="236">
                  <c:v>42096</c:v>
                </c:pt>
                <c:pt idx="237">
                  <c:v>42097</c:v>
                </c:pt>
                <c:pt idx="238">
                  <c:v>42100</c:v>
                </c:pt>
                <c:pt idx="239">
                  <c:v>42101</c:v>
                </c:pt>
                <c:pt idx="240">
                  <c:v>42102</c:v>
                </c:pt>
                <c:pt idx="241">
                  <c:v>42103</c:v>
                </c:pt>
                <c:pt idx="242">
                  <c:v>42104</c:v>
                </c:pt>
                <c:pt idx="243">
                  <c:v>42107</c:v>
                </c:pt>
                <c:pt idx="244">
                  <c:v>42108</c:v>
                </c:pt>
                <c:pt idx="245">
                  <c:v>42109</c:v>
                </c:pt>
                <c:pt idx="246">
                  <c:v>42110</c:v>
                </c:pt>
                <c:pt idx="247">
                  <c:v>42111</c:v>
                </c:pt>
                <c:pt idx="248">
                  <c:v>42115</c:v>
                </c:pt>
                <c:pt idx="249">
                  <c:v>42116</c:v>
                </c:pt>
                <c:pt idx="250">
                  <c:v>42117</c:v>
                </c:pt>
                <c:pt idx="251">
                  <c:v>42118</c:v>
                </c:pt>
                <c:pt idx="252">
                  <c:v>42121</c:v>
                </c:pt>
                <c:pt idx="253">
                  <c:v>42122</c:v>
                </c:pt>
                <c:pt idx="254">
                  <c:v>42123</c:v>
                </c:pt>
                <c:pt idx="255">
                  <c:v>42124</c:v>
                </c:pt>
                <c:pt idx="256">
                  <c:v>42125</c:v>
                </c:pt>
                <c:pt idx="257">
                  <c:v>42128</c:v>
                </c:pt>
                <c:pt idx="258">
                  <c:v>42129</c:v>
                </c:pt>
                <c:pt idx="259">
                  <c:v>42130</c:v>
                </c:pt>
                <c:pt idx="260">
                  <c:v>42131</c:v>
                </c:pt>
                <c:pt idx="261">
                  <c:v>42132</c:v>
                </c:pt>
                <c:pt idx="262">
                  <c:v>42135</c:v>
                </c:pt>
                <c:pt idx="263">
                  <c:v>42136</c:v>
                </c:pt>
                <c:pt idx="264">
                  <c:v>42137</c:v>
                </c:pt>
                <c:pt idx="265">
                  <c:v>42138</c:v>
                </c:pt>
                <c:pt idx="266">
                  <c:v>42139</c:v>
                </c:pt>
                <c:pt idx="267">
                  <c:v>42142</c:v>
                </c:pt>
                <c:pt idx="268">
                  <c:v>42143</c:v>
                </c:pt>
                <c:pt idx="269">
                  <c:v>42144</c:v>
                </c:pt>
                <c:pt idx="270">
                  <c:v>42145</c:v>
                </c:pt>
                <c:pt idx="271">
                  <c:v>42146</c:v>
                </c:pt>
                <c:pt idx="272">
                  <c:v>42149</c:v>
                </c:pt>
                <c:pt idx="273">
                  <c:v>42150</c:v>
                </c:pt>
                <c:pt idx="274">
                  <c:v>42151</c:v>
                </c:pt>
                <c:pt idx="275">
                  <c:v>42152</c:v>
                </c:pt>
                <c:pt idx="276">
                  <c:v>42153</c:v>
                </c:pt>
                <c:pt idx="277">
                  <c:v>42156</c:v>
                </c:pt>
                <c:pt idx="278">
                  <c:v>42157</c:v>
                </c:pt>
                <c:pt idx="279">
                  <c:v>42158</c:v>
                </c:pt>
                <c:pt idx="280">
                  <c:v>42159</c:v>
                </c:pt>
                <c:pt idx="281">
                  <c:v>42160</c:v>
                </c:pt>
                <c:pt idx="282">
                  <c:v>42163</c:v>
                </c:pt>
                <c:pt idx="283">
                  <c:v>42164</c:v>
                </c:pt>
                <c:pt idx="284">
                  <c:v>42165</c:v>
                </c:pt>
                <c:pt idx="285">
                  <c:v>42166</c:v>
                </c:pt>
                <c:pt idx="286">
                  <c:v>42167</c:v>
                </c:pt>
                <c:pt idx="287">
                  <c:v>42170</c:v>
                </c:pt>
                <c:pt idx="288">
                  <c:v>42171</c:v>
                </c:pt>
                <c:pt idx="289">
                  <c:v>42172</c:v>
                </c:pt>
                <c:pt idx="290">
                  <c:v>42173</c:v>
                </c:pt>
                <c:pt idx="291">
                  <c:v>42174</c:v>
                </c:pt>
                <c:pt idx="292">
                  <c:v>42177</c:v>
                </c:pt>
                <c:pt idx="293">
                  <c:v>42178</c:v>
                </c:pt>
                <c:pt idx="294">
                  <c:v>42179</c:v>
                </c:pt>
                <c:pt idx="295">
                  <c:v>42180</c:v>
                </c:pt>
                <c:pt idx="296">
                  <c:v>42181</c:v>
                </c:pt>
                <c:pt idx="297">
                  <c:v>42184</c:v>
                </c:pt>
                <c:pt idx="298">
                  <c:v>42185</c:v>
                </c:pt>
                <c:pt idx="299">
                  <c:v>42186</c:v>
                </c:pt>
                <c:pt idx="300">
                  <c:v>42187</c:v>
                </c:pt>
                <c:pt idx="301">
                  <c:v>42188</c:v>
                </c:pt>
                <c:pt idx="302">
                  <c:v>42191</c:v>
                </c:pt>
                <c:pt idx="303">
                  <c:v>42192</c:v>
                </c:pt>
                <c:pt idx="304">
                  <c:v>42193</c:v>
                </c:pt>
                <c:pt idx="305">
                  <c:v>42194</c:v>
                </c:pt>
                <c:pt idx="306">
                  <c:v>42195</c:v>
                </c:pt>
                <c:pt idx="307">
                  <c:v>42198</c:v>
                </c:pt>
                <c:pt idx="308">
                  <c:v>42199</c:v>
                </c:pt>
                <c:pt idx="309">
                  <c:v>42200</c:v>
                </c:pt>
                <c:pt idx="310">
                  <c:v>42201</c:v>
                </c:pt>
                <c:pt idx="311">
                  <c:v>42202</c:v>
                </c:pt>
                <c:pt idx="312">
                  <c:v>42205</c:v>
                </c:pt>
                <c:pt idx="313">
                  <c:v>42206</c:v>
                </c:pt>
                <c:pt idx="314">
                  <c:v>42207</c:v>
                </c:pt>
                <c:pt idx="315">
                  <c:v>42208</c:v>
                </c:pt>
                <c:pt idx="316">
                  <c:v>42209</c:v>
                </c:pt>
                <c:pt idx="317">
                  <c:v>42212</c:v>
                </c:pt>
                <c:pt idx="318">
                  <c:v>42213</c:v>
                </c:pt>
                <c:pt idx="319">
                  <c:v>42214</c:v>
                </c:pt>
                <c:pt idx="320">
                  <c:v>42215</c:v>
                </c:pt>
                <c:pt idx="321">
                  <c:v>42216</c:v>
                </c:pt>
                <c:pt idx="322">
                  <c:v>42219</c:v>
                </c:pt>
                <c:pt idx="323">
                  <c:v>42220</c:v>
                </c:pt>
                <c:pt idx="324">
                  <c:v>42221</c:v>
                </c:pt>
                <c:pt idx="325">
                  <c:v>42222</c:v>
                </c:pt>
                <c:pt idx="326">
                  <c:v>42223</c:v>
                </c:pt>
                <c:pt idx="327">
                  <c:v>42226</c:v>
                </c:pt>
                <c:pt idx="328">
                  <c:v>42227</c:v>
                </c:pt>
                <c:pt idx="329">
                  <c:v>42228</c:v>
                </c:pt>
                <c:pt idx="330">
                  <c:v>42229</c:v>
                </c:pt>
                <c:pt idx="331">
                  <c:v>42230</c:v>
                </c:pt>
                <c:pt idx="332">
                  <c:v>42233</c:v>
                </c:pt>
                <c:pt idx="333">
                  <c:v>42234</c:v>
                </c:pt>
                <c:pt idx="334">
                  <c:v>42235</c:v>
                </c:pt>
                <c:pt idx="335">
                  <c:v>42236</c:v>
                </c:pt>
                <c:pt idx="336">
                  <c:v>42237</c:v>
                </c:pt>
                <c:pt idx="337">
                  <c:v>42240</c:v>
                </c:pt>
                <c:pt idx="338">
                  <c:v>42241</c:v>
                </c:pt>
                <c:pt idx="339">
                  <c:v>42242</c:v>
                </c:pt>
                <c:pt idx="340">
                  <c:v>42243</c:v>
                </c:pt>
                <c:pt idx="341">
                  <c:v>42244</c:v>
                </c:pt>
                <c:pt idx="342">
                  <c:v>42247</c:v>
                </c:pt>
                <c:pt idx="343">
                  <c:v>42248</c:v>
                </c:pt>
                <c:pt idx="344">
                  <c:v>42249</c:v>
                </c:pt>
                <c:pt idx="345">
                  <c:v>42250</c:v>
                </c:pt>
                <c:pt idx="346">
                  <c:v>42251</c:v>
                </c:pt>
                <c:pt idx="347">
                  <c:v>42254</c:v>
                </c:pt>
                <c:pt idx="348">
                  <c:v>42255</c:v>
                </c:pt>
                <c:pt idx="349">
                  <c:v>42256</c:v>
                </c:pt>
                <c:pt idx="350">
                  <c:v>42257</c:v>
                </c:pt>
                <c:pt idx="351">
                  <c:v>42258</c:v>
                </c:pt>
                <c:pt idx="352">
                  <c:v>42261</c:v>
                </c:pt>
                <c:pt idx="353">
                  <c:v>42262</c:v>
                </c:pt>
                <c:pt idx="354">
                  <c:v>42263</c:v>
                </c:pt>
                <c:pt idx="355">
                  <c:v>42264</c:v>
                </c:pt>
                <c:pt idx="356">
                  <c:v>42265</c:v>
                </c:pt>
                <c:pt idx="357">
                  <c:v>42268</c:v>
                </c:pt>
                <c:pt idx="358">
                  <c:v>42269</c:v>
                </c:pt>
                <c:pt idx="359">
                  <c:v>42270</c:v>
                </c:pt>
                <c:pt idx="360">
                  <c:v>42271</c:v>
                </c:pt>
                <c:pt idx="361">
                  <c:v>42272</c:v>
                </c:pt>
                <c:pt idx="362">
                  <c:v>42275</c:v>
                </c:pt>
                <c:pt idx="363">
                  <c:v>42276</c:v>
                </c:pt>
                <c:pt idx="364">
                  <c:v>42277</c:v>
                </c:pt>
                <c:pt idx="365">
                  <c:v>42278</c:v>
                </c:pt>
                <c:pt idx="366">
                  <c:v>42279</c:v>
                </c:pt>
                <c:pt idx="367">
                  <c:v>42282</c:v>
                </c:pt>
                <c:pt idx="368">
                  <c:v>42283</c:v>
                </c:pt>
                <c:pt idx="369">
                  <c:v>42284</c:v>
                </c:pt>
                <c:pt idx="370">
                  <c:v>42285</c:v>
                </c:pt>
                <c:pt idx="371">
                  <c:v>42286</c:v>
                </c:pt>
                <c:pt idx="372">
                  <c:v>42289</c:v>
                </c:pt>
                <c:pt idx="373">
                  <c:v>42290</c:v>
                </c:pt>
                <c:pt idx="374">
                  <c:v>42291</c:v>
                </c:pt>
                <c:pt idx="375">
                  <c:v>42292</c:v>
                </c:pt>
                <c:pt idx="376">
                  <c:v>42293</c:v>
                </c:pt>
                <c:pt idx="377">
                  <c:v>42296</c:v>
                </c:pt>
                <c:pt idx="378">
                  <c:v>42297</c:v>
                </c:pt>
                <c:pt idx="379">
                  <c:v>42298</c:v>
                </c:pt>
                <c:pt idx="380">
                  <c:v>42299</c:v>
                </c:pt>
                <c:pt idx="381">
                  <c:v>42300</c:v>
                </c:pt>
                <c:pt idx="382">
                  <c:v>42303</c:v>
                </c:pt>
                <c:pt idx="383">
                  <c:v>42304</c:v>
                </c:pt>
                <c:pt idx="384">
                  <c:v>42305</c:v>
                </c:pt>
                <c:pt idx="385">
                  <c:v>42306</c:v>
                </c:pt>
                <c:pt idx="386">
                  <c:v>42307</c:v>
                </c:pt>
                <c:pt idx="387">
                  <c:v>42310</c:v>
                </c:pt>
                <c:pt idx="388">
                  <c:v>42311</c:v>
                </c:pt>
                <c:pt idx="389">
                  <c:v>42312</c:v>
                </c:pt>
                <c:pt idx="390">
                  <c:v>42313</c:v>
                </c:pt>
                <c:pt idx="391">
                  <c:v>42314</c:v>
                </c:pt>
                <c:pt idx="392">
                  <c:v>42317</c:v>
                </c:pt>
                <c:pt idx="393">
                  <c:v>42318</c:v>
                </c:pt>
                <c:pt idx="394">
                  <c:v>42319</c:v>
                </c:pt>
                <c:pt idx="395">
                  <c:v>42320</c:v>
                </c:pt>
                <c:pt idx="396">
                  <c:v>42321</c:v>
                </c:pt>
                <c:pt idx="397">
                  <c:v>42324</c:v>
                </c:pt>
                <c:pt idx="398">
                  <c:v>42325</c:v>
                </c:pt>
                <c:pt idx="399">
                  <c:v>42326</c:v>
                </c:pt>
                <c:pt idx="400">
                  <c:v>42327</c:v>
                </c:pt>
                <c:pt idx="401">
                  <c:v>42328</c:v>
                </c:pt>
                <c:pt idx="402">
                  <c:v>42331</c:v>
                </c:pt>
                <c:pt idx="403">
                  <c:v>42332</c:v>
                </c:pt>
                <c:pt idx="404">
                  <c:v>42333</c:v>
                </c:pt>
                <c:pt idx="405">
                  <c:v>42334</c:v>
                </c:pt>
                <c:pt idx="406">
                  <c:v>42335</c:v>
                </c:pt>
                <c:pt idx="407">
                  <c:v>42338</c:v>
                </c:pt>
                <c:pt idx="408">
                  <c:v>42339</c:v>
                </c:pt>
                <c:pt idx="409">
                  <c:v>42340</c:v>
                </c:pt>
                <c:pt idx="410">
                  <c:v>42341</c:v>
                </c:pt>
                <c:pt idx="411">
                  <c:v>42342</c:v>
                </c:pt>
                <c:pt idx="412">
                  <c:v>42345</c:v>
                </c:pt>
                <c:pt idx="413">
                  <c:v>42346</c:v>
                </c:pt>
                <c:pt idx="414">
                  <c:v>42347</c:v>
                </c:pt>
                <c:pt idx="415">
                  <c:v>42348</c:v>
                </c:pt>
                <c:pt idx="416">
                  <c:v>42349</c:v>
                </c:pt>
                <c:pt idx="417">
                  <c:v>42352</c:v>
                </c:pt>
                <c:pt idx="418">
                  <c:v>42353</c:v>
                </c:pt>
                <c:pt idx="419">
                  <c:v>42354</c:v>
                </c:pt>
                <c:pt idx="420">
                  <c:v>42355</c:v>
                </c:pt>
                <c:pt idx="421">
                  <c:v>42356</c:v>
                </c:pt>
                <c:pt idx="422">
                  <c:v>42359</c:v>
                </c:pt>
                <c:pt idx="423">
                  <c:v>42360</c:v>
                </c:pt>
                <c:pt idx="424">
                  <c:v>42361</c:v>
                </c:pt>
                <c:pt idx="425">
                  <c:v>42362</c:v>
                </c:pt>
                <c:pt idx="426">
                  <c:v>42366</c:v>
                </c:pt>
                <c:pt idx="427">
                  <c:v>42367</c:v>
                </c:pt>
                <c:pt idx="428">
                  <c:v>42368</c:v>
                </c:pt>
                <c:pt idx="429">
                  <c:v>42369</c:v>
                </c:pt>
                <c:pt idx="430">
                  <c:v>42373</c:v>
                </c:pt>
                <c:pt idx="431">
                  <c:v>42374</c:v>
                </c:pt>
                <c:pt idx="432">
                  <c:v>42375</c:v>
                </c:pt>
                <c:pt idx="433">
                  <c:v>42376</c:v>
                </c:pt>
                <c:pt idx="434">
                  <c:v>42377</c:v>
                </c:pt>
                <c:pt idx="435">
                  <c:v>42380</c:v>
                </c:pt>
                <c:pt idx="436">
                  <c:v>42381</c:v>
                </c:pt>
                <c:pt idx="437">
                  <c:v>42382</c:v>
                </c:pt>
                <c:pt idx="438">
                  <c:v>42383</c:v>
                </c:pt>
                <c:pt idx="439">
                  <c:v>42384</c:v>
                </c:pt>
                <c:pt idx="440">
                  <c:v>42387</c:v>
                </c:pt>
                <c:pt idx="441">
                  <c:v>42388</c:v>
                </c:pt>
                <c:pt idx="442">
                  <c:v>42389</c:v>
                </c:pt>
                <c:pt idx="443">
                  <c:v>42390</c:v>
                </c:pt>
                <c:pt idx="444">
                  <c:v>42391</c:v>
                </c:pt>
                <c:pt idx="445">
                  <c:v>42394</c:v>
                </c:pt>
                <c:pt idx="446">
                  <c:v>42395</c:v>
                </c:pt>
                <c:pt idx="447">
                  <c:v>42396</c:v>
                </c:pt>
                <c:pt idx="448">
                  <c:v>42397</c:v>
                </c:pt>
                <c:pt idx="449">
                  <c:v>42398</c:v>
                </c:pt>
                <c:pt idx="450">
                  <c:v>42401</c:v>
                </c:pt>
                <c:pt idx="451">
                  <c:v>42402</c:v>
                </c:pt>
                <c:pt idx="452">
                  <c:v>42403</c:v>
                </c:pt>
                <c:pt idx="453">
                  <c:v>42404</c:v>
                </c:pt>
                <c:pt idx="454">
                  <c:v>42405</c:v>
                </c:pt>
                <c:pt idx="455">
                  <c:v>42408</c:v>
                </c:pt>
                <c:pt idx="456">
                  <c:v>42409</c:v>
                </c:pt>
                <c:pt idx="457">
                  <c:v>42410</c:v>
                </c:pt>
                <c:pt idx="458">
                  <c:v>42411</c:v>
                </c:pt>
                <c:pt idx="459">
                  <c:v>42412</c:v>
                </c:pt>
                <c:pt idx="460">
                  <c:v>42415</c:v>
                </c:pt>
                <c:pt idx="461">
                  <c:v>42416</c:v>
                </c:pt>
                <c:pt idx="462">
                  <c:v>42417</c:v>
                </c:pt>
                <c:pt idx="463">
                  <c:v>42418</c:v>
                </c:pt>
                <c:pt idx="464">
                  <c:v>42419</c:v>
                </c:pt>
                <c:pt idx="465">
                  <c:v>42422</c:v>
                </c:pt>
                <c:pt idx="466">
                  <c:v>42423</c:v>
                </c:pt>
                <c:pt idx="467">
                  <c:v>42424</c:v>
                </c:pt>
                <c:pt idx="468">
                  <c:v>42425</c:v>
                </c:pt>
                <c:pt idx="469">
                  <c:v>42426</c:v>
                </c:pt>
                <c:pt idx="470">
                  <c:v>42429</c:v>
                </c:pt>
                <c:pt idx="471">
                  <c:v>42430</c:v>
                </c:pt>
                <c:pt idx="472">
                  <c:v>42431</c:v>
                </c:pt>
                <c:pt idx="473">
                  <c:v>42432</c:v>
                </c:pt>
                <c:pt idx="474">
                  <c:v>42433</c:v>
                </c:pt>
                <c:pt idx="475">
                  <c:v>42436</c:v>
                </c:pt>
                <c:pt idx="476">
                  <c:v>42437</c:v>
                </c:pt>
                <c:pt idx="477">
                  <c:v>42438</c:v>
                </c:pt>
                <c:pt idx="478">
                  <c:v>42439</c:v>
                </c:pt>
                <c:pt idx="479">
                  <c:v>42440</c:v>
                </c:pt>
                <c:pt idx="480">
                  <c:v>42443</c:v>
                </c:pt>
                <c:pt idx="481">
                  <c:v>42444</c:v>
                </c:pt>
                <c:pt idx="482">
                  <c:v>42445</c:v>
                </c:pt>
                <c:pt idx="483">
                  <c:v>42446</c:v>
                </c:pt>
                <c:pt idx="484">
                  <c:v>42447</c:v>
                </c:pt>
                <c:pt idx="485">
                  <c:v>42450</c:v>
                </c:pt>
                <c:pt idx="486">
                  <c:v>42451</c:v>
                </c:pt>
                <c:pt idx="487">
                  <c:v>42452</c:v>
                </c:pt>
                <c:pt idx="488">
                  <c:v>42453</c:v>
                </c:pt>
                <c:pt idx="489">
                  <c:v>42457</c:v>
                </c:pt>
                <c:pt idx="490">
                  <c:v>42458</c:v>
                </c:pt>
                <c:pt idx="491">
                  <c:v>42459</c:v>
                </c:pt>
                <c:pt idx="492">
                  <c:v>42460</c:v>
                </c:pt>
                <c:pt idx="493">
                  <c:v>42461</c:v>
                </c:pt>
                <c:pt idx="494">
                  <c:v>42464</c:v>
                </c:pt>
                <c:pt idx="495">
                  <c:v>42465</c:v>
                </c:pt>
                <c:pt idx="496">
                  <c:v>42466</c:v>
                </c:pt>
                <c:pt idx="497">
                  <c:v>42467</c:v>
                </c:pt>
                <c:pt idx="498">
                  <c:v>42468</c:v>
                </c:pt>
                <c:pt idx="499">
                  <c:v>42471</c:v>
                </c:pt>
                <c:pt idx="500">
                  <c:v>42472</c:v>
                </c:pt>
                <c:pt idx="501">
                  <c:v>42473</c:v>
                </c:pt>
                <c:pt idx="502">
                  <c:v>42474</c:v>
                </c:pt>
                <c:pt idx="503">
                  <c:v>42475</c:v>
                </c:pt>
                <c:pt idx="504">
                  <c:v>42478</c:v>
                </c:pt>
                <c:pt idx="505">
                  <c:v>42479</c:v>
                </c:pt>
                <c:pt idx="506">
                  <c:v>42480</c:v>
                </c:pt>
                <c:pt idx="507">
                  <c:v>42481</c:v>
                </c:pt>
                <c:pt idx="508">
                  <c:v>42482</c:v>
                </c:pt>
                <c:pt idx="509">
                  <c:v>42485</c:v>
                </c:pt>
                <c:pt idx="510">
                  <c:v>42486</c:v>
                </c:pt>
                <c:pt idx="511">
                  <c:v>42487</c:v>
                </c:pt>
                <c:pt idx="512">
                  <c:v>42488</c:v>
                </c:pt>
                <c:pt idx="513">
                  <c:v>42489</c:v>
                </c:pt>
                <c:pt idx="514">
                  <c:v>42126</c:v>
                </c:pt>
                <c:pt idx="515">
                  <c:v>42127</c:v>
                </c:pt>
                <c:pt idx="516">
                  <c:v>42128</c:v>
                </c:pt>
                <c:pt idx="517">
                  <c:v>42129</c:v>
                </c:pt>
                <c:pt idx="518">
                  <c:v>42130</c:v>
                </c:pt>
                <c:pt idx="519">
                  <c:v>42499</c:v>
                </c:pt>
                <c:pt idx="520">
                  <c:v>42500</c:v>
                </c:pt>
                <c:pt idx="521">
                  <c:v>42501</c:v>
                </c:pt>
                <c:pt idx="522">
                  <c:v>42502</c:v>
                </c:pt>
                <c:pt idx="523">
                  <c:v>42503</c:v>
                </c:pt>
                <c:pt idx="524">
                  <c:v>42506</c:v>
                </c:pt>
                <c:pt idx="525">
                  <c:v>42507</c:v>
                </c:pt>
                <c:pt idx="526">
                  <c:v>42508</c:v>
                </c:pt>
                <c:pt idx="527">
                  <c:v>42509</c:v>
                </c:pt>
                <c:pt idx="528">
                  <c:v>42510</c:v>
                </c:pt>
                <c:pt idx="529">
                  <c:v>42513</c:v>
                </c:pt>
                <c:pt idx="530">
                  <c:v>42514</c:v>
                </c:pt>
                <c:pt idx="531">
                  <c:v>42515</c:v>
                </c:pt>
                <c:pt idx="532">
                  <c:v>42516</c:v>
                </c:pt>
                <c:pt idx="533">
                  <c:v>42517</c:v>
                </c:pt>
                <c:pt idx="534">
                  <c:v>42521</c:v>
                </c:pt>
                <c:pt idx="535">
                  <c:v>42522</c:v>
                </c:pt>
                <c:pt idx="536">
                  <c:v>42523</c:v>
                </c:pt>
                <c:pt idx="537">
                  <c:v>41793</c:v>
                </c:pt>
                <c:pt idx="538">
                  <c:v>41794</c:v>
                </c:pt>
                <c:pt idx="539">
                  <c:v>41799</c:v>
                </c:pt>
                <c:pt idx="540">
                  <c:v>41800</c:v>
                </c:pt>
                <c:pt idx="541">
                  <c:v>41801</c:v>
                </c:pt>
                <c:pt idx="542">
                  <c:v>41802</c:v>
                </c:pt>
                <c:pt idx="543">
                  <c:v>41803</c:v>
                </c:pt>
                <c:pt idx="544">
                  <c:v>41806</c:v>
                </c:pt>
                <c:pt idx="545">
                  <c:v>41808</c:v>
                </c:pt>
                <c:pt idx="546">
                  <c:v>41809</c:v>
                </c:pt>
                <c:pt idx="547">
                  <c:v>41810</c:v>
                </c:pt>
                <c:pt idx="548">
                  <c:v>41814</c:v>
                </c:pt>
                <c:pt idx="549">
                  <c:v>41815</c:v>
                </c:pt>
                <c:pt idx="550">
                  <c:v>41816</c:v>
                </c:pt>
                <c:pt idx="551">
                  <c:v>41821</c:v>
                </c:pt>
                <c:pt idx="552">
                  <c:v>41824</c:v>
                </c:pt>
                <c:pt idx="553">
                  <c:v>41827</c:v>
                </c:pt>
                <c:pt idx="554">
                  <c:v>41829</c:v>
                </c:pt>
                <c:pt idx="555">
                  <c:v>41830</c:v>
                </c:pt>
                <c:pt idx="556">
                  <c:v>41831</c:v>
                </c:pt>
                <c:pt idx="557">
                  <c:v>41834</c:v>
                </c:pt>
                <c:pt idx="558">
                  <c:v>41835</c:v>
                </c:pt>
                <c:pt idx="559">
                  <c:v>41836</c:v>
                </c:pt>
                <c:pt idx="560">
                  <c:v>41837</c:v>
                </c:pt>
                <c:pt idx="561">
                  <c:v>41841</c:v>
                </c:pt>
                <c:pt idx="562">
                  <c:v>41842</c:v>
                </c:pt>
                <c:pt idx="563">
                  <c:v>41843</c:v>
                </c:pt>
                <c:pt idx="564">
                  <c:v>41844</c:v>
                </c:pt>
                <c:pt idx="565">
                  <c:v>41845</c:v>
                </c:pt>
                <c:pt idx="566">
                  <c:v>41848</c:v>
                </c:pt>
                <c:pt idx="567">
                  <c:v>41849</c:v>
                </c:pt>
                <c:pt idx="568">
                  <c:v>41850</c:v>
                </c:pt>
                <c:pt idx="569">
                  <c:v>41851</c:v>
                </c:pt>
                <c:pt idx="570">
                  <c:v>41852</c:v>
                </c:pt>
                <c:pt idx="571">
                  <c:v>41856</c:v>
                </c:pt>
                <c:pt idx="572">
                  <c:v>41859</c:v>
                </c:pt>
                <c:pt idx="573">
                  <c:v>41865</c:v>
                </c:pt>
                <c:pt idx="574">
                  <c:v>41866</c:v>
                </c:pt>
                <c:pt idx="575">
                  <c:v>41872</c:v>
                </c:pt>
                <c:pt idx="576">
                  <c:v>41873</c:v>
                </c:pt>
                <c:pt idx="577">
                  <c:v>41876</c:v>
                </c:pt>
                <c:pt idx="578">
                  <c:v>41877</c:v>
                </c:pt>
                <c:pt idx="579">
                  <c:v>41878</c:v>
                </c:pt>
                <c:pt idx="580">
                  <c:v>41879</c:v>
                </c:pt>
                <c:pt idx="581">
                  <c:v>41880</c:v>
                </c:pt>
                <c:pt idx="582">
                  <c:v>41884</c:v>
                </c:pt>
                <c:pt idx="583">
                  <c:v>41885</c:v>
                </c:pt>
                <c:pt idx="584">
                  <c:v>41887</c:v>
                </c:pt>
                <c:pt idx="585">
                  <c:v>41890</c:v>
                </c:pt>
                <c:pt idx="586">
                  <c:v>41891</c:v>
                </c:pt>
                <c:pt idx="587">
                  <c:v>41892</c:v>
                </c:pt>
                <c:pt idx="588">
                  <c:v>41893</c:v>
                </c:pt>
                <c:pt idx="589">
                  <c:v>41897</c:v>
                </c:pt>
                <c:pt idx="590">
                  <c:v>41899</c:v>
                </c:pt>
                <c:pt idx="591">
                  <c:v>41900</c:v>
                </c:pt>
                <c:pt idx="592">
                  <c:v>41901</c:v>
                </c:pt>
                <c:pt idx="593">
                  <c:v>41905</c:v>
                </c:pt>
                <c:pt idx="594">
                  <c:v>41906</c:v>
                </c:pt>
                <c:pt idx="595">
                  <c:v>41907</c:v>
                </c:pt>
                <c:pt idx="596">
                  <c:v>41908</c:v>
                </c:pt>
                <c:pt idx="597">
                  <c:v>41911</c:v>
                </c:pt>
                <c:pt idx="598">
                  <c:v>41913</c:v>
                </c:pt>
                <c:pt idx="599">
                  <c:v>41914</c:v>
                </c:pt>
                <c:pt idx="600">
                  <c:v>41918</c:v>
                </c:pt>
                <c:pt idx="601">
                  <c:v>41919</c:v>
                </c:pt>
                <c:pt idx="602">
                  <c:v>41922</c:v>
                </c:pt>
                <c:pt idx="603">
                  <c:v>41926</c:v>
                </c:pt>
                <c:pt idx="604">
                  <c:v>41927</c:v>
                </c:pt>
                <c:pt idx="605">
                  <c:v>41928</c:v>
                </c:pt>
                <c:pt idx="606">
                  <c:v>41929</c:v>
                </c:pt>
                <c:pt idx="607">
                  <c:v>41932</c:v>
                </c:pt>
                <c:pt idx="608">
                  <c:v>41933</c:v>
                </c:pt>
                <c:pt idx="609">
                  <c:v>41934</c:v>
                </c:pt>
                <c:pt idx="610">
                  <c:v>41935</c:v>
                </c:pt>
                <c:pt idx="611">
                  <c:v>41936</c:v>
                </c:pt>
                <c:pt idx="612">
                  <c:v>41939</c:v>
                </c:pt>
                <c:pt idx="613">
                  <c:v>41940</c:v>
                </c:pt>
                <c:pt idx="614">
                  <c:v>41941</c:v>
                </c:pt>
                <c:pt idx="615">
                  <c:v>41942</c:v>
                </c:pt>
                <c:pt idx="616">
                  <c:v>41943</c:v>
                </c:pt>
                <c:pt idx="617">
                  <c:v>41946</c:v>
                </c:pt>
                <c:pt idx="618">
                  <c:v>41947</c:v>
                </c:pt>
                <c:pt idx="619">
                  <c:v>41948</c:v>
                </c:pt>
                <c:pt idx="620">
                  <c:v>41949</c:v>
                </c:pt>
                <c:pt idx="621">
                  <c:v>41950</c:v>
                </c:pt>
                <c:pt idx="622">
                  <c:v>41953</c:v>
                </c:pt>
                <c:pt idx="623">
                  <c:v>41954</c:v>
                </c:pt>
                <c:pt idx="624">
                  <c:v>41955</c:v>
                </c:pt>
                <c:pt idx="625">
                  <c:v>41956</c:v>
                </c:pt>
                <c:pt idx="626">
                  <c:v>41957</c:v>
                </c:pt>
                <c:pt idx="627">
                  <c:v>41960</c:v>
                </c:pt>
                <c:pt idx="628">
                  <c:v>41961</c:v>
                </c:pt>
                <c:pt idx="629">
                  <c:v>41962</c:v>
                </c:pt>
                <c:pt idx="630">
                  <c:v>41963</c:v>
                </c:pt>
                <c:pt idx="631">
                  <c:v>41964</c:v>
                </c:pt>
                <c:pt idx="632">
                  <c:v>41967</c:v>
                </c:pt>
                <c:pt idx="633">
                  <c:v>41968</c:v>
                </c:pt>
                <c:pt idx="634">
                  <c:v>41969</c:v>
                </c:pt>
                <c:pt idx="635">
                  <c:v>41970</c:v>
                </c:pt>
                <c:pt idx="636">
                  <c:v>41971</c:v>
                </c:pt>
                <c:pt idx="637">
                  <c:v>41974</c:v>
                </c:pt>
                <c:pt idx="638">
                  <c:v>41975</c:v>
                </c:pt>
                <c:pt idx="639">
                  <c:v>41976</c:v>
                </c:pt>
                <c:pt idx="640">
                  <c:v>41977</c:v>
                </c:pt>
                <c:pt idx="641">
                  <c:v>41978</c:v>
                </c:pt>
                <c:pt idx="642">
                  <c:v>41979</c:v>
                </c:pt>
                <c:pt idx="643">
                  <c:v>41980</c:v>
                </c:pt>
                <c:pt idx="644">
                  <c:v>41981</c:v>
                </c:pt>
                <c:pt idx="645">
                  <c:v>41982</c:v>
                </c:pt>
                <c:pt idx="646">
                  <c:v>41983</c:v>
                </c:pt>
                <c:pt idx="647">
                  <c:v>41988</c:v>
                </c:pt>
                <c:pt idx="648">
                  <c:v>41989</c:v>
                </c:pt>
                <c:pt idx="649">
                  <c:v>41990</c:v>
                </c:pt>
                <c:pt idx="650">
                  <c:v>41991</c:v>
                </c:pt>
                <c:pt idx="651">
                  <c:v>41992</c:v>
                </c:pt>
                <c:pt idx="652">
                  <c:v>41995</c:v>
                </c:pt>
                <c:pt idx="653">
                  <c:v>41996</c:v>
                </c:pt>
                <c:pt idx="654">
                  <c:v>41997</c:v>
                </c:pt>
                <c:pt idx="655">
                  <c:v>41999</c:v>
                </c:pt>
                <c:pt idx="656">
                  <c:v>42002</c:v>
                </c:pt>
                <c:pt idx="657">
                  <c:v>42003</c:v>
                </c:pt>
                <c:pt idx="658">
                  <c:v>42004</c:v>
                </c:pt>
                <c:pt idx="659">
                  <c:v>42006</c:v>
                </c:pt>
                <c:pt idx="660">
                  <c:v>42009</c:v>
                </c:pt>
                <c:pt idx="661">
                  <c:v>42010</c:v>
                </c:pt>
                <c:pt idx="662">
                  <c:v>42011</c:v>
                </c:pt>
                <c:pt idx="663">
                  <c:v>42012</c:v>
                </c:pt>
                <c:pt idx="664">
                  <c:v>42013</c:v>
                </c:pt>
                <c:pt idx="665">
                  <c:v>42016</c:v>
                </c:pt>
                <c:pt idx="666">
                  <c:v>42017</c:v>
                </c:pt>
                <c:pt idx="667">
                  <c:v>42018</c:v>
                </c:pt>
                <c:pt idx="668">
                  <c:v>42019</c:v>
                </c:pt>
                <c:pt idx="669">
                  <c:v>42020</c:v>
                </c:pt>
                <c:pt idx="670">
                  <c:v>42023</c:v>
                </c:pt>
                <c:pt idx="671">
                  <c:v>42024</c:v>
                </c:pt>
                <c:pt idx="672">
                  <c:v>42025</c:v>
                </c:pt>
                <c:pt idx="673">
                  <c:v>42026</c:v>
                </c:pt>
                <c:pt idx="674">
                  <c:v>42027</c:v>
                </c:pt>
                <c:pt idx="675">
                  <c:v>42030</c:v>
                </c:pt>
                <c:pt idx="676">
                  <c:v>42031</c:v>
                </c:pt>
                <c:pt idx="677">
                  <c:v>42032</c:v>
                </c:pt>
                <c:pt idx="678">
                  <c:v>42033</c:v>
                </c:pt>
                <c:pt idx="679">
                  <c:v>42034</c:v>
                </c:pt>
                <c:pt idx="680">
                  <c:v>42037</c:v>
                </c:pt>
                <c:pt idx="681">
                  <c:v>42038</c:v>
                </c:pt>
                <c:pt idx="682">
                  <c:v>42039</c:v>
                </c:pt>
                <c:pt idx="683">
                  <c:v>42040</c:v>
                </c:pt>
                <c:pt idx="684">
                  <c:v>42041</c:v>
                </c:pt>
                <c:pt idx="685">
                  <c:v>42044</c:v>
                </c:pt>
                <c:pt idx="686">
                  <c:v>42045</c:v>
                </c:pt>
                <c:pt idx="687">
                  <c:v>42046</c:v>
                </c:pt>
                <c:pt idx="688">
                  <c:v>42047</c:v>
                </c:pt>
                <c:pt idx="689">
                  <c:v>42048</c:v>
                </c:pt>
                <c:pt idx="690">
                  <c:v>42051</c:v>
                </c:pt>
                <c:pt idx="691">
                  <c:v>42052</c:v>
                </c:pt>
                <c:pt idx="692">
                  <c:v>42053</c:v>
                </c:pt>
                <c:pt idx="693">
                  <c:v>42054</c:v>
                </c:pt>
                <c:pt idx="694">
                  <c:v>42055</c:v>
                </c:pt>
                <c:pt idx="695">
                  <c:v>42058</c:v>
                </c:pt>
                <c:pt idx="696">
                  <c:v>42059</c:v>
                </c:pt>
                <c:pt idx="697">
                  <c:v>42060</c:v>
                </c:pt>
                <c:pt idx="698">
                  <c:v>42061</c:v>
                </c:pt>
                <c:pt idx="699">
                  <c:v>42062</c:v>
                </c:pt>
                <c:pt idx="700">
                  <c:v>42065</c:v>
                </c:pt>
                <c:pt idx="701">
                  <c:v>42066</c:v>
                </c:pt>
                <c:pt idx="702">
                  <c:v>42067</c:v>
                </c:pt>
                <c:pt idx="703">
                  <c:v>42068</c:v>
                </c:pt>
                <c:pt idx="704">
                  <c:v>42069</c:v>
                </c:pt>
                <c:pt idx="705">
                  <c:v>42072</c:v>
                </c:pt>
                <c:pt idx="706">
                  <c:v>42073</c:v>
                </c:pt>
                <c:pt idx="707">
                  <c:v>42074</c:v>
                </c:pt>
                <c:pt idx="708">
                  <c:v>42075</c:v>
                </c:pt>
                <c:pt idx="709">
                  <c:v>42076</c:v>
                </c:pt>
                <c:pt idx="710">
                  <c:v>42079</c:v>
                </c:pt>
                <c:pt idx="711">
                  <c:v>42080</c:v>
                </c:pt>
                <c:pt idx="712">
                  <c:v>42081</c:v>
                </c:pt>
                <c:pt idx="713">
                  <c:v>42082</c:v>
                </c:pt>
                <c:pt idx="714">
                  <c:v>42083</c:v>
                </c:pt>
                <c:pt idx="715">
                  <c:v>42086</c:v>
                </c:pt>
                <c:pt idx="716">
                  <c:v>42087</c:v>
                </c:pt>
                <c:pt idx="717">
                  <c:v>42088</c:v>
                </c:pt>
                <c:pt idx="718">
                  <c:v>42089</c:v>
                </c:pt>
                <c:pt idx="719">
                  <c:v>42090</c:v>
                </c:pt>
                <c:pt idx="720">
                  <c:v>42093</c:v>
                </c:pt>
                <c:pt idx="721">
                  <c:v>42094</c:v>
                </c:pt>
                <c:pt idx="722">
                  <c:v>42095</c:v>
                </c:pt>
                <c:pt idx="723">
                  <c:v>42096</c:v>
                </c:pt>
                <c:pt idx="724">
                  <c:v>42097</c:v>
                </c:pt>
                <c:pt idx="725">
                  <c:v>42100</c:v>
                </c:pt>
                <c:pt idx="726">
                  <c:v>42101</c:v>
                </c:pt>
                <c:pt idx="727">
                  <c:v>42102</c:v>
                </c:pt>
                <c:pt idx="728">
                  <c:v>42103</c:v>
                </c:pt>
                <c:pt idx="729">
                  <c:v>42104</c:v>
                </c:pt>
                <c:pt idx="730">
                  <c:v>42107</c:v>
                </c:pt>
                <c:pt idx="731">
                  <c:v>42108</c:v>
                </c:pt>
                <c:pt idx="732">
                  <c:v>42109</c:v>
                </c:pt>
                <c:pt idx="733">
                  <c:v>42110</c:v>
                </c:pt>
                <c:pt idx="734">
                  <c:v>42111</c:v>
                </c:pt>
                <c:pt idx="735">
                  <c:v>42115</c:v>
                </c:pt>
                <c:pt idx="736">
                  <c:v>42116</c:v>
                </c:pt>
                <c:pt idx="737">
                  <c:v>42117</c:v>
                </c:pt>
                <c:pt idx="738">
                  <c:v>42118</c:v>
                </c:pt>
                <c:pt idx="739">
                  <c:v>42121</c:v>
                </c:pt>
                <c:pt idx="740">
                  <c:v>42122</c:v>
                </c:pt>
                <c:pt idx="741">
                  <c:v>42123</c:v>
                </c:pt>
                <c:pt idx="742">
                  <c:v>42124</c:v>
                </c:pt>
                <c:pt idx="743">
                  <c:v>42125</c:v>
                </c:pt>
                <c:pt idx="744">
                  <c:v>42128</c:v>
                </c:pt>
                <c:pt idx="745">
                  <c:v>42129</c:v>
                </c:pt>
                <c:pt idx="746">
                  <c:v>42130</c:v>
                </c:pt>
                <c:pt idx="747">
                  <c:v>42131</c:v>
                </c:pt>
                <c:pt idx="748">
                  <c:v>42132</c:v>
                </c:pt>
                <c:pt idx="749">
                  <c:v>42135</c:v>
                </c:pt>
                <c:pt idx="750">
                  <c:v>42136</c:v>
                </c:pt>
                <c:pt idx="751">
                  <c:v>42137</c:v>
                </c:pt>
                <c:pt idx="752">
                  <c:v>42138</c:v>
                </c:pt>
                <c:pt idx="753">
                  <c:v>42139</c:v>
                </c:pt>
                <c:pt idx="754">
                  <c:v>42142</c:v>
                </c:pt>
                <c:pt idx="755">
                  <c:v>42143</c:v>
                </c:pt>
                <c:pt idx="756">
                  <c:v>42144</c:v>
                </c:pt>
                <c:pt idx="757">
                  <c:v>42145</c:v>
                </c:pt>
                <c:pt idx="758">
                  <c:v>42146</c:v>
                </c:pt>
                <c:pt idx="759">
                  <c:v>42149</c:v>
                </c:pt>
                <c:pt idx="760">
                  <c:v>42150</c:v>
                </c:pt>
                <c:pt idx="761">
                  <c:v>42151</c:v>
                </c:pt>
                <c:pt idx="762">
                  <c:v>42152</c:v>
                </c:pt>
                <c:pt idx="763">
                  <c:v>42153</c:v>
                </c:pt>
                <c:pt idx="764">
                  <c:v>42156</c:v>
                </c:pt>
                <c:pt idx="765">
                  <c:v>42157</c:v>
                </c:pt>
                <c:pt idx="766">
                  <c:v>42158</c:v>
                </c:pt>
                <c:pt idx="767">
                  <c:v>42159</c:v>
                </c:pt>
                <c:pt idx="768">
                  <c:v>42160</c:v>
                </c:pt>
                <c:pt idx="769">
                  <c:v>42163</c:v>
                </c:pt>
                <c:pt idx="770">
                  <c:v>42164</c:v>
                </c:pt>
                <c:pt idx="771">
                  <c:v>42165</c:v>
                </c:pt>
                <c:pt idx="772">
                  <c:v>42166</c:v>
                </c:pt>
                <c:pt idx="773">
                  <c:v>42167</c:v>
                </c:pt>
                <c:pt idx="774">
                  <c:v>42170</c:v>
                </c:pt>
                <c:pt idx="775">
                  <c:v>42171</c:v>
                </c:pt>
                <c:pt idx="776">
                  <c:v>42172</c:v>
                </c:pt>
                <c:pt idx="777">
                  <c:v>42173</c:v>
                </c:pt>
                <c:pt idx="778">
                  <c:v>42174</c:v>
                </c:pt>
                <c:pt idx="779">
                  <c:v>42177</c:v>
                </c:pt>
                <c:pt idx="780">
                  <c:v>42178</c:v>
                </c:pt>
                <c:pt idx="781">
                  <c:v>42179</c:v>
                </c:pt>
                <c:pt idx="782">
                  <c:v>42180</c:v>
                </c:pt>
                <c:pt idx="783">
                  <c:v>42181</c:v>
                </c:pt>
                <c:pt idx="784">
                  <c:v>42184</c:v>
                </c:pt>
                <c:pt idx="785">
                  <c:v>42185</c:v>
                </c:pt>
                <c:pt idx="786">
                  <c:v>42186</c:v>
                </c:pt>
                <c:pt idx="787">
                  <c:v>42187</c:v>
                </c:pt>
                <c:pt idx="788">
                  <c:v>42188</c:v>
                </c:pt>
                <c:pt idx="789">
                  <c:v>42191</c:v>
                </c:pt>
                <c:pt idx="790">
                  <c:v>42192</c:v>
                </c:pt>
                <c:pt idx="791">
                  <c:v>42193</c:v>
                </c:pt>
                <c:pt idx="792">
                  <c:v>42194</c:v>
                </c:pt>
                <c:pt idx="793">
                  <c:v>42195</c:v>
                </c:pt>
                <c:pt idx="794">
                  <c:v>42198</c:v>
                </c:pt>
                <c:pt idx="795">
                  <c:v>42199</c:v>
                </c:pt>
                <c:pt idx="796">
                  <c:v>42200</c:v>
                </c:pt>
                <c:pt idx="797">
                  <c:v>42201</c:v>
                </c:pt>
                <c:pt idx="798">
                  <c:v>42202</c:v>
                </c:pt>
                <c:pt idx="799">
                  <c:v>42205</c:v>
                </c:pt>
                <c:pt idx="800">
                  <c:v>42206</c:v>
                </c:pt>
                <c:pt idx="801">
                  <c:v>42207</c:v>
                </c:pt>
                <c:pt idx="802">
                  <c:v>42208</c:v>
                </c:pt>
                <c:pt idx="803">
                  <c:v>42209</c:v>
                </c:pt>
                <c:pt idx="804">
                  <c:v>42212</c:v>
                </c:pt>
                <c:pt idx="805">
                  <c:v>42213</c:v>
                </c:pt>
                <c:pt idx="806">
                  <c:v>42214</c:v>
                </c:pt>
                <c:pt idx="807">
                  <c:v>42215</c:v>
                </c:pt>
                <c:pt idx="808">
                  <c:v>42216</c:v>
                </c:pt>
                <c:pt idx="809">
                  <c:v>42219</c:v>
                </c:pt>
                <c:pt idx="810">
                  <c:v>42220</c:v>
                </c:pt>
                <c:pt idx="811">
                  <c:v>42221</c:v>
                </c:pt>
                <c:pt idx="812">
                  <c:v>42222</c:v>
                </c:pt>
                <c:pt idx="813">
                  <c:v>42223</c:v>
                </c:pt>
                <c:pt idx="814">
                  <c:v>42226</c:v>
                </c:pt>
                <c:pt idx="815">
                  <c:v>42227</c:v>
                </c:pt>
                <c:pt idx="816">
                  <c:v>42228</c:v>
                </c:pt>
                <c:pt idx="817">
                  <c:v>42229</c:v>
                </c:pt>
                <c:pt idx="818">
                  <c:v>42230</c:v>
                </c:pt>
                <c:pt idx="819">
                  <c:v>42233</c:v>
                </c:pt>
                <c:pt idx="820">
                  <c:v>42234</c:v>
                </c:pt>
                <c:pt idx="821">
                  <c:v>42235</c:v>
                </c:pt>
                <c:pt idx="822">
                  <c:v>42236</c:v>
                </c:pt>
                <c:pt idx="823">
                  <c:v>42237</c:v>
                </c:pt>
                <c:pt idx="824">
                  <c:v>42240</c:v>
                </c:pt>
                <c:pt idx="825">
                  <c:v>42241</c:v>
                </c:pt>
                <c:pt idx="826">
                  <c:v>42242</c:v>
                </c:pt>
                <c:pt idx="827">
                  <c:v>42243</c:v>
                </c:pt>
                <c:pt idx="828">
                  <c:v>42244</c:v>
                </c:pt>
                <c:pt idx="829">
                  <c:v>42247</c:v>
                </c:pt>
                <c:pt idx="830">
                  <c:v>42248</c:v>
                </c:pt>
                <c:pt idx="831">
                  <c:v>42249</c:v>
                </c:pt>
                <c:pt idx="832">
                  <c:v>42250</c:v>
                </c:pt>
                <c:pt idx="833">
                  <c:v>42251</c:v>
                </c:pt>
                <c:pt idx="834">
                  <c:v>42254</c:v>
                </c:pt>
                <c:pt idx="835">
                  <c:v>42255</c:v>
                </c:pt>
                <c:pt idx="836">
                  <c:v>42256</c:v>
                </c:pt>
                <c:pt idx="837">
                  <c:v>42257</c:v>
                </c:pt>
                <c:pt idx="838">
                  <c:v>42258</c:v>
                </c:pt>
                <c:pt idx="839">
                  <c:v>42261</c:v>
                </c:pt>
                <c:pt idx="840">
                  <c:v>42262</c:v>
                </c:pt>
                <c:pt idx="841">
                  <c:v>42263</c:v>
                </c:pt>
                <c:pt idx="842">
                  <c:v>42264</c:v>
                </c:pt>
                <c:pt idx="843">
                  <c:v>42265</c:v>
                </c:pt>
                <c:pt idx="844">
                  <c:v>42268</c:v>
                </c:pt>
                <c:pt idx="845">
                  <c:v>42269</c:v>
                </c:pt>
                <c:pt idx="846">
                  <c:v>42270</c:v>
                </c:pt>
                <c:pt idx="847">
                  <c:v>42271</c:v>
                </c:pt>
                <c:pt idx="848">
                  <c:v>42272</c:v>
                </c:pt>
                <c:pt idx="849">
                  <c:v>42275</c:v>
                </c:pt>
                <c:pt idx="850">
                  <c:v>42276</c:v>
                </c:pt>
                <c:pt idx="851">
                  <c:v>42277</c:v>
                </c:pt>
                <c:pt idx="852">
                  <c:v>42278</c:v>
                </c:pt>
                <c:pt idx="853">
                  <c:v>42279</c:v>
                </c:pt>
                <c:pt idx="854">
                  <c:v>42282</c:v>
                </c:pt>
                <c:pt idx="855">
                  <c:v>42283</c:v>
                </c:pt>
                <c:pt idx="856">
                  <c:v>42284</c:v>
                </c:pt>
                <c:pt idx="857">
                  <c:v>42285</c:v>
                </c:pt>
                <c:pt idx="858">
                  <c:v>42286</c:v>
                </c:pt>
                <c:pt idx="859">
                  <c:v>42289</c:v>
                </c:pt>
                <c:pt idx="860">
                  <c:v>42290</c:v>
                </c:pt>
                <c:pt idx="861">
                  <c:v>42291</c:v>
                </c:pt>
                <c:pt idx="862">
                  <c:v>42292</c:v>
                </c:pt>
                <c:pt idx="863">
                  <c:v>42293</c:v>
                </c:pt>
                <c:pt idx="864">
                  <c:v>42296</c:v>
                </c:pt>
                <c:pt idx="865">
                  <c:v>42297</c:v>
                </c:pt>
                <c:pt idx="866">
                  <c:v>42298</c:v>
                </c:pt>
                <c:pt idx="867">
                  <c:v>42299</c:v>
                </c:pt>
                <c:pt idx="868">
                  <c:v>42300</c:v>
                </c:pt>
                <c:pt idx="869">
                  <c:v>42303</c:v>
                </c:pt>
                <c:pt idx="870">
                  <c:v>42304</c:v>
                </c:pt>
                <c:pt idx="871">
                  <c:v>42305</c:v>
                </c:pt>
                <c:pt idx="872">
                  <c:v>42306</c:v>
                </c:pt>
                <c:pt idx="873">
                  <c:v>42307</c:v>
                </c:pt>
                <c:pt idx="874">
                  <c:v>42310</c:v>
                </c:pt>
                <c:pt idx="875">
                  <c:v>42311</c:v>
                </c:pt>
                <c:pt idx="876">
                  <c:v>42312</c:v>
                </c:pt>
                <c:pt idx="877">
                  <c:v>42313</c:v>
                </c:pt>
                <c:pt idx="878">
                  <c:v>42314</c:v>
                </c:pt>
                <c:pt idx="879">
                  <c:v>42317</c:v>
                </c:pt>
                <c:pt idx="880">
                  <c:v>42318</c:v>
                </c:pt>
                <c:pt idx="881">
                  <c:v>42319</c:v>
                </c:pt>
                <c:pt idx="882">
                  <c:v>42320</c:v>
                </c:pt>
                <c:pt idx="883">
                  <c:v>42321</c:v>
                </c:pt>
                <c:pt idx="884">
                  <c:v>42324</c:v>
                </c:pt>
                <c:pt idx="885">
                  <c:v>42325</c:v>
                </c:pt>
                <c:pt idx="886">
                  <c:v>42326</c:v>
                </c:pt>
                <c:pt idx="887">
                  <c:v>42327</c:v>
                </c:pt>
                <c:pt idx="888">
                  <c:v>42328</c:v>
                </c:pt>
                <c:pt idx="889">
                  <c:v>42331</c:v>
                </c:pt>
                <c:pt idx="890">
                  <c:v>42332</c:v>
                </c:pt>
                <c:pt idx="891">
                  <c:v>42333</c:v>
                </c:pt>
                <c:pt idx="892">
                  <c:v>42334</c:v>
                </c:pt>
                <c:pt idx="893">
                  <c:v>42335</c:v>
                </c:pt>
                <c:pt idx="894">
                  <c:v>42338</c:v>
                </c:pt>
                <c:pt idx="895">
                  <c:v>42339</c:v>
                </c:pt>
                <c:pt idx="896">
                  <c:v>42340</c:v>
                </c:pt>
                <c:pt idx="897">
                  <c:v>42341</c:v>
                </c:pt>
                <c:pt idx="898">
                  <c:v>42342</c:v>
                </c:pt>
                <c:pt idx="899">
                  <c:v>42345</c:v>
                </c:pt>
                <c:pt idx="900">
                  <c:v>42346</c:v>
                </c:pt>
                <c:pt idx="901">
                  <c:v>42347</c:v>
                </c:pt>
                <c:pt idx="902">
                  <c:v>42348</c:v>
                </c:pt>
                <c:pt idx="903">
                  <c:v>42349</c:v>
                </c:pt>
                <c:pt idx="904">
                  <c:v>42352</c:v>
                </c:pt>
                <c:pt idx="905">
                  <c:v>42353</c:v>
                </c:pt>
                <c:pt idx="906">
                  <c:v>42354</c:v>
                </c:pt>
                <c:pt idx="907">
                  <c:v>42355</c:v>
                </c:pt>
                <c:pt idx="908">
                  <c:v>42356</c:v>
                </c:pt>
                <c:pt idx="909">
                  <c:v>42359</c:v>
                </c:pt>
                <c:pt idx="910">
                  <c:v>42360</c:v>
                </c:pt>
                <c:pt idx="911">
                  <c:v>42361</c:v>
                </c:pt>
                <c:pt idx="912">
                  <c:v>42362</c:v>
                </c:pt>
                <c:pt idx="913">
                  <c:v>42366</c:v>
                </c:pt>
                <c:pt idx="914">
                  <c:v>42367</c:v>
                </c:pt>
                <c:pt idx="915">
                  <c:v>42368</c:v>
                </c:pt>
                <c:pt idx="916">
                  <c:v>42369</c:v>
                </c:pt>
                <c:pt idx="917">
                  <c:v>42373</c:v>
                </c:pt>
                <c:pt idx="918">
                  <c:v>42374</c:v>
                </c:pt>
                <c:pt idx="919">
                  <c:v>42375</c:v>
                </c:pt>
                <c:pt idx="920">
                  <c:v>42376</c:v>
                </c:pt>
                <c:pt idx="921">
                  <c:v>42377</c:v>
                </c:pt>
                <c:pt idx="922">
                  <c:v>42380</c:v>
                </c:pt>
                <c:pt idx="923">
                  <c:v>42381</c:v>
                </c:pt>
                <c:pt idx="924">
                  <c:v>42382</c:v>
                </c:pt>
                <c:pt idx="925">
                  <c:v>42383</c:v>
                </c:pt>
                <c:pt idx="926">
                  <c:v>42384</c:v>
                </c:pt>
                <c:pt idx="927">
                  <c:v>42387</c:v>
                </c:pt>
                <c:pt idx="928">
                  <c:v>42388</c:v>
                </c:pt>
                <c:pt idx="929">
                  <c:v>42389</c:v>
                </c:pt>
                <c:pt idx="930">
                  <c:v>42390</c:v>
                </c:pt>
                <c:pt idx="931">
                  <c:v>42391</c:v>
                </c:pt>
                <c:pt idx="932">
                  <c:v>42394</c:v>
                </c:pt>
                <c:pt idx="933">
                  <c:v>42395</c:v>
                </c:pt>
                <c:pt idx="934">
                  <c:v>42396</c:v>
                </c:pt>
                <c:pt idx="935">
                  <c:v>42397</c:v>
                </c:pt>
                <c:pt idx="936">
                  <c:v>42398</c:v>
                </c:pt>
                <c:pt idx="937">
                  <c:v>42401</c:v>
                </c:pt>
                <c:pt idx="938">
                  <c:v>42402</c:v>
                </c:pt>
                <c:pt idx="939">
                  <c:v>42403</c:v>
                </c:pt>
                <c:pt idx="940">
                  <c:v>42404</c:v>
                </c:pt>
                <c:pt idx="941">
                  <c:v>42405</c:v>
                </c:pt>
                <c:pt idx="942">
                  <c:v>42408</c:v>
                </c:pt>
                <c:pt idx="943">
                  <c:v>42409</c:v>
                </c:pt>
                <c:pt idx="944">
                  <c:v>42410</c:v>
                </c:pt>
                <c:pt idx="945">
                  <c:v>42411</c:v>
                </c:pt>
                <c:pt idx="946">
                  <c:v>42412</c:v>
                </c:pt>
                <c:pt idx="947">
                  <c:v>42415</c:v>
                </c:pt>
                <c:pt idx="948">
                  <c:v>42416</c:v>
                </c:pt>
                <c:pt idx="949">
                  <c:v>42417</c:v>
                </c:pt>
                <c:pt idx="950">
                  <c:v>42418</c:v>
                </c:pt>
                <c:pt idx="951">
                  <c:v>42419</c:v>
                </c:pt>
                <c:pt idx="952">
                  <c:v>42422</c:v>
                </c:pt>
                <c:pt idx="953">
                  <c:v>42423</c:v>
                </c:pt>
                <c:pt idx="954">
                  <c:v>42424</c:v>
                </c:pt>
                <c:pt idx="955">
                  <c:v>42425</c:v>
                </c:pt>
                <c:pt idx="956">
                  <c:v>42426</c:v>
                </c:pt>
                <c:pt idx="957">
                  <c:v>42429</c:v>
                </c:pt>
                <c:pt idx="958">
                  <c:v>42430</c:v>
                </c:pt>
                <c:pt idx="959">
                  <c:v>42431</c:v>
                </c:pt>
                <c:pt idx="960">
                  <c:v>42432</c:v>
                </c:pt>
                <c:pt idx="961">
                  <c:v>42433</c:v>
                </c:pt>
                <c:pt idx="962">
                  <c:v>42436</c:v>
                </c:pt>
                <c:pt idx="963">
                  <c:v>42437</c:v>
                </c:pt>
                <c:pt idx="964">
                  <c:v>42438</c:v>
                </c:pt>
                <c:pt idx="965">
                  <c:v>42439</c:v>
                </c:pt>
                <c:pt idx="966">
                  <c:v>42440</c:v>
                </c:pt>
                <c:pt idx="967">
                  <c:v>42443</c:v>
                </c:pt>
                <c:pt idx="968">
                  <c:v>42444</c:v>
                </c:pt>
                <c:pt idx="969">
                  <c:v>42445</c:v>
                </c:pt>
                <c:pt idx="970">
                  <c:v>42446</c:v>
                </c:pt>
                <c:pt idx="971">
                  <c:v>42447</c:v>
                </c:pt>
                <c:pt idx="972">
                  <c:v>42450</c:v>
                </c:pt>
                <c:pt idx="973">
                  <c:v>42451</c:v>
                </c:pt>
                <c:pt idx="974">
                  <c:v>42452</c:v>
                </c:pt>
                <c:pt idx="975">
                  <c:v>42453</c:v>
                </c:pt>
                <c:pt idx="976">
                  <c:v>42457</c:v>
                </c:pt>
                <c:pt idx="977">
                  <c:v>42458</c:v>
                </c:pt>
                <c:pt idx="978">
                  <c:v>42459</c:v>
                </c:pt>
                <c:pt idx="979">
                  <c:v>42460</c:v>
                </c:pt>
                <c:pt idx="980">
                  <c:v>42461</c:v>
                </c:pt>
                <c:pt idx="981">
                  <c:v>42464</c:v>
                </c:pt>
                <c:pt idx="982">
                  <c:v>42465</c:v>
                </c:pt>
                <c:pt idx="983">
                  <c:v>42466</c:v>
                </c:pt>
                <c:pt idx="984">
                  <c:v>42467</c:v>
                </c:pt>
                <c:pt idx="985">
                  <c:v>42468</c:v>
                </c:pt>
                <c:pt idx="986">
                  <c:v>42471</c:v>
                </c:pt>
                <c:pt idx="987">
                  <c:v>42472</c:v>
                </c:pt>
                <c:pt idx="988">
                  <c:v>42473</c:v>
                </c:pt>
                <c:pt idx="989">
                  <c:v>42474</c:v>
                </c:pt>
                <c:pt idx="990">
                  <c:v>42475</c:v>
                </c:pt>
                <c:pt idx="991">
                  <c:v>42478</c:v>
                </c:pt>
                <c:pt idx="992">
                  <c:v>42479</c:v>
                </c:pt>
                <c:pt idx="993">
                  <c:v>42480</c:v>
                </c:pt>
                <c:pt idx="994">
                  <c:v>42481</c:v>
                </c:pt>
                <c:pt idx="995">
                  <c:v>42482</c:v>
                </c:pt>
                <c:pt idx="996">
                  <c:v>42485</c:v>
                </c:pt>
                <c:pt idx="997">
                  <c:v>42486</c:v>
                </c:pt>
                <c:pt idx="998">
                  <c:v>42487</c:v>
                </c:pt>
                <c:pt idx="999">
                  <c:v>42488</c:v>
                </c:pt>
                <c:pt idx="1000">
                  <c:v>42489</c:v>
                </c:pt>
                <c:pt idx="1001">
                  <c:v>42126</c:v>
                </c:pt>
                <c:pt idx="1002">
                  <c:v>42127</c:v>
                </c:pt>
                <c:pt idx="1003">
                  <c:v>42128</c:v>
                </c:pt>
                <c:pt idx="1004">
                  <c:v>42129</c:v>
                </c:pt>
                <c:pt idx="1005">
                  <c:v>42130</c:v>
                </c:pt>
                <c:pt idx="1006">
                  <c:v>42499</c:v>
                </c:pt>
                <c:pt idx="1007">
                  <c:v>42500</c:v>
                </c:pt>
                <c:pt idx="1008">
                  <c:v>42501</c:v>
                </c:pt>
                <c:pt idx="1009">
                  <c:v>42502</c:v>
                </c:pt>
                <c:pt idx="1010">
                  <c:v>42503</c:v>
                </c:pt>
                <c:pt idx="1011">
                  <c:v>42506</c:v>
                </c:pt>
                <c:pt idx="1012">
                  <c:v>42507</c:v>
                </c:pt>
                <c:pt idx="1013">
                  <c:v>42508</c:v>
                </c:pt>
                <c:pt idx="1014">
                  <c:v>42509</c:v>
                </c:pt>
                <c:pt idx="1015">
                  <c:v>42510</c:v>
                </c:pt>
                <c:pt idx="1016">
                  <c:v>42513</c:v>
                </c:pt>
                <c:pt idx="1017">
                  <c:v>42514</c:v>
                </c:pt>
                <c:pt idx="1018">
                  <c:v>42515</c:v>
                </c:pt>
                <c:pt idx="1019">
                  <c:v>42516</c:v>
                </c:pt>
                <c:pt idx="1020">
                  <c:v>42517</c:v>
                </c:pt>
                <c:pt idx="1021">
                  <c:v>42521</c:v>
                </c:pt>
                <c:pt idx="1022">
                  <c:v>42522</c:v>
                </c:pt>
                <c:pt idx="1023">
                  <c:v>42523</c:v>
                </c:pt>
                <c:pt idx="1024">
                  <c:v>42524</c:v>
                </c:pt>
                <c:pt idx="1025">
                  <c:v>42527</c:v>
                </c:pt>
                <c:pt idx="1026">
                  <c:v>42528</c:v>
                </c:pt>
                <c:pt idx="1027">
                  <c:v>42529</c:v>
                </c:pt>
                <c:pt idx="1028">
                  <c:v>42530</c:v>
                </c:pt>
                <c:pt idx="1029">
                  <c:v>42531</c:v>
                </c:pt>
                <c:pt idx="1030">
                  <c:v>42534</c:v>
                </c:pt>
                <c:pt idx="1031">
                  <c:v>42535</c:v>
                </c:pt>
                <c:pt idx="1032">
                  <c:v>42536</c:v>
                </c:pt>
                <c:pt idx="1033">
                  <c:v>42537</c:v>
                </c:pt>
                <c:pt idx="1034">
                  <c:v>42538</c:v>
                </c:pt>
                <c:pt idx="1035">
                  <c:v>42541</c:v>
                </c:pt>
                <c:pt idx="1036">
                  <c:v>42542</c:v>
                </c:pt>
                <c:pt idx="1037">
                  <c:v>42543</c:v>
                </c:pt>
                <c:pt idx="1038">
                  <c:v>42544</c:v>
                </c:pt>
                <c:pt idx="1039">
                  <c:v>42545</c:v>
                </c:pt>
                <c:pt idx="1040">
                  <c:v>42548</c:v>
                </c:pt>
                <c:pt idx="1041">
                  <c:v>42549</c:v>
                </c:pt>
                <c:pt idx="1042">
                  <c:v>42550</c:v>
                </c:pt>
                <c:pt idx="1043">
                  <c:v>42551</c:v>
                </c:pt>
                <c:pt idx="1044">
                  <c:v>42552</c:v>
                </c:pt>
                <c:pt idx="1045">
                  <c:v>42555</c:v>
                </c:pt>
                <c:pt idx="1046">
                  <c:v>42556</c:v>
                </c:pt>
                <c:pt idx="1047">
                  <c:v>42557</c:v>
                </c:pt>
                <c:pt idx="1048">
                  <c:v>42558</c:v>
                </c:pt>
                <c:pt idx="1049">
                  <c:v>42559</c:v>
                </c:pt>
                <c:pt idx="1050">
                  <c:v>42562</c:v>
                </c:pt>
                <c:pt idx="1051">
                  <c:v>42563</c:v>
                </c:pt>
                <c:pt idx="1052">
                  <c:v>42564</c:v>
                </c:pt>
                <c:pt idx="1053">
                  <c:v>42565</c:v>
                </c:pt>
                <c:pt idx="1054">
                  <c:v>42566</c:v>
                </c:pt>
                <c:pt idx="1055">
                  <c:v>42569</c:v>
                </c:pt>
                <c:pt idx="1056">
                  <c:v>42570</c:v>
                </c:pt>
                <c:pt idx="1057">
                  <c:v>42571</c:v>
                </c:pt>
                <c:pt idx="1058">
                  <c:v>42572</c:v>
                </c:pt>
                <c:pt idx="1059">
                  <c:v>42573</c:v>
                </c:pt>
                <c:pt idx="1060">
                  <c:v>42576</c:v>
                </c:pt>
                <c:pt idx="1061">
                  <c:v>42577</c:v>
                </c:pt>
                <c:pt idx="1062">
                  <c:v>42578</c:v>
                </c:pt>
                <c:pt idx="1063">
                  <c:v>42579</c:v>
                </c:pt>
                <c:pt idx="1064">
                  <c:v>42580</c:v>
                </c:pt>
                <c:pt idx="1065">
                  <c:v>42583</c:v>
                </c:pt>
                <c:pt idx="1066">
                  <c:v>42584</c:v>
                </c:pt>
                <c:pt idx="1067">
                  <c:v>42585</c:v>
                </c:pt>
                <c:pt idx="1068">
                  <c:v>42586</c:v>
                </c:pt>
                <c:pt idx="1069">
                  <c:v>42587</c:v>
                </c:pt>
                <c:pt idx="1070">
                  <c:v>42590</c:v>
                </c:pt>
                <c:pt idx="1071">
                  <c:v>42591</c:v>
                </c:pt>
                <c:pt idx="1072">
                  <c:v>42592</c:v>
                </c:pt>
                <c:pt idx="1073">
                  <c:v>42593</c:v>
                </c:pt>
                <c:pt idx="1074">
                  <c:v>42594</c:v>
                </c:pt>
                <c:pt idx="1075">
                  <c:v>42597</c:v>
                </c:pt>
                <c:pt idx="1076">
                  <c:v>42598</c:v>
                </c:pt>
                <c:pt idx="1077">
                  <c:v>42599</c:v>
                </c:pt>
                <c:pt idx="1078">
                  <c:v>42600</c:v>
                </c:pt>
                <c:pt idx="1079">
                  <c:v>42601</c:v>
                </c:pt>
                <c:pt idx="1080">
                  <c:v>42604</c:v>
                </c:pt>
                <c:pt idx="1081">
                  <c:v>42605</c:v>
                </c:pt>
                <c:pt idx="1082">
                  <c:v>42606</c:v>
                </c:pt>
                <c:pt idx="1083">
                  <c:v>42607</c:v>
                </c:pt>
                <c:pt idx="1084">
                  <c:v>42608</c:v>
                </c:pt>
                <c:pt idx="1085">
                  <c:v>42611</c:v>
                </c:pt>
                <c:pt idx="1086">
                  <c:v>42612</c:v>
                </c:pt>
                <c:pt idx="1087">
                  <c:v>42613</c:v>
                </c:pt>
                <c:pt idx="1088">
                  <c:v>42614</c:v>
                </c:pt>
                <c:pt idx="1089">
                  <c:v>42615</c:v>
                </c:pt>
                <c:pt idx="1090">
                  <c:v>42618</c:v>
                </c:pt>
                <c:pt idx="1091">
                  <c:v>42619</c:v>
                </c:pt>
                <c:pt idx="1092">
                  <c:v>42620</c:v>
                </c:pt>
                <c:pt idx="1093">
                  <c:v>42621</c:v>
                </c:pt>
                <c:pt idx="1094">
                  <c:v>42622</c:v>
                </c:pt>
                <c:pt idx="1095">
                  <c:v>42625</c:v>
                </c:pt>
                <c:pt idx="1096">
                  <c:v>42626</c:v>
                </c:pt>
                <c:pt idx="1097">
                  <c:v>42627</c:v>
                </c:pt>
                <c:pt idx="1098">
                  <c:v>42628</c:v>
                </c:pt>
                <c:pt idx="1099">
                  <c:v>42629</c:v>
                </c:pt>
                <c:pt idx="1100">
                  <c:v>42632</c:v>
                </c:pt>
                <c:pt idx="1101">
                  <c:v>42633</c:v>
                </c:pt>
                <c:pt idx="1102">
                  <c:v>42634</c:v>
                </c:pt>
                <c:pt idx="1103">
                  <c:v>42635</c:v>
                </c:pt>
                <c:pt idx="1104">
                  <c:v>42636</c:v>
                </c:pt>
                <c:pt idx="1105">
                  <c:v>42639</c:v>
                </c:pt>
                <c:pt idx="1106">
                  <c:v>42640</c:v>
                </c:pt>
                <c:pt idx="1107">
                  <c:v>42641</c:v>
                </c:pt>
                <c:pt idx="1108">
                  <c:v>42642</c:v>
                </c:pt>
                <c:pt idx="1109">
                  <c:v>42643</c:v>
                </c:pt>
                <c:pt idx="1110">
                  <c:v>42646</c:v>
                </c:pt>
                <c:pt idx="1111">
                  <c:v>42647</c:v>
                </c:pt>
                <c:pt idx="1112">
                  <c:v>42648</c:v>
                </c:pt>
                <c:pt idx="1113">
                  <c:v>42649</c:v>
                </c:pt>
                <c:pt idx="1114">
                  <c:v>42650</c:v>
                </c:pt>
                <c:pt idx="1115">
                  <c:v>42653</c:v>
                </c:pt>
                <c:pt idx="1116">
                  <c:v>42654</c:v>
                </c:pt>
                <c:pt idx="1117">
                  <c:v>42655</c:v>
                </c:pt>
                <c:pt idx="1118">
                  <c:v>42656</c:v>
                </c:pt>
                <c:pt idx="1119">
                  <c:v>42657</c:v>
                </c:pt>
                <c:pt idx="1120">
                  <c:v>42660</c:v>
                </c:pt>
                <c:pt idx="1121">
                  <c:v>42661</c:v>
                </c:pt>
                <c:pt idx="1122">
                  <c:v>42662</c:v>
                </c:pt>
                <c:pt idx="1123">
                  <c:v>42663</c:v>
                </c:pt>
                <c:pt idx="1124">
                  <c:v>42664</c:v>
                </c:pt>
                <c:pt idx="1125">
                  <c:v>42667</c:v>
                </c:pt>
                <c:pt idx="1126">
                  <c:v>42668</c:v>
                </c:pt>
                <c:pt idx="1127">
                  <c:v>42669</c:v>
                </c:pt>
                <c:pt idx="1128">
                  <c:v>42670</c:v>
                </c:pt>
                <c:pt idx="1129">
                  <c:v>42671</c:v>
                </c:pt>
                <c:pt idx="1130">
                  <c:v>42674</c:v>
                </c:pt>
                <c:pt idx="1131">
                  <c:v>42675</c:v>
                </c:pt>
                <c:pt idx="1132">
                  <c:v>42676</c:v>
                </c:pt>
                <c:pt idx="1133">
                  <c:v>42677</c:v>
                </c:pt>
                <c:pt idx="1134">
                  <c:v>42678</c:v>
                </c:pt>
                <c:pt idx="1135">
                  <c:v>42681</c:v>
                </c:pt>
                <c:pt idx="1136">
                  <c:v>42682</c:v>
                </c:pt>
                <c:pt idx="1137">
                  <c:v>42683</c:v>
                </c:pt>
                <c:pt idx="1138">
                  <c:v>42684</c:v>
                </c:pt>
                <c:pt idx="1139">
                  <c:v>42685</c:v>
                </c:pt>
                <c:pt idx="1140">
                  <c:v>42688</c:v>
                </c:pt>
                <c:pt idx="1141">
                  <c:v>42689</c:v>
                </c:pt>
                <c:pt idx="1142">
                  <c:v>42690</c:v>
                </c:pt>
                <c:pt idx="1143">
                  <c:v>42691</c:v>
                </c:pt>
                <c:pt idx="1144">
                  <c:v>42692</c:v>
                </c:pt>
                <c:pt idx="1145">
                  <c:v>42695</c:v>
                </c:pt>
                <c:pt idx="1146">
                  <c:v>42696</c:v>
                </c:pt>
                <c:pt idx="1147">
                  <c:v>42697</c:v>
                </c:pt>
                <c:pt idx="1148">
                  <c:v>42698</c:v>
                </c:pt>
                <c:pt idx="1149">
                  <c:v>42699</c:v>
                </c:pt>
                <c:pt idx="1150">
                  <c:v>42702</c:v>
                </c:pt>
                <c:pt idx="1151">
                  <c:v>42703</c:v>
                </c:pt>
                <c:pt idx="1152">
                  <c:v>42704</c:v>
                </c:pt>
                <c:pt idx="1153">
                  <c:v>42705</c:v>
                </c:pt>
                <c:pt idx="1154">
                  <c:v>42706</c:v>
                </c:pt>
                <c:pt idx="1155">
                  <c:v>42709</c:v>
                </c:pt>
                <c:pt idx="1156">
                  <c:v>42710</c:v>
                </c:pt>
                <c:pt idx="1157">
                  <c:v>42711</c:v>
                </c:pt>
                <c:pt idx="1158">
                  <c:v>42712</c:v>
                </c:pt>
                <c:pt idx="1159">
                  <c:v>42713</c:v>
                </c:pt>
                <c:pt idx="1160">
                  <c:v>42716</c:v>
                </c:pt>
                <c:pt idx="1161">
                  <c:v>42717</c:v>
                </c:pt>
                <c:pt idx="1162">
                  <c:v>42718</c:v>
                </c:pt>
                <c:pt idx="1163">
                  <c:v>42719</c:v>
                </c:pt>
                <c:pt idx="1164">
                  <c:v>42720</c:v>
                </c:pt>
                <c:pt idx="1165">
                  <c:v>42723</c:v>
                </c:pt>
                <c:pt idx="1166">
                  <c:v>42724</c:v>
                </c:pt>
                <c:pt idx="1167">
                  <c:v>42725</c:v>
                </c:pt>
                <c:pt idx="1168">
                  <c:v>42726</c:v>
                </c:pt>
                <c:pt idx="1169">
                  <c:v>42727</c:v>
                </c:pt>
                <c:pt idx="1170">
                  <c:v>42730</c:v>
                </c:pt>
                <c:pt idx="1171">
                  <c:v>42731</c:v>
                </c:pt>
                <c:pt idx="1172">
                  <c:v>42732</c:v>
                </c:pt>
                <c:pt idx="1173">
                  <c:v>42733</c:v>
                </c:pt>
                <c:pt idx="1174">
                  <c:v>42734</c:v>
                </c:pt>
                <c:pt idx="1175">
                  <c:v>42737</c:v>
                </c:pt>
                <c:pt idx="1176">
                  <c:v>42738</c:v>
                </c:pt>
                <c:pt idx="1177">
                  <c:v>42739</c:v>
                </c:pt>
                <c:pt idx="1178">
                  <c:v>42740</c:v>
                </c:pt>
                <c:pt idx="1179">
                  <c:v>42741</c:v>
                </c:pt>
                <c:pt idx="1180">
                  <c:v>42744</c:v>
                </c:pt>
                <c:pt idx="1181">
                  <c:v>42745</c:v>
                </c:pt>
                <c:pt idx="1182">
                  <c:v>42746</c:v>
                </c:pt>
                <c:pt idx="1183">
                  <c:v>42747</c:v>
                </c:pt>
                <c:pt idx="1184">
                  <c:v>42748</c:v>
                </c:pt>
                <c:pt idx="1185">
                  <c:v>42751</c:v>
                </c:pt>
                <c:pt idx="1186">
                  <c:v>42752</c:v>
                </c:pt>
                <c:pt idx="1187">
                  <c:v>42753</c:v>
                </c:pt>
                <c:pt idx="1188">
                  <c:v>42754</c:v>
                </c:pt>
                <c:pt idx="1189">
                  <c:v>42755</c:v>
                </c:pt>
                <c:pt idx="1190">
                  <c:v>42758</c:v>
                </c:pt>
                <c:pt idx="1191">
                  <c:v>42759</c:v>
                </c:pt>
                <c:pt idx="1192">
                  <c:v>42760</c:v>
                </c:pt>
                <c:pt idx="1193">
                  <c:v>42761</c:v>
                </c:pt>
                <c:pt idx="1194">
                  <c:v>42762</c:v>
                </c:pt>
                <c:pt idx="1195">
                  <c:v>42765</c:v>
                </c:pt>
                <c:pt idx="1196">
                  <c:v>42766</c:v>
                </c:pt>
                <c:pt idx="1197">
                  <c:v>42767</c:v>
                </c:pt>
                <c:pt idx="1198">
                  <c:v>42768</c:v>
                </c:pt>
                <c:pt idx="1199">
                  <c:v>42769</c:v>
                </c:pt>
                <c:pt idx="1200">
                  <c:v>42772</c:v>
                </c:pt>
                <c:pt idx="1201">
                  <c:v>42773</c:v>
                </c:pt>
                <c:pt idx="1202">
                  <c:v>42774</c:v>
                </c:pt>
                <c:pt idx="1203">
                  <c:v>42775</c:v>
                </c:pt>
                <c:pt idx="1204">
                  <c:v>42776</c:v>
                </c:pt>
                <c:pt idx="1205">
                  <c:v>42779</c:v>
                </c:pt>
                <c:pt idx="1206">
                  <c:v>42780</c:v>
                </c:pt>
                <c:pt idx="1207">
                  <c:v>42781</c:v>
                </c:pt>
                <c:pt idx="1208">
                  <c:v>42782</c:v>
                </c:pt>
                <c:pt idx="1209">
                  <c:v>42783</c:v>
                </c:pt>
                <c:pt idx="1210">
                  <c:v>42786</c:v>
                </c:pt>
                <c:pt idx="1211">
                  <c:v>42787</c:v>
                </c:pt>
                <c:pt idx="1212">
                  <c:v>42788</c:v>
                </c:pt>
                <c:pt idx="1213">
                  <c:v>42789</c:v>
                </c:pt>
                <c:pt idx="1214">
                  <c:v>42790</c:v>
                </c:pt>
                <c:pt idx="1215">
                  <c:v>42793</c:v>
                </c:pt>
                <c:pt idx="1216">
                  <c:v>42794</c:v>
                </c:pt>
                <c:pt idx="1217">
                  <c:v>42795</c:v>
                </c:pt>
                <c:pt idx="1218">
                  <c:v>42796</c:v>
                </c:pt>
                <c:pt idx="1219">
                  <c:v>42797</c:v>
                </c:pt>
                <c:pt idx="1220">
                  <c:v>42800</c:v>
                </c:pt>
                <c:pt idx="1221">
                  <c:v>42801</c:v>
                </c:pt>
                <c:pt idx="1222">
                  <c:v>42802</c:v>
                </c:pt>
                <c:pt idx="1223">
                  <c:v>42803</c:v>
                </c:pt>
                <c:pt idx="1224">
                  <c:v>42804</c:v>
                </c:pt>
                <c:pt idx="1225">
                  <c:v>42807</c:v>
                </c:pt>
                <c:pt idx="1226">
                  <c:v>42808</c:v>
                </c:pt>
                <c:pt idx="1227">
                  <c:v>42809</c:v>
                </c:pt>
                <c:pt idx="1228">
                  <c:v>42810</c:v>
                </c:pt>
                <c:pt idx="1229">
                  <c:v>42811</c:v>
                </c:pt>
                <c:pt idx="1230">
                  <c:v>42814</c:v>
                </c:pt>
                <c:pt idx="1231">
                  <c:v>42815</c:v>
                </c:pt>
                <c:pt idx="1232">
                  <c:v>42816</c:v>
                </c:pt>
                <c:pt idx="1233">
                  <c:v>42817</c:v>
                </c:pt>
                <c:pt idx="1234">
                  <c:v>42818</c:v>
                </c:pt>
                <c:pt idx="1235">
                  <c:v>42821</c:v>
                </c:pt>
                <c:pt idx="1236">
                  <c:v>42822</c:v>
                </c:pt>
                <c:pt idx="1237">
                  <c:v>42823</c:v>
                </c:pt>
                <c:pt idx="1238">
                  <c:v>42824</c:v>
                </c:pt>
                <c:pt idx="1239">
                  <c:v>42825</c:v>
                </c:pt>
                <c:pt idx="1240">
                  <c:v>42828</c:v>
                </c:pt>
                <c:pt idx="1241">
                  <c:v>42829</c:v>
                </c:pt>
                <c:pt idx="1242">
                  <c:v>42830</c:v>
                </c:pt>
                <c:pt idx="1243">
                  <c:v>42831</c:v>
                </c:pt>
                <c:pt idx="1244">
                  <c:v>42832</c:v>
                </c:pt>
                <c:pt idx="1245">
                  <c:v>42835</c:v>
                </c:pt>
                <c:pt idx="1246">
                  <c:v>42836</c:v>
                </c:pt>
                <c:pt idx="1247">
                  <c:v>42837</c:v>
                </c:pt>
                <c:pt idx="1248">
                  <c:v>42838</c:v>
                </c:pt>
                <c:pt idx="1249">
                  <c:v>42842</c:v>
                </c:pt>
                <c:pt idx="1250">
                  <c:v>42843</c:v>
                </c:pt>
                <c:pt idx="1251">
                  <c:v>42844</c:v>
                </c:pt>
                <c:pt idx="1252">
                  <c:v>42845</c:v>
                </c:pt>
                <c:pt idx="1253">
                  <c:v>42846</c:v>
                </c:pt>
                <c:pt idx="1254">
                  <c:v>42849</c:v>
                </c:pt>
                <c:pt idx="1255">
                  <c:v>42850</c:v>
                </c:pt>
                <c:pt idx="1256">
                  <c:v>42851</c:v>
                </c:pt>
                <c:pt idx="1257">
                  <c:v>42852</c:v>
                </c:pt>
                <c:pt idx="1258">
                  <c:v>42853</c:v>
                </c:pt>
                <c:pt idx="1259">
                  <c:v>42856</c:v>
                </c:pt>
                <c:pt idx="1260">
                  <c:v>42857</c:v>
                </c:pt>
                <c:pt idx="1261">
                  <c:v>42858</c:v>
                </c:pt>
                <c:pt idx="1262">
                  <c:v>42859</c:v>
                </c:pt>
                <c:pt idx="1263">
                  <c:v>42860</c:v>
                </c:pt>
                <c:pt idx="1264">
                  <c:v>42863</c:v>
                </c:pt>
                <c:pt idx="1265">
                  <c:v>42864</c:v>
                </c:pt>
                <c:pt idx="1266">
                  <c:v>42865</c:v>
                </c:pt>
                <c:pt idx="1267">
                  <c:v>42866</c:v>
                </c:pt>
                <c:pt idx="1268">
                  <c:v>42867</c:v>
                </c:pt>
                <c:pt idx="1269">
                  <c:v>42870</c:v>
                </c:pt>
                <c:pt idx="1270">
                  <c:v>42871</c:v>
                </c:pt>
                <c:pt idx="1271">
                  <c:v>42872</c:v>
                </c:pt>
                <c:pt idx="1272">
                  <c:v>42873</c:v>
                </c:pt>
                <c:pt idx="1273">
                  <c:v>42874</c:v>
                </c:pt>
                <c:pt idx="1274">
                  <c:v>42877</c:v>
                </c:pt>
                <c:pt idx="1275">
                  <c:v>42878</c:v>
                </c:pt>
                <c:pt idx="1276">
                  <c:v>42879</c:v>
                </c:pt>
                <c:pt idx="1277">
                  <c:v>42880</c:v>
                </c:pt>
                <c:pt idx="1278">
                  <c:v>42881</c:v>
                </c:pt>
                <c:pt idx="1279">
                  <c:v>42884</c:v>
                </c:pt>
                <c:pt idx="1280">
                  <c:v>42885</c:v>
                </c:pt>
                <c:pt idx="1281">
                  <c:v>42886</c:v>
                </c:pt>
                <c:pt idx="1282">
                  <c:v>42887</c:v>
                </c:pt>
                <c:pt idx="1283">
                  <c:v>42888</c:v>
                </c:pt>
                <c:pt idx="1284">
                  <c:v>42891</c:v>
                </c:pt>
                <c:pt idx="1285">
                  <c:v>42892</c:v>
                </c:pt>
                <c:pt idx="1286">
                  <c:v>42893</c:v>
                </c:pt>
                <c:pt idx="1287">
                  <c:v>42894</c:v>
                </c:pt>
                <c:pt idx="1288">
                  <c:v>42895</c:v>
                </c:pt>
                <c:pt idx="1289">
                  <c:v>42898</c:v>
                </c:pt>
                <c:pt idx="1290">
                  <c:v>42899</c:v>
                </c:pt>
                <c:pt idx="1291">
                  <c:v>42900</c:v>
                </c:pt>
                <c:pt idx="1292">
                  <c:v>42901</c:v>
                </c:pt>
                <c:pt idx="1293">
                  <c:v>42902</c:v>
                </c:pt>
                <c:pt idx="1294">
                  <c:v>42905</c:v>
                </c:pt>
                <c:pt idx="1295">
                  <c:v>42906</c:v>
                </c:pt>
                <c:pt idx="1296">
                  <c:v>42907</c:v>
                </c:pt>
                <c:pt idx="1297">
                  <c:v>42908</c:v>
                </c:pt>
                <c:pt idx="1298">
                  <c:v>42909</c:v>
                </c:pt>
                <c:pt idx="1299">
                  <c:v>42912</c:v>
                </c:pt>
                <c:pt idx="1300">
                  <c:v>42913</c:v>
                </c:pt>
                <c:pt idx="1301">
                  <c:v>42914</c:v>
                </c:pt>
                <c:pt idx="1302">
                  <c:v>42915</c:v>
                </c:pt>
                <c:pt idx="1303">
                  <c:v>42916</c:v>
                </c:pt>
                <c:pt idx="1304">
                  <c:v>42919</c:v>
                </c:pt>
                <c:pt idx="1305">
                  <c:v>42921</c:v>
                </c:pt>
                <c:pt idx="1306">
                  <c:v>42922</c:v>
                </c:pt>
                <c:pt idx="1307">
                  <c:v>42923</c:v>
                </c:pt>
                <c:pt idx="1308">
                  <c:v>42926</c:v>
                </c:pt>
                <c:pt idx="1309">
                  <c:v>42927</c:v>
                </c:pt>
                <c:pt idx="1310">
                  <c:v>42928</c:v>
                </c:pt>
                <c:pt idx="1311">
                  <c:v>42929</c:v>
                </c:pt>
                <c:pt idx="1312">
                  <c:v>42930</c:v>
                </c:pt>
                <c:pt idx="1313">
                  <c:v>42933</c:v>
                </c:pt>
                <c:pt idx="1314">
                  <c:v>42934</c:v>
                </c:pt>
                <c:pt idx="1315">
                  <c:v>42935</c:v>
                </c:pt>
                <c:pt idx="1316">
                  <c:v>42936</c:v>
                </c:pt>
                <c:pt idx="1317">
                  <c:v>42937</c:v>
                </c:pt>
                <c:pt idx="1318">
                  <c:v>42940</c:v>
                </c:pt>
                <c:pt idx="1319">
                  <c:v>42941</c:v>
                </c:pt>
                <c:pt idx="1320">
                  <c:v>42942</c:v>
                </c:pt>
                <c:pt idx="1321">
                  <c:v>42943</c:v>
                </c:pt>
                <c:pt idx="1322">
                  <c:v>42944</c:v>
                </c:pt>
                <c:pt idx="1323">
                  <c:v>42947</c:v>
                </c:pt>
                <c:pt idx="1324">
                  <c:v>42948</c:v>
                </c:pt>
                <c:pt idx="1325">
                  <c:v>42949</c:v>
                </c:pt>
                <c:pt idx="1326">
                  <c:v>42950</c:v>
                </c:pt>
                <c:pt idx="1327">
                  <c:v>42951</c:v>
                </c:pt>
                <c:pt idx="1328">
                  <c:v>42955</c:v>
                </c:pt>
                <c:pt idx="1329">
                  <c:v>42956</c:v>
                </c:pt>
                <c:pt idx="1330">
                  <c:v>42957</c:v>
                </c:pt>
                <c:pt idx="1331">
                  <c:v>42958</c:v>
                </c:pt>
                <c:pt idx="1332">
                  <c:v>42961</c:v>
                </c:pt>
                <c:pt idx="1333">
                  <c:v>42962</c:v>
                </c:pt>
                <c:pt idx="1334">
                  <c:v>42963</c:v>
                </c:pt>
                <c:pt idx="1335">
                  <c:v>42964</c:v>
                </c:pt>
                <c:pt idx="1336">
                  <c:v>42965</c:v>
                </c:pt>
                <c:pt idx="1337">
                  <c:v>42968</c:v>
                </c:pt>
                <c:pt idx="1338">
                  <c:v>42969</c:v>
                </c:pt>
                <c:pt idx="1339">
                  <c:v>42970</c:v>
                </c:pt>
                <c:pt idx="1340">
                  <c:v>42971</c:v>
                </c:pt>
                <c:pt idx="1341">
                  <c:v>42972</c:v>
                </c:pt>
                <c:pt idx="1342">
                  <c:v>42975</c:v>
                </c:pt>
                <c:pt idx="1343">
                  <c:v>42976</c:v>
                </c:pt>
                <c:pt idx="1344">
                  <c:v>42977</c:v>
                </c:pt>
                <c:pt idx="1345">
                  <c:v>42978</c:v>
                </c:pt>
                <c:pt idx="1346">
                  <c:v>42979</c:v>
                </c:pt>
                <c:pt idx="1347">
                  <c:v>42982</c:v>
                </c:pt>
                <c:pt idx="1348">
                  <c:v>42983</c:v>
                </c:pt>
                <c:pt idx="1349">
                  <c:v>42984</c:v>
                </c:pt>
                <c:pt idx="1350">
                  <c:v>42985</c:v>
                </c:pt>
                <c:pt idx="1351">
                  <c:v>42986</c:v>
                </c:pt>
                <c:pt idx="1352">
                  <c:v>42989</c:v>
                </c:pt>
                <c:pt idx="1353">
                  <c:v>42990</c:v>
                </c:pt>
                <c:pt idx="1354">
                  <c:v>42991</c:v>
                </c:pt>
                <c:pt idx="1355">
                  <c:v>42992</c:v>
                </c:pt>
                <c:pt idx="1356">
                  <c:v>42993</c:v>
                </c:pt>
                <c:pt idx="1357">
                  <c:v>42996</c:v>
                </c:pt>
                <c:pt idx="1358">
                  <c:v>42997</c:v>
                </c:pt>
                <c:pt idx="1359">
                  <c:v>42998</c:v>
                </c:pt>
                <c:pt idx="1360">
                  <c:v>42999</c:v>
                </c:pt>
                <c:pt idx="1361">
                  <c:v>43000</c:v>
                </c:pt>
                <c:pt idx="1362">
                  <c:v>43003</c:v>
                </c:pt>
                <c:pt idx="1363">
                  <c:v>43004</c:v>
                </c:pt>
                <c:pt idx="1364">
                  <c:v>43005</c:v>
                </c:pt>
                <c:pt idx="1365">
                  <c:v>43006</c:v>
                </c:pt>
                <c:pt idx="1366">
                  <c:v>43007</c:v>
                </c:pt>
                <c:pt idx="1367">
                  <c:v>43010</c:v>
                </c:pt>
                <c:pt idx="1368">
                  <c:v>43011</c:v>
                </c:pt>
                <c:pt idx="1369">
                  <c:v>43012</c:v>
                </c:pt>
                <c:pt idx="1370">
                  <c:v>43013</c:v>
                </c:pt>
                <c:pt idx="1371">
                  <c:v>43014</c:v>
                </c:pt>
                <c:pt idx="1372">
                  <c:v>43017</c:v>
                </c:pt>
                <c:pt idx="1373">
                  <c:v>43018</c:v>
                </c:pt>
                <c:pt idx="1374">
                  <c:v>43019</c:v>
                </c:pt>
                <c:pt idx="1375">
                  <c:v>43020</c:v>
                </c:pt>
                <c:pt idx="1376">
                  <c:v>43021</c:v>
                </c:pt>
                <c:pt idx="1377">
                  <c:v>43025</c:v>
                </c:pt>
                <c:pt idx="1378">
                  <c:v>43026</c:v>
                </c:pt>
                <c:pt idx="1379">
                  <c:v>43027</c:v>
                </c:pt>
                <c:pt idx="1380">
                  <c:v>43028</c:v>
                </c:pt>
                <c:pt idx="1381">
                  <c:v>43031</c:v>
                </c:pt>
                <c:pt idx="1382">
                  <c:v>43032</c:v>
                </c:pt>
                <c:pt idx="1383">
                  <c:v>43033</c:v>
                </c:pt>
                <c:pt idx="1384">
                  <c:v>43034</c:v>
                </c:pt>
                <c:pt idx="1385">
                  <c:v>43035</c:v>
                </c:pt>
                <c:pt idx="1386">
                  <c:v>43038</c:v>
                </c:pt>
                <c:pt idx="1387">
                  <c:v>43039</c:v>
                </c:pt>
                <c:pt idx="1388">
                  <c:v>43040</c:v>
                </c:pt>
                <c:pt idx="1389">
                  <c:v>43041</c:v>
                </c:pt>
                <c:pt idx="1390">
                  <c:v>43042</c:v>
                </c:pt>
                <c:pt idx="1391">
                  <c:v>43045</c:v>
                </c:pt>
                <c:pt idx="1392">
                  <c:v>43046</c:v>
                </c:pt>
                <c:pt idx="1393">
                  <c:v>43047</c:v>
                </c:pt>
                <c:pt idx="1394">
                  <c:v>43048</c:v>
                </c:pt>
                <c:pt idx="1395">
                  <c:v>43049</c:v>
                </c:pt>
                <c:pt idx="1396">
                  <c:v>43052</c:v>
                </c:pt>
                <c:pt idx="1397">
                  <c:v>43053</c:v>
                </c:pt>
                <c:pt idx="1398">
                  <c:v>43054</c:v>
                </c:pt>
                <c:pt idx="1399">
                  <c:v>43055</c:v>
                </c:pt>
                <c:pt idx="1400">
                  <c:v>43056</c:v>
                </c:pt>
                <c:pt idx="1401">
                  <c:v>43059</c:v>
                </c:pt>
                <c:pt idx="1402">
                  <c:v>43060</c:v>
                </c:pt>
                <c:pt idx="1403">
                  <c:v>43061</c:v>
                </c:pt>
                <c:pt idx="1404">
                  <c:v>43062</c:v>
                </c:pt>
                <c:pt idx="1405">
                  <c:v>43063</c:v>
                </c:pt>
                <c:pt idx="1406">
                  <c:v>43066</c:v>
                </c:pt>
                <c:pt idx="1407">
                  <c:v>43067</c:v>
                </c:pt>
                <c:pt idx="1408">
                  <c:v>43068</c:v>
                </c:pt>
                <c:pt idx="1409">
                  <c:v>43069</c:v>
                </c:pt>
                <c:pt idx="1410">
                  <c:v>43070</c:v>
                </c:pt>
                <c:pt idx="1411">
                  <c:v>43073</c:v>
                </c:pt>
                <c:pt idx="1412">
                  <c:v>43074</c:v>
                </c:pt>
                <c:pt idx="1413">
                  <c:v>43075</c:v>
                </c:pt>
                <c:pt idx="1414">
                  <c:v>43076</c:v>
                </c:pt>
                <c:pt idx="1415">
                  <c:v>43077</c:v>
                </c:pt>
                <c:pt idx="1416">
                  <c:v>43080</c:v>
                </c:pt>
                <c:pt idx="1417">
                  <c:v>43081</c:v>
                </c:pt>
                <c:pt idx="1418">
                  <c:v>43082</c:v>
                </c:pt>
                <c:pt idx="1419">
                  <c:v>43083</c:v>
                </c:pt>
                <c:pt idx="1420">
                  <c:v>43084</c:v>
                </c:pt>
                <c:pt idx="1421">
                  <c:v>43087</c:v>
                </c:pt>
                <c:pt idx="1422">
                  <c:v>43088</c:v>
                </c:pt>
                <c:pt idx="1423">
                  <c:v>43089</c:v>
                </c:pt>
                <c:pt idx="1424">
                  <c:v>43090</c:v>
                </c:pt>
                <c:pt idx="1425">
                  <c:v>43091</c:v>
                </c:pt>
                <c:pt idx="1426">
                  <c:v>43095</c:v>
                </c:pt>
                <c:pt idx="1427">
                  <c:v>43096</c:v>
                </c:pt>
                <c:pt idx="1428">
                  <c:v>43097</c:v>
                </c:pt>
                <c:pt idx="1429">
                  <c:v>43098</c:v>
                </c:pt>
                <c:pt idx="1430">
                  <c:v>43102</c:v>
                </c:pt>
                <c:pt idx="1431">
                  <c:v>43103</c:v>
                </c:pt>
                <c:pt idx="1432">
                  <c:v>43104</c:v>
                </c:pt>
                <c:pt idx="1433">
                  <c:v>43105</c:v>
                </c:pt>
                <c:pt idx="1434">
                  <c:v>43108</c:v>
                </c:pt>
                <c:pt idx="1435">
                  <c:v>43109</c:v>
                </c:pt>
                <c:pt idx="1436">
                  <c:v>43110</c:v>
                </c:pt>
                <c:pt idx="1437">
                  <c:v>43111</c:v>
                </c:pt>
                <c:pt idx="1438">
                  <c:v>43112</c:v>
                </c:pt>
                <c:pt idx="1439">
                  <c:v>43115</c:v>
                </c:pt>
                <c:pt idx="1440">
                  <c:v>43116</c:v>
                </c:pt>
                <c:pt idx="1441">
                  <c:v>43117</c:v>
                </c:pt>
                <c:pt idx="1442">
                  <c:v>43118</c:v>
                </c:pt>
                <c:pt idx="1443">
                  <c:v>43119</c:v>
                </c:pt>
              </c:numCache>
            </c:numRef>
          </c:cat>
          <c:val>
            <c:numRef>
              <c:f>Hoja1!$D$2:$D$1445</c:f>
              <c:numCache>
                <c:formatCode>General</c:formatCode>
                <c:ptCount val="1444"/>
                <c:pt idx="0">
                  <c:v>147</c:v>
                </c:pt>
                <c:pt idx="1">
                  <c:v>145</c:v>
                </c:pt>
                <c:pt idx="2">
                  <c:v>140</c:v>
                </c:pt>
                <c:pt idx="3">
                  <c:v>140</c:v>
                </c:pt>
                <c:pt idx="4">
                  <c:v>138</c:v>
                </c:pt>
                <c:pt idx="5">
                  <c:v>139</c:v>
                </c:pt>
                <c:pt idx="6">
                  <c:v>141</c:v>
                </c:pt>
                <c:pt idx="7">
                  <c:v>146</c:v>
                </c:pt>
                <c:pt idx="8">
                  <c:v>147</c:v>
                </c:pt>
                <c:pt idx="9">
                  <c:v>143</c:v>
                </c:pt>
                <c:pt idx="10">
                  <c:v>148</c:v>
                </c:pt>
                <c:pt idx="11">
                  <c:v>145</c:v>
                </c:pt>
                <c:pt idx="12">
                  <c:v>145</c:v>
                </c:pt>
                <c:pt idx="13">
                  <c:v>145</c:v>
                </c:pt>
                <c:pt idx="14">
                  <c:v>145</c:v>
                </c:pt>
                <c:pt idx="15">
                  <c:v>147</c:v>
                </c:pt>
                <c:pt idx="16">
                  <c:v>146</c:v>
                </c:pt>
                <c:pt idx="17">
                  <c:v>139</c:v>
                </c:pt>
                <c:pt idx="18">
                  <c:v>138</c:v>
                </c:pt>
                <c:pt idx="19">
                  <c:v>137</c:v>
                </c:pt>
                <c:pt idx="20">
                  <c:v>137</c:v>
                </c:pt>
                <c:pt idx="21">
                  <c:v>138</c:v>
                </c:pt>
                <c:pt idx="22">
                  <c:v>137</c:v>
                </c:pt>
                <c:pt idx="23">
                  <c:v>130</c:v>
                </c:pt>
                <c:pt idx="24">
                  <c:v>128</c:v>
                </c:pt>
                <c:pt idx="25">
                  <c:v>130</c:v>
                </c:pt>
                <c:pt idx="26">
                  <c:v>136</c:v>
                </c:pt>
                <c:pt idx="27">
                  <c:v>141</c:v>
                </c:pt>
                <c:pt idx="28">
                  <c:v>136</c:v>
                </c:pt>
                <c:pt idx="29">
                  <c:v>140</c:v>
                </c:pt>
                <c:pt idx="30">
                  <c:v>139</c:v>
                </c:pt>
                <c:pt idx="31">
                  <c:v>140</c:v>
                </c:pt>
                <c:pt idx="32">
                  <c:v>140</c:v>
                </c:pt>
                <c:pt idx="33">
                  <c:v>140</c:v>
                </c:pt>
                <c:pt idx="34">
                  <c:v>138</c:v>
                </c:pt>
                <c:pt idx="35">
                  <c:v>137</c:v>
                </c:pt>
                <c:pt idx="36">
                  <c:v>132</c:v>
                </c:pt>
                <c:pt idx="37">
                  <c:v>133</c:v>
                </c:pt>
                <c:pt idx="38">
                  <c:v>135</c:v>
                </c:pt>
                <c:pt idx="39">
                  <c:v>139</c:v>
                </c:pt>
                <c:pt idx="40">
                  <c:v>137</c:v>
                </c:pt>
                <c:pt idx="41">
                  <c:v>134</c:v>
                </c:pt>
                <c:pt idx="42">
                  <c:v>133</c:v>
                </c:pt>
                <c:pt idx="43">
                  <c:v>133</c:v>
                </c:pt>
                <c:pt idx="44">
                  <c:v>136</c:v>
                </c:pt>
                <c:pt idx="45">
                  <c:v>140</c:v>
                </c:pt>
                <c:pt idx="46">
                  <c:v>142</c:v>
                </c:pt>
                <c:pt idx="47">
                  <c:v>144</c:v>
                </c:pt>
                <c:pt idx="48">
                  <c:v>146</c:v>
                </c:pt>
                <c:pt idx="49">
                  <c:v>146</c:v>
                </c:pt>
                <c:pt idx="50">
                  <c:v>149</c:v>
                </c:pt>
                <c:pt idx="51">
                  <c:v>150</c:v>
                </c:pt>
                <c:pt idx="52">
                  <c:v>154</c:v>
                </c:pt>
                <c:pt idx="53">
                  <c:v>144</c:v>
                </c:pt>
                <c:pt idx="54">
                  <c:v>146</c:v>
                </c:pt>
                <c:pt idx="55">
                  <c:v>144</c:v>
                </c:pt>
                <c:pt idx="56">
                  <c:v>135</c:v>
                </c:pt>
                <c:pt idx="57">
                  <c:v>135</c:v>
                </c:pt>
                <c:pt idx="58">
                  <c:v>140</c:v>
                </c:pt>
                <c:pt idx="59">
                  <c:v>140</c:v>
                </c:pt>
                <c:pt idx="60">
                  <c:v>147</c:v>
                </c:pt>
                <c:pt idx="61">
                  <c:v>138</c:v>
                </c:pt>
                <c:pt idx="62">
                  <c:v>140</c:v>
                </c:pt>
                <c:pt idx="63">
                  <c:v>148</c:v>
                </c:pt>
                <c:pt idx="64">
                  <c:v>150</c:v>
                </c:pt>
                <c:pt idx="65">
                  <c:v>153</c:v>
                </c:pt>
                <c:pt idx="66">
                  <c:v>152</c:v>
                </c:pt>
                <c:pt idx="67">
                  <c:v>157</c:v>
                </c:pt>
                <c:pt idx="68">
                  <c:v>156</c:v>
                </c:pt>
                <c:pt idx="69">
                  <c:v>154</c:v>
                </c:pt>
                <c:pt idx="70">
                  <c:v>152</c:v>
                </c:pt>
                <c:pt idx="71">
                  <c:v>151</c:v>
                </c:pt>
                <c:pt idx="72">
                  <c:v>149</c:v>
                </c:pt>
                <c:pt idx="73">
                  <c:v>152</c:v>
                </c:pt>
                <c:pt idx="74">
                  <c:v>149</c:v>
                </c:pt>
                <c:pt idx="75">
                  <c:v>145</c:v>
                </c:pt>
                <c:pt idx="76">
                  <c:v>143</c:v>
                </c:pt>
                <c:pt idx="77">
                  <c:v>144</c:v>
                </c:pt>
                <c:pt idx="78">
                  <c:v>144</c:v>
                </c:pt>
                <c:pt idx="79">
                  <c:v>143</c:v>
                </c:pt>
                <c:pt idx="80">
                  <c:v>144</c:v>
                </c:pt>
                <c:pt idx="81">
                  <c:v>145</c:v>
                </c:pt>
                <c:pt idx="82">
                  <c:v>145</c:v>
                </c:pt>
                <c:pt idx="83">
                  <c:v>145</c:v>
                </c:pt>
                <c:pt idx="84">
                  <c:v>145</c:v>
                </c:pt>
                <c:pt idx="85">
                  <c:v>143</c:v>
                </c:pt>
                <c:pt idx="86">
                  <c:v>142</c:v>
                </c:pt>
                <c:pt idx="87">
                  <c:v>142</c:v>
                </c:pt>
                <c:pt idx="88">
                  <c:v>140</c:v>
                </c:pt>
                <c:pt idx="89">
                  <c:v>140</c:v>
                </c:pt>
                <c:pt idx="90">
                  <c:v>145</c:v>
                </c:pt>
                <c:pt idx="91">
                  <c:v>146</c:v>
                </c:pt>
                <c:pt idx="92">
                  <c:v>149</c:v>
                </c:pt>
                <c:pt idx="93">
                  <c:v>149</c:v>
                </c:pt>
                <c:pt idx="94">
                  <c:v>154</c:v>
                </c:pt>
                <c:pt idx="95">
                  <c:v>153</c:v>
                </c:pt>
                <c:pt idx="96">
                  <c:v>147</c:v>
                </c:pt>
                <c:pt idx="97">
                  <c:v>146</c:v>
                </c:pt>
                <c:pt idx="98">
                  <c:v>148</c:v>
                </c:pt>
                <c:pt idx="99">
                  <c:v>151</c:v>
                </c:pt>
                <c:pt idx="100">
                  <c:v>153</c:v>
                </c:pt>
                <c:pt idx="101">
                  <c:v>151</c:v>
                </c:pt>
                <c:pt idx="102">
                  <c:v>158</c:v>
                </c:pt>
                <c:pt idx="103">
                  <c:v>157</c:v>
                </c:pt>
                <c:pt idx="104">
                  <c:v>167</c:v>
                </c:pt>
                <c:pt idx="105">
                  <c:v>166</c:v>
                </c:pt>
                <c:pt idx="106">
                  <c:v>168</c:v>
                </c:pt>
                <c:pt idx="107">
                  <c:v>164</c:v>
                </c:pt>
                <c:pt idx="108">
                  <c:v>162</c:v>
                </c:pt>
                <c:pt idx="109">
                  <c:v>163</c:v>
                </c:pt>
                <c:pt idx="110">
                  <c:v>171</c:v>
                </c:pt>
                <c:pt idx="111">
                  <c:v>168</c:v>
                </c:pt>
                <c:pt idx="112">
                  <c:v>163</c:v>
                </c:pt>
                <c:pt idx="113">
                  <c:v>166</c:v>
                </c:pt>
                <c:pt idx="114">
                  <c:v>166</c:v>
                </c:pt>
                <c:pt idx="115">
                  <c:v>175</c:v>
                </c:pt>
                <c:pt idx="116">
                  <c:v>179</c:v>
                </c:pt>
                <c:pt idx="117">
                  <c:v>170</c:v>
                </c:pt>
                <c:pt idx="118">
                  <c:v>160</c:v>
                </c:pt>
                <c:pt idx="119">
                  <c:v>162</c:v>
                </c:pt>
                <c:pt idx="120">
                  <c:v>160</c:v>
                </c:pt>
                <c:pt idx="121">
                  <c:v>162</c:v>
                </c:pt>
                <c:pt idx="122">
                  <c:v>161</c:v>
                </c:pt>
                <c:pt idx="123">
                  <c:v>166</c:v>
                </c:pt>
                <c:pt idx="124">
                  <c:v>171</c:v>
                </c:pt>
                <c:pt idx="125">
                  <c:v>166</c:v>
                </c:pt>
                <c:pt idx="126">
                  <c:v>166</c:v>
                </c:pt>
                <c:pt idx="127">
                  <c:v>168</c:v>
                </c:pt>
                <c:pt idx="128">
                  <c:v>166</c:v>
                </c:pt>
                <c:pt idx="129">
                  <c:v>164</c:v>
                </c:pt>
                <c:pt idx="130">
                  <c:v>169</c:v>
                </c:pt>
                <c:pt idx="131">
                  <c:v>168</c:v>
                </c:pt>
                <c:pt idx="132">
                  <c:v>165</c:v>
                </c:pt>
                <c:pt idx="133">
                  <c:v>169</c:v>
                </c:pt>
                <c:pt idx="134">
                  <c:v>165</c:v>
                </c:pt>
                <c:pt idx="135">
                  <c:v>165</c:v>
                </c:pt>
                <c:pt idx="136">
                  <c:v>164</c:v>
                </c:pt>
                <c:pt idx="137">
                  <c:v>163</c:v>
                </c:pt>
                <c:pt idx="138">
                  <c:v>167</c:v>
                </c:pt>
                <c:pt idx="139">
                  <c:v>168</c:v>
                </c:pt>
                <c:pt idx="140">
                  <c:v>173</c:v>
                </c:pt>
                <c:pt idx="141">
                  <c:v>168</c:v>
                </c:pt>
                <c:pt idx="142">
                  <c:v>174</c:v>
                </c:pt>
                <c:pt idx="143">
                  <c:v>171</c:v>
                </c:pt>
                <c:pt idx="144">
                  <c:v>169</c:v>
                </c:pt>
                <c:pt idx="145">
                  <c:v>174</c:v>
                </c:pt>
                <c:pt idx="146">
                  <c:v>171</c:v>
                </c:pt>
                <c:pt idx="147">
                  <c:v>171</c:v>
                </c:pt>
                <c:pt idx="148">
                  <c:v>171</c:v>
                </c:pt>
                <c:pt idx="149">
                  <c:v>172</c:v>
                </c:pt>
                <c:pt idx="150">
                  <c:v>166</c:v>
                </c:pt>
                <c:pt idx="151">
                  <c:v>167</c:v>
                </c:pt>
                <c:pt idx="152">
                  <c:v>169</c:v>
                </c:pt>
                <c:pt idx="153">
                  <c:v>170</c:v>
                </c:pt>
                <c:pt idx="154">
                  <c:v>182</c:v>
                </c:pt>
                <c:pt idx="155">
                  <c:v>185</c:v>
                </c:pt>
                <c:pt idx="156">
                  <c:v>194</c:v>
                </c:pt>
                <c:pt idx="157">
                  <c:v>196</c:v>
                </c:pt>
                <c:pt idx="158">
                  <c:v>211</c:v>
                </c:pt>
                <c:pt idx="159">
                  <c:v>218</c:v>
                </c:pt>
                <c:pt idx="160">
                  <c:v>229</c:v>
                </c:pt>
                <c:pt idx="161">
                  <c:v>207</c:v>
                </c:pt>
                <c:pt idx="162">
                  <c:v>197</c:v>
                </c:pt>
                <c:pt idx="163">
                  <c:v>192</c:v>
                </c:pt>
                <c:pt idx="164">
                  <c:v>189</c:v>
                </c:pt>
                <c:pt idx="165">
                  <c:v>175</c:v>
                </c:pt>
                <c:pt idx="166">
                  <c:v>177</c:v>
                </c:pt>
                <c:pt idx="167">
                  <c:v>182</c:v>
                </c:pt>
                <c:pt idx="168">
                  <c:v>180</c:v>
                </c:pt>
                <c:pt idx="169">
                  <c:v>181</c:v>
                </c:pt>
                <c:pt idx="170">
                  <c:v>182</c:v>
                </c:pt>
                <c:pt idx="171">
                  <c:v>188</c:v>
                </c:pt>
                <c:pt idx="172">
                  <c:v>202</c:v>
                </c:pt>
                <c:pt idx="173">
                  <c:v>206</c:v>
                </c:pt>
                <c:pt idx="174">
                  <c:v>202</c:v>
                </c:pt>
                <c:pt idx="175">
                  <c:v>196</c:v>
                </c:pt>
                <c:pt idx="176">
                  <c:v>199</c:v>
                </c:pt>
                <c:pt idx="177">
                  <c:v>207</c:v>
                </c:pt>
                <c:pt idx="178">
                  <c:v>209</c:v>
                </c:pt>
                <c:pt idx="179">
                  <c:v>212</c:v>
                </c:pt>
                <c:pt idx="180">
                  <c:v>222</c:v>
                </c:pt>
                <c:pt idx="181">
                  <c:v>224</c:v>
                </c:pt>
                <c:pt idx="182">
                  <c:v>224</c:v>
                </c:pt>
                <c:pt idx="183">
                  <c:v>220</c:v>
                </c:pt>
                <c:pt idx="184">
                  <c:v>216</c:v>
                </c:pt>
                <c:pt idx="185">
                  <c:v>212</c:v>
                </c:pt>
                <c:pt idx="186">
                  <c:v>207</c:v>
                </c:pt>
                <c:pt idx="187">
                  <c:v>208</c:v>
                </c:pt>
                <c:pt idx="188">
                  <c:v>206</c:v>
                </c:pt>
                <c:pt idx="189">
                  <c:v>219</c:v>
                </c:pt>
                <c:pt idx="190">
                  <c:v>209</c:v>
                </c:pt>
                <c:pt idx="191">
                  <c:v>211</c:v>
                </c:pt>
                <c:pt idx="192">
                  <c:v>202</c:v>
                </c:pt>
                <c:pt idx="193">
                  <c:v>199</c:v>
                </c:pt>
                <c:pt idx="194">
                  <c:v>204</c:v>
                </c:pt>
                <c:pt idx="195">
                  <c:v>201</c:v>
                </c:pt>
                <c:pt idx="196">
                  <c:v>199</c:v>
                </c:pt>
                <c:pt idx="197">
                  <c:v>198</c:v>
                </c:pt>
                <c:pt idx="198">
                  <c:v>201</c:v>
                </c:pt>
                <c:pt idx="199">
                  <c:v>201</c:v>
                </c:pt>
                <c:pt idx="200">
                  <c:v>200</c:v>
                </c:pt>
                <c:pt idx="201">
                  <c:v>191</c:v>
                </c:pt>
                <c:pt idx="202">
                  <c:v>191</c:v>
                </c:pt>
                <c:pt idx="203">
                  <c:v>184</c:v>
                </c:pt>
                <c:pt idx="204">
                  <c:v>187</c:v>
                </c:pt>
                <c:pt idx="205">
                  <c:v>187</c:v>
                </c:pt>
                <c:pt idx="206">
                  <c:v>181</c:v>
                </c:pt>
                <c:pt idx="207">
                  <c:v>185</c:v>
                </c:pt>
                <c:pt idx="208">
                  <c:v>186</c:v>
                </c:pt>
                <c:pt idx="209">
                  <c:v>183</c:v>
                </c:pt>
                <c:pt idx="210">
                  <c:v>180</c:v>
                </c:pt>
                <c:pt idx="211">
                  <c:v>178</c:v>
                </c:pt>
                <c:pt idx="212">
                  <c:v>173</c:v>
                </c:pt>
                <c:pt idx="213">
                  <c:v>176</c:v>
                </c:pt>
                <c:pt idx="214">
                  <c:v>179</c:v>
                </c:pt>
                <c:pt idx="215">
                  <c:v>188</c:v>
                </c:pt>
                <c:pt idx="216">
                  <c:v>190</c:v>
                </c:pt>
                <c:pt idx="217">
                  <c:v>197</c:v>
                </c:pt>
                <c:pt idx="218">
                  <c:v>207</c:v>
                </c:pt>
                <c:pt idx="219">
                  <c:v>208</c:v>
                </c:pt>
                <c:pt idx="220">
                  <c:v>201</c:v>
                </c:pt>
                <c:pt idx="221">
                  <c:v>208</c:v>
                </c:pt>
                <c:pt idx="222">
                  <c:v>215</c:v>
                </c:pt>
                <c:pt idx="223">
                  <c:v>219</c:v>
                </c:pt>
                <c:pt idx="224">
                  <c:v>218</c:v>
                </c:pt>
                <c:pt idx="225">
                  <c:v>213</c:v>
                </c:pt>
                <c:pt idx="226">
                  <c:v>207</c:v>
                </c:pt>
                <c:pt idx="227">
                  <c:v>200</c:v>
                </c:pt>
                <c:pt idx="228">
                  <c:v>199</c:v>
                </c:pt>
                <c:pt idx="229">
                  <c:v>199</c:v>
                </c:pt>
                <c:pt idx="230">
                  <c:v>197</c:v>
                </c:pt>
                <c:pt idx="231">
                  <c:v>198</c:v>
                </c:pt>
                <c:pt idx="232">
                  <c:v>194</c:v>
                </c:pt>
                <c:pt idx="233">
                  <c:v>192</c:v>
                </c:pt>
                <c:pt idx="234">
                  <c:v>196</c:v>
                </c:pt>
                <c:pt idx="235">
                  <c:v>190</c:v>
                </c:pt>
                <c:pt idx="236">
                  <c:v>192</c:v>
                </c:pt>
                <c:pt idx="237">
                  <c:v>185</c:v>
                </c:pt>
                <c:pt idx="238">
                  <c:v>190</c:v>
                </c:pt>
                <c:pt idx="239">
                  <c:v>192</c:v>
                </c:pt>
                <c:pt idx="240">
                  <c:v>190</c:v>
                </c:pt>
                <c:pt idx="241">
                  <c:v>193</c:v>
                </c:pt>
                <c:pt idx="242">
                  <c:v>192</c:v>
                </c:pt>
                <c:pt idx="243">
                  <c:v>193</c:v>
                </c:pt>
                <c:pt idx="244">
                  <c:v>191</c:v>
                </c:pt>
                <c:pt idx="245">
                  <c:v>193</c:v>
                </c:pt>
                <c:pt idx="246">
                  <c:v>198</c:v>
                </c:pt>
                <c:pt idx="247">
                  <c:v>194</c:v>
                </c:pt>
                <c:pt idx="248">
                  <c:v>188</c:v>
                </c:pt>
                <c:pt idx="249">
                  <c:v>183</c:v>
                </c:pt>
                <c:pt idx="250">
                  <c:v>184</c:v>
                </c:pt>
                <c:pt idx="251">
                  <c:v>185</c:v>
                </c:pt>
                <c:pt idx="252">
                  <c:v>186</c:v>
                </c:pt>
                <c:pt idx="253">
                  <c:v>182</c:v>
                </c:pt>
                <c:pt idx="254">
                  <c:v>183</c:v>
                </c:pt>
                <c:pt idx="255">
                  <c:v>187</c:v>
                </c:pt>
                <c:pt idx="256">
                  <c:v>186</c:v>
                </c:pt>
                <c:pt idx="257">
                  <c:v>183</c:v>
                </c:pt>
                <c:pt idx="258">
                  <c:v>180</c:v>
                </c:pt>
                <c:pt idx="259">
                  <c:v>178</c:v>
                </c:pt>
                <c:pt idx="260">
                  <c:v>185</c:v>
                </c:pt>
                <c:pt idx="261">
                  <c:v>180</c:v>
                </c:pt>
                <c:pt idx="262">
                  <c:v>174</c:v>
                </c:pt>
                <c:pt idx="263">
                  <c:v>181</c:v>
                </c:pt>
                <c:pt idx="264">
                  <c:v>177</c:v>
                </c:pt>
                <c:pt idx="265">
                  <c:v>180</c:v>
                </c:pt>
                <c:pt idx="266">
                  <c:v>182</c:v>
                </c:pt>
                <c:pt idx="267">
                  <c:v>175</c:v>
                </c:pt>
                <c:pt idx="268">
                  <c:v>178</c:v>
                </c:pt>
                <c:pt idx="269">
                  <c:v>175</c:v>
                </c:pt>
                <c:pt idx="270">
                  <c:v>176</c:v>
                </c:pt>
                <c:pt idx="271">
                  <c:v>175</c:v>
                </c:pt>
                <c:pt idx="272">
                  <c:v>175</c:v>
                </c:pt>
                <c:pt idx="273">
                  <c:v>182</c:v>
                </c:pt>
                <c:pt idx="274">
                  <c:v>185</c:v>
                </c:pt>
                <c:pt idx="275">
                  <c:v>187</c:v>
                </c:pt>
                <c:pt idx="276">
                  <c:v>190</c:v>
                </c:pt>
                <c:pt idx="277">
                  <c:v>186</c:v>
                </c:pt>
                <c:pt idx="278">
                  <c:v>184</c:v>
                </c:pt>
                <c:pt idx="279">
                  <c:v>183</c:v>
                </c:pt>
                <c:pt idx="280">
                  <c:v>190</c:v>
                </c:pt>
                <c:pt idx="281">
                  <c:v>189</c:v>
                </c:pt>
                <c:pt idx="282">
                  <c:v>194</c:v>
                </c:pt>
                <c:pt idx="283">
                  <c:v>198</c:v>
                </c:pt>
                <c:pt idx="284">
                  <c:v>200</c:v>
                </c:pt>
                <c:pt idx="285">
                  <c:v>198</c:v>
                </c:pt>
                <c:pt idx="286">
                  <c:v>195</c:v>
                </c:pt>
                <c:pt idx="287">
                  <c:v>200</c:v>
                </c:pt>
                <c:pt idx="288">
                  <c:v>206</c:v>
                </c:pt>
                <c:pt idx="289">
                  <c:v>206</c:v>
                </c:pt>
                <c:pt idx="290">
                  <c:v>194</c:v>
                </c:pt>
                <c:pt idx="291">
                  <c:v>195</c:v>
                </c:pt>
                <c:pt idx="292">
                  <c:v>189</c:v>
                </c:pt>
                <c:pt idx="293">
                  <c:v>184</c:v>
                </c:pt>
                <c:pt idx="294">
                  <c:v>190</c:v>
                </c:pt>
                <c:pt idx="295">
                  <c:v>192</c:v>
                </c:pt>
                <c:pt idx="296">
                  <c:v>188</c:v>
                </c:pt>
                <c:pt idx="297">
                  <c:v>201</c:v>
                </c:pt>
                <c:pt idx="298">
                  <c:v>194</c:v>
                </c:pt>
                <c:pt idx="299">
                  <c:v>188</c:v>
                </c:pt>
                <c:pt idx="300">
                  <c:v>187</c:v>
                </c:pt>
                <c:pt idx="301">
                  <c:v>187</c:v>
                </c:pt>
                <c:pt idx="302">
                  <c:v>198</c:v>
                </c:pt>
                <c:pt idx="303">
                  <c:v>198</c:v>
                </c:pt>
                <c:pt idx="304">
                  <c:v>202</c:v>
                </c:pt>
                <c:pt idx="305">
                  <c:v>193</c:v>
                </c:pt>
                <c:pt idx="306">
                  <c:v>184</c:v>
                </c:pt>
                <c:pt idx="307">
                  <c:v>182</c:v>
                </c:pt>
                <c:pt idx="308">
                  <c:v>187</c:v>
                </c:pt>
                <c:pt idx="309">
                  <c:v>193</c:v>
                </c:pt>
                <c:pt idx="310">
                  <c:v>193</c:v>
                </c:pt>
                <c:pt idx="311">
                  <c:v>195</c:v>
                </c:pt>
                <c:pt idx="312">
                  <c:v>194</c:v>
                </c:pt>
                <c:pt idx="313">
                  <c:v>196</c:v>
                </c:pt>
                <c:pt idx="314">
                  <c:v>200</c:v>
                </c:pt>
                <c:pt idx="315">
                  <c:v>210</c:v>
                </c:pt>
                <c:pt idx="316">
                  <c:v>213</c:v>
                </c:pt>
                <c:pt idx="317">
                  <c:v>219</c:v>
                </c:pt>
                <c:pt idx="318">
                  <c:v>214</c:v>
                </c:pt>
                <c:pt idx="319">
                  <c:v>203</c:v>
                </c:pt>
                <c:pt idx="320">
                  <c:v>199</c:v>
                </c:pt>
                <c:pt idx="321">
                  <c:v>203</c:v>
                </c:pt>
                <c:pt idx="322">
                  <c:v>208</c:v>
                </c:pt>
                <c:pt idx="323">
                  <c:v>205</c:v>
                </c:pt>
                <c:pt idx="324">
                  <c:v>198</c:v>
                </c:pt>
                <c:pt idx="325">
                  <c:v>200</c:v>
                </c:pt>
                <c:pt idx="326">
                  <c:v>205</c:v>
                </c:pt>
                <c:pt idx="327">
                  <c:v>203</c:v>
                </c:pt>
                <c:pt idx="328">
                  <c:v>212</c:v>
                </c:pt>
                <c:pt idx="329">
                  <c:v>207</c:v>
                </c:pt>
                <c:pt idx="330">
                  <c:v>205</c:v>
                </c:pt>
                <c:pt idx="331">
                  <c:v>207</c:v>
                </c:pt>
                <c:pt idx="332">
                  <c:v>208</c:v>
                </c:pt>
                <c:pt idx="333">
                  <c:v>210</c:v>
                </c:pt>
                <c:pt idx="334">
                  <c:v>221</c:v>
                </c:pt>
                <c:pt idx="335">
                  <c:v>228</c:v>
                </c:pt>
                <c:pt idx="336">
                  <c:v>233</c:v>
                </c:pt>
                <c:pt idx="337">
                  <c:v>247</c:v>
                </c:pt>
                <c:pt idx="338">
                  <c:v>235</c:v>
                </c:pt>
                <c:pt idx="339">
                  <c:v>236</c:v>
                </c:pt>
                <c:pt idx="340">
                  <c:v>229</c:v>
                </c:pt>
                <c:pt idx="341">
                  <c:v>226</c:v>
                </c:pt>
                <c:pt idx="342">
                  <c:v>224</c:v>
                </c:pt>
                <c:pt idx="343">
                  <c:v>229</c:v>
                </c:pt>
                <c:pt idx="344">
                  <c:v>224</c:v>
                </c:pt>
                <c:pt idx="345">
                  <c:v>225</c:v>
                </c:pt>
                <c:pt idx="346">
                  <c:v>228</c:v>
                </c:pt>
                <c:pt idx="347">
                  <c:v>228</c:v>
                </c:pt>
                <c:pt idx="348">
                  <c:v>220</c:v>
                </c:pt>
                <c:pt idx="349">
                  <c:v>215</c:v>
                </c:pt>
                <c:pt idx="350">
                  <c:v>215</c:v>
                </c:pt>
                <c:pt idx="351">
                  <c:v>217</c:v>
                </c:pt>
                <c:pt idx="352">
                  <c:v>216</c:v>
                </c:pt>
                <c:pt idx="353">
                  <c:v>205</c:v>
                </c:pt>
                <c:pt idx="354">
                  <c:v>198</c:v>
                </c:pt>
                <c:pt idx="355">
                  <c:v>202</c:v>
                </c:pt>
                <c:pt idx="356">
                  <c:v>207</c:v>
                </c:pt>
                <c:pt idx="357">
                  <c:v>207</c:v>
                </c:pt>
                <c:pt idx="358">
                  <c:v>219</c:v>
                </c:pt>
                <c:pt idx="359">
                  <c:v>222</c:v>
                </c:pt>
                <c:pt idx="360">
                  <c:v>236</c:v>
                </c:pt>
                <c:pt idx="361">
                  <c:v>243</c:v>
                </c:pt>
                <c:pt idx="362">
                  <c:v>261</c:v>
                </c:pt>
                <c:pt idx="363">
                  <c:v>258</c:v>
                </c:pt>
                <c:pt idx="364">
                  <c:v>247</c:v>
                </c:pt>
                <c:pt idx="365">
                  <c:v>239</c:v>
                </c:pt>
                <c:pt idx="366">
                  <c:v>232</c:v>
                </c:pt>
                <c:pt idx="367">
                  <c:v>213</c:v>
                </c:pt>
                <c:pt idx="368">
                  <c:v>215</c:v>
                </c:pt>
                <c:pt idx="369">
                  <c:v>218</c:v>
                </c:pt>
                <c:pt idx="370">
                  <c:v>212</c:v>
                </c:pt>
                <c:pt idx="371">
                  <c:v>211</c:v>
                </c:pt>
                <c:pt idx="372">
                  <c:v>211</c:v>
                </c:pt>
                <c:pt idx="373">
                  <c:v>223</c:v>
                </c:pt>
                <c:pt idx="374">
                  <c:v>224</c:v>
                </c:pt>
                <c:pt idx="375">
                  <c:v>215</c:v>
                </c:pt>
                <c:pt idx="376">
                  <c:v>213</c:v>
                </c:pt>
                <c:pt idx="377">
                  <c:v>217</c:v>
                </c:pt>
                <c:pt idx="378">
                  <c:v>220</c:v>
                </c:pt>
                <c:pt idx="379">
                  <c:v>226</c:v>
                </c:pt>
                <c:pt idx="380">
                  <c:v>224</c:v>
                </c:pt>
                <c:pt idx="381">
                  <c:v>215</c:v>
                </c:pt>
                <c:pt idx="382">
                  <c:v>213</c:v>
                </c:pt>
                <c:pt idx="383">
                  <c:v>219</c:v>
                </c:pt>
                <c:pt idx="384">
                  <c:v>213</c:v>
                </c:pt>
                <c:pt idx="385">
                  <c:v>213</c:v>
                </c:pt>
                <c:pt idx="386">
                  <c:v>216</c:v>
                </c:pt>
                <c:pt idx="387">
                  <c:v>212</c:v>
                </c:pt>
                <c:pt idx="388">
                  <c:v>205</c:v>
                </c:pt>
                <c:pt idx="389">
                  <c:v>209</c:v>
                </c:pt>
                <c:pt idx="390">
                  <c:v>210</c:v>
                </c:pt>
                <c:pt idx="391">
                  <c:v>210</c:v>
                </c:pt>
                <c:pt idx="392">
                  <c:v>216</c:v>
                </c:pt>
                <c:pt idx="393">
                  <c:v>218</c:v>
                </c:pt>
                <c:pt idx="394">
                  <c:v>218</c:v>
                </c:pt>
                <c:pt idx="395">
                  <c:v>220</c:v>
                </c:pt>
                <c:pt idx="396">
                  <c:v>225</c:v>
                </c:pt>
                <c:pt idx="397">
                  <c:v>223</c:v>
                </c:pt>
                <c:pt idx="398">
                  <c:v>222</c:v>
                </c:pt>
                <c:pt idx="399">
                  <c:v>224</c:v>
                </c:pt>
                <c:pt idx="400">
                  <c:v>223</c:v>
                </c:pt>
                <c:pt idx="401">
                  <c:v>218</c:v>
                </c:pt>
                <c:pt idx="402">
                  <c:v>217</c:v>
                </c:pt>
                <c:pt idx="403">
                  <c:v>213</c:v>
                </c:pt>
                <c:pt idx="404">
                  <c:v>215</c:v>
                </c:pt>
                <c:pt idx="405">
                  <c:v>215</c:v>
                </c:pt>
                <c:pt idx="406">
                  <c:v>216</c:v>
                </c:pt>
                <c:pt idx="407">
                  <c:v>218</c:v>
                </c:pt>
                <c:pt idx="408">
                  <c:v>253</c:v>
                </c:pt>
                <c:pt idx="409">
                  <c:v>247</c:v>
                </c:pt>
                <c:pt idx="410">
                  <c:v>252</c:v>
                </c:pt>
                <c:pt idx="411">
                  <c:v>242</c:v>
                </c:pt>
                <c:pt idx="412">
                  <c:v>232</c:v>
                </c:pt>
                <c:pt idx="413">
                  <c:v>225</c:v>
                </c:pt>
                <c:pt idx="414">
                  <c:v>234</c:v>
                </c:pt>
                <c:pt idx="415">
                  <c:v>232</c:v>
                </c:pt>
                <c:pt idx="416">
                  <c:v>227</c:v>
                </c:pt>
                <c:pt idx="417">
                  <c:v>224</c:v>
                </c:pt>
                <c:pt idx="418">
                  <c:v>235</c:v>
                </c:pt>
                <c:pt idx="419">
                  <c:v>230</c:v>
                </c:pt>
                <c:pt idx="420">
                  <c:v>231</c:v>
                </c:pt>
                <c:pt idx="421">
                  <c:v>238</c:v>
                </c:pt>
                <c:pt idx="422">
                  <c:v>238</c:v>
                </c:pt>
                <c:pt idx="423">
                  <c:v>235</c:v>
                </c:pt>
                <c:pt idx="424">
                  <c:v>231</c:v>
                </c:pt>
                <c:pt idx="425">
                  <c:v>233</c:v>
                </c:pt>
                <c:pt idx="426">
                  <c:v>235</c:v>
                </c:pt>
                <c:pt idx="427">
                  <c:v>224</c:v>
                </c:pt>
                <c:pt idx="428">
                  <c:v>227</c:v>
                </c:pt>
                <c:pt idx="429">
                  <c:v>232</c:v>
                </c:pt>
                <c:pt idx="430">
                  <c:v>234</c:v>
                </c:pt>
                <c:pt idx="431">
                  <c:v>225</c:v>
                </c:pt>
                <c:pt idx="432">
                  <c:v>232</c:v>
                </c:pt>
                <c:pt idx="433">
                  <c:v>242</c:v>
                </c:pt>
                <c:pt idx="434">
                  <c:v>252</c:v>
                </c:pt>
                <c:pt idx="435">
                  <c:v>247</c:v>
                </c:pt>
                <c:pt idx="436">
                  <c:v>253</c:v>
                </c:pt>
                <c:pt idx="437">
                  <c:v>264</c:v>
                </c:pt>
                <c:pt idx="438">
                  <c:v>256</c:v>
                </c:pt>
                <c:pt idx="439">
                  <c:v>273</c:v>
                </c:pt>
                <c:pt idx="440">
                  <c:v>273</c:v>
                </c:pt>
                <c:pt idx="441">
                  <c:v>272</c:v>
                </c:pt>
                <c:pt idx="442">
                  <c:v>282</c:v>
                </c:pt>
                <c:pt idx="443">
                  <c:v>275</c:v>
                </c:pt>
                <c:pt idx="444">
                  <c:v>265</c:v>
                </c:pt>
                <c:pt idx="445">
                  <c:v>266</c:v>
                </c:pt>
                <c:pt idx="446">
                  <c:v>267</c:v>
                </c:pt>
                <c:pt idx="447">
                  <c:v>260</c:v>
                </c:pt>
                <c:pt idx="448">
                  <c:v>262</c:v>
                </c:pt>
                <c:pt idx="449">
                  <c:v>272</c:v>
                </c:pt>
                <c:pt idx="450">
                  <c:v>273</c:v>
                </c:pt>
                <c:pt idx="451">
                  <c:v>285</c:v>
                </c:pt>
                <c:pt idx="452">
                  <c:v>280</c:v>
                </c:pt>
                <c:pt idx="453">
                  <c:v>278</c:v>
                </c:pt>
                <c:pt idx="454">
                  <c:v>277</c:v>
                </c:pt>
                <c:pt idx="455">
                  <c:v>299</c:v>
                </c:pt>
                <c:pt idx="456">
                  <c:v>300</c:v>
                </c:pt>
                <c:pt idx="457">
                  <c:v>300</c:v>
                </c:pt>
                <c:pt idx="458">
                  <c:v>311</c:v>
                </c:pt>
                <c:pt idx="459">
                  <c:v>295</c:v>
                </c:pt>
                <c:pt idx="460">
                  <c:v>295</c:v>
                </c:pt>
                <c:pt idx="461">
                  <c:v>292</c:v>
                </c:pt>
                <c:pt idx="462">
                  <c:v>275</c:v>
                </c:pt>
                <c:pt idx="463">
                  <c:v>278</c:v>
                </c:pt>
                <c:pt idx="464">
                  <c:v>273</c:v>
                </c:pt>
                <c:pt idx="465">
                  <c:v>268</c:v>
                </c:pt>
                <c:pt idx="466">
                  <c:v>271</c:v>
                </c:pt>
                <c:pt idx="467">
                  <c:v>267</c:v>
                </c:pt>
                <c:pt idx="468">
                  <c:v>269</c:v>
                </c:pt>
                <c:pt idx="469">
                  <c:v>261</c:v>
                </c:pt>
                <c:pt idx="470">
                  <c:v>262</c:v>
                </c:pt>
                <c:pt idx="471">
                  <c:v>249</c:v>
                </c:pt>
                <c:pt idx="472">
                  <c:v>248</c:v>
                </c:pt>
                <c:pt idx="473">
                  <c:v>243</c:v>
                </c:pt>
                <c:pt idx="474">
                  <c:v>238</c:v>
                </c:pt>
                <c:pt idx="475">
                  <c:v>238</c:v>
                </c:pt>
                <c:pt idx="476">
                  <c:v>245</c:v>
                </c:pt>
                <c:pt idx="477">
                  <c:v>237</c:v>
                </c:pt>
                <c:pt idx="478">
                  <c:v>234</c:v>
                </c:pt>
                <c:pt idx="479">
                  <c:v>224</c:v>
                </c:pt>
                <c:pt idx="480">
                  <c:v>224</c:v>
                </c:pt>
                <c:pt idx="481">
                  <c:v>231</c:v>
                </c:pt>
                <c:pt idx="482">
                  <c:v>229</c:v>
                </c:pt>
                <c:pt idx="483">
                  <c:v>221</c:v>
                </c:pt>
                <c:pt idx="484">
                  <c:v>219</c:v>
                </c:pt>
                <c:pt idx="485">
                  <c:v>215</c:v>
                </c:pt>
                <c:pt idx="486">
                  <c:v>214</c:v>
                </c:pt>
                <c:pt idx="487">
                  <c:v>222</c:v>
                </c:pt>
                <c:pt idx="488">
                  <c:v>222</c:v>
                </c:pt>
                <c:pt idx="489">
                  <c:v>225</c:v>
                </c:pt>
                <c:pt idx="490">
                  <c:v>233</c:v>
                </c:pt>
                <c:pt idx="491">
                  <c:v>226</c:v>
                </c:pt>
                <c:pt idx="492">
                  <c:v>227</c:v>
                </c:pt>
                <c:pt idx="493">
                  <c:v>223</c:v>
                </c:pt>
                <c:pt idx="494">
                  <c:v>225</c:v>
                </c:pt>
                <c:pt idx="495">
                  <c:v>233</c:v>
                </c:pt>
                <c:pt idx="496">
                  <c:v>228</c:v>
                </c:pt>
                <c:pt idx="497">
                  <c:v>239</c:v>
                </c:pt>
                <c:pt idx="498">
                  <c:v>234</c:v>
                </c:pt>
                <c:pt idx="499">
                  <c:v>229</c:v>
                </c:pt>
                <c:pt idx="500">
                  <c:v>219</c:v>
                </c:pt>
                <c:pt idx="501">
                  <c:v>215</c:v>
                </c:pt>
                <c:pt idx="502">
                  <c:v>212</c:v>
                </c:pt>
                <c:pt idx="503">
                  <c:v>217</c:v>
                </c:pt>
                <c:pt idx="504">
                  <c:v>214</c:v>
                </c:pt>
                <c:pt idx="505">
                  <c:v>207</c:v>
                </c:pt>
                <c:pt idx="506">
                  <c:v>199</c:v>
                </c:pt>
                <c:pt idx="507">
                  <c:v>203</c:v>
                </c:pt>
                <c:pt idx="508">
                  <c:v>207</c:v>
                </c:pt>
                <c:pt idx="509">
                  <c:v>209</c:v>
                </c:pt>
                <c:pt idx="510">
                  <c:v>207</c:v>
                </c:pt>
                <c:pt idx="511">
                  <c:v>207</c:v>
                </c:pt>
                <c:pt idx="512">
                  <c:v>209</c:v>
                </c:pt>
                <c:pt idx="513">
                  <c:v>214</c:v>
                </c:pt>
                <c:pt idx="514">
                  <c:v>211</c:v>
                </c:pt>
                <c:pt idx="515">
                  <c:v>217</c:v>
                </c:pt>
                <c:pt idx="516">
                  <c:v>218</c:v>
                </c:pt>
                <c:pt idx="517">
                  <c:v>221</c:v>
                </c:pt>
                <c:pt idx="518">
                  <c:v>218</c:v>
                </c:pt>
                <c:pt idx="519">
                  <c:v>221</c:v>
                </c:pt>
                <c:pt idx="520">
                  <c:v>219</c:v>
                </c:pt>
                <c:pt idx="521">
                  <c:v>220</c:v>
                </c:pt>
                <c:pt idx="522">
                  <c:v>219</c:v>
                </c:pt>
                <c:pt idx="523">
                  <c:v>225</c:v>
                </c:pt>
                <c:pt idx="524">
                  <c:v>220</c:v>
                </c:pt>
                <c:pt idx="525">
                  <c:v>222</c:v>
                </c:pt>
                <c:pt idx="526">
                  <c:v>219</c:v>
                </c:pt>
                <c:pt idx="527">
                  <c:v>230</c:v>
                </c:pt>
                <c:pt idx="528">
                  <c:v>229</c:v>
                </c:pt>
                <c:pt idx="529">
                  <c:v>233</c:v>
                </c:pt>
                <c:pt idx="530">
                  <c:v>230</c:v>
                </c:pt>
                <c:pt idx="531">
                  <c:v>227</c:v>
                </c:pt>
                <c:pt idx="532">
                  <c:v>227</c:v>
                </c:pt>
                <c:pt idx="533">
                  <c:v>221</c:v>
                </c:pt>
                <c:pt idx="534">
                  <c:v>224</c:v>
                </c:pt>
                <c:pt idx="535">
                  <c:v>222</c:v>
                </c:pt>
                <c:pt idx="536">
                  <c:v>219</c:v>
                </c:pt>
                <c:pt idx="537">
                  <c:v>149</c:v>
                </c:pt>
                <c:pt idx="538">
                  <c:v>150</c:v>
                </c:pt>
                <c:pt idx="539">
                  <c:v>154</c:v>
                </c:pt>
                <c:pt idx="540">
                  <c:v>144</c:v>
                </c:pt>
                <c:pt idx="541">
                  <c:v>146</c:v>
                </c:pt>
                <c:pt idx="542">
                  <c:v>144</c:v>
                </c:pt>
                <c:pt idx="543">
                  <c:v>135</c:v>
                </c:pt>
                <c:pt idx="544">
                  <c:v>135</c:v>
                </c:pt>
                <c:pt idx="545">
                  <c:v>140</c:v>
                </c:pt>
                <c:pt idx="546">
                  <c:v>140</c:v>
                </c:pt>
                <c:pt idx="547">
                  <c:v>147</c:v>
                </c:pt>
                <c:pt idx="548">
                  <c:v>138</c:v>
                </c:pt>
                <c:pt idx="549">
                  <c:v>140</c:v>
                </c:pt>
                <c:pt idx="550">
                  <c:v>148</c:v>
                </c:pt>
                <c:pt idx="551">
                  <c:v>150</c:v>
                </c:pt>
                <c:pt idx="552">
                  <c:v>153</c:v>
                </c:pt>
                <c:pt idx="553">
                  <c:v>152</c:v>
                </c:pt>
                <c:pt idx="554">
                  <c:v>157</c:v>
                </c:pt>
                <c:pt idx="555">
                  <c:v>156</c:v>
                </c:pt>
                <c:pt idx="556">
                  <c:v>154</c:v>
                </c:pt>
                <c:pt idx="557">
                  <c:v>152</c:v>
                </c:pt>
                <c:pt idx="558">
                  <c:v>151</c:v>
                </c:pt>
                <c:pt idx="559">
                  <c:v>149</c:v>
                </c:pt>
                <c:pt idx="560">
                  <c:v>152</c:v>
                </c:pt>
                <c:pt idx="561">
                  <c:v>149</c:v>
                </c:pt>
                <c:pt idx="562">
                  <c:v>145</c:v>
                </c:pt>
                <c:pt idx="563">
                  <c:v>143</c:v>
                </c:pt>
                <c:pt idx="564">
                  <c:v>144</c:v>
                </c:pt>
                <c:pt idx="565">
                  <c:v>144</c:v>
                </c:pt>
                <c:pt idx="566">
                  <c:v>143</c:v>
                </c:pt>
                <c:pt idx="567">
                  <c:v>144</c:v>
                </c:pt>
                <c:pt idx="568">
                  <c:v>145</c:v>
                </c:pt>
                <c:pt idx="569">
                  <c:v>145</c:v>
                </c:pt>
                <c:pt idx="570">
                  <c:v>145</c:v>
                </c:pt>
                <c:pt idx="571">
                  <c:v>145</c:v>
                </c:pt>
                <c:pt idx="572">
                  <c:v>143</c:v>
                </c:pt>
                <c:pt idx="573">
                  <c:v>142</c:v>
                </c:pt>
                <c:pt idx="574">
                  <c:v>142</c:v>
                </c:pt>
                <c:pt idx="575">
                  <c:v>140</c:v>
                </c:pt>
                <c:pt idx="576">
                  <c:v>140</c:v>
                </c:pt>
                <c:pt idx="577">
                  <c:v>145</c:v>
                </c:pt>
                <c:pt idx="578">
                  <c:v>146</c:v>
                </c:pt>
                <c:pt idx="579">
                  <c:v>149</c:v>
                </c:pt>
                <c:pt idx="580">
                  <c:v>149</c:v>
                </c:pt>
                <c:pt idx="581">
                  <c:v>154</c:v>
                </c:pt>
                <c:pt idx="582">
                  <c:v>153</c:v>
                </c:pt>
                <c:pt idx="583">
                  <c:v>147</c:v>
                </c:pt>
                <c:pt idx="584">
                  <c:v>146</c:v>
                </c:pt>
                <c:pt idx="585">
                  <c:v>148</c:v>
                </c:pt>
                <c:pt idx="586">
                  <c:v>151</c:v>
                </c:pt>
                <c:pt idx="587">
                  <c:v>153</c:v>
                </c:pt>
                <c:pt idx="588">
                  <c:v>151</c:v>
                </c:pt>
                <c:pt idx="589">
                  <c:v>158</c:v>
                </c:pt>
                <c:pt idx="590">
                  <c:v>157</c:v>
                </c:pt>
                <c:pt idx="591">
                  <c:v>167</c:v>
                </c:pt>
                <c:pt idx="592">
                  <c:v>166</c:v>
                </c:pt>
                <c:pt idx="593">
                  <c:v>168</c:v>
                </c:pt>
                <c:pt idx="594">
                  <c:v>164</c:v>
                </c:pt>
                <c:pt idx="595">
                  <c:v>162</c:v>
                </c:pt>
                <c:pt idx="596">
                  <c:v>163</c:v>
                </c:pt>
                <c:pt idx="597">
                  <c:v>171</c:v>
                </c:pt>
                <c:pt idx="598">
                  <c:v>168</c:v>
                </c:pt>
                <c:pt idx="599">
                  <c:v>163</c:v>
                </c:pt>
                <c:pt idx="600">
                  <c:v>166</c:v>
                </c:pt>
                <c:pt idx="601">
                  <c:v>166</c:v>
                </c:pt>
                <c:pt idx="602">
                  <c:v>175</c:v>
                </c:pt>
                <c:pt idx="603">
                  <c:v>179</c:v>
                </c:pt>
                <c:pt idx="604">
                  <c:v>170</c:v>
                </c:pt>
                <c:pt idx="605">
                  <c:v>160</c:v>
                </c:pt>
                <c:pt idx="606">
                  <c:v>162</c:v>
                </c:pt>
                <c:pt idx="607">
                  <c:v>160</c:v>
                </c:pt>
                <c:pt idx="608">
                  <c:v>162</c:v>
                </c:pt>
                <c:pt idx="609">
                  <c:v>161</c:v>
                </c:pt>
                <c:pt idx="610">
                  <c:v>166</c:v>
                </c:pt>
                <c:pt idx="611">
                  <c:v>171</c:v>
                </c:pt>
                <c:pt idx="612">
                  <c:v>166</c:v>
                </c:pt>
                <c:pt idx="613">
                  <c:v>166</c:v>
                </c:pt>
                <c:pt idx="614">
                  <c:v>168</c:v>
                </c:pt>
                <c:pt idx="615">
                  <c:v>166</c:v>
                </c:pt>
                <c:pt idx="616">
                  <c:v>164</c:v>
                </c:pt>
                <c:pt idx="617">
                  <c:v>169</c:v>
                </c:pt>
                <c:pt idx="618">
                  <c:v>168</c:v>
                </c:pt>
                <c:pt idx="619">
                  <c:v>165</c:v>
                </c:pt>
                <c:pt idx="620">
                  <c:v>169</c:v>
                </c:pt>
                <c:pt idx="621">
                  <c:v>165</c:v>
                </c:pt>
                <c:pt idx="622">
                  <c:v>165</c:v>
                </c:pt>
                <c:pt idx="623">
                  <c:v>164</c:v>
                </c:pt>
                <c:pt idx="624">
                  <c:v>163</c:v>
                </c:pt>
                <c:pt idx="625">
                  <c:v>167</c:v>
                </c:pt>
                <c:pt idx="626">
                  <c:v>168</c:v>
                </c:pt>
                <c:pt idx="627">
                  <c:v>173</c:v>
                </c:pt>
                <c:pt idx="628">
                  <c:v>168</c:v>
                </c:pt>
                <c:pt idx="629">
                  <c:v>174</c:v>
                </c:pt>
                <c:pt idx="630">
                  <c:v>171</c:v>
                </c:pt>
                <c:pt idx="631">
                  <c:v>169</c:v>
                </c:pt>
                <c:pt idx="632">
                  <c:v>174</c:v>
                </c:pt>
                <c:pt idx="633">
                  <c:v>171</c:v>
                </c:pt>
                <c:pt idx="634">
                  <c:v>171</c:v>
                </c:pt>
                <c:pt idx="635">
                  <c:v>171</c:v>
                </c:pt>
                <c:pt idx="636">
                  <c:v>172</c:v>
                </c:pt>
                <c:pt idx="637">
                  <c:v>166</c:v>
                </c:pt>
                <c:pt idx="638">
                  <c:v>167</c:v>
                </c:pt>
                <c:pt idx="639">
                  <c:v>169</c:v>
                </c:pt>
                <c:pt idx="640">
                  <c:v>170</c:v>
                </c:pt>
                <c:pt idx="641">
                  <c:v>182</c:v>
                </c:pt>
                <c:pt idx="642">
                  <c:v>185</c:v>
                </c:pt>
                <c:pt idx="643">
                  <c:v>194</c:v>
                </c:pt>
                <c:pt idx="644">
                  <c:v>196</c:v>
                </c:pt>
                <c:pt idx="645">
                  <c:v>211</c:v>
                </c:pt>
                <c:pt idx="646">
                  <c:v>218</c:v>
                </c:pt>
                <c:pt idx="647">
                  <c:v>229</c:v>
                </c:pt>
                <c:pt idx="648">
                  <c:v>207</c:v>
                </c:pt>
                <c:pt idx="649">
                  <c:v>197</c:v>
                </c:pt>
                <c:pt idx="650">
                  <c:v>192</c:v>
                </c:pt>
                <c:pt idx="651">
                  <c:v>189</c:v>
                </c:pt>
                <c:pt idx="652">
                  <c:v>175</c:v>
                </c:pt>
                <c:pt idx="653">
                  <c:v>177</c:v>
                </c:pt>
                <c:pt idx="654">
                  <c:v>182</c:v>
                </c:pt>
                <c:pt idx="655">
                  <c:v>180</c:v>
                </c:pt>
                <c:pt idx="656">
                  <c:v>181</c:v>
                </c:pt>
                <c:pt idx="657">
                  <c:v>182</c:v>
                </c:pt>
                <c:pt idx="658">
                  <c:v>188</c:v>
                </c:pt>
                <c:pt idx="659">
                  <c:v>202</c:v>
                </c:pt>
                <c:pt idx="660">
                  <c:v>206</c:v>
                </c:pt>
                <c:pt idx="661">
                  <c:v>202</c:v>
                </c:pt>
                <c:pt idx="662">
                  <c:v>196</c:v>
                </c:pt>
                <c:pt idx="663">
                  <c:v>199</c:v>
                </c:pt>
                <c:pt idx="664">
                  <c:v>207</c:v>
                </c:pt>
                <c:pt idx="665">
                  <c:v>209</c:v>
                </c:pt>
                <c:pt idx="666">
                  <c:v>212</c:v>
                </c:pt>
                <c:pt idx="667">
                  <c:v>222</c:v>
                </c:pt>
                <c:pt idx="668">
                  <c:v>224</c:v>
                </c:pt>
                <c:pt idx="669">
                  <c:v>224</c:v>
                </c:pt>
                <c:pt idx="670">
                  <c:v>220</c:v>
                </c:pt>
                <c:pt idx="671">
                  <c:v>216</c:v>
                </c:pt>
                <c:pt idx="672">
                  <c:v>212</c:v>
                </c:pt>
                <c:pt idx="673">
                  <c:v>207</c:v>
                </c:pt>
                <c:pt idx="674">
                  <c:v>208</c:v>
                </c:pt>
                <c:pt idx="675">
                  <c:v>206</c:v>
                </c:pt>
                <c:pt idx="676">
                  <c:v>219</c:v>
                </c:pt>
                <c:pt idx="677">
                  <c:v>209</c:v>
                </c:pt>
                <c:pt idx="678">
                  <c:v>211</c:v>
                </c:pt>
                <c:pt idx="679">
                  <c:v>202</c:v>
                </c:pt>
                <c:pt idx="680">
                  <c:v>199</c:v>
                </c:pt>
                <c:pt idx="681">
                  <c:v>204</c:v>
                </c:pt>
                <c:pt idx="682">
                  <c:v>201</c:v>
                </c:pt>
                <c:pt idx="683">
                  <c:v>199</c:v>
                </c:pt>
                <c:pt idx="684">
                  <c:v>198</c:v>
                </c:pt>
                <c:pt idx="685">
                  <c:v>201</c:v>
                </c:pt>
                <c:pt idx="686">
                  <c:v>201</c:v>
                </c:pt>
                <c:pt idx="687">
                  <c:v>200</c:v>
                </c:pt>
                <c:pt idx="688">
                  <c:v>191</c:v>
                </c:pt>
                <c:pt idx="689">
                  <c:v>191</c:v>
                </c:pt>
                <c:pt idx="690">
                  <c:v>184</c:v>
                </c:pt>
                <c:pt idx="691">
                  <c:v>187</c:v>
                </c:pt>
                <c:pt idx="692">
                  <c:v>187</c:v>
                </c:pt>
                <c:pt idx="693">
                  <c:v>181</c:v>
                </c:pt>
                <c:pt idx="694">
                  <c:v>185</c:v>
                </c:pt>
                <c:pt idx="695">
                  <c:v>186</c:v>
                </c:pt>
                <c:pt idx="696">
                  <c:v>183</c:v>
                </c:pt>
                <c:pt idx="697">
                  <c:v>180</c:v>
                </c:pt>
                <c:pt idx="698">
                  <c:v>178</c:v>
                </c:pt>
                <c:pt idx="699">
                  <c:v>173</c:v>
                </c:pt>
                <c:pt idx="700">
                  <c:v>176</c:v>
                </c:pt>
                <c:pt idx="701">
                  <c:v>179</c:v>
                </c:pt>
                <c:pt idx="702">
                  <c:v>188</c:v>
                </c:pt>
                <c:pt idx="703">
                  <c:v>190</c:v>
                </c:pt>
                <c:pt idx="704">
                  <c:v>197</c:v>
                </c:pt>
                <c:pt idx="705">
                  <c:v>207</c:v>
                </c:pt>
                <c:pt idx="706">
                  <c:v>208</c:v>
                </c:pt>
                <c:pt idx="707">
                  <c:v>201</c:v>
                </c:pt>
                <c:pt idx="708">
                  <c:v>208</c:v>
                </c:pt>
                <c:pt idx="709">
                  <c:v>215</c:v>
                </c:pt>
                <c:pt idx="710">
                  <c:v>219</c:v>
                </c:pt>
                <c:pt idx="711">
                  <c:v>218</c:v>
                </c:pt>
                <c:pt idx="712">
                  <c:v>213</c:v>
                </c:pt>
                <c:pt idx="713">
                  <c:v>207</c:v>
                </c:pt>
                <c:pt idx="714">
                  <c:v>200</c:v>
                </c:pt>
                <c:pt idx="715">
                  <c:v>199</c:v>
                </c:pt>
                <c:pt idx="716">
                  <c:v>199</c:v>
                </c:pt>
                <c:pt idx="717">
                  <c:v>197</c:v>
                </c:pt>
                <c:pt idx="718">
                  <c:v>198</c:v>
                </c:pt>
                <c:pt idx="719">
                  <c:v>194</c:v>
                </c:pt>
                <c:pt idx="720">
                  <c:v>192</c:v>
                </c:pt>
                <c:pt idx="721">
                  <c:v>196</c:v>
                </c:pt>
                <c:pt idx="722">
                  <c:v>190</c:v>
                </c:pt>
                <c:pt idx="723">
                  <c:v>192</c:v>
                </c:pt>
                <c:pt idx="724">
                  <c:v>185</c:v>
                </c:pt>
                <c:pt idx="725">
                  <c:v>190</c:v>
                </c:pt>
                <c:pt idx="726">
                  <c:v>192</c:v>
                </c:pt>
                <c:pt idx="727">
                  <c:v>190</c:v>
                </c:pt>
                <c:pt idx="728">
                  <c:v>193</c:v>
                </c:pt>
                <c:pt idx="729">
                  <c:v>192</c:v>
                </c:pt>
                <c:pt idx="730">
                  <c:v>193</c:v>
                </c:pt>
                <c:pt idx="731">
                  <c:v>191</c:v>
                </c:pt>
                <c:pt idx="732">
                  <c:v>193</c:v>
                </c:pt>
                <c:pt idx="733">
                  <c:v>198</c:v>
                </c:pt>
                <c:pt idx="734">
                  <c:v>194</c:v>
                </c:pt>
                <c:pt idx="735">
                  <c:v>188</c:v>
                </c:pt>
                <c:pt idx="736">
                  <c:v>183</c:v>
                </c:pt>
                <c:pt idx="737">
                  <c:v>184</c:v>
                </c:pt>
                <c:pt idx="738">
                  <c:v>185</c:v>
                </c:pt>
                <c:pt idx="739">
                  <c:v>186</c:v>
                </c:pt>
                <c:pt idx="740">
                  <c:v>182</c:v>
                </c:pt>
                <c:pt idx="741">
                  <c:v>183</c:v>
                </c:pt>
                <c:pt idx="742">
                  <c:v>187</c:v>
                </c:pt>
                <c:pt idx="743">
                  <c:v>186</c:v>
                </c:pt>
                <c:pt idx="744">
                  <c:v>183</c:v>
                </c:pt>
                <c:pt idx="745">
                  <c:v>180</c:v>
                </c:pt>
                <c:pt idx="746">
                  <c:v>178</c:v>
                </c:pt>
                <c:pt idx="747">
                  <c:v>185</c:v>
                </c:pt>
                <c:pt idx="748">
                  <c:v>180</c:v>
                </c:pt>
                <c:pt idx="749">
                  <c:v>174</c:v>
                </c:pt>
                <c:pt idx="750">
                  <c:v>181</c:v>
                </c:pt>
                <c:pt idx="751">
                  <c:v>177</c:v>
                </c:pt>
                <c:pt idx="752">
                  <c:v>180</c:v>
                </c:pt>
                <c:pt idx="753">
                  <c:v>182</c:v>
                </c:pt>
                <c:pt idx="754">
                  <c:v>175</c:v>
                </c:pt>
                <c:pt idx="755">
                  <c:v>178</c:v>
                </c:pt>
                <c:pt idx="756">
                  <c:v>175</c:v>
                </c:pt>
                <c:pt idx="757">
                  <c:v>176</c:v>
                </c:pt>
                <c:pt idx="758">
                  <c:v>175</c:v>
                </c:pt>
                <c:pt idx="759">
                  <c:v>175</c:v>
                </c:pt>
                <c:pt idx="760">
                  <c:v>182</c:v>
                </c:pt>
                <c:pt idx="761">
                  <c:v>185</c:v>
                </c:pt>
                <c:pt idx="762">
                  <c:v>187</c:v>
                </c:pt>
                <c:pt idx="763">
                  <c:v>190</c:v>
                </c:pt>
                <c:pt idx="764">
                  <c:v>186</c:v>
                </c:pt>
                <c:pt idx="765">
                  <c:v>184</c:v>
                </c:pt>
                <c:pt idx="766">
                  <c:v>183</c:v>
                </c:pt>
                <c:pt idx="767">
                  <c:v>190</c:v>
                </c:pt>
                <c:pt idx="768">
                  <c:v>189</c:v>
                </c:pt>
                <c:pt idx="769">
                  <c:v>194</c:v>
                </c:pt>
                <c:pt idx="770">
                  <c:v>198</c:v>
                </c:pt>
                <c:pt idx="771">
                  <c:v>200</c:v>
                </c:pt>
                <c:pt idx="772">
                  <c:v>198</c:v>
                </c:pt>
                <c:pt idx="773">
                  <c:v>195</c:v>
                </c:pt>
                <c:pt idx="774">
                  <c:v>200</c:v>
                </c:pt>
                <c:pt idx="775">
                  <c:v>206</c:v>
                </c:pt>
                <c:pt idx="776">
                  <c:v>206</c:v>
                </c:pt>
                <c:pt idx="777">
                  <c:v>194</c:v>
                </c:pt>
                <c:pt idx="778">
                  <c:v>195</c:v>
                </c:pt>
                <c:pt idx="779">
                  <c:v>189</c:v>
                </c:pt>
                <c:pt idx="780">
                  <c:v>184</c:v>
                </c:pt>
                <c:pt idx="781">
                  <c:v>190</c:v>
                </c:pt>
                <c:pt idx="782">
                  <c:v>192</c:v>
                </c:pt>
                <c:pt idx="783">
                  <c:v>188</c:v>
                </c:pt>
                <c:pt idx="784">
                  <c:v>201</c:v>
                </c:pt>
                <c:pt idx="785">
                  <c:v>194</c:v>
                </c:pt>
                <c:pt idx="786">
                  <c:v>188</c:v>
                </c:pt>
                <c:pt idx="787">
                  <c:v>187</c:v>
                </c:pt>
                <c:pt idx="788">
                  <c:v>187</c:v>
                </c:pt>
                <c:pt idx="789">
                  <c:v>198</c:v>
                </c:pt>
                <c:pt idx="790">
                  <c:v>198</c:v>
                </c:pt>
                <c:pt idx="791">
                  <c:v>202</c:v>
                </c:pt>
                <c:pt idx="792">
                  <c:v>193</c:v>
                </c:pt>
                <c:pt idx="793">
                  <c:v>184</c:v>
                </c:pt>
                <c:pt idx="794">
                  <c:v>182</c:v>
                </c:pt>
                <c:pt idx="795">
                  <c:v>187</c:v>
                </c:pt>
                <c:pt idx="796">
                  <c:v>193</c:v>
                </c:pt>
                <c:pt idx="797">
                  <c:v>193</c:v>
                </c:pt>
                <c:pt idx="798">
                  <c:v>195</c:v>
                </c:pt>
                <c:pt idx="799">
                  <c:v>194</c:v>
                </c:pt>
                <c:pt idx="800">
                  <c:v>196</c:v>
                </c:pt>
                <c:pt idx="801">
                  <c:v>200</c:v>
                </c:pt>
                <c:pt idx="802">
                  <c:v>210</c:v>
                </c:pt>
                <c:pt idx="803">
                  <c:v>213</c:v>
                </c:pt>
                <c:pt idx="804">
                  <c:v>219</c:v>
                </c:pt>
                <c:pt idx="805">
                  <c:v>214</c:v>
                </c:pt>
                <c:pt idx="806">
                  <c:v>203</c:v>
                </c:pt>
                <c:pt idx="807">
                  <c:v>199</c:v>
                </c:pt>
                <c:pt idx="808">
                  <c:v>203</c:v>
                </c:pt>
                <c:pt idx="809">
                  <c:v>208</c:v>
                </c:pt>
                <c:pt idx="810">
                  <c:v>205</c:v>
                </c:pt>
                <c:pt idx="811">
                  <c:v>198</c:v>
                </c:pt>
                <c:pt idx="812">
                  <c:v>200</c:v>
                </c:pt>
                <c:pt idx="813">
                  <c:v>205</c:v>
                </c:pt>
                <c:pt idx="814">
                  <c:v>203</c:v>
                </c:pt>
                <c:pt idx="815">
                  <c:v>212</c:v>
                </c:pt>
                <c:pt idx="816">
                  <c:v>207</c:v>
                </c:pt>
                <c:pt idx="817">
                  <c:v>205</c:v>
                </c:pt>
                <c:pt idx="818">
                  <c:v>207</c:v>
                </c:pt>
                <c:pt idx="819">
                  <c:v>208</c:v>
                </c:pt>
                <c:pt idx="820">
                  <c:v>210</c:v>
                </c:pt>
                <c:pt idx="821">
                  <c:v>221</c:v>
                </c:pt>
                <c:pt idx="822">
                  <c:v>228</c:v>
                </c:pt>
                <c:pt idx="823">
                  <c:v>233</c:v>
                </c:pt>
                <c:pt idx="824">
                  <c:v>247</c:v>
                </c:pt>
                <c:pt idx="825">
                  <c:v>235</c:v>
                </c:pt>
                <c:pt idx="826">
                  <c:v>236</c:v>
                </c:pt>
                <c:pt idx="827">
                  <c:v>229</c:v>
                </c:pt>
                <c:pt idx="828">
                  <c:v>226</c:v>
                </c:pt>
                <c:pt idx="829">
                  <c:v>224</c:v>
                </c:pt>
                <c:pt idx="830">
                  <c:v>229</c:v>
                </c:pt>
                <c:pt idx="831">
                  <c:v>224</c:v>
                </c:pt>
                <c:pt idx="832">
                  <c:v>225</c:v>
                </c:pt>
                <c:pt idx="833">
                  <c:v>228</c:v>
                </c:pt>
                <c:pt idx="834">
                  <c:v>228</c:v>
                </c:pt>
                <c:pt idx="835">
                  <c:v>220</c:v>
                </c:pt>
                <c:pt idx="836">
                  <c:v>215</c:v>
                </c:pt>
                <c:pt idx="837">
                  <c:v>215</c:v>
                </c:pt>
                <c:pt idx="838">
                  <c:v>217</c:v>
                </c:pt>
                <c:pt idx="839">
                  <c:v>216</c:v>
                </c:pt>
                <c:pt idx="840">
                  <c:v>205</c:v>
                </c:pt>
                <c:pt idx="841">
                  <c:v>198</c:v>
                </c:pt>
                <c:pt idx="842">
                  <c:v>202</c:v>
                </c:pt>
                <c:pt idx="843">
                  <c:v>207</c:v>
                </c:pt>
                <c:pt idx="844">
                  <c:v>207</c:v>
                </c:pt>
                <c:pt idx="845">
                  <c:v>219</c:v>
                </c:pt>
                <c:pt idx="846">
                  <c:v>222</c:v>
                </c:pt>
                <c:pt idx="847">
                  <c:v>236</c:v>
                </c:pt>
                <c:pt idx="848">
                  <c:v>243</c:v>
                </c:pt>
                <c:pt idx="849">
                  <c:v>261</c:v>
                </c:pt>
                <c:pt idx="850">
                  <c:v>258</c:v>
                </c:pt>
                <c:pt idx="851">
                  <c:v>247</c:v>
                </c:pt>
                <c:pt idx="852">
                  <c:v>239</c:v>
                </c:pt>
                <c:pt idx="853">
                  <c:v>232</c:v>
                </c:pt>
                <c:pt idx="854">
                  <c:v>213</c:v>
                </c:pt>
                <c:pt idx="855">
                  <c:v>215</c:v>
                </c:pt>
                <c:pt idx="856">
                  <c:v>218</c:v>
                </c:pt>
                <c:pt idx="857">
                  <c:v>212</c:v>
                </c:pt>
                <c:pt idx="858">
                  <c:v>211</c:v>
                </c:pt>
                <c:pt idx="859">
                  <c:v>211</c:v>
                </c:pt>
                <c:pt idx="860">
                  <c:v>223</c:v>
                </c:pt>
                <c:pt idx="861">
                  <c:v>224</c:v>
                </c:pt>
                <c:pt idx="862">
                  <c:v>215</c:v>
                </c:pt>
                <c:pt idx="863">
                  <c:v>213</c:v>
                </c:pt>
                <c:pt idx="864">
                  <c:v>217</c:v>
                </c:pt>
                <c:pt idx="865">
                  <c:v>220</c:v>
                </c:pt>
                <c:pt idx="866">
                  <c:v>226</c:v>
                </c:pt>
                <c:pt idx="867">
                  <c:v>224</c:v>
                </c:pt>
                <c:pt idx="868">
                  <c:v>215</c:v>
                </c:pt>
                <c:pt idx="869">
                  <c:v>213</c:v>
                </c:pt>
                <c:pt idx="870">
                  <c:v>219</c:v>
                </c:pt>
                <c:pt idx="871">
                  <c:v>213</c:v>
                </c:pt>
                <c:pt idx="872">
                  <c:v>213</c:v>
                </c:pt>
                <c:pt idx="873">
                  <c:v>216</c:v>
                </c:pt>
                <c:pt idx="874">
                  <c:v>212</c:v>
                </c:pt>
                <c:pt idx="875">
                  <c:v>205</c:v>
                </c:pt>
                <c:pt idx="876">
                  <c:v>209</c:v>
                </c:pt>
                <c:pt idx="877">
                  <c:v>210</c:v>
                </c:pt>
                <c:pt idx="878">
                  <c:v>210</c:v>
                </c:pt>
                <c:pt idx="879">
                  <c:v>216</c:v>
                </c:pt>
                <c:pt idx="880">
                  <c:v>218</c:v>
                </c:pt>
                <c:pt idx="881">
                  <c:v>218</c:v>
                </c:pt>
                <c:pt idx="882">
                  <c:v>220</c:v>
                </c:pt>
                <c:pt idx="883">
                  <c:v>225</c:v>
                </c:pt>
                <c:pt idx="884">
                  <c:v>223</c:v>
                </c:pt>
                <c:pt idx="885">
                  <c:v>222</c:v>
                </c:pt>
                <c:pt idx="886">
                  <c:v>224</c:v>
                </c:pt>
                <c:pt idx="887">
                  <c:v>223</c:v>
                </c:pt>
                <c:pt idx="888">
                  <c:v>218</c:v>
                </c:pt>
                <c:pt idx="889">
                  <c:v>217</c:v>
                </c:pt>
                <c:pt idx="890">
                  <c:v>213</c:v>
                </c:pt>
                <c:pt idx="891">
                  <c:v>215</c:v>
                </c:pt>
                <c:pt idx="892">
                  <c:v>215</c:v>
                </c:pt>
                <c:pt idx="893">
                  <c:v>216</c:v>
                </c:pt>
                <c:pt idx="894">
                  <c:v>218</c:v>
                </c:pt>
                <c:pt idx="895">
                  <c:v>253</c:v>
                </c:pt>
                <c:pt idx="896">
                  <c:v>247</c:v>
                </c:pt>
                <c:pt idx="897">
                  <c:v>252</c:v>
                </c:pt>
                <c:pt idx="898">
                  <c:v>242</c:v>
                </c:pt>
                <c:pt idx="899">
                  <c:v>232</c:v>
                </c:pt>
                <c:pt idx="900">
                  <c:v>225</c:v>
                </c:pt>
                <c:pt idx="901">
                  <c:v>234</c:v>
                </c:pt>
                <c:pt idx="902">
                  <c:v>232</c:v>
                </c:pt>
                <c:pt idx="903">
                  <c:v>227</c:v>
                </c:pt>
                <c:pt idx="904">
                  <c:v>224</c:v>
                </c:pt>
                <c:pt idx="905">
                  <c:v>235</c:v>
                </c:pt>
                <c:pt idx="906">
                  <c:v>230</c:v>
                </c:pt>
                <c:pt idx="907">
                  <c:v>231</c:v>
                </c:pt>
                <c:pt idx="908">
                  <c:v>238</c:v>
                </c:pt>
                <c:pt idx="909">
                  <c:v>238</c:v>
                </c:pt>
                <c:pt idx="910">
                  <c:v>235</c:v>
                </c:pt>
                <c:pt idx="911">
                  <c:v>231</c:v>
                </c:pt>
                <c:pt idx="912">
                  <c:v>233</c:v>
                </c:pt>
                <c:pt idx="913">
                  <c:v>235</c:v>
                </c:pt>
                <c:pt idx="914">
                  <c:v>224</c:v>
                </c:pt>
                <c:pt idx="915">
                  <c:v>227</c:v>
                </c:pt>
                <c:pt idx="916">
                  <c:v>232</c:v>
                </c:pt>
                <c:pt idx="917">
                  <c:v>234</c:v>
                </c:pt>
                <c:pt idx="918">
                  <c:v>225</c:v>
                </c:pt>
                <c:pt idx="919">
                  <c:v>232</c:v>
                </c:pt>
                <c:pt idx="920">
                  <c:v>242</c:v>
                </c:pt>
                <c:pt idx="921">
                  <c:v>252</c:v>
                </c:pt>
                <c:pt idx="922">
                  <c:v>247</c:v>
                </c:pt>
                <c:pt idx="923">
                  <c:v>253</c:v>
                </c:pt>
                <c:pt idx="924">
                  <c:v>264</c:v>
                </c:pt>
                <c:pt idx="925">
                  <c:v>256</c:v>
                </c:pt>
                <c:pt idx="926">
                  <c:v>273</c:v>
                </c:pt>
                <c:pt idx="927">
                  <c:v>273</c:v>
                </c:pt>
                <c:pt idx="928">
                  <c:v>272</c:v>
                </c:pt>
                <c:pt idx="929">
                  <c:v>282</c:v>
                </c:pt>
                <c:pt idx="930">
                  <c:v>275</c:v>
                </c:pt>
                <c:pt idx="931">
                  <c:v>265</c:v>
                </c:pt>
                <c:pt idx="932">
                  <c:v>266</c:v>
                </c:pt>
                <c:pt idx="933">
                  <c:v>267</c:v>
                </c:pt>
                <c:pt idx="934">
                  <c:v>260</c:v>
                </c:pt>
                <c:pt idx="935">
                  <c:v>262</c:v>
                </c:pt>
                <c:pt idx="936">
                  <c:v>272</c:v>
                </c:pt>
                <c:pt idx="937">
                  <c:v>273</c:v>
                </c:pt>
                <c:pt idx="938">
                  <c:v>285</c:v>
                </c:pt>
                <c:pt idx="939">
                  <c:v>280</c:v>
                </c:pt>
                <c:pt idx="940">
                  <c:v>278</c:v>
                </c:pt>
                <c:pt idx="941">
                  <c:v>277</c:v>
                </c:pt>
                <c:pt idx="942">
                  <c:v>299</c:v>
                </c:pt>
                <c:pt idx="943">
                  <c:v>300</c:v>
                </c:pt>
                <c:pt idx="944">
                  <c:v>300</c:v>
                </c:pt>
                <c:pt idx="945">
                  <c:v>311</c:v>
                </c:pt>
                <c:pt idx="946">
                  <c:v>295</c:v>
                </c:pt>
                <c:pt idx="947">
                  <c:v>295</c:v>
                </c:pt>
                <c:pt idx="948">
                  <c:v>292</c:v>
                </c:pt>
                <c:pt idx="949">
                  <c:v>275</c:v>
                </c:pt>
                <c:pt idx="950">
                  <c:v>278</c:v>
                </c:pt>
                <c:pt idx="951">
                  <c:v>273</c:v>
                </c:pt>
                <c:pt idx="952">
                  <c:v>268</c:v>
                </c:pt>
                <c:pt idx="953">
                  <c:v>271</c:v>
                </c:pt>
                <c:pt idx="954">
                  <c:v>267</c:v>
                </c:pt>
                <c:pt idx="955">
                  <c:v>269</c:v>
                </c:pt>
                <c:pt idx="956">
                  <c:v>261</c:v>
                </c:pt>
                <c:pt idx="957">
                  <c:v>262</c:v>
                </c:pt>
                <c:pt idx="958">
                  <c:v>249</c:v>
                </c:pt>
                <c:pt idx="959">
                  <c:v>248</c:v>
                </c:pt>
                <c:pt idx="960">
                  <c:v>243</c:v>
                </c:pt>
                <c:pt idx="961">
                  <c:v>238</c:v>
                </c:pt>
                <c:pt idx="962">
                  <c:v>238</c:v>
                </c:pt>
                <c:pt idx="963">
                  <c:v>245</c:v>
                </c:pt>
                <c:pt idx="964">
                  <c:v>237</c:v>
                </c:pt>
                <c:pt idx="965">
                  <c:v>234</c:v>
                </c:pt>
                <c:pt idx="966">
                  <c:v>224</c:v>
                </c:pt>
                <c:pt idx="967">
                  <c:v>224</c:v>
                </c:pt>
                <c:pt idx="968">
                  <c:v>231</c:v>
                </c:pt>
                <c:pt idx="969">
                  <c:v>229</c:v>
                </c:pt>
                <c:pt idx="970">
                  <c:v>221</c:v>
                </c:pt>
                <c:pt idx="971">
                  <c:v>219</c:v>
                </c:pt>
                <c:pt idx="972">
                  <c:v>215</c:v>
                </c:pt>
                <c:pt idx="973">
                  <c:v>214</c:v>
                </c:pt>
                <c:pt idx="974">
                  <c:v>222</c:v>
                </c:pt>
                <c:pt idx="975">
                  <c:v>222</c:v>
                </c:pt>
                <c:pt idx="976">
                  <c:v>225</c:v>
                </c:pt>
                <c:pt idx="977">
                  <c:v>233</c:v>
                </c:pt>
                <c:pt idx="978">
                  <c:v>226</c:v>
                </c:pt>
                <c:pt idx="979">
                  <c:v>227</c:v>
                </c:pt>
                <c:pt idx="980">
                  <c:v>223</c:v>
                </c:pt>
                <c:pt idx="981">
                  <c:v>225</c:v>
                </c:pt>
                <c:pt idx="982">
                  <c:v>233</c:v>
                </c:pt>
                <c:pt idx="983">
                  <c:v>228</c:v>
                </c:pt>
                <c:pt idx="984">
                  <c:v>239</c:v>
                </c:pt>
                <c:pt idx="985">
                  <c:v>234</c:v>
                </c:pt>
                <c:pt idx="986">
                  <c:v>229</c:v>
                </c:pt>
                <c:pt idx="987">
                  <c:v>219</c:v>
                </c:pt>
                <c:pt idx="988">
                  <c:v>215</c:v>
                </c:pt>
                <c:pt idx="989">
                  <c:v>212</c:v>
                </c:pt>
                <c:pt idx="990">
                  <c:v>217</c:v>
                </c:pt>
                <c:pt idx="991">
                  <c:v>214</c:v>
                </c:pt>
                <c:pt idx="992">
                  <c:v>207</c:v>
                </c:pt>
                <c:pt idx="993">
                  <c:v>199</c:v>
                </c:pt>
                <c:pt idx="994">
                  <c:v>203</c:v>
                </c:pt>
                <c:pt idx="995">
                  <c:v>207</c:v>
                </c:pt>
                <c:pt idx="996">
                  <c:v>209</c:v>
                </c:pt>
                <c:pt idx="997">
                  <c:v>207</c:v>
                </c:pt>
                <c:pt idx="998">
                  <c:v>207</c:v>
                </c:pt>
                <c:pt idx="999">
                  <c:v>209</c:v>
                </c:pt>
                <c:pt idx="1000">
                  <c:v>214</c:v>
                </c:pt>
                <c:pt idx="1001">
                  <c:v>211</c:v>
                </c:pt>
                <c:pt idx="1002">
                  <c:v>217</c:v>
                </c:pt>
                <c:pt idx="1003">
                  <c:v>218</c:v>
                </c:pt>
                <c:pt idx="1004">
                  <c:v>221</c:v>
                </c:pt>
                <c:pt idx="1005">
                  <c:v>218</c:v>
                </c:pt>
                <c:pt idx="1006">
                  <c:v>221</c:v>
                </c:pt>
                <c:pt idx="1007">
                  <c:v>219</c:v>
                </c:pt>
                <c:pt idx="1008">
                  <c:v>220</c:v>
                </c:pt>
                <c:pt idx="1009">
                  <c:v>219</c:v>
                </c:pt>
                <c:pt idx="1010">
                  <c:v>225</c:v>
                </c:pt>
                <c:pt idx="1011">
                  <c:v>220</c:v>
                </c:pt>
                <c:pt idx="1012">
                  <c:v>222</c:v>
                </c:pt>
                <c:pt idx="1013">
                  <c:v>219</c:v>
                </c:pt>
                <c:pt idx="1014">
                  <c:v>230</c:v>
                </c:pt>
                <c:pt idx="1015">
                  <c:v>229</c:v>
                </c:pt>
                <c:pt idx="1016">
                  <c:v>233</c:v>
                </c:pt>
                <c:pt idx="1017">
                  <c:v>230</c:v>
                </c:pt>
                <c:pt idx="1018">
                  <c:v>227</c:v>
                </c:pt>
                <c:pt idx="1019">
                  <c:v>227</c:v>
                </c:pt>
                <c:pt idx="1020">
                  <c:v>221</c:v>
                </c:pt>
                <c:pt idx="1021">
                  <c:v>224</c:v>
                </c:pt>
                <c:pt idx="1022">
                  <c:v>222</c:v>
                </c:pt>
                <c:pt idx="1023">
                  <c:v>219</c:v>
                </c:pt>
                <c:pt idx="1024">
                  <c:v>221</c:v>
                </c:pt>
                <c:pt idx="1025">
                  <c:v>217</c:v>
                </c:pt>
                <c:pt idx="1026">
                  <c:v>217</c:v>
                </c:pt>
                <c:pt idx="1027">
                  <c:v>215</c:v>
                </c:pt>
                <c:pt idx="1028">
                  <c:v>217</c:v>
                </c:pt>
                <c:pt idx="1029">
                  <c:v>225</c:v>
                </c:pt>
                <c:pt idx="1030">
                  <c:v>230</c:v>
                </c:pt>
                <c:pt idx="1031">
                  <c:v>236</c:v>
                </c:pt>
                <c:pt idx="1032">
                  <c:v>232</c:v>
                </c:pt>
                <c:pt idx="1033">
                  <c:v>236</c:v>
                </c:pt>
                <c:pt idx="1034">
                  <c:v>232</c:v>
                </c:pt>
                <c:pt idx="1035">
                  <c:v>224</c:v>
                </c:pt>
                <c:pt idx="1036">
                  <c:v>220</c:v>
                </c:pt>
                <c:pt idx="1037">
                  <c:v>219</c:v>
                </c:pt>
                <c:pt idx="1038">
                  <c:v>212</c:v>
                </c:pt>
                <c:pt idx="1039">
                  <c:v>227</c:v>
                </c:pt>
                <c:pt idx="1040">
                  <c:v>240</c:v>
                </c:pt>
                <c:pt idx="1041">
                  <c:v>231</c:v>
                </c:pt>
                <c:pt idx="1042">
                  <c:v>216</c:v>
                </c:pt>
                <c:pt idx="1043">
                  <c:v>213</c:v>
                </c:pt>
                <c:pt idx="1044">
                  <c:v>212</c:v>
                </c:pt>
                <c:pt idx="1045">
                  <c:v>212</c:v>
                </c:pt>
                <c:pt idx="1046">
                  <c:v>213</c:v>
                </c:pt>
                <c:pt idx="1047">
                  <c:v>211</c:v>
                </c:pt>
                <c:pt idx="1048">
                  <c:v>210</c:v>
                </c:pt>
                <c:pt idx="1049">
                  <c:v>207</c:v>
                </c:pt>
                <c:pt idx="1050">
                  <c:v>202</c:v>
                </c:pt>
                <c:pt idx="1051">
                  <c:v>195</c:v>
                </c:pt>
                <c:pt idx="1052">
                  <c:v>202</c:v>
                </c:pt>
                <c:pt idx="1053">
                  <c:v>198</c:v>
                </c:pt>
                <c:pt idx="1054">
                  <c:v>198</c:v>
                </c:pt>
                <c:pt idx="1055">
                  <c:v>199</c:v>
                </c:pt>
                <c:pt idx="1056">
                  <c:v>199</c:v>
                </c:pt>
                <c:pt idx="1057">
                  <c:v>194</c:v>
                </c:pt>
                <c:pt idx="1058">
                  <c:v>200</c:v>
                </c:pt>
                <c:pt idx="1059">
                  <c:v>200</c:v>
                </c:pt>
                <c:pt idx="1060">
                  <c:v>204</c:v>
                </c:pt>
                <c:pt idx="1061">
                  <c:v>207</c:v>
                </c:pt>
                <c:pt idx="1062">
                  <c:v>213</c:v>
                </c:pt>
                <c:pt idx="1063">
                  <c:v>215</c:v>
                </c:pt>
                <c:pt idx="1064">
                  <c:v>218</c:v>
                </c:pt>
                <c:pt idx="1065">
                  <c:v>214</c:v>
                </c:pt>
                <c:pt idx="1066">
                  <c:v>214</c:v>
                </c:pt>
                <c:pt idx="1067">
                  <c:v>211</c:v>
                </c:pt>
                <c:pt idx="1068">
                  <c:v>207</c:v>
                </c:pt>
                <c:pt idx="1069">
                  <c:v>201</c:v>
                </c:pt>
                <c:pt idx="1070">
                  <c:v>201</c:v>
                </c:pt>
                <c:pt idx="1071">
                  <c:v>203</c:v>
                </c:pt>
                <c:pt idx="1072">
                  <c:v>200</c:v>
                </c:pt>
                <c:pt idx="1073">
                  <c:v>196</c:v>
                </c:pt>
                <c:pt idx="1074">
                  <c:v>196</c:v>
                </c:pt>
                <c:pt idx="1075">
                  <c:v>192</c:v>
                </c:pt>
                <c:pt idx="1076">
                  <c:v>192</c:v>
                </c:pt>
                <c:pt idx="1077">
                  <c:v>192</c:v>
                </c:pt>
                <c:pt idx="1078">
                  <c:v>190</c:v>
                </c:pt>
                <c:pt idx="1079">
                  <c:v>188</c:v>
                </c:pt>
                <c:pt idx="1080">
                  <c:v>194</c:v>
                </c:pt>
                <c:pt idx="1081">
                  <c:v>193</c:v>
                </c:pt>
                <c:pt idx="1082">
                  <c:v>194</c:v>
                </c:pt>
                <c:pt idx="1083">
                  <c:v>195</c:v>
                </c:pt>
                <c:pt idx="1084">
                  <c:v>189</c:v>
                </c:pt>
                <c:pt idx="1085">
                  <c:v>194</c:v>
                </c:pt>
                <c:pt idx="1086">
                  <c:v>194</c:v>
                </c:pt>
                <c:pt idx="1087">
                  <c:v>195</c:v>
                </c:pt>
                <c:pt idx="1088">
                  <c:v>198</c:v>
                </c:pt>
                <c:pt idx="1089">
                  <c:v>195</c:v>
                </c:pt>
                <c:pt idx="1090">
                  <c:v>195</c:v>
                </c:pt>
                <c:pt idx="1091">
                  <c:v>194</c:v>
                </c:pt>
                <c:pt idx="1092">
                  <c:v>190</c:v>
                </c:pt>
                <c:pt idx="1093">
                  <c:v>186</c:v>
                </c:pt>
                <c:pt idx="1094">
                  <c:v>195</c:v>
                </c:pt>
                <c:pt idx="1095">
                  <c:v>195</c:v>
                </c:pt>
                <c:pt idx="1096">
                  <c:v>201</c:v>
                </c:pt>
                <c:pt idx="1097">
                  <c:v>214</c:v>
                </c:pt>
                <c:pt idx="1098">
                  <c:v>210</c:v>
                </c:pt>
                <c:pt idx="1099">
                  <c:v>222</c:v>
                </c:pt>
                <c:pt idx="1100">
                  <c:v>216</c:v>
                </c:pt>
                <c:pt idx="1101">
                  <c:v>217</c:v>
                </c:pt>
                <c:pt idx="1102">
                  <c:v>208</c:v>
                </c:pt>
                <c:pt idx="1103">
                  <c:v>207</c:v>
                </c:pt>
                <c:pt idx="1104">
                  <c:v>221</c:v>
                </c:pt>
                <c:pt idx="1105">
                  <c:v>230</c:v>
                </c:pt>
                <c:pt idx="1106">
                  <c:v>222</c:v>
                </c:pt>
                <c:pt idx="1107">
                  <c:v>217</c:v>
                </c:pt>
                <c:pt idx="1108">
                  <c:v>224</c:v>
                </c:pt>
                <c:pt idx="1109">
                  <c:v>221</c:v>
                </c:pt>
                <c:pt idx="1110">
                  <c:v>218</c:v>
                </c:pt>
                <c:pt idx="1111">
                  <c:v>213</c:v>
                </c:pt>
                <c:pt idx="1112">
                  <c:v>207</c:v>
                </c:pt>
                <c:pt idx="1113">
                  <c:v>206</c:v>
                </c:pt>
                <c:pt idx="1114">
                  <c:v>205</c:v>
                </c:pt>
                <c:pt idx="1115">
                  <c:v>205</c:v>
                </c:pt>
                <c:pt idx="1116">
                  <c:v>202</c:v>
                </c:pt>
                <c:pt idx="1117">
                  <c:v>201</c:v>
                </c:pt>
                <c:pt idx="1118">
                  <c:v>202</c:v>
                </c:pt>
                <c:pt idx="1119">
                  <c:v>200</c:v>
                </c:pt>
                <c:pt idx="1120">
                  <c:v>204</c:v>
                </c:pt>
                <c:pt idx="1121">
                  <c:v>204</c:v>
                </c:pt>
                <c:pt idx="1122">
                  <c:v>201</c:v>
                </c:pt>
                <c:pt idx="1123">
                  <c:v>202</c:v>
                </c:pt>
                <c:pt idx="1124">
                  <c:v>203</c:v>
                </c:pt>
                <c:pt idx="1125">
                  <c:v>202</c:v>
                </c:pt>
                <c:pt idx="1126">
                  <c:v>205</c:v>
                </c:pt>
                <c:pt idx="1127">
                  <c:v>206</c:v>
                </c:pt>
                <c:pt idx="1128">
                  <c:v>209</c:v>
                </c:pt>
                <c:pt idx="1129">
                  <c:v>211</c:v>
                </c:pt>
                <c:pt idx="1130">
                  <c:v>220</c:v>
                </c:pt>
                <c:pt idx="1131">
                  <c:v>228</c:v>
                </c:pt>
                <c:pt idx="1132">
                  <c:v>228</c:v>
                </c:pt>
                <c:pt idx="1133">
                  <c:v>222</c:v>
                </c:pt>
                <c:pt idx="1134">
                  <c:v>224</c:v>
                </c:pt>
                <c:pt idx="1135">
                  <c:v>209</c:v>
                </c:pt>
                <c:pt idx="1136">
                  <c:v>202</c:v>
                </c:pt>
                <c:pt idx="1137">
                  <c:v>217</c:v>
                </c:pt>
                <c:pt idx="1138">
                  <c:v>250</c:v>
                </c:pt>
                <c:pt idx="1139">
                  <c:v>250</c:v>
                </c:pt>
                <c:pt idx="1140">
                  <c:v>261</c:v>
                </c:pt>
                <c:pt idx="1141">
                  <c:v>241</c:v>
                </c:pt>
                <c:pt idx="1142">
                  <c:v>245</c:v>
                </c:pt>
                <c:pt idx="1143">
                  <c:v>250</c:v>
                </c:pt>
                <c:pt idx="1144">
                  <c:v>259</c:v>
                </c:pt>
                <c:pt idx="1145">
                  <c:v>256</c:v>
                </c:pt>
                <c:pt idx="1146">
                  <c:v>253</c:v>
                </c:pt>
                <c:pt idx="1147">
                  <c:v>256</c:v>
                </c:pt>
                <c:pt idx="1148">
                  <c:v>256</c:v>
                </c:pt>
                <c:pt idx="1149">
                  <c:v>258</c:v>
                </c:pt>
                <c:pt idx="1150">
                  <c:v>254</c:v>
                </c:pt>
                <c:pt idx="1151">
                  <c:v>256</c:v>
                </c:pt>
                <c:pt idx="1152">
                  <c:v>252</c:v>
                </c:pt>
                <c:pt idx="1153">
                  <c:v>254</c:v>
                </c:pt>
                <c:pt idx="1154">
                  <c:v>253</c:v>
                </c:pt>
                <c:pt idx="1155">
                  <c:v>243</c:v>
                </c:pt>
                <c:pt idx="1156">
                  <c:v>240</c:v>
                </c:pt>
                <c:pt idx="1157">
                  <c:v>234</c:v>
                </c:pt>
                <c:pt idx="1158">
                  <c:v>234</c:v>
                </c:pt>
                <c:pt idx="1159">
                  <c:v>234</c:v>
                </c:pt>
                <c:pt idx="1160">
                  <c:v>236</c:v>
                </c:pt>
                <c:pt idx="1161">
                  <c:v>233</c:v>
                </c:pt>
                <c:pt idx="1162">
                  <c:v>231</c:v>
                </c:pt>
                <c:pt idx="1163">
                  <c:v>228</c:v>
                </c:pt>
                <c:pt idx="1164">
                  <c:v>222</c:v>
                </c:pt>
                <c:pt idx="1165">
                  <c:v>227</c:v>
                </c:pt>
                <c:pt idx="1166">
                  <c:v>223</c:v>
                </c:pt>
                <c:pt idx="1167">
                  <c:v>223</c:v>
                </c:pt>
                <c:pt idx="1168">
                  <c:v>228</c:v>
                </c:pt>
                <c:pt idx="1169">
                  <c:v>227</c:v>
                </c:pt>
                <c:pt idx="1170">
                  <c:v>227</c:v>
                </c:pt>
                <c:pt idx="1171">
                  <c:v>224</c:v>
                </c:pt>
                <c:pt idx="1172">
                  <c:v>229</c:v>
                </c:pt>
                <c:pt idx="1173">
                  <c:v>229</c:v>
                </c:pt>
                <c:pt idx="1174">
                  <c:v>232</c:v>
                </c:pt>
                <c:pt idx="1175">
                  <c:v>232</c:v>
                </c:pt>
                <c:pt idx="1176">
                  <c:v>234</c:v>
                </c:pt>
                <c:pt idx="1177">
                  <c:v>239</c:v>
                </c:pt>
                <c:pt idx="1178">
                  <c:v>241</c:v>
                </c:pt>
                <c:pt idx="1179">
                  <c:v>234</c:v>
                </c:pt>
                <c:pt idx="1180">
                  <c:v>235</c:v>
                </c:pt>
                <c:pt idx="1181">
                  <c:v>243</c:v>
                </c:pt>
                <c:pt idx="1182">
                  <c:v>245</c:v>
                </c:pt>
                <c:pt idx="1183">
                  <c:v>240</c:v>
                </c:pt>
                <c:pt idx="1184">
                  <c:v>234</c:v>
                </c:pt>
                <c:pt idx="1185">
                  <c:v>234</c:v>
                </c:pt>
                <c:pt idx="1186">
                  <c:v>233</c:v>
                </c:pt>
                <c:pt idx="1187">
                  <c:v>235</c:v>
                </c:pt>
                <c:pt idx="1188">
                  <c:v>244</c:v>
                </c:pt>
                <c:pt idx="1189">
                  <c:v>240</c:v>
                </c:pt>
                <c:pt idx="1190">
                  <c:v>239</c:v>
                </c:pt>
                <c:pt idx="1191">
                  <c:v>228</c:v>
                </c:pt>
                <c:pt idx="1192">
                  <c:v>230</c:v>
                </c:pt>
                <c:pt idx="1193">
                  <c:v>230</c:v>
                </c:pt>
                <c:pt idx="1194">
                  <c:v>229</c:v>
                </c:pt>
                <c:pt idx="1195">
                  <c:v>229</c:v>
                </c:pt>
                <c:pt idx="1196">
                  <c:v>228</c:v>
                </c:pt>
                <c:pt idx="1197">
                  <c:v>225</c:v>
                </c:pt>
                <c:pt idx="1198">
                  <c:v>218</c:v>
                </c:pt>
                <c:pt idx="1199">
                  <c:v>217</c:v>
                </c:pt>
                <c:pt idx="1200">
                  <c:v>219</c:v>
                </c:pt>
                <c:pt idx="1201">
                  <c:v>228</c:v>
                </c:pt>
                <c:pt idx="1202">
                  <c:v>224</c:v>
                </c:pt>
                <c:pt idx="1203">
                  <c:v>221</c:v>
                </c:pt>
                <c:pt idx="1204">
                  <c:v>216</c:v>
                </c:pt>
                <c:pt idx="1205">
                  <c:v>213</c:v>
                </c:pt>
                <c:pt idx="1206">
                  <c:v>212</c:v>
                </c:pt>
                <c:pt idx="1207">
                  <c:v>219</c:v>
                </c:pt>
                <c:pt idx="1208">
                  <c:v>225</c:v>
                </c:pt>
                <c:pt idx="1209">
                  <c:v>226</c:v>
                </c:pt>
                <c:pt idx="1210">
                  <c:v>226</c:v>
                </c:pt>
                <c:pt idx="1211">
                  <c:v>217</c:v>
                </c:pt>
                <c:pt idx="1212">
                  <c:v>216</c:v>
                </c:pt>
                <c:pt idx="1213">
                  <c:v>210</c:v>
                </c:pt>
                <c:pt idx="1214">
                  <c:v>213</c:v>
                </c:pt>
                <c:pt idx="1215">
                  <c:v>213</c:v>
                </c:pt>
                <c:pt idx="1216">
                  <c:v>213</c:v>
                </c:pt>
                <c:pt idx="1217">
                  <c:v>205</c:v>
                </c:pt>
                <c:pt idx="1218">
                  <c:v>205</c:v>
                </c:pt>
                <c:pt idx="1219">
                  <c:v>199</c:v>
                </c:pt>
                <c:pt idx="1220">
                  <c:v>198</c:v>
                </c:pt>
                <c:pt idx="1221">
                  <c:v>198</c:v>
                </c:pt>
                <c:pt idx="1222">
                  <c:v>203</c:v>
                </c:pt>
                <c:pt idx="1223">
                  <c:v>208</c:v>
                </c:pt>
                <c:pt idx="1224">
                  <c:v>204</c:v>
                </c:pt>
                <c:pt idx="1225">
                  <c:v>207</c:v>
                </c:pt>
                <c:pt idx="1226">
                  <c:v>212</c:v>
                </c:pt>
                <c:pt idx="1227">
                  <c:v>205</c:v>
                </c:pt>
                <c:pt idx="1228">
                  <c:v>202</c:v>
                </c:pt>
                <c:pt idx="1229">
                  <c:v>204</c:v>
                </c:pt>
                <c:pt idx="1230">
                  <c:v>203</c:v>
                </c:pt>
                <c:pt idx="1231">
                  <c:v>204</c:v>
                </c:pt>
                <c:pt idx="1232">
                  <c:v>206</c:v>
                </c:pt>
                <c:pt idx="1233">
                  <c:v>201</c:v>
                </c:pt>
                <c:pt idx="1234">
                  <c:v>196</c:v>
                </c:pt>
                <c:pt idx="1235">
                  <c:v>196</c:v>
                </c:pt>
                <c:pt idx="1236">
                  <c:v>190</c:v>
                </c:pt>
                <c:pt idx="1237">
                  <c:v>191</c:v>
                </c:pt>
                <c:pt idx="1238">
                  <c:v>193</c:v>
                </c:pt>
                <c:pt idx="1239">
                  <c:v>196</c:v>
                </c:pt>
                <c:pt idx="1240">
                  <c:v>200</c:v>
                </c:pt>
                <c:pt idx="1241">
                  <c:v>201</c:v>
                </c:pt>
                <c:pt idx="1242">
                  <c:v>200</c:v>
                </c:pt>
                <c:pt idx="1243">
                  <c:v>202</c:v>
                </c:pt>
                <c:pt idx="1244">
                  <c:v>199</c:v>
                </c:pt>
                <c:pt idx="1245">
                  <c:v>199</c:v>
                </c:pt>
                <c:pt idx="1246">
                  <c:v>203</c:v>
                </c:pt>
                <c:pt idx="1247">
                  <c:v>200</c:v>
                </c:pt>
                <c:pt idx="1248">
                  <c:v>199</c:v>
                </c:pt>
                <c:pt idx="1249">
                  <c:v>199</c:v>
                </c:pt>
                <c:pt idx="1250">
                  <c:v>206</c:v>
                </c:pt>
                <c:pt idx="1251">
                  <c:v>203</c:v>
                </c:pt>
                <c:pt idx="1252">
                  <c:v>203</c:v>
                </c:pt>
                <c:pt idx="1253">
                  <c:v>202</c:v>
                </c:pt>
                <c:pt idx="1254">
                  <c:v>197</c:v>
                </c:pt>
                <c:pt idx="1255">
                  <c:v>195</c:v>
                </c:pt>
                <c:pt idx="1256">
                  <c:v>201</c:v>
                </c:pt>
                <c:pt idx="1257">
                  <c:v>199</c:v>
                </c:pt>
                <c:pt idx="1258">
                  <c:v>195</c:v>
                </c:pt>
                <c:pt idx="1259">
                  <c:v>192</c:v>
                </c:pt>
                <c:pt idx="1260">
                  <c:v>193</c:v>
                </c:pt>
                <c:pt idx="1261">
                  <c:v>191</c:v>
                </c:pt>
                <c:pt idx="1262">
                  <c:v>194</c:v>
                </c:pt>
                <c:pt idx="1263">
                  <c:v>194</c:v>
                </c:pt>
                <c:pt idx="1264">
                  <c:v>192</c:v>
                </c:pt>
                <c:pt idx="1265">
                  <c:v>192</c:v>
                </c:pt>
                <c:pt idx="1266">
                  <c:v>187</c:v>
                </c:pt>
                <c:pt idx="1267">
                  <c:v>187</c:v>
                </c:pt>
                <c:pt idx="1268">
                  <c:v>188</c:v>
                </c:pt>
                <c:pt idx="1269">
                  <c:v>187</c:v>
                </c:pt>
                <c:pt idx="1270">
                  <c:v>188</c:v>
                </c:pt>
                <c:pt idx="1271">
                  <c:v>197</c:v>
                </c:pt>
                <c:pt idx="1272">
                  <c:v>197</c:v>
                </c:pt>
                <c:pt idx="1273">
                  <c:v>196</c:v>
                </c:pt>
                <c:pt idx="1274">
                  <c:v>196</c:v>
                </c:pt>
                <c:pt idx="1275">
                  <c:v>194</c:v>
                </c:pt>
                <c:pt idx="1276">
                  <c:v>192</c:v>
                </c:pt>
                <c:pt idx="1277">
                  <c:v>195</c:v>
                </c:pt>
                <c:pt idx="1278">
                  <c:v>193</c:v>
                </c:pt>
                <c:pt idx="1279">
                  <c:v>195</c:v>
                </c:pt>
                <c:pt idx="1280">
                  <c:v>197</c:v>
                </c:pt>
                <c:pt idx="1281">
                  <c:v>201</c:v>
                </c:pt>
                <c:pt idx="1282">
                  <c:v>201</c:v>
                </c:pt>
                <c:pt idx="1283">
                  <c:v>204</c:v>
                </c:pt>
                <c:pt idx="1284">
                  <c:v>195</c:v>
                </c:pt>
                <c:pt idx="1285">
                  <c:v>192</c:v>
                </c:pt>
                <c:pt idx="1286">
                  <c:v>189</c:v>
                </c:pt>
                <c:pt idx="1287">
                  <c:v>187</c:v>
                </c:pt>
                <c:pt idx="1288">
                  <c:v>187</c:v>
                </c:pt>
                <c:pt idx="1289">
                  <c:v>188</c:v>
                </c:pt>
                <c:pt idx="1290">
                  <c:v>187</c:v>
                </c:pt>
                <c:pt idx="1291">
                  <c:v>191</c:v>
                </c:pt>
                <c:pt idx="1292">
                  <c:v>192</c:v>
                </c:pt>
                <c:pt idx="1293">
                  <c:v>193</c:v>
                </c:pt>
                <c:pt idx="1294">
                  <c:v>193</c:v>
                </c:pt>
                <c:pt idx="1295">
                  <c:v>200</c:v>
                </c:pt>
                <c:pt idx="1296">
                  <c:v>204</c:v>
                </c:pt>
                <c:pt idx="1297">
                  <c:v>203</c:v>
                </c:pt>
                <c:pt idx="1298">
                  <c:v>202</c:v>
                </c:pt>
                <c:pt idx="1299">
                  <c:v>199</c:v>
                </c:pt>
                <c:pt idx="1300">
                  <c:v>196</c:v>
                </c:pt>
                <c:pt idx="1301">
                  <c:v>193</c:v>
                </c:pt>
                <c:pt idx="1302">
                  <c:v>197</c:v>
                </c:pt>
                <c:pt idx="1303">
                  <c:v>193</c:v>
                </c:pt>
                <c:pt idx="1304">
                  <c:v>190</c:v>
                </c:pt>
                <c:pt idx="1305">
                  <c:v>195</c:v>
                </c:pt>
                <c:pt idx="1306">
                  <c:v>198</c:v>
                </c:pt>
                <c:pt idx="1307">
                  <c:v>194</c:v>
                </c:pt>
                <c:pt idx="1308">
                  <c:v>192</c:v>
                </c:pt>
                <c:pt idx="1309">
                  <c:v>193</c:v>
                </c:pt>
                <c:pt idx="1310">
                  <c:v>192</c:v>
                </c:pt>
                <c:pt idx="1311">
                  <c:v>191</c:v>
                </c:pt>
                <c:pt idx="1312">
                  <c:v>191</c:v>
                </c:pt>
                <c:pt idx="1313">
                  <c:v>190</c:v>
                </c:pt>
                <c:pt idx="1314">
                  <c:v>190</c:v>
                </c:pt>
                <c:pt idx="1315">
                  <c:v>187</c:v>
                </c:pt>
                <c:pt idx="1316">
                  <c:v>185</c:v>
                </c:pt>
                <c:pt idx="1317">
                  <c:v>186</c:v>
                </c:pt>
                <c:pt idx="1318">
                  <c:v>187</c:v>
                </c:pt>
                <c:pt idx="1319">
                  <c:v>187</c:v>
                </c:pt>
                <c:pt idx="1320">
                  <c:v>185</c:v>
                </c:pt>
                <c:pt idx="1321">
                  <c:v>182</c:v>
                </c:pt>
                <c:pt idx="1322">
                  <c:v>185</c:v>
                </c:pt>
                <c:pt idx="1323">
                  <c:v>182</c:v>
                </c:pt>
                <c:pt idx="1324">
                  <c:v>181</c:v>
                </c:pt>
                <c:pt idx="1325">
                  <c:v>182</c:v>
                </c:pt>
                <c:pt idx="1326">
                  <c:v>184</c:v>
                </c:pt>
                <c:pt idx="1327">
                  <c:v>184</c:v>
                </c:pt>
                <c:pt idx="1328">
                  <c:v>185</c:v>
                </c:pt>
                <c:pt idx="1329">
                  <c:v>191</c:v>
                </c:pt>
                <c:pt idx="1330">
                  <c:v>198</c:v>
                </c:pt>
                <c:pt idx="1331">
                  <c:v>198</c:v>
                </c:pt>
                <c:pt idx="1332">
                  <c:v>193</c:v>
                </c:pt>
                <c:pt idx="1333">
                  <c:v>189</c:v>
                </c:pt>
                <c:pt idx="1334">
                  <c:v>190</c:v>
                </c:pt>
                <c:pt idx="1335">
                  <c:v>195</c:v>
                </c:pt>
                <c:pt idx="1336">
                  <c:v>192</c:v>
                </c:pt>
                <c:pt idx="1337">
                  <c:v>192</c:v>
                </c:pt>
                <c:pt idx="1338">
                  <c:v>189</c:v>
                </c:pt>
                <c:pt idx="1339">
                  <c:v>191</c:v>
                </c:pt>
                <c:pt idx="1340">
                  <c:v>186</c:v>
                </c:pt>
                <c:pt idx="1341">
                  <c:v>185</c:v>
                </c:pt>
                <c:pt idx="1342">
                  <c:v>187</c:v>
                </c:pt>
                <c:pt idx="1343">
                  <c:v>187</c:v>
                </c:pt>
                <c:pt idx="1344">
                  <c:v>185</c:v>
                </c:pt>
                <c:pt idx="1345">
                  <c:v>184</c:v>
                </c:pt>
                <c:pt idx="1346">
                  <c:v>181</c:v>
                </c:pt>
                <c:pt idx="1347">
                  <c:v>181</c:v>
                </c:pt>
                <c:pt idx="1348">
                  <c:v>186</c:v>
                </c:pt>
                <c:pt idx="1349">
                  <c:v>185</c:v>
                </c:pt>
                <c:pt idx="1350">
                  <c:v>185</c:v>
                </c:pt>
                <c:pt idx="1351">
                  <c:v>186</c:v>
                </c:pt>
                <c:pt idx="1352">
                  <c:v>181</c:v>
                </c:pt>
                <c:pt idx="1353">
                  <c:v>180</c:v>
                </c:pt>
                <c:pt idx="1354">
                  <c:v>176</c:v>
                </c:pt>
                <c:pt idx="1355">
                  <c:v>179</c:v>
                </c:pt>
                <c:pt idx="1356">
                  <c:v>180</c:v>
                </c:pt>
                <c:pt idx="1357">
                  <c:v>178</c:v>
                </c:pt>
                <c:pt idx="1358">
                  <c:v>180</c:v>
                </c:pt>
                <c:pt idx="1359">
                  <c:v>181</c:v>
                </c:pt>
                <c:pt idx="1360">
                  <c:v>182</c:v>
                </c:pt>
                <c:pt idx="1361">
                  <c:v>181</c:v>
                </c:pt>
                <c:pt idx="1362">
                  <c:v>184</c:v>
                </c:pt>
                <c:pt idx="1363">
                  <c:v>181</c:v>
                </c:pt>
                <c:pt idx="1364">
                  <c:v>178</c:v>
                </c:pt>
                <c:pt idx="1365">
                  <c:v>175</c:v>
                </c:pt>
                <c:pt idx="1366">
                  <c:v>170</c:v>
                </c:pt>
                <c:pt idx="1367">
                  <c:v>170</c:v>
                </c:pt>
                <c:pt idx="1368">
                  <c:v>170</c:v>
                </c:pt>
                <c:pt idx="1369">
                  <c:v>171</c:v>
                </c:pt>
                <c:pt idx="1370">
                  <c:v>173</c:v>
                </c:pt>
                <c:pt idx="1371">
                  <c:v>176</c:v>
                </c:pt>
                <c:pt idx="1372">
                  <c:v>175</c:v>
                </c:pt>
                <c:pt idx="1373">
                  <c:v>180</c:v>
                </c:pt>
                <c:pt idx="1374">
                  <c:v>181</c:v>
                </c:pt>
                <c:pt idx="1375">
                  <c:v>184</c:v>
                </c:pt>
                <c:pt idx="1376">
                  <c:v>189</c:v>
                </c:pt>
                <c:pt idx="1377">
                  <c:v>182</c:v>
                </c:pt>
                <c:pt idx="1378">
                  <c:v>179</c:v>
                </c:pt>
                <c:pt idx="1379">
                  <c:v>179</c:v>
                </c:pt>
                <c:pt idx="1380">
                  <c:v>177</c:v>
                </c:pt>
                <c:pt idx="1381">
                  <c:v>179</c:v>
                </c:pt>
                <c:pt idx="1382">
                  <c:v>178</c:v>
                </c:pt>
                <c:pt idx="1383">
                  <c:v>181</c:v>
                </c:pt>
                <c:pt idx="1384">
                  <c:v>181</c:v>
                </c:pt>
                <c:pt idx="1385">
                  <c:v>181</c:v>
                </c:pt>
                <c:pt idx="1386">
                  <c:v>183</c:v>
                </c:pt>
                <c:pt idx="1387">
                  <c:v>186</c:v>
                </c:pt>
                <c:pt idx="1388">
                  <c:v>187</c:v>
                </c:pt>
                <c:pt idx="1389">
                  <c:v>186</c:v>
                </c:pt>
                <c:pt idx="1390">
                  <c:v>187</c:v>
                </c:pt>
                <c:pt idx="1391">
                  <c:v>188</c:v>
                </c:pt>
                <c:pt idx="1392">
                  <c:v>192</c:v>
                </c:pt>
                <c:pt idx="1393">
                  <c:v>192</c:v>
                </c:pt>
                <c:pt idx="1394">
                  <c:v>193</c:v>
                </c:pt>
                <c:pt idx="1395">
                  <c:v>188</c:v>
                </c:pt>
                <c:pt idx="1396">
                  <c:v>188</c:v>
                </c:pt>
                <c:pt idx="1397">
                  <c:v>190</c:v>
                </c:pt>
                <c:pt idx="1398">
                  <c:v>196</c:v>
                </c:pt>
                <c:pt idx="1399">
                  <c:v>188</c:v>
                </c:pt>
                <c:pt idx="1400">
                  <c:v>187</c:v>
                </c:pt>
                <c:pt idx="1401">
                  <c:v>187</c:v>
                </c:pt>
                <c:pt idx="1402">
                  <c:v>184</c:v>
                </c:pt>
                <c:pt idx="1403">
                  <c:v>180</c:v>
                </c:pt>
                <c:pt idx="1404">
                  <c:v>180</c:v>
                </c:pt>
                <c:pt idx="1405">
                  <c:v>181</c:v>
                </c:pt>
                <c:pt idx="1406">
                  <c:v>176</c:v>
                </c:pt>
                <c:pt idx="1407">
                  <c:v>174</c:v>
                </c:pt>
                <c:pt idx="1408">
                  <c:v>174</c:v>
                </c:pt>
                <c:pt idx="1409">
                  <c:v>175</c:v>
                </c:pt>
                <c:pt idx="1410">
                  <c:v>180</c:v>
                </c:pt>
                <c:pt idx="1411">
                  <c:v>178</c:v>
                </c:pt>
                <c:pt idx="1412">
                  <c:v>179</c:v>
                </c:pt>
                <c:pt idx="1413">
                  <c:v>186</c:v>
                </c:pt>
                <c:pt idx="1414">
                  <c:v>184</c:v>
                </c:pt>
                <c:pt idx="1415">
                  <c:v>185</c:v>
                </c:pt>
                <c:pt idx="1416">
                  <c:v>189</c:v>
                </c:pt>
                <c:pt idx="1417">
                  <c:v>189</c:v>
                </c:pt>
                <c:pt idx="1418">
                  <c:v>189</c:v>
                </c:pt>
                <c:pt idx="1419">
                  <c:v>190</c:v>
                </c:pt>
                <c:pt idx="1420">
                  <c:v>190</c:v>
                </c:pt>
                <c:pt idx="1421">
                  <c:v>184</c:v>
                </c:pt>
                <c:pt idx="1422">
                  <c:v>180</c:v>
                </c:pt>
                <c:pt idx="1423">
                  <c:v>177</c:v>
                </c:pt>
                <c:pt idx="1424">
                  <c:v>182</c:v>
                </c:pt>
                <c:pt idx="1425">
                  <c:v>183</c:v>
                </c:pt>
                <c:pt idx="1426">
                  <c:v>183</c:v>
                </c:pt>
                <c:pt idx="1427">
                  <c:v>189</c:v>
                </c:pt>
                <c:pt idx="1428">
                  <c:v>186</c:v>
                </c:pt>
                <c:pt idx="1429">
                  <c:v>189</c:v>
                </c:pt>
                <c:pt idx="1430">
                  <c:v>182</c:v>
                </c:pt>
                <c:pt idx="1431">
                  <c:v>182</c:v>
                </c:pt>
                <c:pt idx="1432">
                  <c:v>183</c:v>
                </c:pt>
                <c:pt idx="1433">
                  <c:v>181</c:v>
                </c:pt>
                <c:pt idx="1434">
                  <c:v>181</c:v>
                </c:pt>
                <c:pt idx="1435">
                  <c:v>178</c:v>
                </c:pt>
                <c:pt idx="1436">
                  <c:v>182</c:v>
                </c:pt>
                <c:pt idx="1437">
                  <c:v>185</c:v>
                </c:pt>
                <c:pt idx="1438">
                  <c:v>185</c:v>
                </c:pt>
                <c:pt idx="1439">
                  <c:v>185</c:v>
                </c:pt>
                <c:pt idx="1440">
                  <c:v>184</c:v>
                </c:pt>
                <c:pt idx="1441">
                  <c:v>183</c:v>
                </c:pt>
                <c:pt idx="1442">
                  <c:v>182</c:v>
                </c:pt>
                <c:pt idx="1443">
                  <c:v>182</c:v>
                </c:pt>
              </c:numCache>
            </c:numRef>
          </c:val>
          <c:smooth val="0"/>
          <c:extLst>
            <c:ext xmlns:c16="http://schemas.microsoft.com/office/drawing/2014/chart" uri="{C3380CC4-5D6E-409C-BE32-E72D297353CC}">
              <c16:uniqueId val="{00000002-F16C-4575-B469-C9C5BB6CB838}"/>
            </c:ext>
          </c:extLst>
        </c:ser>
        <c:ser>
          <c:idx val="3"/>
          <c:order val="3"/>
          <c:tx>
            <c:strRef>
              <c:f>Hoja1!$E$1</c:f>
              <c:strCache>
                <c:ptCount val="1"/>
                <c:pt idx="0">
                  <c:v>Perú</c:v>
                </c:pt>
              </c:strCache>
            </c:strRef>
          </c:tx>
          <c:spPr>
            <a:ln w="28575" cap="rnd" cmpd="sng" algn="ctr">
              <a:solidFill>
                <a:schemeClr val="accent5"/>
              </a:solidFill>
              <a:prstDash val="solid"/>
              <a:round/>
            </a:ln>
            <a:effectLst/>
          </c:spPr>
          <c:marker>
            <c:symbol val="none"/>
          </c:marker>
          <c:cat>
            <c:numRef>
              <c:f>Hoja1!$A$2:$A$1445</c:f>
              <c:numCache>
                <c:formatCode>m/d/yyyy</c:formatCode>
                <c:ptCount val="1444"/>
                <c:pt idx="0">
                  <c:v>41730</c:v>
                </c:pt>
                <c:pt idx="1">
                  <c:v>41731</c:v>
                </c:pt>
                <c:pt idx="2">
                  <c:v>41732</c:v>
                </c:pt>
                <c:pt idx="3">
                  <c:v>41733</c:v>
                </c:pt>
                <c:pt idx="4">
                  <c:v>41736</c:v>
                </c:pt>
                <c:pt idx="5">
                  <c:v>41737</c:v>
                </c:pt>
                <c:pt idx="6">
                  <c:v>41738</c:v>
                </c:pt>
                <c:pt idx="7">
                  <c:v>41739</c:v>
                </c:pt>
                <c:pt idx="8">
                  <c:v>41740</c:v>
                </c:pt>
                <c:pt idx="9">
                  <c:v>41743</c:v>
                </c:pt>
                <c:pt idx="10">
                  <c:v>41744</c:v>
                </c:pt>
                <c:pt idx="11">
                  <c:v>41745</c:v>
                </c:pt>
                <c:pt idx="12">
                  <c:v>41746</c:v>
                </c:pt>
                <c:pt idx="13">
                  <c:v>41750</c:v>
                </c:pt>
                <c:pt idx="14">
                  <c:v>41751</c:v>
                </c:pt>
                <c:pt idx="15">
                  <c:v>41752</c:v>
                </c:pt>
                <c:pt idx="16">
                  <c:v>41753</c:v>
                </c:pt>
                <c:pt idx="17">
                  <c:v>41754</c:v>
                </c:pt>
                <c:pt idx="18">
                  <c:v>41757</c:v>
                </c:pt>
                <c:pt idx="19">
                  <c:v>41758</c:v>
                </c:pt>
                <c:pt idx="20">
                  <c:v>41759</c:v>
                </c:pt>
                <c:pt idx="21">
                  <c:v>41760</c:v>
                </c:pt>
                <c:pt idx="22">
                  <c:v>41761</c:v>
                </c:pt>
                <c:pt idx="23">
                  <c:v>41764</c:v>
                </c:pt>
                <c:pt idx="24">
                  <c:v>41765</c:v>
                </c:pt>
                <c:pt idx="25">
                  <c:v>41766</c:v>
                </c:pt>
                <c:pt idx="26">
                  <c:v>41767</c:v>
                </c:pt>
                <c:pt idx="27">
                  <c:v>41768</c:v>
                </c:pt>
                <c:pt idx="28">
                  <c:v>41769</c:v>
                </c:pt>
                <c:pt idx="29">
                  <c:v>41772</c:v>
                </c:pt>
                <c:pt idx="30">
                  <c:v>41773</c:v>
                </c:pt>
                <c:pt idx="31">
                  <c:v>41774</c:v>
                </c:pt>
                <c:pt idx="32">
                  <c:v>41775</c:v>
                </c:pt>
                <c:pt idx="33">
                  <c:v>41776</c:v>
                </c:pt>
                <c:pt idx="34">
                  <c:v>41777</c:v>
                </c:pt>
                <c:pt idx="35">
                  <c:v>41778</c:v>
                </c:pt>
                <c:pt idx="36">
                  <c:v>41779</c:v>
                </c:pt>
                <c:pt idx="37">
                  <c:v>41780</c:v>
                </c:pt>
                <c:pt idx="38">
                  <c:v>41781</c:v>
                </c:pt>
                <c:pt idx="39">
                  <c:v>41782</c:v>
                </c:pt>
                <c:pt idx="40">
                  <c:v>41783</c:v>
                </c:pt>
                <c:pt idx="41">
                  <c:v>41784</c:v>
                </c:pt>
                <c:pt idx="42">
                  <c:v>41785</c:v>
                </c:pt>
                <c:pt idx="43">
                  <c:v>41786</c:v>
                </c:pt>
                <c:pt idx="44">
                  <c:v>41787</c:v>
                </c:pt>
                <c:pt idx="45">
                  <c:v>41788</c:v>
                </c:pt>
                <c:pt idx="46">
                  <c:v>41789</c:v>
                </c:pt>
                <c:pt idx="47">
                  <c:v>41790</c:v>
                </c:pt>
                <c:pt idx="48">
                  <c:v>41791</c:v>
                </c:pt>
                <c:pt idx="49">
                  <c:v>41792</c:v>
                </c:pt>
                <c:pt idx="50">
                  <c:v>41793</c:v>
                </c:pt>
                <c:pt idx="51">
                  <c:v>41794</c:v>
                </c:pt>
                <c:pt idx="52">
                  <c:v>41799</c:v>
                </c:pt>
                <c:pt idx="53">
                  <c:v>41800</c:v>
                </c:pt>
                <c:pt idx="54">
                  <c:v>41801</c:v>
                </c:pt>
                <c:pt idx="55">
                  <c:v>41802</c:v>
                </c:pt>
                <c:pt idx="56">
                  <c:v>41803</c:v>
                </c:pt>
                <c:pt idx="57">
                  <c:v>41806</c:v>
                </c:pt>
                <c:pt idx="58">
                  <c:v>41808</c:v>
                </c:pt>
                <c:pt idx="59">
                  <c:v>41809</c:v>
                </c:pt>
                <c:pt idx="60">
                  <c:v>41810</c:v>
                </c:pt>
                <c:pt idx="61">
                  <c:v>41814</c:v>
                </c:pt>
                <c:pt idx="62">
                  <c:v>41815</c:v>
                </c:pt>
                <c:pt idx="63">
                  <c:v>41816</c:v>
                </c:pt>
                <c:pt idx="64">
                  <c:v>41821</c:v>
                </c:pt>
                <c:pt idx="65">
                  <c:v>41824</c:v>
                </c:pt>
                <c:pt idx="66">
                  <c:v>41827</c:v>
                </c:pt>
                <c:pt idx="67">
                  <c:v>41829</c:v>
                </c:pt>
                <c:pt idx="68">
                  <c:v>41830</c:v>
                </c:pt>
                <c:pt idx="69">
                  <c:v>41831</c:v>
                </c:pt>
                <c:pt idx="70">
                  <c:v>41834</c:v>
                </c:pt>
                <c:pt idx="71">
                  <c:v>41835</c:v>
                </c:pt>
                <c:pt idx="72">
                  <c:v>41836</c:v>
                </c:pt>
                <c:pt idx="73">
                  <c:v>41837</c:v>
                </c:pt>
                <c:pt idx="74">
                  <c:v>41841</c:v>
                </c:pt>
                <c:pt idx="75">
                  <c:v>41842</c:v>
                </c:pt>
                <c:pt idx="76">
                  <c:v>41843</c:v>
                </c:pt>
                <c:pt idx="77">
                  <c:v>41844</c:v>
                </c:pt>
                <c:pt idx="78">
                  <c:v>41845</c:v>
                </c:pt>
                <c:pt idx="79">
                  <c:v>41848</c:v>
                </c:pt>
                <c:pt idx="80">
                  <c:v>41849</c:v>
                </c:pt>
                <c:pt idx="81">
                  <c:v>41850</c:v>
                </c:pt>
                <c:pt idx="82">
                  <c:v>41851</c:v>
                </c:pt>
                <c:pt idx="83">
                  <c:v>41852</c:v>
                </c:pt>
                <c:pt idx="84">
                  <c:v>41856</c:v>
                </c:pt>
                <c:pt idx="85">
                  <c:v>41859</c:v>
                </c:pt>
                <c:pt idx="86">
                  <c:v>41865</c:v>
                </c:pt>
                <c:pt idx="87">
                  <c:v>41866</c:v>
                </c:pt>
                <c:pt idx="88">
                  <c:v>41872</c:v>
                </c:pt>
                <c:pt idx="89">
                  <c:v>41873</c:v>
                </c:pt>
                <c:pt idx="90">
                  <c:v>41876</c:v>
                </c:pt>
                <c:pt idx="91">
                  <c:v>41877</c:v>
                </c:pt>
                <c:pt idx="92">
                  <c:v>41878</c:v>
                </c:pt>
                <c:pt idx="93">
                  <c:v>41879</c:v>
                </c:pt>
                <c:pt idx="94">
                  <c:v>41880</c:v>
                </c:pt>
                <c:pt idx="95">
                  <c:v>41884</c:v>
                </c:pt>
                <c:pt idx="96">
                  <c:v>41885</c:v>
                </c:pt>
                <c:pt idx="97">
                  <c:v>41887</c:v>
                </c:pt>
                <c:pt idx="98">
                  <c:v>41890</c:v>
                </c:pt>
                <c:pt idx="99">
                  <c:v>41891</c:v>
                </c:pt>
                <c:pt idx="100">
                  <c:v>41892</c:v>
                </c:pt>
                <c:pt idx="101">
                  <c:v>41893</c:v>
                </c:pt>
                <c:pt idx="102">
                  <c:v>41897</c:v>
                </c:pt>
                <c:pt idx="103">
                  <c:v>41899</c:v>
                </c:pt>
                <c:pt idx="104">
                  <c:v>41900</c:v>
                </c:pt>
                <c:pt idx="105">
                  <c:v>41901</c:v>
                </c:pt>
                <c:pt idx="106">
                  <c:v>41905</c:v>
                </c:pt>
                <c:pt idx="107">
                  <c:v>41906</c:v>
                </c:pt>
                <c:pt idx="108">
                  <c:v>41907</c:v>
                </c:pt>
                <c:pt idx="109">
                  <c:v>41908</c:v>
                </c:pt>
                <c:pt idx="110">
                  <c:v>41911</c:v>
                </c:pt>
                <c:pt idx="111">
                  <c:v>41913</c:v>
                </c:pt>
                <c:pt idx="112">
                  <c:v>41914</c:v>
                </c:pt>
                <c:pt idx="113">
                  <c:v>41918</c:v>
                </c:pt>
                <c:pt idx="114">
                  <c:v>41919</c:v>
                </c:pt>
                <c:pt idx="115">
                  <c:v>41922</c:v>
                </c:pt>
                <c:pt idx="116">
                  <c:v>41926</c:v>
                </c:pt>
                <c:pt idx="117">
                  <c:v>41927</c:v>
                </c:pt>
                <c:pt idx="118">
                  <c:v>41928</c:v>
                </c:pt>
                <c:pt idx="119">
                  <c:v>41929</c:v>
                </c:pt>
                <c:pt idx="120">
                  <c:v>41932</c:v>
                </c:pt>
                <c:pt idx="121">
                  <c:v>41933</c:v>
                </c:pt>
                <c:pt idx="122">
                  <c:v>41934</c:v>
                </c:pt>
                <c:pt idx="123">
                  <c:v>41935</c:v>
                </c:pt>
                <c:pt idx="124">
                  <c:v>41936</c:v>
                </c:pt>
                <c:pt idx="125">
                  <c:v>41939</c:v>
                </c:pt>
                <c:pt idx="126">
                  <c:v>41940</c:v>
                </c:pt>
                <c:pt idx="127">
                  <c:v>41941</c:v>
                </c:pt>
                <c:pt idx="128">
                  <c:v>41942</c:v>
                </c:pt>
                <c:pt idx="129">
                  <c:v>41943</c:v>
                </c:pt>
                <c:pt idx="130">
                  <c:v>41946</c:v>
                </c:pt>
                <c:pt idx="131">
                  <c:v>41947</c:v>
                </c:pt>
                <c:pt idx="132">
                  <c:v>41948</c:v>
                </c:pt>
                <c:pt idx="133">
                  <c:v>41949</c:v>
                </c:pt>
                <c:pt idx="134">
                  <c:v>41950</c:v>
                </c:pt>
                <c:pt idx="135">
                  <c:v>41953</c:v>
                </c:pt>
                <c:pt idx="136">
                  <c:v>41954</c:v>
                </c:pt>
                <c:pt idx="137">
                  <c:v>41955</c:v>
                </c:pt>
                <c:pt idx="138">
                  <c:v>41956</c:v>
                </c:pt>
                <c:pt idx="139">
                  <c:v>41957</c:v>
                </c:pt>
                <c:pt idx="140">
                  <c:v>41960</c:v>
                </c:pt>
                <c:pt idx="141">
                  <c:v>41961</c:v>
                </c:pt>
                <c:pt idx="142">
                  <c:v>41962</c:v>
                </c:pt>
                <c:pt idx="143">
                  <c:v>41963</c:v>
                </c:pt>
                <c:pt idx="144">
                  <c:v>41964</c:v>
                </c:pt>
                <c:pt idx="145">
                  <c:v>41967</c:v>
                </c:pt>
                <c:pt idx="146">
                  <c:v>41968</c:v>
                </c:pt>
                <c:pt idx="147">
                  <c:v>41969</c:v>
                </c:pt>
                <c:pt idx="148">
                  <c:v>41970</c:v>
                </c:pt>
                <c:pt idx="149">
                  <c:v>41971</c:v>
                </c:pt>
                <c:pt idx="150">
                  <c:v>41974</c:v>
                </c:pt>
                <c:pt idx="151">
                  <c:v>41975</c:v>
                </c:pt>
                <c:pt idx="152">
                  <c:v>41976</c:v>
                </c:pt>
                <c:pt idx="153">
                  <c:v>41977</c:v>
                </c:pt>
                <c:pt idx="154">
                  <c:v>41978</c:v>
                </c:pt>
                <c:pt idx="155">
                  <c:v>41979</c:v>
                </c:pt>
                <c:pt idx="156">
                  <c:v>41980</c:v>
                </c:pt>
                <c:pt idx="157">
                  <c:v>41981</c:v>
                </c:pt>
                <c:pt idx="158">
                  <c:v>41982</c:v>
                </c:pt>
                <c:pt idx="159">
                  <c:v>41983</c:v>
                </c:pt>
                <c:pt idx="160">
                  <c:v>41988</c:v>
                </c:pt>
                <c:pt idx="161">
                  <c:v>41989</c:v>
                </c:pt>
                <c:pt idx="162">
                  <c:v>41990</c:v>
                </c:pt>
                <c:pt idx="163">
                  <c:v>41991</c:v>
                </c:pt>
                <c:pt idx="164">
                  <c:v>41992</c:v>
                </c:pt>
                <c:pt idx="165">
                  <c:v>41995</c:v>
                </c:pt>
                <c:pt idx="166">
                  <c:v>41996</c:v>
                </c:pt>
                <c:pt idx="167">
                  <c:v>41997</c:v>
                </c:pt>
                <c:pt idx="168">
                  <c:v>41999</c:v>
                </c:pt>
                <c:pt idx="169">
                  <c:v>42002</c:v>
                </c:pt>
                <c:pt idx="170">
                  <c:v>42003</c:v>
                </c:pt>
                <c:pt idx="171">
                  <c:v>42004</c:v>
                </c:pt>
                <c:pt idx="172">
                  <c:v>42006</c:v>
                </c:pt>
                <c:pt idx="173">
                  <c:v>42009</c:v>
                </c:pt>
                <c:pt idx="174">
                  <c:v>42010</c:v>
                </c:pt>
                <c:pt idx="175">
                  <c:v>42011</c:v>
                </c:pt>
                <c:pt idx="176">
                  <c:v>42012</c:v>
                </c:pt>
                <c:pt idx="177">
                  <c:v>42013</c:v>
                </c:pt>
                <c:pt idx="178">
                  <c:v>42016</c:v>
                </c:pt>
                <c:pt idx="179">
                  <c:v>42017</c:v>
                </c:pt>
                <c:pt idx="180">
                  <c:v>42018</c:v>
                </c:pt>
                <c:pt idx="181">
                  <c:v>42019</c:v>
                </c:pt>
                <c:pt idx="182">
                  <c:v>42020</c:v>
                </c:pt>
                <c:pt idx="183">
                  <c:v>42023</c:v>
                </c:pt>
                <c:pt idx="184">
                  <c:v>42024</c:v>
                </c:pt>
                <c:pt idx="185">
                  <c:v>42025</c:v>
                </c:pt>
                <c:pt idx="186">
                  <c:v>42026</c:v>
                </c:pt>
                <c:pt idx="187">
                  <c:v>42027</c:v>
                </c:pt>
                <c:pt idx="188">
                  <c:v>42030</c:v>
                </c:pt>
                <c:pt idx="189">
                  <c:v>42031</c:v>
                </c:pt>
                <c:pt idx="190">
                  <c:v>42032</c:v>
                </c:pt>
                <c:pt idx="191">
                  <c:v>42033</c:v>
                </c:pt>
                <c:pt idx="192">
                  <c:v>42034</c:v>
                </c:pt>
                <c:pt idx="193">
                  <c:v>42037</c:v>
                </c:pt>
                <c:pt idx="194">
                  <c:v>42038</c:v>
                </c:pt>
                <c:pt idx="195">
                  <c:v>42039</c:v>
                </c:pt>
                <c:pt idx="196">
                  <c:v>42040</c:v>
                </c:pt>
                <c:pt idx="197">
                  <c:v>42041</c:v>
                </c:pt>
                <c:pt idx="198">
                  <c:v>42044</c:v>
                </c:pt>
                <c:pt idx="199">
                  <c:v>42045</c:v>
                </c:pt>
                <c:pt idx="200">
                  <c:v>42046</c:v>
                </c:pt>
                <c:pt idx="201">
                  <c:v>42047</c:v>
                </c:pt>
                <c:pt idx="202">
                  <c:v>42048</c:v>
                </c:pt>
                <c:pt idx="203">
                  <c:v>42051</c:v>
                </c:pt>
                <c:pt idx="204">
                  <c:v>42052</c:v>
                </c:pt>
                <c:pt idx="205">
                  <c:v>42053</c:v>
                </c:pt>
                <c:pt idx="206">
                  <c:v>42054</c:v>
                </c:pt>
                <c:pt idx="207">
                  <c:v>42055</c:v>
                </c:pt>
                <c:pt idx="208">
                  <c:v>42058</c:v>
                </c:pt>
                <c:pt idx="209">
                  <c:v>42059</c:v>
                </c:pt>
                <c:pt idx="210">
                  <c:v>42060</c:v>
                </c:pt>
                <c:pt idx="211">
                  <c:v>42061</c:v>
                </c:pt>
                <c:pt idx="212">
                  <c:v>42062</c:v>
                </c:pt>
                <c:pt idx="213">
                  <c:v>42065</c:v>
                </c:pt>
                <c:pt idx="214">
                  <c:v>42066</c:v>
                </c:pt>
                <c:pt idx="215">
                  <c:v>42067</c:v>
                </c:pt>
                <c:pt idx="216">
                  <c:v>42068</c:v>
                </c:pt>
                <c:pt idx="217">
                  <c:v>42069</c:v>
                </c:pt>
                <c:pt idx="218">
                  <c:v>42072</c:v>
                </c:pt>
                <c:pt idx="219">
                  <c:v>42073</c:v>
                </c:pt>
                <c:pt idx="220">
                  <c:v>42074</c:v>
                </c:pt>
                <c:pt idx="221">
                  <c:v>42075</c:v>
                </c:pt>
                <c:pt idx="222">
                  <c:v>42076</c:v>
                </c:pt>
                <c:pt idx="223">
                  <c:v>42079</c:v>
                </c:pt>
                <c:pt idx="224">
                  <c:v>42080</c:v>
                </c:pt>
                <c:pt idx="225">
                  <c:v>42081</c:v>
                </c:pt>
                <c:pt idx="226">
                  <c:v>42082</c:v>
                </c:pt>
                <c:pt idx="227">
                  <c:v>42083</c:v>
                </c:pt>
                <c:pt idx="228">
                  <c:v>42086</c:v>
                </c:pt>
                <c:pt idx="229">
                  <c:v>42087</c:v>
                </c:pt>
                <c:pt idx="230">
                  <c:v>42088</c:v>
                </c:pt>
                <c:pt idx="231">
                  <c:v>42089</c:v>
                </c:pt>
                <c:pt idx="232">
                  <c:v>42090</c:v>
                </c:pt>
                <c:pt idx="233">
                  <c:v>42093</c:v>
                </c:pt>
                <c:pt idx="234">
                  <c:v>42094</c:v>
                </c:pt>
                <c:pt idx="235">
                  <c:v>42095</c:v>
                </c:pt>
                <c:pt idx="236">
                  <c:v>42096</c:v>
                </c:pt>
                <c:pt idx="237">
                  <c:v>42097</c:v>
                </c:pt>
                <c:pt idx="238">
                  <c:v>42100</c:v>
                </c:pt>
                <c:pt idx="239">
                  <c:v>42101</c:v>
                </c:pt>
                <c:pt idx="240">
                  <c:v>42102</c:v>
                </c:pt>
                <c:pt idx="241">
                  <c:v>42103</c:v>
                </c:pt>
                <c:pt idx="242">
                  <c:v>42104</c:v>
                </c:pt>
                <c:pt idx="243">
                  <c:v>42107</c:v>
                </c:pt>
                <c:pt idx="244">
                  <c:v>42108</c:v>
                </c:pt>
                <c:pt idx="245">
                  <c:v>42109</c:v>
                </c:pt>
                <c:pt idx="246">
                  <c:v>42110</c:v>
                </c:pt>
                <c:pt idx="247">
                  <c:v>42111</c:v>
                </c:pt>
                <c:pt idx="248">
                  <c:v>42115</c:v>
                </c:pt>
                <c:pt idx="249">
                  <c:v>42116</c:v>
                </c:pt>
                <c:pt idx="250">
                  <c:v>42117</c:v>
                </c:pt>
                <c:pt idx="251">
                  <c:v>42118</c:v>
                </c:pt>
                <c:pt idx="252">
                  <c:v>42121</c:v>
                </c:pt>
                <c:pt idx="253">
                  <c:v>42122</c:v>
                </c:pt>
                <c:pt idx="254">
                  <c:v>42123</c:v>
                </c:pt>
                <c:pt idx="255">
                  <c:v>42124</c:v>
                </c:pt>
                <c:pt idx="256">
                  <c:v>42125</c:v>
                </c:pt>
                <c:pt idx="257">
                  <c:v>42128</c:v>
                </c:pt>
                <c:pt idx="258">
                  <c:v>42129</c:v>
                </c:pt>
                <c:pt idx="259">
                  <c:v>42130</c:v>
                </c:pt>
                <c:pt idx="260">
                  <c:v>42131</c:v>
                </c:pt>
                <c:pt idx="261">
                  <c:v>42132</c:v>
                </c:pt>
                <c:pt idx="262">
                  <c:v>42135</c:v>
                </c:pt>
                <c:pt idx="263">
                  <c:v>42136</c:v>
                </c:pt>
                <c:pt idx="264">
                  <c:v>42137</c:v>
                </c:pt>
                <c:pt idx="265">
                  <c:v>42138</c:v>
                </c:pt>
                <c:pt idx="266">
                  <c:v>42139</c:v>
                </c:pt>
                <c:pt idx="267">
                  <c:v>42142</c:v>
                </c:pt>
                <c:pt idx="268">
                  <c:v>42143</c:v>
                </c:pt>
                <c:pt idx="269">
                  <c:v>42144</c:v>
                </c:pt>
                <c:pt idx="270">
                  <c:v>42145</c:v>
                </c:pt>
                <c:pt idx="271">
                  <c:v>42146</c:v>
                </c:pt>
                <c:pt idx="272">
                  <c:v>42149</c:v>
                </c:pt>
                <c:pt idx="273">
                  <c:v>42150</c:v>
                </c:pt>
                <c:pt idx="274">
                  <c:v>42151</c:v>
                </c:pt>
                <c:pt idx="275">
                  <c:v>42152</c:v>
                </c:pt>
                <c:pt idx="276">
                  <c:v>42153</c:v>
                </c:pt>
                <c:pt idx="277">
                  <c:v>42156</c:v>
                </c:pt>
                <c:pt idx="278">
                  <c:v>42157</c:v>
                </c:pt>
                <c:pt idx="279">
                  <c:v>42158</c:v>
                </c:pt>
                <c:pt idx="280">
                  <c:v>42159</c:v>
                </c:pt>
                <c:pt idx="281">
                  <c:v>42160</c:v>
                </c:pt>
                <c:pt idx="282">
                  <c:v>42163</c:v>
                </c:pt>
                <c:pt idx="283">
                  <c:v>42164</c:v>
                </c:pt>
                <c:pt idx="284">
                  <c:v>42165</c:v>
                </c:pt>
                <c:pt idx="285">
                  <c:v>42166</c:v>
                </c:pt>
                <c:pt idx="286">
                  <c:v>42167</c:v>
                </c:pt>
                <c:pt idx="287">
                  <c:v>42170</c:v>
                </c:pt>
                <c:pt idx="288">
                  <c:v>42171</c:v>
                </c:pt>
                <c:pt idx="289">
                  <c:v>42172</c:v>
                </c:pt>
                <c:pt idx="290">
                  <c:v>42173</c:v>
                </c:pt>
                <c:pt idx="291">
                  <c:v>42174</c:v>
                </c:pt>
                <c:pt idx="292">
                  <c:v>42177</c:v>
                </c:pt>
                <c:pt idx="293">
                  <c:v>42178</c:v>
                </c:pt>
                <c:pt idx="294">
                  <c:v>42179</c:v>
                </c:pt>
                <c:pt idx="295">
                  <c:v>42180</c:v>
                </c:pt>
                <c:pt idx="296">
                  <c:v>42181</c:v>
                </c:pt>
                <c:pt idx="297">
                  <c:v>42184</c:v>
                </c:pt>
                <c:pt idx="298">
                  <c:v>42185</c:v>
                </c:pt>
                <c:pt idx="299">
                  <c:v>42186</c:v>
                </c:pt>
                <c:pt idx="300">
                  <c:v>42187</c:v>
                </c:pt>
                <c:pt idx="301">
                  <c:v>42188</c:v>
                </c:pt>
                <c:pt idx="302">
                  <c:v>42191</c:v>
                </c:pt>
                <c:pt idx="303">
                  <c:v>42192</c:v>
                </c:pt>
                <c:pt idx="304">
                  <c:v>42193</c:v>
                </c:pt>
                <c:pt idx="305">
                  <c:v>42194</c:v>
                </c:pt>
                <c:pt idx="306">
                  <c:v>42195</c:v>
                </c:pt>
                <c:pt idx="307">
                  <c:v>42198</c:v>
                </c:pt>
                <c:pt idx="308">
                  <c:v>42199</c:v>
                </c:pt>
                <c:pt idx="309">
                  <c:v>42200</c:v>
                </c:pt>
                <c:pt idx="310">
                  <c:v>42201</c:v>
                </c:pt>
                <c:pt idx="311">
                  <c:v>42202</c:v>
                </c:pt>
                <c:pt idx="312">
                  <c:v>42205</c:v>
                </c:pt>
                <c:pt idx="313">
                  <c:v>42206</c:v>
                </c:pt>
                <c:pt idx="314">
                  <c:v>42207</c:v>
                </c:pt>
                <c:pt idx="315">
                  <c:v>42208</c:v>
                </c:pt>
                <c:pt idx="316">
                  <c:v>42209</c:v>
                </c:pt>
                <c:pt idx="317">
                  <c:v>42212</c:v>
                </c:pt>
                <c:pt idx="318">
                  <c:v>42213</c:v>
                </c:pt>
                <c:pt idx="319">
                  <c:v>42214</c:v>
                </c:pt>
                <c:pt idx="320">
                  <c:v>42215</c:v>
                </c:pt>
                <c:pt idx="321">
                  <c:v>42216</c:v>
                </c:pt>
                <c:pt idx="322">
                  <c:v>42219</c:v>
                </c:pt>
                <c:pt idx="323">
                  <c:v>42220</c:v>
                </c:pt>
                <c:pt idx="324">
                  <c:v>42221</c:v>
                </c:pt>
                <c:pt idx="325">
                  <c:v>42222</c:v>
                </c:pt>
                <c:pt idx="326">
                  <c:v>42223</c:v>
                </c:pt>
                <c:pt idx="327">
                  <c:v>42226</c:v>
                </c:pt>
                <c:pt idx="328">
                  <c:v>42227</c:v>
                </c:pt>
                <c:pt idx="329">
                  <c:v>42228</c:v>
                </c:pt>
                <c:pt idx="330">
                  <c:v>42229</c:v>
                </c:pt>
                <c:pt idx="331">
                  <c:v>42230</c:v>
                </c:pt>
                <c:pt idx="332">
                  <c:v>42233</c:v>
                </c:pt>
                <c:pt idx="333">
                  <c:v>42234</c:v>
                </c:pt>
                <c:pt idx="334">
                  <c:v>42235</c:v>
                </c:pt>
                <c:pt idx="335">
                  <c:v>42236</c:v>
                </c:pt>
                <c:pt idx="336">
                  <c:v>42237</c:v>
                </c:pt>
                <c:pt idx="337">
                  <c:v>42240</c:v>
                </c:pt>
                <c:pt idx="338">
                  <c:v>42241</c:v>
                </c:pt>
                <c:pt idx="339">
                  <c:v>42242</c:v>
                </c:pt>
                <c:pt idx="340">
                  <c:v>42243</c:v>
                </c:pt>
                <c:pt idx="341">
                  <c:v>42244</c:v>
                </c:pt>
                <c:pt idx="342">
                  <c:v>42247</c:v>
                </c:pt>
                <c:pt idx="343">
                  <c:v>42248</c:v>
                </c:pt>
                <c:pt idx="344">
                  <c:v>42249</c:v>
                </c:pt>
                <c:pt idx="345">
                  <c:v>42250</c:v>
                </c:pt>
                <c:pt idx="346">
                  <c:v>42251</c:v>
                </c:pt>
                <c:pt idx="347">
                  <c:v>42254</c:v>
                </c:pt>
                <c:pt idx="348">
                  <c:v>42255</c:v>
                </c:pt>
                <c:pt idx="349">
                  <c:v>42256</c:v>
                </c:pt>
                <c:pt idx="350">
                  <c:v>42257</c:v>
                </c:pt>
                <c:pt idx="351">
                  <c:v>42258</c:v>
                </c:pt>
                <c:pt idx="352">
                  <c:v>42261</c:v>
                </c:pt>
                <c:pt idx="353">
                  <c:v>42262</c:v>
                </c:pt>
                <c:pt idx="354">
                  <c:v>42263</c:v>
                </c:pt>
                <c:pt idx="355">
                  <c:v>42264</c:v>
                </c:pt>
                <c:pt idx="356">
                  <c:v>42265</c:v>
                </c:pt>
                <c:pt idx="357">
                  <c:v>42268</c:v>
                </c:pt>
                <c:pt idx="358">
                  <c:v>42269</c:v>
                </c:pt>
                <c:pt idx="359">
                  <c:v>42270</c:v>
                </c:pt>
                <c:pt idx="360">
                  <c:v>42271</c:v>
                </c:pt>
                <c:pt idx="361">
                  <c:v>42272</c:v>
                </c:pt>
                <c:pt idx="362">
                  <c:v>42275</c:v>
                </c:pt>
                <c:pt idx="363">
                  <c:v>42276</c:v>
                </c:pt>
                <c:pt idx="364">
                  <c:v>42277</c:v>
                </c:pt>
                <c:pt idx="365">
                  <c:v>42278</c:v>
                </c:pt>
                <c:pt idx="366">
                  <c:v>42279</c:v>
                </c:pt>
                <c:pt idx="367">
                  <c:v>42282</c:v>
                </c:pt>
                <c:pt idx="368">
                  <c:v>42283</c:v>
                </c:pt>
                <c:pt idx="369">
                  <c:v>42284</c:v>
                </c:pt>
                <c:pt idx="370">
                  <c:v>42285</c:v>
                </c:pt>
                <c:pt idx="371">
                  <c:v>42286</c:v>
                </c:pt>
                <c:pt idx="372">
                  <c:v>42289</c:v>
                </c:pt>
                <c:pt idx="373">
                  <c:v>42290</c:v>
                </c:pt>
                <c:pt idx="374">
                  <c:v>42291</c:v>
                </c:pt>
                <c:pt idx="375">
                  <c:v>42292</c:v>
                </c:pt>
                <c:pt idx="376">
                  <c:v>42293</c:v>
                </c:pt>
                <c:pt idx="377">
                  <c:v>42296</c:v>
                </c:pt>
                <c:pt idx="378">
                  <c:v>42297</c:v>
                </c:pt>
                <c:pt idx="379">
                  <c:v>42298</c:v>
                </c:pt>
                <c:pt idx="380">
                  <c:v>42299</c:v>
                </c:pt>
                <c:pt idx="381">
                  <c:v>42300</c:v>
                </c:pt>
                <c:pt idx="382">
                  <c:v>42303</c:v>
                </c:pt>
                <c:pt idx="383">
                  <c:v>42304</c:v>
                </c:pt>
                <c:pt idx="384">
                  <c:v>42305</c:v>
                </c:pt>
                <c:pt idx="385">
                  <c:v>42306</c:v>
                </c:pt>
                <c:pt idx="386">
                  <c:v>42307</c:v>
                </c:pt>
                <c:pt idx="387">
                  <c:v>42310</c:v>
                </c:pt>
                <c:pt idx="388">
                  <c:v>42311</c:v>
                </c:pt>
                <c:pt idx="389">
                  <c:v>42312</c:v>
                </c:pt>
                <c:pt idx="390">
                  <c:v>42313</c:v>
                </c:pt>
                <c:pt idx="391">
                  <c:v>42314</c:v>
                </c:pt>
                <c:pt idx="392">
                  <c:v>42317</c:v>
                </c:pt>
                <c:pt idx="393">
                  <c:v>42318</c:v>
                </c:pt>
                <c:pt idx="394">
                  <c:v>42319</c:v>
                </c:pt>
                <c:pt idx="395">
                  <c:v>42320</c:v>
                </c:pt>
                <c:pt idx="396">
                  <c:v>42321</c:v>
                </c:pt>
                <c:pt idx="397">
                  <c:v>42324</c:v>
                </c:pt>
                <c:pt idx="398">
                  <c:v>42325</c:v>
                </c:pt>
                <c:pt idx="399">
                  <c:v>42326</c:v>
                </c:pt>
                <c:pt idx="400">
                  <c:v>42327</c:v>
                </c:pt>
                <c:pt idx="401">
                  <c:v>42328</c:v>
                </c:pt>
                <c:pt idx="402">
                  <c:v>42331</c:v>
                </c:pt>
                <c:pt idx="403">
                  <c:v>42332</c:v>
                </c:pt>
                <c:pt idx="404">
                  <c:v>42333</c:v>
                </c:pt>
                <c:pt idx="405">
                  <c:v>42334</c:v>
                </c:pt>
                <c:pt idx="406">
                  <c:v>42335</c:v>
                </c:pt>
                <c:pt idx="407">
                  <c:v>42338</c:v>
                </c:pt>
                <c:pt idx="408">
                  <c:v>42339</c:v>
                </c:pt>
                <c:pt idx="409">
                  <c:v>42340</c:v>
                </c:pt>
                <c:pt idx="410">
                  <c:v>42341</c:v>
                </c:pt>
                <c:pt idx="411">
                  <c:v>42342</c:v>
                </c:pt>
                <c:pt idx="412">
                  <c:v>42345</c:v>
                </c:pt>
                <c:pt idx="413">
                  <c:v>42346</c:v>
                </c:pt>
                <c:pt idx="414">
                  <c:v>42347</c:v>
                </c:pt>
                <c:pt idx="415">
                  <c:v>42348</c:v>
                </c:pt>
                <c:pt idx="416">
                  <c:v>42349</c:v>
                </c:pt>
                <c:pt idx="417">
                  <c:v>42352</c:v>
                </c:pt>
                <c:pt idx="418">
                  <c:v>42353</c:v>
                </c:pt>
                <c:pt idx="419">
                  <c:v>42354</c:v>
                </c:pt>
                <c:pt idx="420">
                  <c:v>42355</c:v>
                </c:pt>
                <c:pt idx="421">
                  <c:v>42356</c:v>
                </c:pt>
                <c:pt idx="422">
                  <c:v>42359</c:v>
                </c:pt>
                <c:pt idx="423">
                  <c:v>42360</c:v>
                </c:pt>
                <c:pt idx="424">
                  <c:v>42361</c:v>
                </c:pt>
                <c:pt idx="425">
                  <c:v>42362</c:v>
                </c:pt>
                <c:pt idx="426">
                  <c:v>42366</c:v>
                </c:pt>
                <c:pt idx="427">
                  <c:v>42367</c:v>
                </c:pt>
                <c:pt idx="428">
                  <c:v>42368</c:v>
                </c:pt>
                <c:pt idx="429">
                  <c:v>42369</c:v>
                </c:pt>
                <c:pt idx="430">
                  <c:v>42373</c:v>
                </c:pt>
                <c:pt idx="431">
                  <c:v>42374</c:v>
                </c:pt>
                <c:pt idx="432">
                  <c:v>42375</c:v>
                </c:pt>
                <c:pt idx="433">
                  <c:v>42376</c:v>
                </c:pt>
                <c:pt idx="434">
                  <c:v>42377</c:v>
                </c:pt>
                <c:pt idx="435">
                  <c:v>42380</c:v>
                </c:pt>
                <c:pt idx="436">
                  <c:v>42381</c:v>
                </c:pt>
                <c:pt idx="437">
                  <c:v>42382</c:v>
                </c:pt>
                <c:pt idx="438">
                  <c:v>42383</c:v>
                </c:pt>
                <c:pt idx="439">
                  <c:v>42384</c:v>
                </c:pt>
                <c:pt idx="440">
                  <c:v>42387</c:v>
                </c:pt>
                <c:pt idx="441">
                  <c:v>42388</c:v>
                </c:pt>
                <c:pt idx="442">
                  <c:v>42389</c:v>
                </c:pt>
                <c:pt idx="443">
                  <c:v>42390</c:v>
                </c:pt>
                <c:pt idx="444">
                  <c:v>42391</c:v>
                </c:pt>
                <c:pt idx="445">
                  <c:v>42394</c:v>
                </c:pt>
                <c:pt idx="446">
                  <c:v>42395</c:v>
                </c:pt>
                <c:pt idx="447">
                  <c:v>42396</c:v>
                </c:pt>
                <c:pt idx="448">
                  <c:v>42397</c:v>
                </c:pt>
                <c:pt idx="449">
                  <c:v>42398</c:v>
                </c:pt>
                <c:pt idx="450">
                  <c:v>42401</c:v>
                </c:pt>
                <c:pt idx="451">
                  <c:v>42402</c:v>
                </c:pt>
                <c:pt idx="452">
                  <c:v>42403</c:v>
                </c:pt>
                <c:pt idx="453">
                  <c:v>42404</c:v>
                </c:pt>
                <c:pt idx="454">
                  <c:v>42405</c:v>
                </c:pt>
                <c:pt idx="455">
                  <c:v>42408</c:v>
                </c:pt>
                <c:pt idx="456">
                  <c:v>42409</c:v>
                </c:pt>
                <c:pt idx="457">
                  <c:v>42410</c:v>
                </c:pt>
                <c:pt idx="458">
                  <c:v>42411</c:v>
                </c:pt>
                <c:pt idx="459">
                  <c:v>42412</c:v>
                </c:pt>
                <c:pt idx="460">
                  <c:v>42415</c:v>
                </c:pt>
                <c:pt idx="461">
                  <c:v>42416</c:v>
                </c:pt>
                <c:pt idx="462">
                  <c:v>42417</c:v>
                </c:pt>
                <c:pt idx="463">
                  <c:v>42418</c:v>
                </c:pt>
                <c:pt idx="464">
                  <c:v>42419</c:v>
                </c:pt>
                <c:pt idx="465">
                  <c:v>42422</c:v>
                </c:pt>
                <c:pt idx="466">
                  <c:v>42423</c:v>
                </c:pt>
                <c:pt idx="467">
                  <c:v>42424</c:v>
                </c:pt>
                <c:pt idx="468">
                  <c:v>42425</c:v>
                </c:pt>
                <c:pt idx="469">
                  <c:v>42426</c:v>
                </c:pt>
                <c:pt idx="470">
                  <c:v>42429</c:v>
                </c:pt>
                <c:pt idx="471">
                  <c:v>42430</c:v>
                </c:pt>
                <c:pt idx="472">
                  <c:v>42431</c:v>
                </c:pt>
                <c:pt idx="473">
                  <c:v>42432</c:v>
                </c:pt>
                <c:pt idx="474">
                  <c:v>42433</c:v>
                </c:pt>
                <c:pt idx="475">
                  <c:v>42436</c:v>
                </c:pt>
                <c:pt idx="476">
                  <c:v>42437</c:v>
                </c:pt>
                <c:pt idx="477">
                  <c:v>42438</c:v>
                </c:pt>
                <c:pt idx="478">
                  <c:v>42439</c:v>
                </c:pt>
                <c:pt idx="479">
                  <c:v>42440</c:v>
                </c:pt>
                <c:pt idx="480">
                  <c:v>42443</c:v>
                </c:pt>
                <c:pt idx="481">
                  <c:v>42444</c:v>
                </c:pt>
                <c:pt idx="482">
                  <c:v>42445</c:v>
                </c:pt>
                <c:pt idx="483">
                  <c:v>42446</c:v>
                </c:pt>
                <c:pt idx="484">
                  <c:v>42447</c:v>
                </c:pt>
                <c:pt idx="485">
                  <c:v>42450</c:v>
                </c:pt>
                <c:pt idx="486">
                  <c:v>42451</c:v>
                </c:pt>
                <c:pt idx="487">
                  <c:v>42452</c:v>
                </c:pt>
                <c:pt idx="488">
                  <c:v>42453</c:v>
                </c:pt>
                <c:pt idx="489">
                  <c:v>42457</c:v>
                </c:pt>
                <c:pt idx="490">
                  <c:v>42458</c:v>
                </c:pt>
                <c:pt idx="491">
                  <c:v>42459</c:v>
                </c:pt>
                <c:pt idx="492">
                  <c:v>42460</c:v>
                </c:pt>
                <c:pt idx="493">
                  <c:v>42461</c:v>
                </c:pt>
                <c:pt idx="494">
                  <c:v>42464</c:v>
                </c:pt>
                <c:pt idx="495">
                  <c:v>42465</c:v>
                </c:pt>
                <c:pt idx="496">
                  <c:v>42466</c:v>
                </c:pt>
                <c:pt idx="497">
                  <c:v>42467</c:v>
                </c:pt>
                <c:pt idx="498">
                  <c:v>42468</c:v>
                </c:pt>
                <c:pt idx="499">
                  <c:v>42471</c:v>
                </c:pt>
                <c:pt idx="500">
                  <c:v>42472</c:v>
                </c:pt>
                <c:pt idx="501">
                  <c:v>42473</c:v>
                </c:pt>
                <c:pt idx="502">
                  <c:v>42474</c:v>
                </c:pt>
                <c:pt idx="503">
                  <c:v>42475</c:v>
                </c:pt>
                <c:pt idx="504">
                  <c:v>42478</c:v>
                </c:pt>
                <c:pt idx="505">
                  <c:v>42479</c:v>
                </c:pt>
                <c:pt idx="506">
                  <c:v>42480</c:v>
                </c:pt>
                <c:pt idx="507">
                  <c:v>42481</c:v>
                </c:pt>
                <c:pt idx="508">
                  <c:v>42482</c:v>
                </c:pt>
                <c:pt idx="509">
                  <c:v>42485</c:v>
                </c:pt>
                <c:pt idx="510">
                  <c:v>42486</c:v>
                </c:pt>
                <c:pt idx="511">
                  <c:v>42487</c:v>
                </c:pt>
                <c:pt idx="512">
                  <c:v>42488</c:v>
                </c:pt>
                <c:pt idx="513">
                  <c:v>42489</c:v>
                </c:pt>
                <c:pt idx="514">
                  <c:v>42126</c:v>
                </c:pt>
                <c:pt idx="515">
                  <c:v>42127</c:v>
                </c:pt>
                <c:pt idx="516">
                  <c:v>42128</c:v>
                </c:pt>
                <c:pt idx="517">
                  <c:v>42129</c:v>
                </c:pt>
                <c:pt idx="518">
                  <c:v>42130</c:v>
                </c:pt>
                <c:pt idx="519">
                  <c:v>42499</c:v>
                </c:pt>
                <c:pt idx="520">
                  <c:v>42500</c:v>
                </c:pt>
                <c:pt idx="521">
                  <c:v>42501</c:v>
                </c:pt>
                <c:pt idx="522">
                  <c:v>42502</c:v>
                </c:pt>
                <c:pt idx="523">
                  <c:v>42503</c:v>
                </c:pt>
                <c:pt idx="524">
                  <c:v>42506</c:v>
                </c:pt>
                <c:pt idx="525">
                  <c:v>42507</c:v>
                </c:pt>
                <c:pt idx="526">
                  <c:v>42508</c:v>
                </c:pt>
                <c:pt idx="527">
                  <c:v>42509</c:v>
                </c:pt>
                <c:pt idx="528">
                  <c:v>42510</c:v>
                </c:pt>
                <c:pt idx="529">
                  <c:v>42513</c:v>
                </c:pt>
                <c:pt idx="530">
                  <c:v>42514</c:v>
                </c:pt>
                <c:pt idx="531">
                  <c:v>42515</c:v>
                </c:pt>
                <c:pt idx="532">
                  <c:v>42516</c:v>
                </c:pt>
                <c:pt idx="533">
                  <c:v>42517</c:v>
                </c:pt>
                <c:pt idx="534">
                  <c:v>42521</c:v>
                </c:pt>
                <c:pt idx="535">
                  <c:v>42522</c:v>
                </c:pt>
                <c:pt idx="536">
                  <c:v>42523</c:v>
                </c:pt>
                <c:pt idx="537">
                  <c:v>41793</c:v>
                </c:pt>
                <c:pt idx="538">
                  <c:v>41794</c:v>
                </c:pt>
                <c:pt idx="539">
                  <c:v>41799</c:v>
                </c:pt>
                <c:pt idx="540">
                  <c:v>41800</c:v>
                </c:pt>
                <c:pt idx="541">
                  <c:v>41801</c:v>
                </c:pt>
                <c:pt idx="542">
                  <c:v>41802</c:v>
                </c:pt>
                <c:pt idx="543">
                  <c:v>41803</c:v>
                </c:pt>
                <c:pt idx="544">
                  <c:v>41806</c:v>
                </c:pt>
                <c:pt idx="545">
                  <c:v>41808</c:v>
                </c:pt>
                <c:pt idx="546">
                  <c:v>41809</c:v>
                </c:pt>
                <c:pt idx="547">
                  <c:v>41810</c:v>
                </c:pt>
                <c:pt idx="548">
                  <c:v>41814</c:v>
                </c:pt>
                <c:pt idx="549">
                  <c:v>41815</c:v>
                </c:pt>
                <c:pt idx="550">
                  <c:v>41816</c:v>
                </c:pt>
                <c:pt idx="551">
                  <c:v>41821</c:v>
                </c:pt>
                <c:pt idx="552">
                  <c:v>41824</c:v>
                </c:pt>
                <c:pt idx="553">
                  <c:v>41827</c:v>
                </c:pt>
                <c:pt idx="554">
                  <c:v>41829</c:v>
                </c:pt>
                <c:pt idx="555">
                  <c:v>41830</c:v>
                </c:pt>
                <c:pt idx="556">
                  <c:v>41831</c:v>
                </c:pt>
                <c:pt idx="557">
                  <c:v>41834</c:v>
                </c:pt>
                <c:pt idx="558">
                  <c:v>41835</c:v>
                </c:pt>
                <c:pt idx="559">
                  <c:v>41836</c:v>
                </c:pt>
                <c:pt idx="560">
                  <c:v>41837</c:v>
                </c:pt>
                <c:pt idx="561">
                  <c:v>41841</c:v>
                </c:pt>
                <c:pt idx="562">
                  <c:v>41842</c:v>
                </c:pt>
                <c:pt idx="563">
                  <c:v>41843</c:v>
                </c:pt>
                <c:pt idx="564">
                  <c:v>41844</c:v>
                </c:pt>
                <c:pt idx="565">
                  <c:v>41845</c:v>
                </c:pt>
                <c:pt idx="566">
                  <c:v>41848</c:v>
                </c:pt>
                <c:pt idx="567">
                  <c:v>41849</c:v>
                </c:pt>
                <c:pt idx="568">
                  <c:v>41850</c:v>
                </c:pt>
                <c:pt idx="569">
                  <c:v>41851</c:v>
                </c:pt>
                <c:pt idx="570">
                  <c:v>41852</c:v>
                </c:pt>
                <c:pt idx="571">
                  <c:v>41856</c:v>
                </c:pt>
                <c:pt idx="572">
                  <c:v>41859</c:v>
                </c:pt>
                <c:pt idx="573">
                  <c:v>41865</c:v>
                </c:pt>
                <c:pt idx="574">
                  <c:v>41866</c:v>
                </c:pt>
                <c:pt idx="575">
                  <c:v>41872</c:v>
                </c:pt>
                <c:pt idx="576">
                  <c:v>41873</c:v>
                </c:pt>
                <c:pt idx="577">
                  <c:v>41876</c:v>
                </c:pt>
                <c:pt idx="578">
                  <c:v>41877</c:v>
                </c:pt>
                <c:pt idx="579">
                  <c:v>41878</c:v>
                </c:pt>
                <c:pt idx="580">
                  <c:v>41879</c:v>
                </c:pt>
                <c:pt idx="581">
                  <c:v>41880</c:v>
                </c:pt>
                <c:pt idx="582">
                  <c:v>41884</c:v>
                </c:pt>
                <c:pt idx="583">
                  <c:v>41885</c:v>
                </c:pt>
                <c:pt idx="584">
                  <c:v>41887</c:v>
                </c:pt>
                <c:pt idx="585">
                  <c:v>41890</c:v>
                </c:pt>
                <c:pt idx="586">
                  <c:v>41891</c:v>
                </c:pt>
                <c:pt idx="587">
                  <c:v>41892</c:v>
                </c:pt>
                <c:pt idx="588">
                  <c:v>41893</c:v>
                </c:pt>
                <c:pt idx="589">
                  <c:v>41897</c:v>
                </c:pt>
                <c:pt idx="590">
                  <c:v>41899</c:v>
                </c:pt>
                <c:pt idx="591">
                  <c:v>41900</c:v>
                </c:pt>
                <c:pt idx="592">
                  <c:v>41901</c:v>
                </c:pt>
                <c:pt idx="593">
                  <c:v>41905</c:v>
                </c:pt>
                <c:pt idx="594">
                  <c:v>41906</c:v>
                </c:pt>
                <c:pt idx="595">
                  <c:v>41907</c:v>
                </c:pt>
                <c:pt idx="596">
                  <c:v>41908</c:v>
                </c:pt>
                <c:pt idx="597">
                  <c:v>41911</c:v>
                </c:pt>
                <c:pt idx="598">
                  <c:v>41913</c:v>
                </c:pt>
                <c:pt idx="599">
                  <c:v>41914</c:v>
                </c:pt>
                <c:pt idx="600">
                  <c:v>41918</c:v>
                </c:pt>
                <c:pt idx="601">
                  <c:v>41919</c:v>
                </c:pt>
                <c:pt idx="602">
                  <c:v>41922</c:v>
                </c:pt>
                <c:pt idx="603">
                  <c:v>41926</c:v>
                </c:pt>
                <c:pt idx="604">
                  <c:v>41927</c:v>
                </c:pt>
                <c:pt idx="605">
                  <c:v>41928</c:v>
                </c:pt>
                <c:pt idx="606">
                  <c:v>41929</c:v>
                </c:pt>
                <c:pt idx="607">
                  <c:v>41932</c:v>
                </c:pt>
                <c:pt idx="608">
                  <c:v>41933</c:v>
                </c:pt>
                <c:pt idx="609">
                  <c:v>41934</c:v>
                </c:pt>
                <c:pt idx="610">
                  <c:v>41935</c:v>
                </c:pt>
                <c:pt idx="611">
                  <c:v>41936</c:v>
                </c:pt>
                <c:pt idx="612">
                  <c:v>41939</c:v>
                </c:pt>
                <c:pt idx="613">
                  <c:v>41940</c:v>
                </c:pt>
                <c:pt idx="614">
                  <c:v>41941</c:v>
                </c:pt>
                <c:pt idx="615">
                  <c:v>41942</c:v>
                </c:pt>
                <c:pt idx="616">
                  <c:v>41943</c:v>
                </c:pt>
                <c:pt idx="617">
                  <c:v>41946</c:v>
                </c:pt>
                <c:pt idx="618">
                  <c:v>41947</c:v>
                </c:pt>
                <c:pt idx="619">
                  <c:v>41948</c:v>
                </c:pt>
                <c:pt idx="620">
                  <c:v>41949</c:v>
                </c:pt>
                <c:pt idx="621">
                  <c:v>41950</c:v>
                </c:pt>
                <c:pt idx="622">
                  <c:v>41953</c:v>
                </c:pt>
                <c:pt idx="623">
                  <c:v>41954</c:v>
                </c:pt>
                <c:pt idx="624">
                  <c:v>41955</c:v>
                </c:pt>
                <c:pt idx="625">
                  <c:v>41956</c:v>
                </c:pt>
                <c:pt idx="626">
                  <c:v>41957</c:v>
                </c:pt>
                <c:pt idx="627">
                  <c:v>41960</c:v>
                </c:pt>
                <c:pt idx="628">
                  <c:v>41961</c:v>
                </c:pt>
                <c:pt idx="629">
                  <c:v>41962</c:v>
                </c:pt>
                <c:pt idx="630">
                  <c:v>41963</c:v>
                </c:pt>
                <c:pt idx="631">
                  <c:v>41964</c:v>
                </c:pt>
                <c:pt idx="632">
                  <c:v>41967</c:v>
                </c:pt>
                <c:pt idx="633">
                  <c:v>41968</c:v>
                </c:pt>
                <c:pt idx="634">
                  <c:v>41969</c:v>
                </c:pt>
                <c:pt idx="635">
                  <c:v>41970</c:v>
                </c:pt>
                <c:pt idx="636">
                  <c:v>41971</c:v>
                </c:pt>
                <c:pt idx="637">
                  <c:v>41974</c:v>
                </c:pt>
                <c:pt idx="638">
                  <c:v>41975</c:v>
                </c:pt>
                <c:pt idx="639">
                  <c:v>41976</c:v>
                </c:pt>
                <c:pt idx="640">
                  <c:v>41977</c:v>
                </c:pt>
                <c:pt idx="641">
                  <c:v>41978</c:v>
                </c:pt>
                <c:pt idx="642">
                  <c:v>41979</c:v>
                </c:pt>
                <c:pt idx="643">
                  <c:v>41980</c:v>
                </c:pt>
                <c:pt idx="644">
                  <c:v>41981</c:v>
                </c:pt>
                <c:pt idx="645">
                  <c:v>41982</c:v>
                </c:pt>
                <c:pt idx="646">
                  <c:v>41983</c:v>
                </c:pt>
                <c:pt idx="647">
                  <c:v>41988</c:v>
                </c:pt>
                <c:pt idx="648">
                  <c:v>41989</c:v>
                </c:pt>
                <c:pt idx="649">
                  <c:v>41990</c:v>
                </c:pt>
                <c:pt idx="650">
                  <c:v>41991</c:v>
                </c:pt>
                <c:pt idx="651">
                  <c:v>41992</c:v>
                </c:pt>
                <c:pt idx="652">
                  <c:v>41995</c:v>
                </c:pt>
                <c:pt idx="653">
                  <c:v>41996</c:v>
                </c:pt>
                <c:pt idx="654">
                  <c:v>41997</c:v>
                </c:pt>
                <c:pt idx="655">
                  <c:v>41999</c:v>
                </c:pt>
                <c:pt idx="656">
                  <c:v>42002</c:v>
                </c:pt>
                <c:pt idx="657">
                  <c:v>42003</c:v>
                </c:pt>
                <c:pt idx="658">
                  <c:v>42004</c:v>
                </c:pt>
                <c:pt idx="659">
                  <c:v>42006</c:v>
                </c:pt>
                <c:pt idx="660">
                  <c:v>42009</c:v>
                </c:pt>
                <c:pt idx="661">
                  <c:v>42010</c:v>
                </c:pt>
                <c:pt idx="662">
                  <c:v>42011</c:v>
                </c:pt>
                <c:pt idx="663">
                  <c:v>42012</c:v>
                </c:pt>
                <c:pt idx="664">
                  <c:v>42013</c:v>
                </c:pt>
                <c:pt idx="665">
                  <c:v>42016</c:v>
                </c:pt>
                <c:pt idx="666">
                  <c:v>42017</c:v>
                </c:pt>
                <c:pt idx="667">
                  <c:v>42018</c:v>
                </c:pt>
                <c:pt idx="668">
                  <c:v>42019</c:v>
                </c:pt>
                <c:pt idx="669">
                  <c:v>42020</c:v>
                </c:pt>
                <c:pt idx="670">
                  <c:v>42023</c:v>
                </c:pt>
                <c:pt idx="671">
                  <c:v>42024</c:v>
                </c:pt>
                <c:pt idx="672">
                  <c:v>42025</c:v>
                </c:pt>
                <c:pt idx="673">
                  <c:v>42026</c:v>
                </c:pt>
                <c:pt idx="674">
                  <c:v>42027</c:v>
                </c:pt>
                <c:pt idx="675">
                  <c:v>42030</c:v>
                </c:pt>
                <c:pt idx="676">
                  <c:v>42031</c:v>
                </c:pt>
                <c:pt idx="677">
                  <c:v>42032</c:v>
                </c:pt>
                <c:pt idx="678">
                  <c:v>42033</c:v>
                </c:pt>
                <c:pt idx="679">
                  <c:v>42034</c:v>
                </c:pt>
                <c:pt idx="680">
                  <c:v>42037</c:v>
                </c:pt>
                <c:pt idx="681">
                  <c:v>42038</c:v>
                </c:pt>
                <c:pt idx="682">
                  <c:v>42039</c:v>
                </c:pt>
                <c:pt idx="683">
                  <c:v>42040</c:v>
                </c:pt>
                <c:pt idx="684">
                  <c:v>42041</c:v>
                </c:pt>
                <c:pt idx="685">
                  <c:v>42044</c:v>
                </c:pt>
                <c:pt idx="686">
                  <c:v>42045</c:v>
                </c:pt>
                <c:pt idx="687">
                  <c:v>42046</c:v>
                </c:pt>
                <c:pt idx="688">
                  <c:v>42047</c:v>
                </c:pt>
                <c:pt idx="689">
                  <c:v>42048</c:v>
                </c:pt>
                <c:pt idx="690">
                  <c:v>42051</c:v>
                </c:pt>
                <c:pt idx="691">
                  <c:v>42052</c:v>
                </c:pt>
                <c:pt idx="692">
                  <c:v>42053</c:v>
                </c:pt>
                <c:pt idx="693">
                  <c:v>42054</c:v>
                </c:pt>
                <c:pt idx="694">
                  <c:v>42055</c:v>
                </c:pt>
                <c:pt idx="695">
                  <c:v>42058</c:v>
                </c:pt>
                <c:pt idx="696">
                  <c:v>42059</c:v>
                </c:pt>
                <c:pt idx="697">
                  <c:v>42060</c:v>
                </c:pt>
                <c:pt idx="698">
                  <c:v>42061</c:v>
                </c:pt>
                <c:pt idx="699">
                  <c:v>42062</c:v>
                </c:pt>
                <c:pt idx="700">
                  <c:v>42065</c:v>
                </c:pt>
                <c:pt idx="701">
                  <c:v>42066</c:v>
                </c:pt>
                <c:pt idx="702">
                  <c:v>42067</c:v>
                </c:pt>
                <c:pt idx="703">
                  <c:v>42068</c:v>
                </c:pt>
                <c:pt idx="704">
                  <c:v>42069</c:v>
                </c:pt>
                <c:pt idx="705">
                  <c:v>42072</c:v>
                </c:pt>
                <c:pt idx="706">
                  <c:v>42073</c:v>
                </c:pt>
                <c:pt idx="707">
                  <c:v>42074</c:v>
                </c:pt>
                <c:pt idx="708">
                  <c:v>42075</c:v>
                </c:pt>
                <c:pt idx="709">
                  <c:v>42076</c:v>
                </c:pt>
                <c:pt idx="710">
                  <c:v>42079</c:v>
                </c:pt>
                <c:pt idx="711">
                  <c:v>42080</c:v>
                </c:pt>
                <c:pt idx="712">
                  <c:v>42081</c:v>
                </c:pt>
                <c:pt idx="713">
                  <c:v>42082</c:v>
                </c:pt>
                <c:pt idx="714">
                  <c:v>42083</c:v>
                </c:pt>
                <c:pt idx="715">
                  <c:v>42086</c:v>
                </c:pt>
                <c:pt idx="716">
                  <c:v>42087</c:v>
                </c:pt>
                <c:pt idx="717">
                  <c:v>42088</c:v>
                </c:pt>
                <c:pt idx="718">
                  <c:v>42089</c:v>
                </c:pt>
                <c:pt idx="719">
                  <c:v>42090</c:v>
                </c:pt>
                <c:pt idx="720">
                  <c:v>42093</c:v>
                </c:pt>
                <c:pt idx="721">
                  <c:v>42094</c:v>
                </c:pt>
                <c:pt idx="722">
                  <c:v>42095</c:v>
                </c:pt>
                <c:pt idx="723">
                  <c:v>42096</c:v>
                </c:pt>
                <c:pt idx="724">
                  <c:v>42097</c:v>
                </c:pt>
                <c:pt idx="725">
                  <c:v>42100</c:v>
                </c:pt>
                <c:pt idx="726">
                  <c:v>42101</c:v>
                </c:pt>
                <c:pt idx="727">
                  <c:v>42102</c:v>
                </c:pt>
                <c:pt idx="728">
                  <c:v>42103</c:v>
                </c:pt>
                <c:pt idx="729">
                  <c:v>42104</c:v>
                </c:pt>
                <c:pt idx="730">
                  <c:v>42107</c:v>
                </c:pt>
                <c:pt idx="731">
                  <c:v>42108</c:v>
                </c:pt>
                <c:pt idx="732">
                  <c:v>42109</c:v>
                </c:pt>
                <c:pt idx="733">
                  <c:v>42110</c:v>
                </c:pt>
                <c:pt idx="734">
                  <c:v>42111</c:v>
                </c:pt>
                <c:pt idx="735">
                  <c:v>42115</c:v>
                </c:pt>
                <c:pt idx="736">
                  <c:v>42116</c:v>
                </c:pt>
                <c:pt idx="737">
                  <c:v>42117</c:v>
                </c:pt>
                <c:pt idx="738">
                  <c:v>42118</c:v>
                </c:pt>
                <c:pt idx="739">
                  <c:v>42121</c:v>
                </c:pt>
                <c:pt idx="740">
                  <c:v>42122</c:v>
                </c:pt>
                <c:pt idx="741">
                  <c:v>42123</c:v>
                </c:pt>
                <c:pt idx="742">
                  <c:v>42124</c:v>
                </c:pt>
                <c:pt idx="743">
                  <c:v>42125</c:v>
                </c:pt>
                <c:pt idx="744">
                  <c:v>42128</c:v>
                </c:pt>
                <c:pt idx="745">
                  <c:v>42129</c:v>
                </c:pt>
                <c:pt idx="746">
                  <c:v>42130</c:v>
                </c:pt>
                <c:pt idx="747">
                  <c:v>42131</c:v>
                </c:pt>
                <c:pt idx="748">
                  <c:v>42132</c:v>
                </c:pt>
                <c:pt idx="749">
                  <c:v>42135</c:v>
                </c:pt>
                <c:pt idx="750">
                  <c:v>42136</c:v>
                </c:pt>
                <c:pt idx="751">
                  <c:v>42137</c:v>
                </c:pt>
                <c:pt idx="752">
                  <c:v>42138</c:v>
                </c:pt>
                <c:pt idx="753">
                  <c:v>42139</c:v>
                </c:pt>
                <c:pt idx="754">
                  <c:v>42142</c:v>
                </c:pt>
                <c:pt idx="755">
                  <c:v>42143</c:v>
                </c:pt>
                <c:pt idx="756">
                  <c:v>42144</c:v>
                </c:pt>
                <c:pt idx="757">
                  <c:v>42145</c:v>
                </c:pt>
                <c:pt idx="758">
                  <c:v>42146</c:v>
                </c:pt>
                <c:pt idx="759">
                  <c:v>42149</c:v>
                </c:pt>
                <c:pt idx="760">
                  <c:v>42150</c:v>
                </c:pt>
                <c:pt idx="761">
                  <c:v>42151</c:v>
                </c:pt>
                <c:pt idx="762">
                  <c:v>42152</c:v>
                </c:pt>
                <c:pt idx="763">
                  <c:v>42153</c:v>
                </c:pt>
                <c:pt idx="764">
                  <c:v>42156</c:v>
                </c:pt>
                <c:pt idx="765">
                  <c:v>42157</c:v>
                </c:pt>
                <c:pt idx="766">
                  <c:v>42158</c:v>
                </c:pt>
                <c:pt idx="767">
                  <c:v>42159</c:v>
                </c:pt>
                <c:pt idx="768">
                  <c:v>42160</c:v>
                </c:pt>
                <c:pt idx="769">
                  <c:v>42163</c:v>
                </c:pt>
                <c:pt idx="770">
                  <c:v>42164</c:v>
                </c:pt>
                <c:pt idx="771">
                  <c:v>42165</c:v>
                </c:pt>
                <c:pt idx="772">
                  <c:v>42166</c:v>
                </c:pt>
                <c:pt idx="773">
                  <c:v>42167</c:v>
                </c:pt>
                <c:pt idx="774">
                  <c:v>42170</c:v>
                </c:pt>
                <c:pt idx="775">
                  <c:v>42171</c:v>
                </c:pt>
                <c:pt idx="776">
                  <c:v>42172</c:v>
                </c:pt>
                <c:pt idx="777">
                  <c:v>42173</c:v>
                </c:pt>
                <c:pt idx="778">
                  <c:v>42174</c:v>
                </c:pt>
                <c:pt idx="779">
                  <c:v>42177</c:v>
                </c:pt>
                <c:pt idx="780">
                  <c:v>42178</c:v>
                </c:pt>
                <c:pt idx="781">
                  <c:v>42179</c:v>
                </c:pt>
                <c:pt idx="782">
                  <c:v>42180</c:v>
                </c:pt>
                <c:pt idx="783">
                  <c:v>42181</c:v>
                </c:pt>
                <c:pt idx="784">
                  <c:v>42184</c:v>
                </c:pt>
                <c:pt idx="785">
                  <c:v>42185</c:v>
                </c:pt>
                <c:pt idx="786">
                  <c:v>42186</c:v>
                </c:pt>
                <c:pt idx="787">
                  <c:v>42187</c:v>
                </c:pt>
                <c:pt idx="788">
                  <c:v>42188</c:v>
                </c:pt>
                <c:pt idx="789">
                  <c:v>42191</c:v>
                </c:pt>
                <c:pt idx="790">
                  <c:v>42192</c:v>
                </c:pt>
                <c:pt idx="791">
                  <c:v>42193</c:v>
                </c:pt>
                <c:pt idx="792">
                  <c:v>42194</c:v>
                </c:pt>
                <c:pt idx="793">
                  <c:v>42195</c:v>
                </c:pt>
                <c:pt idx="794">
                  <c:v>42198</c:v>
                </c:pt>
                <c:pt idx="795">
                  <c:v>42199</c:v>
                </c:pt>
                <c:pt idx="796">
                  <c:v>42200</c:v>
                </c:pt>
                <c:pt idx="797">
                  <c:v>42201</c:v>
                </c:pt>
                <c:pt idx="798">
                  <c:v>42202</c:v>
                </c:pt>
                <c:pt idx="799">
                  <c:v>42205</c:v>
                </c:pt>
                <c:pt idx="800">
                  <c:v>42206</c:v>
                </c:pt>
                <c:pt idx="801">
                  <c:v>42207</c:v>
                </c:pt>
                <c:pt idx="802">
                  <c:v>42208</c:v>
                </c:pt>
                <c:pt idx="803">
                  <c:v>42209</c:v>
                </c:pt>
                <c:pt idx="804">
                  <c:v>42212</c:v>
                </c:pt>
                <c:pt idx="805">
                  <c:v>42213</c:v>
                </c:pt>
                <c:pt idx="806">
                  <c:v>42214</c:v>
                </c:pt>
                <c:pt idx="807">
                  <c:v>42215</c:v>
                </c:pt>
                <c:pt idx="808">
                  <c:v>42216</c:v>
                </c:pt>
                <c:pt idx="809">
                  <c:v>42219</c:v>
                </c:pt>
                <c:pt idx="810">
                  <c:v>42220</c:v>
                </c:pt>
                <c:pt idx="811">
                  <c:v>42221</c:v>
                </c:pt>
                <c:pt idx="812">
                  <c:v>42222</c:v>
                </c:pt>
                <c:pt idx="813">
                  <c:v>42223</c:v>
                </c:pt>
                <c:pt idx="814">
                  <c:v>42226</c:v>
                </c:pt>
                <c:pt idx="815">
                  <c:v>42227</c:v>
                </c:pt>
                <c:pt idx="816">
                  <c:v>42228</c:v>
                </c:pt>
                <c:pt idx="817">
                  <c:v>42229</c:v>
                </c:pt>
                <c:pt idx="818">
                  <c:v>42230</c:v>
                </c:pt>
                <c:pt idx="819">
                  <c:v>42233</c:v>
                </c:pt>
                <c:pt idx="820">
                  <c:v>42234</c:v>
                </c:pt>
                <c:pt idx="821">
                  <c:v>42235</c:v>
                </c:pt>
                <c:pt idx="822">
                  <c:v>42236</c:v>
                </c:pt>
                <c:pt idx="823">
                  <c:v>42237</c:v>
                </c:pt>
                <c:pt idx="824">
                  <c:v>42240</c:v>
                </c:pt>
                <c:pt idx="825">
                  <c:v>42241</c:v>
                </c:pt>
                <c:pt idx="826">
                  <c:v>42242</c:v>
                </c:pt>
                <c:pt idx="827">
                  <c:v>42243</c:v>
                </c:pt>
                <c:pt idx="828">
                  <c:v>42244</c:v>
                </c:pt>
                <c:pt idx="829">
                  <c:v>42247</c:v>
                </c:pt>
                <c:pt idx="830">
                  <c:v>42248</c:v>
                </c:pt>
                <c:pt idx="831">
                  <c:v>42249</c:v>
                </c:pt>
                <c:pt idx="832">
                  <c:v>42250</c:v>
                </c:pt>
                <c:pt idx="833">
                  <c:v>42251</c:v>
                </c:pt>
                <c:pt idx="834">
                  <c:v>42254</c:v>
                </c:pt>
                <c:pt idx="835">
                  <c:v>42255</c:v>
                </c:pt>
                <c:pt idx="836">
                  <c:v>42256</c:v>
                </c:pt>
                <c:pt idx="837">
                  <c:v>42257</c:v>
                </c:pt>
                <c:pt idx="838">
                  <c:v>42258</c:v>
                </c:pt>
                <c:pt idx="839">
                  <c:v>42261</c:v>
                </c:pt>
                <c:pt idx="840">
                  <c:v>42262</c:v>
                </c:pt>
                <c:pt idx="841">
                  <c:v>42263</c:v>
                </c:pt>
                <c:pt idx="842">
                  <c:v>42264</c:v>
                </c:pt>
                <c:pt idx="843">
                  <c:v>42265</c:v>
                </c:pt>
                <c:pt idx="844">
                  <c:v>42268</c:v>
                </c:pt>
                <c:pt idx="845">
                  <c:v>42269</c:v>
                </c:pt>
                <c:pt idx="846">
                  <c:v>42270</c:v>
                </c:pt>
                <c:pt idx="847">
                  <c:v>42271</c:v>
                </c:pt>
                <c:pt idx="848">
                  <c:v>42272</c:v>
                </c:pt>
                <c:pt idx="849">
                  <c:v>42275</c:v>
                </c:pt>
                <c:pt idx="850">
                  <c:v>42276</c:v>
                </c:pt>
                <c:pt idx="851">
                  <c:v>42277</c:v>
                </c:pt>
                <c:pt idx="852">
                  <c:v>42278</c:v>
                </c:pt>
                <c:pt idx="853">
                  <c:v>42279</c:v>
                </c:pt>
                <c:pt idx="854">
                  <c:v>42282</c:v>
                </c:pt>
                <c:pt idx="855">
                  <c:v>42283</c:v>
                </c:pt>
                <c:pt idx="856">
                  <c:v>42284</c:v>
                </c:pt>
                <c:pt idx="857">
                  <c:v>42285</c:v>
                </c:pt>
                <c:pt idx="858">
                  <c:v>42286</c:v>
                </c:pt>
                <c:pt idx="859">
                  <c:v>42289</c:v>
                </c:pt>
                <c:pt idx="860">
                  <c:v>42290</c:v>
                </c:pt>
                <c:pt idx="861">
                  <c:v>42291</c:v>
                </c:pt>
                <c:pt idx="862">
                  <c:v>42292</c:v>
                </c:pt>
                <c:pt idx="863">
                  <c:v>42293</c:v>
                </c:pt>
                <c:pt idx="864">
                  <c:v>42296</c:v>
                </c:pt>
                <c:pt idx="865">
                  <c:v>42297</c:v>
                </c:pt>
                <c:pt idx="866">
                  <c:v>42298</c:v>
                </c:pt>
                <c:pt idx="867">
                  <c:v>42299</c:v>
                </c:pt>
                <c:pt idx="868">
                  <c:v>42300</c:v>
                </c:pt>
                <c:pt idx="869">
                  <c:v>42303</c:v>
                </c:pt>
                <c:pt idx="870">
                  <c:v>42304</c:v>
                </c:pt>
                <c:pt idx="871">
                  <c:v>42305</c:v>
                </c:pt>
                <c:pt idx="872">
                  <c:v>42306</c:v>
                </c:pt>
                <c:pt idx="873">
                  <c:v>42307</c:v>
                </c:pt>
                <c:pt idx="874">
                  <c:v>42310</c:v>
                </c:pt>
                <c:pt idx="875">
                  <c:v>42311</c:v>
                </c:pt>
                <c:pt idx="876">
                  <c:v>42312</c:v>
                </c:pt>
                <c:pt idx="877">
                  <c:v>42313</c:v>
                </c:pt>
                <c:pt idx="878">
                  <c:v>42314</c:v>
                </c:pt>
                <c:pt idx="879">
                  <c:v>42317</c:v>
                </c:pt>
                <c:pt idx="880">
                  <c:v>42318</c:v>
                </c:pt>
                <c:pt idx="881">
                  <c:v>42319</c:v>
                </c:pt>
                <c:pt idx="882">
                  <c:v>42320</c:v>
                </c:pt>
                <c:pt idx="883">
                  <c:v>42321</c:v>
                </c:pt>
                <c:pt idx="884">
                  <c:v>42324</c:v>
                </c:pt>
                <c:pt idx="885">
                  <c:v>42325</c:v>
                </c:pt>
                <c:pt idx="886">
                  <c:v>42326</c:v>
                </c:pt>
                <c:pt idx="887">
                  <c:v>42327</c:v>
                </c:pt>
                <c:pt idx="888">
                  <c:v>42328</c:v>
                </c:pt>
                <c:pt idx="889">
                  <c:v>42331</c:v>
                </c:pt>
                <c:pt idx="890">
                  <c:v>42332</c:v>
                </c:pt>
                <c:pt idx="891">
                  <c:v>42333</c:v>
                </c:pt>
                <c:pt idx="892">
                  <c:v>42334</c:v>
                </c:pt>
                <c:pt idx="893">
                  <c:v>42335</c:v>
                </c:pt>
                <c:pt idx="894">
                  <c:v>42338</c:v>
                </c:pt>
                <c:pt idx="895">
                  <c:v>42339</c:v>
                </c:pt>
                <c:pt idx="896">
                  <c:v>42340</c:v>
                </c:pt>
                <c:pt idx="897">
                  <c:v>42341</c:v>
                </c:pt>
                <c:pt idx="898">
                  <c:v>42342</c:v>
                </c:pt>
                <c:pt idx="899">
                  <c:v>42345</c:v>
                </c:pt>
                <c:pt idx="900">
                  <c:v>42346</c:v>
                </c:pt>
                <c:pt idx="901">
                  <c:v>42347</c:v>
                </c:pt>
                <c:pt idx="902">
                  <c:v>42348</c:v>
                </c:pt>
                <c:pt idx="903">
                  <c:v>42349</c:v>
                </c:pt>
                <c:pt idx="904">
                  <c:v>42352</c:v>
                </c:pt>
                <c:pt idx="905">
                  <c:v>42353</c:v>
                </c:pt>
                <c:pt idx="906">
                  <c:v>42354</c:v>
                </c:pt>
                <c:pt idx="907">
                  <c:v>42355</c:v>
                </c:pt>
                <c:pt idx="908">
                  <c:v>42356</c:v>
                </c:pt>
                <c:pt idx="909">
                  <c:v>42359</c:v>
                </c:pt>
                <c:pt idx="910">
                  <c:v>42360</c:v>
                </c:pt>
                <c:pt idx="911">
                  <c:v>42361</c:v>
                </c:pt>
                <c:pt idx="912">
                  <c:v>42362</c:v>
                </c:pt>
                <c:pt idx="913">
                  <c:v>42366</c:v>
                </c:pt>
                <c:pt idx="914">
                  <c:v>42367</c:v>
                </c:pt>
                <c:pt idx="915">
                  <c:v>42368</c:v>
                </c:pt>
                <c:pt idx="916">
                  <c:v>42369</c:v>
                </c:pt>
                <c:pt idx="917">
                  <c:v>42373</c:v>
                </c:pt>
                <c:pt idx="918">
                  <c:v>42374</c:v>
                </c:pt>
                <c:pt idx="919">
                  <c:v>42375</c:v>
                </c:pt>
                <c:pt idx="920">
                  <c:v>42376</c:v>
                </c:pt>
                <c:pt idx="921">
                  <c:v>42377</c:v>
                </c:pt>
                <c:pt idx="922">
                  <c:v>42380</c:v>
                </c:pt>
                <c:pt idx="923">
                  <c:v>42381</c:v>
                </c:pt>
                <c:pt idx="924">
                  <c:v>42382</c:v>
                </c:pt>
                <c:pt idx="925">
                  <c:v>42383</c:v>
                </c:pt>
                <c:pt idx="926">
                  <c:v>42384</c:v>
                </c:pt>
                <c:pt idx="927">
                  <c:v>42387</c:v>
                </c:pt>
                <c:pt idx="928">
                  <c:v>42388</c:v>
                </c:pt>
                <c:pt idx="929">
                  <c:v>42389</c:v>
                </c:pt>
                <c:pt idx="930">
                  <c:v>42390</c:v>
                </c:pt>
                <c:pt idx="931">
                  <c:v>42391</c:v>
                </c:pt>
                <c:pt idx="932">
                  <c:v>42394</c:v>
                </c:pt>
                <c:pt idx="933">
                  <c:v>42395</c:v>
                </c:pt>
                <c:pt idx="934">
                  <c:v>42396</c:v>
                </c:pt>
                <c:pt idx="935">
                  <c:v>42397</c:v>
                </c:pt>
                <c:pt idx="936">
                  <c:v>42398</c:v>
                </c:pt>
                <c:pt idx="937">
                  <c:v>42401</c:v>
                </c:pt>
                <c:pt idx="938">
                  <c:v>42402</c:v>
                </c:pt>
                <c:pt idx="939">
                  <c:v>42403</c:v>
                </c:pt>
                <c:pt idx="940">
                  <c:v>42404</c:v>
                </c:pt>
                <c:pt idx="941">
                  <c:v>42405</c:v>
                </c:pt>
                <c:pt idx="942">
                  <c:v>42408</c:v>
                </c:pt>
                <c:pt idx="943">
                  <c:v>42409</c:v>
                </c:pt>
                <c:pt idx="944">
                  <c:v>42410</c:v>
                </c:pt>
                <c:pt idx="945">
                  <c:v>42411</c:v>
                </c:pt>
                <c:pt idx="946">
                  <c:v>42412</c:v>
                </c:pt>
                <c:pt idx="947">
                  <c:v>42415</c:v>
                </c:pt>
                <c:pt idx="948">
                  <c:v>42416</c:v>
                </c:pt>
                <c:pt idx="949">
                  <c:v>42417</c:v>
                </c:pt>
                <c:pt idx="950">
                  <c:v>42418</c:v>
                </c:pt>
                <c:pt idx="951">
                  <c:v>42419</c:v>
                </c:pt>
                <c:pt idx="952">
                  <c:v>42422</c:v>
                </c:pt>
                <c:pt idx="953">
                  <c:v>42423</c:v>
                </c:pt>
                <c:pt idx="954">
                  <c:v>42424</c:v>
                </c:pt>
                <c:pt idx="955">
                  <c:v>42425</c:v>
                </c:pt>
                <c:pt idx="956">
                  <c:v>42426</c:v>
                </c:pt>
                <c:pt idx="957">
                  <c:v>42429</c:v>
                </c:pt>
                <c:pt idx="958">
                  <c:v>42430</c:v>
                </c:pt>
                <c:pt idx="959">
                  <c:v>42431</c:v>
                </c:pt>
                <c:pt idx="960">
                  <c:v>42432</c:v>
                </c:pt>
                <c:pt idx="961">
                  <c:v>42433</c:v>
                </c:pt>
                <c:pt idx="962">
                  <c:v>42436</c:v>
                </c:pt>
                <c:pt idx="963">
                  <c:v>42437</c:v>
                </c:pt>
                <c:pt idx="964">
                  <c:v>42438</c:v>
                </c:pt>
                <c:pt idx="965">
                  <c:v>42439</c:v>
                </c:pt>
                <c:pt idx="966">
                  <c:v>42440</c:v>
                </c:pt>
                <c:pt idx="967">
                  <c:v>42443</c:v>
                </c:pt>
                <c:pt idx="968">
                  <c:v>42444</c:v>
                </c:pt>
                <c:pt idx="969">
                  <c:v>42445</c:v>
                </c:pt>
                <c:pt idx="970">
                  <c:v>42446</c:v>
                </c:pt>
                <c:pt idx="971">
                  <c:v>42447</c:v>
                </c:pt>
                <c:pt idx="972">
                  <c:v>42450</c:v>
                </c:pt>
                <c:pt idx="973">
                  <c:v>42451</c:v>
                </c:pt>
                <c:pt idx="974">
                  <c:v>42452</c:v>
                </c:pt>
                <c:pt idx="975">
                  <c:v>42453</c:v>
                </c:pt>
                <c:pt idx="976">
                  <c:v>42457</c:v>
                </c:pt>
                <c:pt idx="977">
                  <c:v>42458</c:v>
                </c:pt>
                <c:pt idx="978">
                  <c:v>42459</c:v>
                </c:pt>
                <c:pt idx="979">
                  <c:v>42460</c:v>
                </c:pt>
                <c:pt idx="980">
                  <c:v>42461</c:v>
                </c:pt>
                <c:pt idx="981">
                  <c:v>42464</c:v>
                </c:pt>
                <c:pt idx="982">
                  <c:v>42465</c:v>
                </c:pt>
                <c:pt idx="983">
                  <c:v>42466</c:v>
                </c:pt>
                <c:pt idx="984">
                  <c:v>42467</c:v>
                </c:pt>
                <c:pt idx="985">
                  <c:v>42468</c:v>
                </c:pt>
                <c:pt idx="986">
                  <c:v>42471</c:v>
                </c:pt>
                <c:pt idx="987">
                  <c:v>42472</c:v>
                </c:pt>
                <c:pt idx="988">
                  <c:v>42473</c:v>
                </c:pt>
                <c:pt idx="989">
                  <c:v>42474</c:v>
                </c:pt>
                <c:pt idx="990">
                  <c:v>42475</c:v>
                </c:pt>
                <c:pt idx="991">
                  <c:v>42478</c:v>
                </c:pt>
                <c:pt idx="992">
                  <c:v>42479</c:v>
                </c:pt>
                <c:pt idx="993">
                  <c:v>42480</c:v>
                </c:pt>
                <c:pt idx="994">
                  <c:v>42481</c:v>
                </c:pt>
                <c:pt idx="995">
                  <c:v>42482</c:v>
                </c:pt>
                <c:pt idx="996">
                  <c:v>42485</c:v>
                </c:pt>
                <c:pt idx="997">
                  <c:v>42486</c:v>
                </c:pt>
                <c:pt idx="998">
                  <c:v>42487</c:v>
                </c:pt>
                <c:pt idx="999">
                  <c:v>42488</c:v>
                </c:pt>
                <c:pt idx="1000">
                  <c:v>42489</c:v>
                </c:pt>
                <c:pt idx="1001">
                  <c:v>42126</c:v>
                </c:pt>
                <c:pt idx="1002">
                  <c:v>42127</c:v>
                </c:pt>
                <c:pt idx="1003">
                  <c:v>42128</c:v>
                </c:pt>
                <c:pt idx="1004">
                  <c:v>42129</c:v>
                </c:pt>
                <c:pt idx="1005">
                  <c:v>42130</c:v>
                </c:pt>
                <c:pt idx="1006">
                  <c:v>42499</c:v>
                </c:pt>
                <c:pt idx="1007">
                  <c:v>42500</c:v>
                </c:pt>
                <c:pt idx="1008">
                  <c:v>42501</c:v>
                </c:pt>
                <c:pt idx="1009">
                  <c:v>42502</c:v>
                </c:pt>
                <c:pt idx="1010">
                  <c:v>42503</c:v>
                </c:pt>
                <c:pt idx="1011">
                  <c:v>42506</c:v>
                </c:pt>
                <c:pt idx="1012">
                  <c:v>42507</c:v>
                </c:pt>
                <c:pt idx="1013">
                  <c:v>42508</c:v>
                </c:pt>
                <c:pt idx="1014">
                  <c:v>42509</c:v>
                </c:pt>
                <c:pt idx="1015">
                  <c:v>42510</c:v>
                </c:pt>
                <c:pt idx="1016">
                  <c:v>42513</c:v>
                </c:pt>
                <c:pt idx="1017">
                  <c:v>42514</c:v>
                </c:pt>
                <c:pt idx="1018">
                  <c:v>42515</c:v>
                </c:pt>
                <c:pt idx="1019">
                  <c:v>42516</c:v>
                </c:pt>
                <c:pt idx="1020">
                  <c:v>42517</c:v>
                </c:pt>
                <c:pt idx="1021">
                  <c:v>42521</c:v>
                </c:pt>
                <c:pt idx="1022">
                  <c:v>42522</c:v>
                </c:pt>
                <c:pt idx="1023">
                  <c:v>42523</c:v>
                </c:pt>
                <c:pt idx="1024">
                  <c:v>42524</c:v>
                </c:pt>
                <c:pt idx="1025">
                  <c:v>42527</c:v>
                </c:pt>
                <c:pt idx="1026">
                  <c:v>42528</c:v>
                </c:pt>
                <c:pt idx="1027">
                  <c:v>42529</c:v>
                </c:pt>
                <c:pt idx="1028">
                  <c:v>42530</c:v>
                </c:pt>
                <c:pt idx="1029">
                  <c:v>42531</c:v>
                </c:pt>
                <c:pt idx="1030">
                  <c:v>42534</c:v>
                </c:pt>
                <c:pt idx="1031">
                  <c:v>42535</c:v>
                </c:pt>
                <c:pt idx="1032">
                  <c:v>42536</c:v>
                </c:pt>
                <c:pt idx="1033">
                  <c:v>42537</c:v>
                </c:pt>
                <c:pt idx="1034">
                  <c:v>42538</c:v>
                </c:pt>
                <c:pt idx="1035">
                  <c:v>42541</c:v>
                </c:pt>
                <c:pt idx="1036">
                  <c:v>42542</c:v>
                </c:pt>
                <c:pt idx="1037">
                  <c:v>42543</c:v>
                </c:pt>
                <c:pt idx="1038">
                  <c:v>42544</c:v>
                </c:pt>
                <c:pt idx="1039">
                  <c:v>42545</c:v>
                </c:pt>
                <c:pt idx="1040">
                  <c:v>42548</c:v>
                </c:pt>
                <c:pt idx="1041">
                  <c:v>42549</c:v>
                </c:pt>
                <c:pt idx="1042">
                  <c:v>42550</c:v>
                </c:pt>
                <c:pt idx="1043">
                  <c:v>42551</c:v>
                </c:pt>
                <c:pt idx="1044">
                  <c:v>42552</c:v>
                </c:pt>
                <c:pt idx="1045">
                  <c:v>42555</c:v>
                </c:pt>
                <c:pt idx="1046">
                  <c:v>42556</c:v>
                </c:pt>
                <c:pt idx="1047">
                  <c:v>42557</c:v>
                </c:pt>
                <c:pt idx="1048">
                  <c:v>42558</c:v>
                </c:pt>
                <c:pt idx="1049">
                  <c:v>42559</c:v>
                </c:pt>
                <c:pt idx="1050">
                  <c:v>42562</c:v>
                </c:pt>
                <c:pt idx="1051">
                  <c:v>42563</c:v>
                </c:pt>
                <c:pt idx="1052">
                  <c:v>42564</c:v>
                </c:pt>
                <c:pt idx="1053">
                  <c:v>42565</c:v>
                </c:pt>
                <c:pt idx="1054">
                  <c:v>42566</c:v>
                </c:pt>
                <c:pt idx="1055">
                  <c:v>42569</c:v>
                </c:pt>
                <c:pt idx="1056">
                  <c:v>42570</c:v>
                </c:pt>
                <c:pt idx="1057">
                  <c:v>42571</c:v>
                </c:pt>
                <c:pt idx="1058">
                  <c:v>42572</c:v>
                </c:pt>
                <c:pt idx="1059">
                  <c:v>42573</c:v>
                </c:pt>
                <c:pt idx="1060">
                  <c:v>42576</c:v>
                </c:pt>
                <c:pt idx="1061">
                  <c:v>42577</c:v>
                </c:pt>
                <c:pt idx="1062">
                  <c:v>42578</c:v>
                </c:pt>
                <c:pt idx="1063">
                  <c:v>42579</c:v>
                </c:pt>
                <c:pt idx="1064">
                  <c:v>42580</c:v>
                </c:pt>
                <c:pt idx="1065">
                  <c:v>42583</c:v>
                </c:pt>
                <c:pt idx="1066">
                  <c:v>42584</c:v>
                </c:pt>
                <c:pt idx="1067">
                  <c:v>42585</c:v>
                </c:pt>
                <c:pt idx="1068">
                  <c:v>42586</c:v>
                </c:pt>
                <c:pt idx="1069">
                  <c:v>42587</c:v>
                </c:pt>
                <c:pt idx="1070">
                  <c:v>42590</c:v>
                </c:pt>
                <c:pt idx="1071">
                  <c:v>42591</c:v>
                </c:pt>
                <c:pt idx="1072">
                  <c:v>42592</c:v>
                </c:pt>
                <c:pt idx="1073">
                  <c:v>42593</c:v>
                </c:pt>
                <c:pt idx="1074">
                  <c:v>42594</c:v>
                </c:pt>
                <c:pt idx="1075">
                  <c:v>42597</c:v>
                </c:pt>
                <c:pt idx="1076">
                  <c:v>42598</c:v>
                </c:pt>
                <c:pt idx="1077">
                  <c:v>42599</c:v>
                </c:pt>
                <c:pt idx="1078">
                  <c:v>42600</c:v>
                </c:pt>
                <c:pt idx="1079">
                  <c:v>42601</c:v>
                </c:pt>
                <c:pt idx="1080">
                  <c:v>42604</c:v>
                </c:pt>
                <c:pt idx="1081">
                  <c:v>42605</c:v>
                </c:pt>
                <c:pt idx="1082">
                  <c:v>42606</c:v>
                </c:pt>
                <c:pt idx="1083">
                  <c:v>42607</c:v>
                </c:pt>
                <c:pt idx="1084">
                  <c:v>42608</c:v>
                </c:pt>
                <c:pt idx="1085">
                  <c:v>42611</c:v>
                </c:pt>
                <c:pt idx="1086">
                  <c:v>42612</c:v>
                </c:pt>
                <c:pt idx="1087">
                  <c:v>42613</c:v>
                </c:pt>
                <c:pt idx="1088">
                  <c:v>42614</c:v>
                </c:pt>
                <c:pt idx="1089">
                  <c:v>42615</c:v>
                </c:pt>
                <c:pt idx="1090">
                  <c:v>42618</c:v>
                </c:pt>
                <c:pt idx="1091">
                  <c:v>42619</c:v>
                </c:pt>
                <c:pt idx="1092">
                  <c:v>42620</c:v>
                </c:pt>
                <c:pt idx="1093">
                  <c:v>42621</c:v>
                </c:pt>
                <c:pt idx="1094">
                  <c:v>42622</c:v>
                </c:pt>
                <c:pt idx="1095">
                  <c:v>42625</c:v>
                </c:pt>
                <c:pt idx="1096">
                  <c:v>42626</c:v>
                </c:pt>
                <c:pt idx="1097">
                  <c:v>42627</c:v>
                </c:pt>
                <c:pt idx="1098">
                  <c:v>42628</c:v>
                </c:pt>
                <c:pt idx="1099">
                  <c:v>42629</c:v>
                </c:pt>
                <c:pt idx="1100">
                  <c:v>42632</c:v>
                </c:pt>
                <c:pt idx="1101">
                  <c:v>42633</c:v>
                </c:pt>
                <c:pt idx="1102">
                  <c:v>42634</c:v>
                </c:pt>
                <c:pt idx="1103">
                  <c:v>42635</c:v>
                </c:pt>
                <c:pt idx="1104">
                  <c:v>42636</c:v>
                </c:pt>
                <c:pt idx="1105">
                  <c:v>42639</c:v>
                </c:pt>
                <c:pt idx="1106">
                  <c:v>42640</c:v>
                </c:pt>
                <c:pt idx="1107">
                  <c:v>42641</c:v>
                </c:pt>
                <c:pt idx="1108">
                  <c:v>42642</c:v>
                </c:pt>
                <c:pt idx="1109">
                  <c:v>42643</c:v>
                </c:pt>
                <c:pt idx="1110">
                  <c:v>42646</c:v>
                </c:pt>
                <c:pt idx="1111">
                  <c:v>42647</c:v>
                </c:pt>
                <c:pt idx="1112">
                  <c:v>42648</c:v>
                </c:pt>
                <c:pt idx="1113">
                  <c:v>42649</c:v>
                </c:pt>
                <c:pt idx="1114">
                  <c:v>42650</c:v>
                </c:pt>
                <c:pt idx="1115">
                  <c:v>42653</c:v>
                </c:pt>
                <c:pt idx="1116">
                  <c:v>42654</c:v>
                </c:pt>
                <c:pt idx="1117">
                  <c:v>42655</c:v>
                </c:pt>
                <c:pt idx="1118">
                  <c:v>42656</c:v>
                </c:pt>
                <c:pt idx="1119">
                  <c:v>42657</c:v>
                </c:pt>
                <c:pt idx="1120">
                  <c:v>42660</c:v>
                </c:pt>
                <c:pt idx="1121">
                  <c:v>42661</c:v>
                </c:pt>
                <c:pt idx="1122">
                  <c:v>42662</c:v>
                </c:pt>
                <c:pt idx="1123">
                  <c:v>42663</c:v>
                </c:pt>
                <c:pt idx="1124">
                  <c:v>42664</c:v>
                </c:pt>
                <c:pt idx="1125">
                  <c:v>42667</c:v>
                </c:pt>
                <c:pt idx="1126">
                  <c:v>42668</c:v>
                </c:pt>
                <c:pt idx="1127">
                  <c:v>42669</c:v>
                </c:pt>
                <c:pt idx="1128">
                  <c:v>42670</c:v>
                </c:pt>
                <c:pt idx="1129">
                  <c:v>42671</c:v>
                </c:pt>
                <c:pt idx="1130">
                  <c:v>42674</c:v>
                </c:pt>
                <c:pt idx="1131">
                  <c:v>42675</c:v>
                </c:pt>
                <c:pt idx="1132">
                  <c:v>42676</c:v>
                </c:pt>
                <c:pt idx="1133">
                  <c:v>42677</c:v>
                </c:pt>
                <c:pt idx="1134">
                  <c:v>42678</c:v>
                </c:pt>
                <c:pt idx="1135">
                  <c:v>42681</c:v>
                </c:pt>
                <c:pt idx="1136">
                  <c:v>42682</c:v>
                </c:pt>
                <c:pt idx="1137">
                  <c:v>42683</c:v>
                </c:pt>
                <c:pt idx="1138">
                  <c:v>42684</c:v>
                </c:pt>
                <c:pt idx="1139">
                  <c:v>42685</c:v>
                </c:pt>
                <c:pt idx="1140">
                  <c:v>42688</c:v>
                </c:pt>
                <c:pt idx="1141">
                  <c:v>42689</c:v>
                </c:pt>
                <c:pt idx="1142">
                  <c:v>42690</c:v>
                </c:pt>
                <c:pt idx="1143">
                  <c:v>42691</c:v>
                </c:pt>
                <c:pt idx="1144">
                  <c:v>42692</c:v>
                </c:pt>
                <c:pt idx="1145">
                  <c:v>42695</c:v>
                </c:pt>
                <c:pt idx="1146">
                  <c:v>42696</c:v>
                </c:pt>
                <c:pt idx="1147">
                  <c:v>42697</c:v>
                </c:pt>
                <c:pt idx="1148">
                  <c:v>42698</c:v>
                </c:pt>
                <c:pt idx="1149">
                  <c:v>42699</c:v>
                </c:pt>
                <c:pt idx="1150">
                  <c:v>42702</c:v>
                </c:pt>
                <c:pt idx="1151">
                  <c:v>42703</c:v>
                </c:pt>
                <c:pt idx="1152">
                  <c:v>42704</c:v>
                </c:pt>
                <c:pt idx="1153">
                  <c:v>42705</c:v>
                </c:pt>
                <c:pt idx="1154">
                  <c:v>42706</c:v>
                </c:pt>
                <c:pt idx="1155">
                  <c:v>42709</c:v>
                </c:pt>
                <c:pt idx="1156">
                  <c:v>42710</c:v>
                </c:pt>
                <c:pt idx="1157">
                  <c:v>42711</c:v>
                </c:pt>
                <c:pt idx="1158">
                  <c:v>42712</c:v>
                </c:pt>
                <c:pt idx="1159">
                  <c:v>42713</c:v>
                </c:pt>
                <c:pt idx="1160">
                  <c:v>42716</c:v>
                </c:pt>
                <c:pt idx="1161">
                  <c:v>42717</c:v>
                </c:pt>
                <c:pt idx="1162">
                  <c:v>42718</c:v>
                </c:pt>
                <c:pt idx="1163">
                  <c:v>42719</c:v>
                </c:pt>
                <c:pt idx="1164">
                  <c:v>42720</c:v>
                </c:pt>
                <c:pt idx="1165">
                  <c:v>42723</c:v>
                </c:pt>
                <c:pt idx="1166">
                  <c:v>42724</c:v>
                </c:pt>
                <c:pt idx="1167">
                  <c:v>42725</c:v>
                </c:pt>
                <c:pt idx="1168">
                  <c:v>42726</c:v>
                </c:pt>
                <c:pt idx="1169">
                  <c:v>42727</c:v>
                </c:pt>
                <c:pt idx="1170">
                  <c:v>42730</c:v>
                </c:pt>
                <c:pt idx="1171">
                  <c:v>42731</c:v>
                </c:pt>
                <c:pt idx="1172">
                  <c:v>42732</c:v>
                </c:pt>
                <c:pt idx="1173">
                  <c:v>42733</c:v>
                </c:pt>
                <c:pt idx="1174">
                  <c:v>42734</c:v>
                </c:pt>
                <c:pt idx="1175">
                  <c:v>42737</c:v>
                </c:pt>
                <c:pt idx="1176">
                  <c:v>42738</c:v>
                </c:pt>
                <c:pt idx="1177">
                  <c:v>42739</c:v>
                </c:pt>
                <c:pt idx="1178">
                  <c:v>42740</c:v>
                </c:pt>
                <c:pt idx="1179">
                  <c:v>42741</c:v>
                </c:pt>
                <c:pt idx="1180">
                  <c:v>42744</c:v>
                </c:pt>
                <c:pt idx="1181">
                  <c:v>42745</c:v>
                </c:pt>
                <c:pt idx="1182">
                  <c:v>42746</c:v>
                </c:pt>
                <c:pt idx="1183">
                  <c:v>42747</c:v>
                </c:pt>
                <c:pt idx="1184">
                  <c:v>42748</c:v>
                </c:pt>
                <c:pt idx="1185">
                  <c:v>42751</c:v>
                </c:pt>
                <c:pt idx="1186">
                  <c:v>42752</c:v>
                </c:pt>
                <c:pt idx="1187">
                  <c:v>42753</c:v>
                </c:pt>
                <c:pt idx="1188">
                  <c:v>42754</c:v>
                </c:pt>
                <c:pt idx="1189">
                  <c:v>42755</c:v>
                </c:pt>
                <c:pt idx="1190">
                  <c:v>42758</c:v>
                </c:pt>
                <c:pt idx="1191">
                  <c:v>42759</c:v>
                </c:pt>
                <c:pt idx="1192">
                  <c:v>42760</c:v>
                </c:pt>
                <c:pt idx="1193">
                  <c:v>42761</c:v>
                </c:pt>
                <c:pt idx="1194">
                  <c:v>42762</c:v>
                </c:pt>
                <c:pt idx="1195">
                  <c:v>42765</c:v>
                </c:pt>
                <c:pt idx="1196">
                  <c:v>42766</c:v>
                </c:pt>
                <c:pt idx="1197">
                  <c:v>42767</c:v>
                </c:pt>
                <c:pt idx="1198">
                  <c:v>42768</c:v>
                </c:pt>
                <c:pt idx="1199">
                  <c:v>42769</c:v>
                </c:pt>
                <c:pt idx="1200">
                  <c:v>42772</c:v>
                </c:pt>
                <c:pt idx="1201">
                  <c:v>42773</c:v>
                </c:pt>
                <c:pt idx="1202">
                  <c:v>42774</c:v>
                </c:pt>
                <c:pt idx="1203">
                  <c:v>42775</c:v>
                </c:pt>
                <c:pt idx="1204">
                  <c:v>42776</c:v>
                </c:pt>
                <c:pt idx="1205">
                  <c:v>42779</c:v>
                </c:pt>
                <c:pt idx="1206">
                  <c:v>42780</c:v>
                </c:pt>
                <c:pt idx="1207">
                  <c:v>42781</c:v>
                </c:pt>
                <c:pt idx="1208">
                  <c:v>42782</c:v>
                </c:pt>
                <c:pt idx="1209">
                  <c:v>42783</c:v>
                </c:pt>
                <c:pt idx="1210">
                  <c:v>42786</c:v>
                </c:pt>
                <c:pt idx="1211">
                  <c:v>42787</c:v>
                </c:pt>
                <c:pt idx="1212">
                  <c:v>42788</c:v>
                </c:pt>
                <c:pt idx="1213">
                  <c:v>42789</c:v>
                </c:pt>
                <c:pt idx="1214">
                  <c:v>42790</c:v>
                </c:pt>
                <c:pt idx="1215">
                  <c:v>42793</c:v>
                </c:pt>
                <c:pt idx="1216">
                  <c:v>42794</c:v>
                </c:pt>
                <c:pt idx="1217">
                  <c:v>42795</c:v>
                </c:pt>
                <c:pt idx="1218">
                  <c:v>42796</c:v>
                </c:pt>
                <c:pt idx="1219">
                  <c:v>42797</c:v>
                </c:pt>
                <c:pt idx="1220">
                  <c:v>42800</c:v>
                </c:pt>
                <c:pt idx="1221">
                  <c:v>42801</c:v>
                </c:pt>
                <c:pt idx="1222">
                  <c:v>42802</c:v>
                </c:pt>
                <c:pt idx="1223">
                  <c:v>42803</c:v>
                </c:pt>
                <c:pt idx="1224">
                  <c:v>42804</c:v>
                </c:pt>
                <c:pt idx="1225">
                  <c:v>42807</c:v>
                </c:pt>
                <c:pt idx="1226">
                  <c:v>42808</c:v>
                </c:pt>
                <c:pt idx="1227">
                  <c:v>42809</c:v>
                </c:pt>
                <c:pt idx="1228">
                  <c:v>42810</c:v>
                </c:pt>
                <c:pt idx="1229">
                  <c:v>42811</c:v>
                </c:pt>
                <c:pt idx="1230">
                  <c:v>42814</c:v>
                </c:pt>
                <c:pt idx="1231">
                  <c:v>42815</c:v>
                </c:pt>
                <c:pt idx="1232">
                  <c:v>42816</c:v>
                </c:pt>
                <c:pt idx="1233">
                  <c:v>42817</c:v>
                </c:pt>
                <c:pt idx="1234">
                  <c:v>42818</c:v>
                </c:pt>
                <c:pt idx="1235">
                  <c:v>42821</c:v>
                </c:pt>
                <c:pt idx="1236">
                  <c:v>42822</c:v>
                </c:pt>
                <c:pt idx="1237">
                  <c:v>42823</c:v>
                </c:pt>
                <c:pt idx="1238">
                  <c:v>42824</c:v>
                </c:pt>
                <c:pt idx="1239">
                  <c:v>42825</c:v>
                </c:pt>
                <c:pt idx="1240">
                  <c:v>42828</c:v>
                </c:pt>
                <c:pt idx="1241">
                  <c:v>42829</c:v>
                </c:pt>
                <c:pt idx="1242">
                  <c:v>42830</c:v>
                </c:pt>
                <c:pt idx="1243">
                  <c:v>42831</c:v>
                </c:pt>
                <c:pt idx="1244">
                  <c:v>42832</c:v>
                </c:pt>
                <c:pt idx="1245">
                  <c:v>42835</c:v>
                </c:pt>
                <c:pt idx="1246">
                  <c:v>42836</c:v>
                </c:pt>
                <c:pt idx="1247">
                  <c:v>42837</c:v>
                </c:pt>
                <c:pt idx="1248">
                  <c:v>42838</c:v>
                </c:pt>
                <c:pt idx="1249">
                  <c:v>42842</c:v>
                </c:pt>
                <c:pt idx="1250">
                  <c:v>42843</c:v>
                </c:pt>
                <c:pt idx="1251">
                  <c:v>42844</c:v>
                </c:pt>
                <c:pt idx="1252">
                  <c:v>42845</c:v>
                </c:pt>
                <c:pt idx="1253">
                  <c:v>42846</c:v>
                </c:pt>
                <c:pt idx="1254">
                  <c:v>42849</c:v>
                </c:pt>
                <c:pt idx="1255">
                  <c:v>42850</c:v>
                </c:pt>
                <c:pt idx="1256">
                  <c:v>42851</c:v>
                </c:pt>
                <c:pt idx="1257">
                  <c:v>42852</c:v>
                </c:pt>
                <c:pt idx="1258">
                  <c:v>42853</c:v>
                </c:pt>
                <c:pt idx="1259">
                  <c:v>42856</c:v>
                </c:pt>
                <c:pt idx="1260">
                  <c:v>42857</c:v>
                </c:pt>
                <c:pt idx="1261">
                  <c:v>42858</c:v>
                </c:pt>
                <c:pt idx="1262">
                  <c:v>42859</c:v>
                </c:pt>
                <c:pt idx="1263">
                  <c:v>42860</c:v>
                </c:pt>
                <c:pt idx="1264">
                  <c:v>42863</c:v>
                </c:pt>
                <c:pt idx="1265">
                  <c:v>42864</c:v>
                </c:pt>
                <c:pt idx="1266">
                  <c:v>42865</c:v>
                </c:pt>
                <c:pt idx="1267">
                  <c:v>42866</c:v>
                </c:pt>
                <c:pt idx="1268">
                  <c:v>42867</c:v>
                </c:pt>
                <c:pt idx="1269">
                  <c:v>42870</c:v>
                </c:pt>
                <c:pt idx="1270">
                  <c:v>42871</c:v>
                </c:pt>
                <c:pt idx="1271">
                  <c:v>42872</c:v>
                </c:pt>
                <c:pt idx="1272">
                  <c:v>42873</c:v>
                </c:pt>
                <c:pt idx="1273">
                  <c:v>42874</c:v>
                </c:pt>
                <c:pt idx="1274">
                  <c:v>42877</c:v>
                </c:pt>
                <c:pt idx="1275">
                  <c:v>42878</c:v>
                </c:pt>
                <c:pt idx="1276">
                  <c:v>42879</c:v>
                </c:pt>
                <c:pt idx="1277">
                  <c:v>42880</c:v>
                </c:pt>
                <c:pt idx="1278">
                  <c:v>42881</c:v>
                </c:pt>
                <c:pt idx="1279">
                  <c:v>42884</c:v>
                </c:pt>
                <c:pt idx="1280">
                  <c:v>42885</c:v>
                </c:pt>
                <c:pt idx="1281">
                  <c:v>42886</c:v>
                </c:pt>
                <c:pt idx="1282">
                  <c:v>42887</c:v>
                </c:pt>
                <c:pt idx="1283">
                  <c:v>42888</c:v>
                </c:pt>
                <c:pt idx="1284">
                  <c:v>42891</c:v>
                </c:pt>
                <c:pt idx="1285">
                  <c:v>42892</c:v>
                </c:pt>
                <c:pt idx="1286">
                  <c:v>42893</c:v>
                </c:pt>
                <c:pt idx="1287">
                  <c:v>42894</c:v>
                </c:pt>
                <c:pt idx="1288">
                  <c:v>42895</c:v>
                </c:pt>
                <c:pt idx="1289">
                  <c:v>42898</c:v>
                </c:pt>
                <c:pt idx="1290">
                  <c:v>42899</c:v>
                </c:pt>
                <c:pt idx="1291">
                  <c:v>42900</c:v>
                </c:pt>
                <c:pt idx="1292">
                  <c:v>42901</c:v>
                </c:pt>
                <c:pt idx="1293">
                  <c:v>42902</c:v>
                </c:pt>
                <c:pt idx="1294">
                  <c:v>42905</c:v>
                </c:pt>
                <c:pt idx="1295">
                  <c:v>42906</c:v>
                </c:pt>
                <c:pt idx="1296">
                  <c:v>42907</c:v>
                </c:pt>
                <c:pt idx="1297">
                  <c:v>42908</c:v>
                </c:pt>
                <c:pt idx="1298">
                  <c:v>42909</c:v>
                </c:pt>
                <c:pt idx="1299">
                  <c:v>42912</c:v>
                </c:pt>
                <c:pt idx="1300">
                  <c:v>42913</c:v>
                </c:pt>
                <c:pt idx="1301">
                  <c:v>42914</c:v>
                </c:pt>
                <c:pt idx="1302">
                  <c:v>42915</c:v>
                </c:pt>
                <c:pt idx="1303">
                  <c:v>42916</c:v>
                </c:pt>
                <c:pt idx="1304">
                  <c:v>42919</c:v>
                </c:pt>
                <c:pt idx="1305">
                  <c:v>42921</c:v>
                </c:pt>
                <c:pt idx="1306">
                  <c:v>42922</c:v>
                </c:pt>
                <c:pt idx="1307">
                  <c:v>42923</c:v>
                </c:pt>
                <c:pt idx="1308">
                  <c:v>42926</c:v>
                </c:pt>
                <c:pt idx="1309">
                  <c:v>42927</c:v>
                </c:pt>
                <c:pt idx="1310">
                  <c:v>42928</c:v>
                </c:pt>
                <c:pt idx="1311">
                  <c:v>42929</c:v>
                </c:pt>
                <c:pt idx="1312">
                  <c:v>42930</c:v>
                </c:pt>
                <c:pt idx="1313">
                  <c:v>42933</c:v>
                </c:pt>
                <c:pt idx="1314">
                  <c:v>42934</c:v>
                </c:pt>
                <c:pt idx="1315">
                  <c:v>42935</c:v>
                </c:pt>
                <c:pt idx="1316">
                  <c:v>42936</c:v>
                </c:pt>
                <c:pt idx="1317">
                  <c:v>42937</c:v>
                </c:pt>
                <c:pt idx="1318">
                  <c:v>42940</c:v>
                </c:pt>
                <c:pt idx="1319">
                  <c:v>42941</c:v>
                </c:pt>
                <c:pt idx="1320">
                  <c:v>42942</c:v>
                </c:pt>
                <c:pt idx="1321">
                  <c:v>42943</c:v>
                </c:pt>
                <c:pt idx="1322">
                  <c:v>42944</c:v>
                </c:pt>
                <c:pt idx="1323">
                  <c:v>42947</c:v>
                </c:pt>
                <c:pt idx="1324">
                  <c:v>42948</c:v>
                </c:pt>
                <c:pt idx="1325">
                  <c:v>42949</c:v>
                </c:pt>
                <c:pt idx="1326">
                  <c:v>42950</c:v>
                </c:pt>
                <c:pt idx="1327">
                  <c:v>42951</c:v>
                </c:pt>
                <c:pt idx="1328">
                  <c:v>42955</c:v>
                </c:pt>
                <c:pt idx="1329">
                  <c:v>42956</c:v>
                </c:pt>
                <c:pt idx="1330">
                  <c:v>42957</c:v>
                </c:pt>
                <c:pt idx="1331">
                  <c:v>42958</c:v>
                </c:pt>
                <c:pt idx="1332">
                  <c:v>42961</c:v>
                </c:pt>
                <c:pt idx="1333">
                  <c:v>42962</c:v>
                </c:pt>
                <c:pt idx="1334">
                  <c:v>42963</c:v>
                </c:pt>
                <c:pt idx="1335">
                  <c:v>42964</c:v>
                </c:pt>
                <c:pt idx="1336">
                  <c:v>42965</c:v>
                </c:pt>
                <c:pt idx="1337">
                  <c:v>42968</c:v>
                </c:pt>
                <c:pt idx="1338">
                  <c:v>42969</c:v>
                </c:pt>
                <c:pt idx="1339">
                  <c:v>42970</c:v>
                </c:pt>
                <c:pt idx="1340">
                  <c:v>42971</c:v>
                </c:pt>
                <c:pt idx="1341">
                  <c:v>42972</c:v>
                </c:pt>
                <c:pt idx="1342">
                  <c:v>42975</c:v>
                </c:pt>
                <c:pt idx="1343">
                  <c:v>42976</c:v>
                </c:pt>
                <c:pt idx="1344">
                  <c:v>42977</c:v>
                </c:pt>
                <c:pt idx="1345">
                  <c:v>42978</c:v>
                </c:pt>
                <c:pt idx="1346">
                  <c:v>42979</c:v>
                </c:pt>
                <c:pt idx="1347">
                  <c:v>42982</c:v>
                </c:pt>
                <c:pt idx="1348">
                  <c:v>42983</c:v>
                </c:pt>
                <c:pt idx="1349">
                  <c:v>42984</c:v>
                </c:pt>
                <c:pt idx="1350">
                  <c:v>42985</c:v>
                </c:pt>
                <c:pt idx="1351">
                  <c:v>42986</c:v>
                </c:pt>
                <c:pt idx="1352">
                  <c:v>42989</c:v>
                </c:pt>
                <c:pt idx="1353">
                  <c:v>42990</c:v>
                </c:pt>
                <c:pt idx="1354">
                  <c:v>42991</c:v>
                </c:pt>
                <c:pt idx="1355">
                  <c:v>42992</c:v>
                </c:pt>
                <c:pt idx="1356">
                  <c:v>42993</c:v>
                </c:pt>
                <c:pt idx="1357">
                  <c:v>42996</c:v>
                </c:pt>
                <c:pt idx="1358">
                  <c:v>42997</c:v>
                </c:pt>
                <c:pt idx="1359">
                  <c:v>42998</c:v>
                </c:pt>
                <c:pt idx="1360">
                  <c:v>42999</c:v>
                </c:pt>
                <c:pt idx="1361">
                  <c:v>43000</c:v>
                </c:pt>
                <c:pt idx="1362">
                  <c:v>43003</c:v>
                </c:pt>
                <c:pt idx="1363">
                  <c:v>43004</c:v>
                </c:pt>
                <c:pt idx="1364">
                  <c:v>43005</c:v>
                </c:pt>
                <c:pt idx="1365">
                  <c:v>43006</c:v>
                </c:pt>
                <c:pt idx="1366">
                  <c:v>43007</c:v>
                </c:pt>
                <c:pt idx="1367">
                  <c:v>43010</c:v>
                </c:pt>
                <c:pt idx="1368">
                  <c:v>43011</c:v>
                </c:pt>
                <c:pt idx="1369">
                  <c:v>43012</c:v>
                </c:pt>
                <c:pt idx="1370">
                  <c:v>43013</c:v>
                </c:pt>
                <c:pt idx="1371">
                  <c:v>43014</c:v>
                </c:pt>
                <c:pt idx="1372">
                  <c:v>43017</c:v>
                </c:pt>
                <c:pt idx="1373">
                  <c:v>43018</c:v>
                </c:pt>
                <c:pt idx="1374">
                  <c:v>43019</c:v>
                </c:pt>
                <c:pt idx="1375">
                  <c:v>43020</c:v>
                </c:pt>
                <c:pt idx="1376">
                  <c:v>43021</c:v>
                </c:pt>
                <c:pt idx="1377">
                  <c:v>43025</c:v>
                </c:pt>
                <c:pt idx="1378">
                  <c:v>43026</c:v>
                </c:pt>
                <c:pt idx="1379">
                  <c:v>43027</c:v>
                </c:pt>
                <c:pt idx="1380">
                  <c:v>43028</c:v>
                </c:pt>
                <c:pt idx="1381">
                  <c:v>43031</c:v>
                </c:pt>
                <c:pt idx="1382">
                  <c:v>43032</c:v>
                </c:pt>
                <c:pt idx="1383">
                  <c:v>43033</c:v>
                </c:pt>
                <c:pt idx="1384">
                  <c:v>43034</c:v>
                </c:pt>
                <c:pt idx="1385">
                  <c:v>43035</c:v>
                </c:pt>
                <c:pt idx="1386">
                  <c:v>43038</c:v>
                </c:pt>
                <c:pt idx="1387">
                  <c:v>43039</c:v>
                </c:pt>
                <c:pt idx="1388">
                  <c:v>43040</c:v>
                </c:pt>
                <c:pt idx="1389">
                  <c:v>43041</c:v>
                </c:pt>
                <c:pt idx="1390">
                  <c:v>43042</c:v>
                </c:pt>
                <c:pt idx="1391">
                  <c:v>43045</c:v>
                </c:pt>
                <c:pt idx="1392">
                  <c:v>43046</c:v>
                </c:pt>
                <c:pt idx="1393">
                  <c:v>43047</c:v>
                </c:pt>
                <c:pt idx="1394">
                  <c:v>43048</c:v>
                </c:pt>
                <c:pt idx="1395">
                  <c:v>43049</c:v>
                </c:pt>
                <c:pt idx="1396">
                  <c:v>43052</c:v>
                </c:pt>
                <c:pt idx="1397">
                  <c:v>43053</c:v>
                </c:pt>
                <c:pt idx="1398">
                  <c:v>43054</c:v>
                </c:pt>
                <c:pt idx="1399">
                  <c:v>43055</c:v>
                </c:pt>
                <c:pt idx="1400">
                  <c:v>43056</c:v>
                </c:pt>
                <c:pt idx="1401">
                  <c:v>43059</c:v>
                </c:pt>
                <c:pt idx="1402">
                  <c:v>43060</c:v>
                </c:pt>
                <c:pt idx="1403">
                  <c:v>43061</c:v>
                </c:pt>
                <c:pt idx="1404">
                  <c:v>43062</c:v>
                </c:pt>
                <c:pt idx="1405">
                  <c:v>43063</c:v>
                </c:pt>
                <c:pt idx="1406">
                  <c:v>43066</c:v>
                </c:pt>
                <c:pt idx="1407">
                  <c:v>43067</c:v>
                </c:pt>
                <c:pt idx="1408">
                  <c:v>43068</c:v>
                </c:pt>
                <c:pt idx="1409">
                  <c:v>43069</c:v>
                </c:pt>
                <c:pt idx="1410">
                  <c:v>43070</c:v>
                </c:pt>
                <c:pt idx="1411">
                  <c:v>43073</c:v>
                </c:pt>
                <c:pt idx="1412">
                  <c:v>43074</c:v>
                </c:pt>
                <c:pt idx="1413">
                  <c:v>43075</c:v>
                </c:pt>
                <c:pt idx="1414">
                  <c:v>43076</c:v>
                </c:pt>
                <c:pt idx="1415">
                  <c:v>43077</c:v>
                </c:pt>
                <c:pt idx="1416">
                  <c:v>43080</c:v>
                </c:pt>
                <c:pt idx="1417">
                  <c:v>43081</c:v>
                </c:pt>
                <c:pt idx="1418">
                  <c:v>43082</c:v>
                </c:pt>
                <c:pt idx="1419">
                  <c:v>43083</c:v>
                </c:pt>
                <c:pt idx="1420">
                  <c:v>43084</c:v>
                </c:pt>
                <c:pt idx="1421">
                  <c:v>43087</c:v>
                </c:pt>
                <c:pt idx="1422">
                  <c:v>43088</c:v>
                </c:pt>
                <c:pt idx="1423">
                  <c:v>43089</c:v>
                </c:pt>
                <c:pt idx="1424">
                  <c:v>43090</c:v>
                </c:pt>
                <c:pt idx="1425">
                  <c:v>43091</c:v>
                </c:pt>
                <c:pt idx="1426">
                  <c:v>43095</c:v>
                </c:pt>
                <c:pt idx="1427">
                  <c:v>43096</c:v>
                </c:pt>
                <c:pt idx="1428">
                  <c:v>43097</c:v>
                </c:pt>
                <c:pt idx="1429">
                  <c:v>43098</c:v>
                </c:pt>
                <c:pt idx="1430">
                  <c:v>43102</c:v>
                </c:pt>
                <c:pt idx="1431">
                  <c:v>43103</c:v>
                </c:pt>
                <c:pt idx="1432">
                  <c:v>43104</c:v>
                </c:pt>
                <c:pt idx="1433">
                  <c:v>43105</c:v>
                </c:pt>
                <c:pt idx="1434">
                  <c:v>43108</c:v>
                </c:pt>
                <c:pt idx="1435">
                  <c:v>43109</c:v>
                </c:pt>
                <c:pt idx="1436">
                  <c:v>43110</c:v>
                </c:pt>
                <c:pt idx="1437">
                  <c:v>43111</c:v>
                </c:pt>
                <c:pt idx="1438">
                  <c:v>43112</c:v>
                </c:pt>
                <c:pt idx="1439">
                  <c:v>43115</c:v>
                </c:pt>
                <c:pt idx="1440">
                  <c:v>43116</c:v>
                </c:pt>
                <c:pt idx="1441">
                  <c:v>43117</c:v>
                </c:pt>
                <c:pt idx="1442">
                  <c:v>43118</c:v>
                </c:pt>
                <c:pt idx="1443">
                  <c:v>43119</c:v>
                </c:pt>
              </c:numCache>
            </c:numRef>
          </c:cat>
          <c:val>
            <c:numRef>
              <c:f>Hoja1!$E$2:$E$1445</c:f>
              <c:numCache>
                <c:formatCode>General</c:formatCode>
                <c:ptCount val="1444"/>
                <c:pt idx="0">
                  <c:v>143</c:v>
                </c:pt>
                <c:pt idx="1">
                  <c:v>140</c:v>
                </c:pt>
                <c:pt idx="2">
                  <c:v>139</c:v>
                </c:pt>
                <c:pt idx="3">
                  <c:v>136</c:v>
                </c:pt>
                <c:pt idx="4">
                  <c:v>137</c:v>
                </c:pt>
                <c:pt idx="5">
                  <c:v>140</c:v>
                </c:pt>
                <c:pt idx="6">
                  <c:v>149</c:v>
                </c:pt>
                <c:pt idx="7">
                  <c:v>149</c:v>
                </c:pt>
                <c:pt idx="8">
                  <c:v>146</c:v>
                </c:pt>
                <c:pt idx="9">
                  <c:v>150</c:v>
                </c:pt>
                <c:pt idx="10">
                  <c:v>148</c:v>
                </c:pt>
                <c:pt idx="11">
                  <c:v>150</c:v>
                </c:pt>
                <c:pt idx="12">
                  <c:v>151</c:v>
                </c:pt>
                <c:pt idx="13">
                  <c:v>151</c:v>
                </c:pt>
                <c:pt idx="14">
                  <c:v>152</c:v>
                </c:pt>
                <c:pt idx="15">
                  <c:v>153</c:v>
                </c:pt>
                <c:pt idx="16">
                  <c:v>149</c:v>
                </c:pt>
                <c:pt idx="17">
                  <c:v>148</c:v>
                </c:pt>
                <c:pt idx="18">
                  <c:v>145</c:v>
                </c:pt>
                <c:pt idx="19">
                  <c:v>142</c:v>
                </c:pt>
                <c:pt idx="20">
                  <c:v>140</c:v>
                </c:pt>
                <c:pt idx="21">
                  <c:v>139</c:v>
                </c:pt>
                <c:pt idx="22">
                  <c:v>132</c:v>
                </c:pt>
                <c:pt idx="23">
                  <c:v>130</c:v>
                </c:pt>
                <c:pt idx="24">
                  <c:v>132</c:v>
                </c:pt>
                <c:pt idx="25">
                  <c:v>140</c:v>
                </c:pt>
                <c:pt idx="26">
                  <c:v>146</c:v>
                </c:pt>
                <c:pt idx="27">
                  <c:v>146</c:v>
                </c:pt>
                <c:pt idx="28">
                  <c:v>150</c:v>
                </c:pt>
                <c:pt idx="29">
                  <c:v>148</c:v>
                </c:pt>
                <c:pt idx="30">
                  <c:v>149</c:v>
                </c:pt>
                <c:pt idx="31">
                  <c:v>148</c:v>
                </c:pt>
                <c:pt idx="32">
                  <c:v>149</c:v>
                </c:pt>
                <c:pt idx="33">
                  <c:v>146</c:v>
                </c:pt>
                <c:pt idx="34">
                  <c:v>150</c:v>
                </c:pt>
                <c:pt idx="35">
                  <c:v>145</c:v>
                </c:pt>
                <c:pt idx="36">
                  <c:v>147</c:v>
                </c:pt>
                <c:pt idx="37">
                  <c:v>148</c:v>
                </c:pt>
                <c:pt idx="38">
                  <c:v>150</c:v>
                </c:pt>
                <c:pt idx="39">
                  <c:v>146</c:v>
                </c:pt>
                <c:pt idx="40">
                  <c:v>143</c:v>
                </c:pt>
                <c:pt idx="41">
                  <c:v>135</c:v>
                </c:pt>
                <c:pt idx="42">
                  <c:v>135</c:v>
                </c:pt>
                <c:pt idx="43">
                  <c:v>135</c:v>
                </c:pt>
                <c:pt idx="44">
                  <c:v>142</c:v>
                </c:pt>
                <c:pt idx="45">
                  <c:v>145</c:v>
                </c:pt>
                <c:pt idx="46">
                  <c:v>146</c:v>
                </c:pt>
                <c:pt idx="47">
                  <c:v>148</c:v>
                </c:pt>
                <c:pt idx="48">
                  <c:v>147</c:v>
                </c:pt>
                <c:pt idx="49">
                  <c:v>147</c:v>
                </c:pt>
                <c:pt idx="50">
                  <c:v>147</c:v>
                </c:pt>
                <c:pt idx="51">
                  <c:v>152</c:v>
                </c:pt>
                <c:pt idx="52">
                  <c:v>146</c:v>
                </c:pt>
                <c:pt idx="53">
                  <c:v>148</c:v>
                </c:pt>
                <c:pt idx="54">
                  <c:v>145</c:v>
                </c:pt>
                <c:pt idx="55">
                  <c:v>143</c:v>
                </c:pt>
                <c:pt idx="56">
                  <c:v>143</c:v>
                </c:pt>
                <c:pt idx="57">
                  <c:v>147</c:v>
                </c:pt>
                <c:pt idx="58">
                  <c:v>147</c:v>
                </c:pt>
                <c:pt idx="59">
                  <c:v>154</c:v>
                </c:pt>
                <c:pt idx="60">
                  <c:v>149</c:v>
                </c:pt>
                <c:pt idx="61">
                  <c:v>150</c:v>
                </c:pt>
                <c:pt idx="62">
                  <c:v>158</c:v>
                </c:pt>
                <c:pt idx="63">
                  <c:v>159</c:v>
                </c:pt>
                <c:pt idx="64">
                  <c:v>163</c:v>
                </c:pt>
                <c:pt idx="65">
                  <c:v>162</c:v>
                </c:pt>
                <c:pt idx="66">
                  <c:v>167</c:v>
                </c:pt>
                <c:pt idx="67">
                  <c:v>167</c:v>
                </c:pt>
                <c:pt idx="68">
                  <c:v>166</c:v>
                </c:pt>
                <c:pt idx="69">
                  <c:v>163</c:v>
                </c:pt>
                <c:pt idx="70">
                  <c:v>158</c:v>
                </c:pt>
                <c:pt idx="71">
                  <c:v>155</c:v>
                </c:pt>
                <c:pt idx="72">
                  <c:v>159</c:v>
                </c:pt>
                <c:pt idx="73">
                  <c:v>157</c:v>
                </c:pt>
                <c:pt idx="74">
                  <c:v>152</c:v>
                </c:pt>
                <c:pt idx="75">
                  <c:v>152</c:v>
                </c:pt>
                <c:pt idx="76">
                  <c:v>149</c:v>
                </c:pt>
                <c:pt idx="77">
                  <c:v>151</c:v>
                </c:pt>
                <c:pt idx="78">
                  <c:v>149</c:v>
                </c:pt>
                <c:pt idx="79">
                  <c:v>148</c:v>
                </c:pt>
                <c:pt idx="80">
                  <c:v>146</c:v>
                </c:pt>
                <c:pt idx="81">
                  <c:v>147</c:v>
                </c:pt>
                <c:pt idx="82">
                  <c:v>147</c:v>
                </c:pt>
                <c:pt idx="83">
                  <c:v>147</c:v>
                </c:pt>
                <c:pt idx="84">
                  <c:v>144</c:v>
                </c:pt>
                <c:pt idx="85">
                  <c:v>144</c:v>
                </c:pt>
                <c:pt idx="86">
                  <c:v>144</c:v>
                </c:pt>
                <c:pt idx="87">
                  <c:v>142</c:v>
                </c:pt>
                <c:pt idx="88">
                  <c:v>141</c:v>
                </c:pt>
                <c:pt idx="89">
                  <c:v>144</c:v>
                </c:pt>
                <c:pt idx="90">
                  <c:v>146</c:v>
                </c:pt>
                <c:pt idx="91">
                  <c:v>149</c:v>
                </c:pt>
                <c:pt idx="92">
                  <c:v>150</c:v>
                </c:pt>
                <c:pt idx="93">
                  <c:v>156</c:v>
                </c:pt>
                <c:pt idx="94">
                  <c:v>156</c:v>
                </c:pt>
                <c:pt idx="95">
                  <c:v>153</c:v>
                </c:pt>
                <c:pt idx="96">
                  <c:v>145</c:v>
                </c:pt>
                <c:pt idx="97">
                  <c:v>145</c:v>
                </c:pt>
                <c:pt idx="98">
                  <c:v>147</c:v>
                </c:pt>
                <c:pt idx="99">
                  <c:v>148</c:v>
                </c:pt>
                <c:pt idx="100">
                  <c:v>146</c:v>
                </c:pt>
                <c:pt idx="101">
                  <c:v>152</c:v>
                </c:pt>
                <c:pt idx="102">
                  <c:v>154</c:v>
                </c:pt>
                <c:pt idx="103">
                  <c:v>162</c:v>
                </c:pt>
                <c:pt idx="104">
                  <c:v>162</c:v>
                </c:pt>
                <c:pt idx="105">
                  <c:v>165</c:v>
                </c:pt>
                <c:pt idx="106">
                  <c:v>165</c:v>
                </c:pt>
                <c:pt idx="107">
                  <c:v>163</c:v>
                </c:pt>
                <c:pt idx="108">
                  <c:v>164</c:v>
                </c:pt>
                <c:pt idx="109">
                  <c:v>169</c:v>
                </c:pt>
                <c:pt idx="110">
                  <c:v>168</c:v>
                </c:pt>
                <c:pt idx="111">
                  <c:v>165</c:v>
                </c:pt>
                <c:pt idx="112">
                  <c:v>170</c:v>
                </c:pt>
                <c:pt idx="113">
                  <c:v>170</c:v>
                </c:pt>
                <c:pt idx="114">
                  <c:v>178</c:v>
                </c:pt>
                <c:pt idx="115">
                  <c:v>179</c:v>
                </c:pt>
                <c:pt idx="116">
                  <c:v>177</c:v>
                </c:pt>
                <c:pt idx="117">
                  <c:v>168</c:v>
                </c:pt>
                <c:pt idx="118">
                  <c:v>170</c:v>
                </c:pt>
                <c:pt idx="119">
                  <c:v>168</c:v>
                </c:pt>
                <c:pt idx="120">
                  <c:v>166</c:v>
                </c:pt>
                <c:pt idx="121">
                  <c:v>165</c:v>
                </c:pt>
                <c:pt idx="122">
                  <c:v>168</c:v>
                </c:pt>
                <c:pt idx="123">
                  <c:v>169</c:v>
                </c:pt>
                <c:pt idx="124">
                  <c:v>167</c:v>
                </c:pt>
                <c:pt idx="125">
                  <c:v>166</c:v>
                </c:pt>
                <c:pt idx="126">
                  <c:v>167</c:v>
                </c:pt>
                <c:pt idx="127">
                  <c:v>168</c:v>
                </c:pt>
                <c:pt idx="128">
                  <c:v>166</c:v>
                </c:pt>
                <c:pt idx="129">
                  <c:v>169</c:v>
                </c:pt>
                <c:pt idx="130">
                  <c:v>165</c:v>
                </c:pt>
                <c:pt idx="131">
                  <c:v>164</c:v>
                </c:pt>
                <c:pt idx="132">
                  <c:v>167</c:v>
                </c:pt>
                <c:pt idx="133">
                  <c:v>163</c:v>
                </c:pt>
                <c:pt idx="134">
                  <c:v>163</c:v>
                </c:pt>
                <c:pt idx="135">
                  <c:v>159</c:v>
                </c:pt>
                <c:pt idx="136">
                  <c:v>160</c:v>
                </c:pt>
                <c:pt idx="137">
                  <c:v>162</c:v>
                </c:pt>
                <c:pt idx="138">
                  <c:v>163</c:v>
                </c:pt>
                <c:pt idx="139">
                  <c:v>164</c:v>
                </c:pt>
                <c:pt idx="140">
                  <c:v>162</c:v>
                </c:pt>
                <c:pt idx="141">
                  <c:v>163</c:v>
                </c:pt>
                <c:pt idx="142">
                  <c:v>162</c:v>
                </c:pt>
                <c:pt idx="143">
                  <c:v>164</c:v>
                </c:pt>
                <c:pt idx="144">
                  <c:v>163</c:v>
                </c:pt>
                <c:pt idx="145">
                  <c:v>165</c:v>
                </c:pt>
                <c:pt idx="146">
                  <c:v>165</c:v>
                </c:pt>
                <c:pt idx="147">
                  <c:v>165</c:v>
                </c:pt>
                <c:pt idx="148">
                  <c:v>167</c:v>
                </c:pt>
                <c:pt idx="149">
                  <c:v>161</c:v>
                </c:pt>
                <c:pt idx="150">
                  <c:v>159</c:v>
                </c:pt>
                <c:pt idx="151">
                  <c:v>163</c:v>
                </c:pt>
                <c:pt idx="152">
                  <c:v>164</c:v>
                </c:pt>
                <c:pt idx="153">
                  <c:v>176</c:v>
                </c:pt>
                <c:pt idx="154">
                  <c:v>182</c:v>
                </c:pt>
                <c:pt idx="155">
                  <c:v>191</c:v>
                </c:pt>
                <c:pt idx="156">
                  <c:v>191</c:v>
                </c:pt>
                <c:pt idx="157">
                  <c:v>206</c:v>
                </c:pt>
                <c:pt idx="158">
                  <c:v>215</c:v>
                </c:pt>
                <c:pt idx="159">
                  <c:v>221</c:v>
                </c:pt>
                <c:pt idx="160">
                  <c:v>198</c:v>
                </c:pt>
                <c:pt idx="161">
                  <c:v>185</c:v>
                </c:pt>
                <c:pt idx="162">
                  <c:v>182</c:v>
                </c:pt>
                <c:pt idx="163">
                  <c:v>179</c:v>
                </c:pt>
                <c:pt idx="164">
                  <c:v>168</c:v>
                </c:pt>
                <c:pt idx="165">
                  <c:v>167</c:v>
                </c:pt>
                <c:pt idx="166">
                  <c:v>176</c:v>
                </c:pt>
                <c:pt idx="167">
                  <c:v>176</c:v>
                </c:pt>
                <c:pt idx="168">
                  <c:v>178</c:v>
                </c:pt>
                <c:pt idx="169">
                  <c:v>181</c:v>
                </c:pt>
                <c:pt idx="170">
                  <c:v>186</c:v>
                </c:pt>
                <c:pt idx="171">
                  <c:v>195</c:v>
                </c:pt>
                <c:pt idx="172">
                  <c:v>200</c:v>
                </c:pt>
                <c:pt idx="173">
                  <c:v>196</c:v>
                </c:pt>
                <c:pt idx="174">
                  <c:v>190</c:v>
                </c:pt>
                <c:pt idx="175">
                  <c:v>193</c:v>
                </c:pt>
                <c:pt idx="176">
                  <c:v>201</c:v>
                </c:pt>
                <c:pt idx="177">
                  <c:v>203</c:v>
                </c:pt>
                <c:pt idx="178">
                  <c:v>205</c:v>
                </c:pt>
                <c:pt idx="179">
                  <c:v>211</c:v>
                </c:pt>
                <c:pt idx="180">
                  <c:v>208</c:v>
                </c:pt>
                <c:pt idx="181">
                  <c:v>208</c:v>
                </c:pt>
                <c:pt idx="182">
                  <c:v>207</c:v>
                </c:pt>
                <c:pt idx="183">
                  <c:v>205</c:v>
                </c:pt>
                <c:pt idx="184">
                  <c:v>199</c:v>
                </c:pt>
                <c:pt idx="185">
                  <c:v>199</c:v>
                </c:pt>
                <c:pt idx="186">
                  <c:v>198</c:v>
                </c:pt>
                <c:pt idx="187">
                  <c:v>204</c:v>
                </c:pt>
                <c:pt idx="188">
                  <c:v>210</c:v>
                </c:pt>
                <c:pt idx="189">
                  <c:v>201</c:v>
                </c:pt>
                <c:pt idx="190">
                  <c:v>208</c:v>
                </c:pt>
                <c:pt idx="191">
                  <c:v>204</c:v>
                </c:pt>
                <c:pt idx="192">
                  <c:v>194</c:v>
                </c:pt>
                <c:pt idx="193">
                  <c:v>195</c:v>
                </c:pt>
                <c:pt idx="194">
                  <c:v>195</c:v>
                </c:pt>
                <c:pt idx="195">
                  <c:v>188</c:v>
                </c:pt>
                <c:pt idx="196">
                  <c:v>187</c:v>
                </c:pt>
                <c:pt idx="197">
                  <c:v>193</c:v>
                </c:pt>
                <c:pt idx="198">
                  <c:v>192</c:v>
                </c:pt>
                <c:pt idx="199">
                  <c:v>189</c:v>
                </c:pt>
                <c:pt idx="200">
                  <c:v>183</c:v>
                </c:pt>
                <c:pt idx="201">
                  <c:v>183</c:v>
                </c:pt>
                <c:pt idx="202">
                  <c:v>173</c:v>
                </c:pt>
                <c:pt idx="203">
                  <c:v>178</c:v>
                </c:pt>
                <c:pt idx="204">
                  <c:v>171</c:v>
                </c:pt>
                <c:pt idx="205">
                  <c:v>168</c:v>
                </c:pt>
                <c:pt idx="206">
                  <c:v>174</c:v>
                </c:pt>
                <c:pt idx="207">
                  <c:v>177</c:v>
                </c:pt>
                <c:pt idx="208">
                  <c:v>173</c:v>
                </c:pt>
                <c:pt idx="209">
                  <c:v>169</c:v>
                </c:pt>
                <c:pt idx="210">
                  <c:v>171</c:v>
                </c:pt>
                <c:pt idx="211">
                  <c:v>161</c:v>
                </c:pt>
                <c:pt idx="212">
                  <c:v>160</c:v>
                </c:pt>
                <c:pt idx="213">
                  <c:v>165</c:v>
                </c:pt>
                <c:pt idx="214">
                  <c:v>168</c:v>
                </c:pt>
                <c:pt idx="215">
                  <c:v>170</c:v>
                </c:pt>
                <c:pt idx="216">
                  <c:v>176</c:v>
                </c:pt>
                <c:pt idx="217">
                  <c:v>186</c:v>
                </c:pt>
                <c:pt idx="218">
                  <c:v>187</c:v>
                </c:pt>
                <c:pt idx="219">
                  <c:v>185</c:v>
                </c:pt>
                <c:pt idx="220">
                  <c:v>193</c:v>
                </c:pt>
                <c:pt idx="221">
                  <c:v>198</c:v>
                </c:pt>
                <c:pt idx="222">
                  <c:v>206</c:v>
                </c:pt>
                <c:pt idx="223">
                  <c:v>211</c:v>
                </c:pt>
                <c:pt idx="224">
                  <c:v>202</c:v>
                </c:pt>
                <c:pt idx="225">
                  <c:v>201</c:v>
                </c:pt>
                <c:pt idx="226">
                  <c:v>193</c:v>
                </c:pt>
                <c:pt idx="227">
                  <c:v>192</c:v>
                </c:pt>
                <c:pt idx="228">
                  <c:v>186</c:v>
                </c:pt>
                <c:pt idx="229">
                  <c:v>182</c:v>
                </c:pt>
                <c:pt idx="230">
                  <c:v>184</c:v>
                </c:pt>
                <c:pt idx="231">
                  <c:v>178</c:v>
                </c:pt>
                <c:pt idx="232">
                  <c:v>180</c:v>
                </c:pt>
                <c:pt idx="233">
                  <c:v>182</c:v>
                </c:pt>
                <c:pt idx="234">
                  <c:v>177</c:v>
                </c:pt>
                <c:pt idx="235">
                  <c:v>180</c:v>
                </c:pt>
                <c:pt idx="236">
                  <c:v>170</c:v>
                </c:pt>
                <c:pt idx="237">
                  <c:v>177</c:v>
                </c:pt>
                <c:pt idx="238">
                  <c:v>175</c:v>
                </c:pt>
                <c:pt idx="239">
                  <c:v>173</c:v>
                </c:pt>
                <c:pt idx="240">
                  <c:v>176</c:v>
                </c:pt>
                <c:pt idx="241">
                  <c:v>177</c:v>
                </c:pt>
                <c:pt idx="242">
                  <c:v>179</c:v>
                </c:pt>
                <c:pt idx="243">
                  <c:v>181</c:v>
                </c:pt>
                <c:pt idx="244">
                  <c:v>186</c:v>
                </c:pt>
                <c:pt idx="245">
                  <c:v>190</c:v>
                </c:pt>
                <c:pt idx="246">
                  <c:v>184</c:v>
                </c:pt>
                <c:pt idx="247">
                  <c:v>179</c:v>
                </c:pt>
                <c:pt idx="248">
                  <c:v>172</c:v>
                </c:pt>
                <c:pt idx="249">
                  <c:v>174</c:v>
                </c:pt>
                <c:pt idx="250">
                  <c:v>173</c:v>
                </c:pt>
                <c:pt idx="251">
                  <c:v>174</c:v>
                </c:pt>
                <c:pt idx="252">
                  <c:v>170</c:v>
                </c:pt>
                <c:pt idx="253">
                  <c:v>167</c:v>
                </c:pt>
                <c:pt idx="254">
                  <c:v>171</c:v>
                </c:pt>
                <c:pt idx="255">
                  <c:v>169</c:v>
                </c:pt>
                <c:pt idx="256">
                  <c:v>167</c:v>
                </c:pt>
                <c:pt idx="257">
                  <c:v>165</c:v>
                </c:pt>
                <c:pt idx="258">
                  <c:v>162</c:v>
                </c:pt>
                <c:pt idx="259">
                  <c:v>170</c:v>
                </c:pt>
                <c:pt idx="260">
                  <c:v>165</c:v>
                </c:pt>
                <c:pt idx="261">
                  <c:v>159</c:v>
                </c:pt>
                <c:pt idx="262">
                  <c:v>164</c:v>
                </c:pt>
                <c:pt idx="263">
                  <c:v>163</c:v>
                </c:pt>
                <c:pt idx="264">
                  <c:v>164</c:v>
                </c:pt>
                <c:pt idx="265">
                  <c:v>170</c:v>
                </c:pt>
                <c:pt idx="266">
                  <c:v>162</c:v>
                </c:pt>
                <c:pt idx="267">
                  <c:v>162</c:v>
                </c:pt>
                <c:pt idx="268">
                  <c:v>159</c:v>
                </c:pt>
                <c:pt idx="269">
                  <c:v>163</c:v>
                </c:pt>
                <c:pt idx="270">
                  <c:v>164</c:v>
                </c:pt>
                <c:pt idx="271">
                  <c:v>164</c:v>
                </c:pt>
                <c:pt idx="272">
                  <c:v>170</c:v>
                </c:pt>
                <c:pt idx="273">
                  <c:v>170</c:v>
                </c:pt>
                <c:pt idx="274">
                  <c:v>171</c:v>
                </c:pt>
                <c:pt idx="275">
                  <c:v>174</c:v>
                </c:pt>
                <c:pt idx="276">
                  <c:v>169</c:v>
                </c:pt>
                <c:pt idx="277">
                  <c:v>164</c:v>
                </c:pt>
                <c:pt idx="278">
                  <c:v>162</c:v>
                </c:pt>
                <c:pt idx="279">
                  <c:v>169</c:v>
                </c:pt>
                <c:pt idx="280">
                  <c:v>167</c:v>
                </c:pt>
                <c:pt idx="281">
                  <c:v>171</c:v>
                </c:pt>
                <c:pt idx="282">
                  <c:v>173</c:v>
                </c:pt>
                <c:pt idx="283">
                  <c:v>176</c:v>
                </c:pt>
                <c:pt idx="284">
                  <c:v>178</c:v>
                </c:pt>
                <c:pt idx="285">
                  <c:v>179</c:v>
                </c:pt>
                <c:pt idx="286">
                  <c:v>185</c:v>
                </c:pt>
                <c:pt idx="287">
                  <c:v>191</c:v>
                </c:pt>
                <c:pt idx="288">
                  <c:v>191</c:v>
                </c:pt>
                <c:pt idx="289">
                  <c:v>178</c:v>
                </c:pt>
                <c:pt idx="290">
                  <c:v>184</c:v>
                </c:pt>
                <c:pt idx="291">
                  <c:v>175</c:v>
                </c:pt>
                <c:pt idx="292">
                  <c:v>171</c:v>
                </c:pt>
                <c:pt idx="293">
                  <c:v>175</c:v>
                </c:pt>
                <c:pt idx="294">
                  <c:v>177</c:v>
                </c:pt>
                <c:pt idx="295">
                  <c:v>172</c:v>
                </c:pt>
                <c:pt idx="296">
                  <c:v>185</c:v>
                </c:pt>
                <c:pt idx="297">
                  <c:v>181</c:v>
                </c:pt>
                <c:pt idx="298">
                  <c:v>171</c:v>
                </c:pt>
                <c:pt idx="299">
                  <c:v>171</c:v>
                </c:pt>
                <c:pt idx="300">
                  <c:v>171</c:v>
                </c:pt>
                <c:pt idx="301">
                  <c:v>186</c:v>
                </c:pt>
                <c:pt idx="302">
                  <c:v>187</c:v>
                </c:pt>
                <c:pt idx="303">
                  <c:v>189</c:v>
                </c:pt>
                <c:pt idx="304">
                  <c:v>181</c:v>
                </c:pt>
                <c:pt idx="305">
                  <c:v>172</c:v>
                </c:pt>
                <c:pt idx="306">
                  <c:v>174</c:v>
                </c:pt>
                <c:pt idx="307">
                  <c:v>174</c:v>
                </c:pt>
                <c:pt idx="308">
                  <c:v>184</c:v>
                </c:pt>
                <c:pt idx="309">
                  <c:v>184</c:v>
                </c:pt>
                <c:pt idx="310">
                  <c:v>185</c:v>
                </c:pt>
                <c:pt idx="311">
                  <c:v>182</c:v>
                </c:pt>
                <c:pt idx="312">
                  <c:v>186</c:v>
                </c:pt>
                <c:pt idx="313">
                  <c:v>189</c:v>
                </c:pt>
                <c:pt idx="314">
                  <c:v>196</c:v>
                </c:pt>
                <c:pt idx="315">
                  <c:v>201</c:v>
                </c:pt>
                <c:pt idx="316">
                  <c:v>206</c:v>
                </c:pt>
                <c:pt idx="317">
                  <c:v>202</c:v>
                </c:pt>
                <c:pt idx="318">
                  <c:v>194</c:v>
                </c:pt>
                <c:pt idx="319">
                  <c:v>191</c:v>
                </c:pt>
                <c:pt idx="320">
                  <c:v>196</c:v>
                </c:pt>
                <c:pt idx="321">
                  <c:v>196</c:v>
                </c:pt>
                <c:pt idx="322">
                  <c:v>199</c:v>
                </c:pt>
                <c:pt idx="323">
                  <c:v>199</c:v>
                </c:pt>
                <c:pt idx="324">
                  <c:v>197</c:v>
                </c:pt>
                <c:pt idx="325">
                  <c:v>203</c:v>
                </c:pt>
                <c:pt idx="326">
                  <c:v>207</c:v>
                </c:pt>
                <c:pt idx="327">
                  <c:v>205</c:v>
                </c:pt>
                <c:pt idx="328">
                  <c:v>211</c:v>
                </c:pt>
                <c:pt idx="329">
                  <c:v>210</c:v>
                </c:pt>
                <c:pt idx="330">
                  <c:v>206</c:v>
                </c:pt>
                <c:pt idx="331">
                  <c:v>209</c:v>
                </c:pt>
                <c:pt idx="332">
                  <c:v>212</c:v>
                </c:pt>
                <c:pt idx="333">
                  <c:v>216</c:v>
                </c:pt>
                <c:pt idx="334">
                  <c:v>224</c:v>
                </c:pt>
                <c:pt idx="335">
                  <c:v>230</c:v>
                </c:pt>
                <c:pt idx="336">
                  <c:v>237</c:v>
                </c:pt>
                <c:pt idx="337">
                  <c:v>248</c:v>
                </c:pt>
                <c:pt idx="338">
                  <c:v>237</c:v>
                </c:pt>
                <c:pt idx="339">
                  <c:v>238</c:v>
                </c:pt>
                <c:pt idx="340">
                  <c:v>230</c:v>
                </c:pt>
                <c:pt idx="341">
                  <c:v>227</c:v>
                </c:pt>
                <c:pt idx="342">
                  <c:v>224</c:v>
                </c:pt>
                <c:pt idx="343">
                  <c:v>232</c:v>
                </c:pt>
                <c:pt idx="344">
                  <c:v>232</c:v>
                </c:pt>
                <c:pt idx="345">
                  <c:v>233</c:v>
                </c:pt>
                <c:pt idx="346">
                  <c:v>239</c:v>
                </c:pt>
                <c:pt idx="347">
                  <c:v>239</c:v>
                </c:pt>
                <c:pt idx="348">
                  <c:v>230</c:v>
                </c:pt>
                <c:pt idx="349">
                  <c:v>227</c:v>
                </c:pt>
                <c:pt idx="350">
                  <c:v>225</c:v>
                </c:pt>
                <c:pt idx="351">
                  <c:v>231</c:v>
                </c:pt>
                <c:pt idx="352">
                  <c:v>230</c:v>
                </c:pt>
                <c:pt idx="353">
                  <c:v>215</c:v>
                </c:pt>
                <c:pt idx="354">
                  <c:v>214</c:v>
                </c:pt>
                <c:pt idx="355">
                  <c:v>217</c:v>
                </c:pt>
                <c:pt idx="356">
                  <c:v>218</c:v>
                </c:pt>
                <c:pt idx="357">
                  <c:v>216</c:v>
                </c:pt>
                <c:pt idx="358">
                  <c:v>229</c:v>
                </c:pt>
                <c:pt idx="359">
                  <c:v>243</c:v>
                </c:pt>
                <c:pt idx="360">
                  <c:v>244</c:v>
                </c:pt>
                <c:pt idx="361">
                  <c:v>260</c:v>
                </c:pt>
                <c:pt idx="362">
                  <c:v>266</c:v>
                </c:pt>
                <c:pt idx="363">
                  <c:v>261</c:v>
                </c:pt>
                <c:pt idx="364">
                  <c:v>259</c:v>
                </c:pt>
                <c:pt idx="365">
                  <c:v>251</c:v>
                </c:pt>
                <c:pt idx="366">
                  <c:v>232</c:v>
                </c:pt>
                <c:pt idx="367">
                  <c:v>232</c:v>
                </c:pt>
                <c:pt idx="368">
                  <c:v>230</c:v>
                </c:pt>
                <c:pt idx="369">
                  <c:v>225</c:v>
                </c:pt>
                <c:pt idx="370">
                  <c:v>222</c:v>
                </c:pt>
                <c:pt idx="371">
                  <c:v>222</c:v>
                </c:pt>
                <c:pt idx="372">
                  <c:v>230</c:v>
                </c:pt>
                <c:pt idx="373">
                  <c:v>230</c:v>
                </c:pt>
                <c:pt idx="374">
                  <c:v>233</c:v>
                </c:pt>
                <c:pt idx="375">
                  <c:v>226</c:v>
                </c:pt>
                <c:pt idx="376">
                  <c:v>220</c:v>
                </c:pt>
                <c:pt idx="377">
                  <c:v>222</c:v>
                </c:pt>
                <c:pt idx="378">
                  <c:v>225</c:v>
                </c:pt>
                <c:pt idx="379">
                  <c:v>227</c:v>
                </c:pt>
                <c:pt idx="380">
                  <c:v>225</c:v>
                </c:pt>
                <c:pt idx="381">
                  <c:v>217</c:v>
                </c:pt>
                <c:pt idx="382">
                  <c:v>217</c:v>
                </c:pt>
                <c:pt idx="383">
                  <c:v>223</c:v>
                </c:pt>
                <c:pt idx="384">
                  <c:v>219</c:v>
                </c:pt>
                <c:pt idx="385">
                  <c:v>216</c:v>
                </c:pt>
                <c:pt idx="386">
                  <c:v>224</c:v>
                </c:pt>
                <c:pt idx="387">
                  <c:v>218</c:v>
                </c:pt>
                <c:pt idx="388">
                  <c:v>210</c:v>
                </c:pt>
                <c:pt idx="389">
                  <c:v>213</c:v>
                </c:pt>
                <c:pt idx="390">
                  <c:v>214</c:v>
                </c:pt>
                <c:pt idx="391">
                  <c:v>214</c:v>
                </c:pt>
                <c:pt idx="392">
                  <c:v>219</c:v>
                </c:pt>
                <c:pt idx="393">
                  <c:v>223</c:v>
                </c:pt>
                <c:pt idx="394">
                  <c:v>223</c:v>
                </c:pt>
                <c:pt idx="395">
                  <c:v>227</c:v>
                </c:pt>
                <c:pt idx="396">
                  <c:v>232</c:v>
                </c:pt>
                <c:pt idx="397">
                  <c:v>229</c:v>
                </c:pt>
                <c:pt idx="398">
                  <c:v>230</c:v>
                </c:pt>
                <c:pt idx="399">
                  <c:v>229</c:v>
                </c:pt>
                <c:pt idx="400">
                  <c:v>228</c:v>
                </c:pt>
                <c:pt idx="401">
                  <c:v>226</c:v>
                </c:pt>
                <c:pt idx="402">
                  <c:v>224</c:v>
                </c:pt>
                <c:pt idx="403">
                  <c:v>225</c:v>
                </c:pt>
                <c:pt idx="404">
                  <c:v>228</c:v>
                </c:pt>
                <c:pt idx="405">
                  <c:v>228</c:v>
                </c:pt>
                <c:pt idx="406">
                  <c:v>228</c:v>
                </c:pt>
                <c:pt idx="407">
                  <c:v>230</c:v>
                </c:pt>
                <c:pt idx="408">
                  <c:v>270</c:v>
                </c:pt>
                <c:pt idx="409">
                  <c:v>263</c:v>
                </c:pt>
                <c:pt idx="410">
                  <c:v>259</c:v>
                </c:pt>
                <c:pt idx="411">
                  <c:v>251</c:v>
                </c:pt>
                <c:pt idx="412">
                  <c:v>247</c:v>
                </c:pt>
                <c:pt idx="413">
                  <c:v>240</c:v>
                </c:pt>
                <c:pt idx="414">
                  <c:v>249</c:v>
                </c:pt>
                <c:pt idx="415">
                  <c:v>246</c:v>
                </c:pt>
                <c:pt idx="416">
                  <c:v>243</c:v>
                </c:pt>
                <c:pt idx="417">
                  <c:v>239</c:v>
                </c:pt>
                <c:pt idx="418">
                  <c:v>250</c:v>
                </c:pt>
                <c:pt idx="419">
                  <c:v>243</c:v>
                </c:pt>
                <c:pt idx="420">
                  <c:v>243</c:v>
                </c:pt>
                <c:pt idx="421">
                  <c:v>252</c:v>
                </c:pt>
                <c:pt idx="422">
                  <c:v>253</c:v>
                </c:pt>
                <c:pt idx="423">
                  <c:v>250</c:v>
                </c:pt>
                <c:pt idx="424">
                  <c:v>246</c:v>
                </c:pt>
                <c:pt idx="425">
                  <c:v>249</c:v>
                </c:pt>
                <c:pt idx="426">
                  <c:v>250</c:v>
                </c:pt>
                <c:pt idx="427">
                  <c:v>239</c:v>
                </c:pt>
                <c:pt idx="428">
                  <c:v>243</c:v>
                </c:pt>
                <c:pt idx="429">
                  <c:v>246</c:v>
                </c:pt>
                <c:pt idx="430">
                  <c:v>249</c:v>
                </c:pt>
                <c:pt idx="431">
                  <c:v>240</c:v>
                </c:pt>
                <c:pt idx="432">
                  <c:v>247</c:v>
                </c:pt>
                <c:pt idx="433">
                  <c:v>251</c:v>
                </c:pt>
                <c:pt idx="434">
                  <c:v>259</c:v>
                </c:pt>
                <c:pt idx="435">
                  <c:v>263</c:v>
                </c:pt>
                <c:pt idx="436">
                  <c:v>270</c:v>
                </c:pt>
                <c:pt idx="437">
                  <c:v>279</c:v>
                </c:pt>
                <c:pt idx="438">
                  <c:v>273</c:v>
                </c:pt>
                <c:pt idx="439">
                  <c:v>287</c:v>
                </c:pt>
                <c:pt idx="440">
                  <c:v>287</c:v>
                </c:pt>
                <c:pt idx="441">
                  <c:v>290</c:v>
                </c:pt>
                <c:pt idx="442">
                  <c:v>294</c:v>
                </c:pt>
                <c:pt idx="443">
                  <c:v>288</c:v>
                </c:pt>
                <c:pt idx="444">
                  <c:v>277</c:v>
                </c:pt>
                <c:pt idx="445">
                  <c:v>280</c:v>
                </c:pt>
                <c:pt idx="446">
                  <c:v>279</c:v>
                </c:pt>
                <c:pt idx="447">
                  <c:v>273</c:v>
                </c:pt>
                <c:pt idx="448">
                  <c:v>273</c:v>
                </c:pt>
                <c:pt idx="449">
                  <c:v>277</c:v>
                </c:pt>
                <c:pt idx="450">
                  <c:v>276</c:v>
                </c:pt>
                <c:pt idx="451">
                  <c:v>289</c:v>
                </c:pt>
                <c:pt idx="452">
                  <c:v>285</c:v>
                </c:pt>
                <c:pt idx="453">
                  <c:v>285</c:v>
                </c:pt>
                <c:pt idx="454">
                  <c:v>285</c:v>
                </c:pt>
                <c:pt idx="455">
                  <c:v>302</c:v>
                </c:pt>
                <c:pt idx="456">
                  <c:v>300</c:v>
                </c:pt>
                <c:pt idx="457">
                  <c:v>304</c:v>
                </c:pt>
                <c:pt idx="458">
                  <c:v>318</c:v>
                </c:pt>
                <c:pt idx="459">
                  <c:v>300</c:v>
                </c:pt>
                <c:pt idx="460">
                  <c:v>300</c:v>
                </c:pt>
                <c:pt idx="461">
                  <c:v>294</c:v>
                </c:pt>
                <c:pt idx="462">
                  <c:v>280</c:v>
                </c:pt>
                <c:pt idx="463">
                  <c:v>285</c:v>
                </c:pt>
                <c:pt idx="464">
                  <c:v>281</c:v>
                </c:pt>
                <c:pt idx="465">
                  <c:v>279</c:v>
                </c:pt>
                <c:pt idx="466">
                  <c:v>280</c:v>
                </c:pt>
                <c:pt idx="467">
                  <c:v>275</c:v>
                </c:pt>
                <c:pt idx="468">
                  <c:v>272</c:v>
                </c:pt>
                <c:pt idx="469">
                  <c:v>265</c:v>
                </c:pt>
                <c:pt idx="470">
                  <c:v>265</c:v>
                </c:pt>
                <c:pt idx="471">
                  <c:v>248</c:v>
                </c:pt>
                <c:pt idx="472">
                  <c:v>245</c:v>
                </c:pt>
                <c:pt idx="473">
                  <c:v>243</c:v>
                </c:pt>
                <c:pt idx="474">
                  <c:v>240</c:v>
                </c:pt>
                <c:pt idx="475">
                  <c:v>240</c:v>
                </c:pt>
                <c:pt idx="476">
                  <c:v>243</c:v>
                </c:pt>
                <c:pt idx="477">
                  <c:v>231</c:v>
                </c:pt>
                <c:pt idx="478">
                  <c:v>231</c:v>
                </c:pt>
                <c:pt idx="479">
                  <c:v>223</c:v>
                </c:pt>
                <c:pt idx="480">
                  <c:v>228</c:v>
                </c:pt>
                <c:pt idx="481">
                  <c:v>232</c:v>
                </c:pt>
                <c:pt idx="482">
                  <c:v>230</c:v>
                </c:pt>
                <c:pt idx="483">
                  <c:v>222</c:v>
                </c:pt>
                <c:pt idx="484">
                  <c:v>219</c:v>
                </c:pt>
                <c:pt idx="485">
                  <c:v>217</c:v>
                </c:pt>
                <c:pt idx="486">
                  <c:v>218</c:v>
                </c:pt>
                <c:pt idx="487">
                  <c:v>229</c:v>
                </c:pt>
                <c:pt idx="488">
                  <c:v>231</c:v>
                </c:pt>
                <c:pt idx="489">
                  <c:v>234</c:v>
                </c:pt>
                <c:pt idx="490">
                  <c:v>237</c:v>
                </c:pt>
                <c:pt idx="491">
                  <c:v>229</c:v>
                </c:pt>
                <c:pt idx="492">
                  <c:v>231</c:v>
                </c:pt>
                <c:pt idx="493">
                  <c:v>229</c:v>
                </c:pt>
                <c:pt idx="494">
                  <c:v>232</c:v>
                </c:pt>
                <c:pt idx="495">
                  <c:v>242</c:v>
                </c:pt>
                <c:pt idx="496">
                  <c:v>236</c:v>
                </c:pt>
                <c:pt idx="497">
                  <c:v>245</c:v>
                </c:pt>
                <c:pt idx="498">
                  <c:v>240</c:v>
                </c:pt>
                <c:pt idx="499">
                  <c:v>228</c:v>
                </c:pt>
                <c:pt idx="500">
                  <c:v>218</c:v>
                </c:pt>
                <c:pt idx="501">
                  <c:v>214</c:v>
                </c:pt>
                <c:pt idx="502">
                  <c:v>208</c:v>
                </c:pt>
                <c:pt idx="503">
                  <c:v>211</c:v>
                </c:pt>
                <c:pt idx="504">
                  <c:v>209</c:v>
                </c:pt>
                <c:pt idx="505">
                  <c:v>204</c:v>
                </c:pt>
                <c:pt idx="506">
                  <c:v>195</c:v>
                </c:pt>
                <c:pt idx="507">
                  <c:v>195</c:v>
                </c:pt>
                <c:pt idx="508">
                  <c:v>199</c:v>
                </c:pt>
                <c:pt idx="509">
                  <c:v>199</c:v>
                </c:pt>
                <c:pt idx="510">
                  <c:v>198</c:v>
                </c:pt>
                <c:pt idx="511">
                  <c:v>200</c:v>
                </c:pt>
                <c:pt idx="512">
                  <c:v>201</c:v>
                </c:pt>
                <c:pt idx="513">
                  <c:v>203</c:v>
                </c:pt>
                <c:pt idx="514">
                  <c:v>201</c:v>
                </c:pt>
                <c:pt idx="515">
                  <c:v>207</c:v>
                </c:pt>
                <c:pt idx="516">
                  <c:v>210</c:v>
                </c:pt>
                <c:pt idx="517">
                  <c:v>211</c:v>
                </c:pt>
                <c:pt idx="518">
                  <c:v>208</c:v>
                </c:pt>
                <c:pt idx="519">
                  <c:v>210</c:v>
                </c:pt>
                <c:pt idx="520">
                  <c:v>210</c:v>
                </c:pt>
                <c:pt idx="521">
                  <c:v>211</c:v>
                </c:pt>
                <c:pt idx="522">
                  <c:v>209</c:v>
                </c:pt>
                <c:pt idx="523">
                  <c:v>215</c:v>
                </c:pt>
                <c:pt idx="524">
                  <c:v>210</c:v>
                </c:pt>
                <c:pt idx="525">
                  <c:v>210</c:v>
                </c:pt>
                <c:pt idx="526">
                  <c:v>207</c:v>
                </c:pt>
                <c:pt idx="527">
                  <c:v>225</c:v>
                </c:pt>
                <c:pt idx="528">
                  <c:v>222</c:v>
                </c:pt>
                <c:pt idx="529">
                  <c:v>225</c:v>
                </c:pt>
                <c:pt idx="530">
                  <c:v>216</c:v>
                </c:pt>
                <c:pt idx="531">
                  <c:v>213</c:v>
                </c:pt>
                <c:pt idx="532">
                  <c:v>214</c:v>
                </c:pt>
                <c:pt idx="533">
                  <c:v>209</c:v>
                </c:pt>
                <c:pt idx="534">
                  <c:v>213</c:v>
                </c:pt>
                <c:pt idx="535">
                  <c:v>211</c:v>
                </c:pt>
                <c:pt idx="536">
                  <c:v>211</c:v>
                </c:pt>
                <c:pt idx="537">
                  <c:v>147</c:v>
                </c:pt>
                <c:pt idx="538">
                  <c:v>152</c:v>
                </c:pt>
                <c:pt idx="539">
                  <c:v>146</c:v>
                </c:pt>
                <c:pt idx="540">
                  <c:v>148</c:v>
                </c:pt>
                <c:pt idx="541">
                  <c:v>145</c:v>
                </c:pt>
                <c:pt idx="542">
                  <c:v>143</c:v>
                </c:pt>
                <c:pt idx="543">
                  <c:v>143</c:v>
                </c:pt>
                <c:pt idx="544">
                  <c:v>147</c:v>
                </c:pt>
                <c:pt idx="545">
                  <c:v>147</c:v>
                </c:pt>
                <c:pt idx="546">
                  <c:v>154</c:v>
                </c:pt>
                <c:pt idx="547">
                  <c:v>149</c:v>
                </c:pt>
                <c:pt idx="548">
                  <c:v>150</c:v>
                </c:pt>
                <c:pt idx="549">
                  <c:v>158</c:v>
                </c:pt>
                <c:pt idx="550">
                  <c:v>159</c:v>
                </c:pt>
                <c:pt idx="551">
                  <c:v>163</c:v>
                </c:pt>
                <c:pt idx="552">
                  <c:v>162</c:v>
                </c:pt>
                <c:pt idx="553">
                  <c:v>167</c:v>
                </c:pt>
                <c:pt idx="554">
                  <c:v>167</c:v>
                </c:pt>
                <c:pt idx="555">
                  <c:v>166</c:v>
                </c:pt>
                <c:pt idx="556">
                  <c:v>163</c:v>
                </c:pt>
                <c:pt idx="557">
                  <c:v>158</c:v>
                </c:pt>
                <c:pt idx="558">
                  <c:v>155</c:v>
                </c:pt>
                <c:pt idx="559">
                  <c:v>159</c:v>
                </c:pt>
                <c:pt idx="560">
                  <c:v>157</c:v>
                </c:pt>
                <c:pt idx="561">
                  <c:v>152</c:v>
                </c:pt>
                <c:pt idx="562">
                  <c:v>152</c:v>
                </c:pt>
                <c:pt idx="563">
                  <c:v>149</c:v>
                </c:pt>
                <c:pt idx="564">
                  <c:v>151</c:v>
                </c:pt>
                <c:pt idx="565">
                  <c:v>149</c:v>
                </c:pt>
                <c:pt idx="566">
                  <c:v>148</c:v>
                </c:pt>
                <c:pt idx="567">
                  <c:v>146</c:v>
                </c:pt>
                <c:pt idx="568">
                  <c:v>147</c:v>
                </c:pt>
                <c:pt idx="569">
                  <c:v>147</c:v>
                </c:pt>
                <c:pt idx="570">
                  <c:v>147</c:v>
                </c:pt>
                <c:pt idx="571">
                  <c:v>144</c:v>
                </c:pt>
                <c:pt idx="572">
                  <c:v>144</c:v>
                </c:pt>
                <c:pt idx="573">
                  <c:v>144</c:v>
                </c:pt>
                <c:pt idx="574">
                  <c:v>142</c:v>
                </c:pt>
                <c:pt idx="575">
                  <c:v>141</c:v>
                </c:pt>
                <c:pt idx="576">
                  <c:v>144</c:v>
                </c:pt>
                <c:pt idx="577">
                  <c:v>146</c:v>
                </c:pt>
                <c:pt idx="578">
                  <c:v>149</c:v>
                </c:pt>
                <c:pt idx="579">
                  <c:v>150</c:v>
                </c:pt>
                <c:pt idx="580">
                  <c:v>156</c:v>
                </c:pt>
                <c:pt idx="581">
                  <c:v>156</c:v>
                </c:pt>
                <c:pt idx="582">
                  <c:v>153</c:v>
                </c:pt>
                <c:pt idx="583">
                  <c:v>145</c:v>
                </c:pt>
                <c:pt idx="584">
                  <c:v>145</c:v>
                </c:pt>
                <c:pt idx="585">
                  <c:v>147</c:v>
                </c:pt>
                <c:pt idx="586">
                  <c:v>148</c:v>
                </c:pt>
                <c:pt idx="587">
                  <c:v>146</c:v>
                </c:pt>
                <c:pt idx="588">
                  <c:v>152</c:v>
                </c:pt>
                <c:pt idx="589">
                  <c:v>154</c:v>
                </c:pt>
                <c:pt idx="590">
                  <c:v>162</c:v>
                </c:pt>
                <c:pt idx="591">
                  <c:v>162</c:v>
                </c:pt>
                <c:pt idx="592">
                  <c:v>165</c:v>
                </c:pt>
                <c:pt idx="593">
                  <c:v>165</c:v>
                </c:pt>
                <c:pt idx="594">
                  <c:v>163</c:v>
                </c:pt>
                <c:pt idx="595">
                  <c:v>164</c:v>
                </c:pt>
                <c:pt idx="596">
                  <c:v>169</c:v>
                </c:pt>
                <c:pt idx="597">
                  <c:v>168</c:v>
                </c:pt>
                <c:pt idx="598">
                  <c:v>165</c:v>
                </c:pt>
                <c:pt idx="599">
                  <c:v>170</c:v>
                </c:pt>
                <c:pt idx="600">
                  <c:v>170</c:v>
                </c:pt>
                <c:pt idx="601">
                  <c:v>178</c:v>
                </c:pt>
                <c:pt idx="602">
                  <c:v>179</c:v>
                </c:pt>
                <c:pt idx="603">
                  <c:v>177</c:v>
                </c:pt>
                <c:pt idx="604">
                  <c:v>168</c:v>
                </c:pt>
                <c:pt idx="605">
                  <c:v>170</c:v>
                </c:pt>
                <c:pt idx="606">
                  <c:v>168</c:v>
                </c:pt>
                <c:pt idx="607">
                  <c:v>166</c:v>
                </c:pt>
                <c:pt idx="608">
                  <c:v>165</c:v>
                </c:pt>
                <c:pt idx="609">
                  <c:v>168</c:v>
                </c:pt>
                <c:pt idx="610">
                  <c:v>169</c:v>
                </c:pt>
                <c:pt idx="611">
                  <c:v>167</c:v>
                </c:pt>
                <c:pt idx="612">
                  <c:v>166</c:v>
                </c:pt>
                <c:pt idx="613">
                  <c:v>167</c:v>
                </c:pt>
                <c:pt idx="614">
                  <c:v>168</c:v>
                </c:pt>
                <c:pt idx="615">
                  <c:v>166</c:v>
                </c:pt>
                <c:pt idx="616">
                  <c:v>169</c:v>
                </c:pt>
                <c:pt idx="617">
                  <c:v>165</c:v>
                </c:pt>
                <c:pt idx="618">
                  <c:v>164</c:v>
                </c:pt>
                <c:pt idx="619">
                  <c:v>167</c:v>
                </c:pt>
                <c:pt idx="620">
                  <c:v>163</c:v>
                </c:pt>
                <c:pt idx="621">
                  <c:v>163</c:v>
                </c:pt>
                <c:pt idx="622">
                  <c:v>159</c:v>
                </c:pt>
                <c:pt idx="623">
                  <c:v>160</c:v>
                </c:pt>
                <c:pt idx="624">
                  <c:v>162</c:v>
                </c:pt>
                <c:pt idx="625">
                  <c:v>163</c:v>
                </c:pt>
                <c:pt idx="626">
                  <c:v>164</c:v>
                </c:pt>
                <c:pt idx="627">
                  <c:v>162</c:v>
                </c:pt>
                <c:pt idx="628">
                  <c:v>163</c:v>
                </c:pt>
                <c:pt idx="629">
                  <c:v>162</c:v>
                </c:pt>
                <c:pt idx="630">
                  <c:v>164</c:v>
                </c:pt>
                <c:pt idx="631">
                  <c:v>163</c:v>
                </c:pt>
                <c:pt idx="632">
                  <c:v>165</c:v>
                </c:pt>
                <c:pt idx="633">
                  <c:v>165</c:v>
                </c:pt>
                <c:pt idx="634">
                  <c:v>165</c:v>
                </c:pt>
                <c:pt idx="635">
                  <c:v>167</c:v>
                </c:pt>
                <c:pt idx="636">
                  <c:v>161</c:v>
                </c:pt>
                <c:pt idx="637">
                  <c:v>159</c:v>
                </c:pt>
                <c:pt idx="638">
                  <c:v>163</c:v>
                </c:pt>
                <c:pt idx="639">
                  <c:v>164</c:v>
                </c:pt>
                <c:pt idx="640">
                  <c:v>176</c:v>
                </c:pt>
                <c:pt idx="641">
                  <c:v>182</c:v>
                </c:pt>
                <c:pt idx="642">
                  <c:v>191</c:v>
                </c:pt>
                <c:pt idx="643">
                  <c:v>191</c:v>
                </c:pt>
                <c:pt idx="644">
                  <c:v>206</c:v>
                </c:pt>
                <c:pt idx="645">
                  <c:v>215</c:v>
                </c:pt>
                <c:pt idx="646">
                  <c:v>221</c:v>
                </c:pt>
                <c:pt idx="647">
                  <c:v>198</c:v>
                </c:pt>
                <c:pt idx="648">
                  <c:v>185</c:v>
                </c:pt>
                <c:pt idx="649">
                  <c:v>182</c:v>
                </c:pt>
                <c:pt idx="650">
                  <c:v>179</c:v>
                </c:pt>
                <c:pt idx="651">
                  <c:v>168</c:v>
                </c:pt>
                <c:pt idx="652">
                  <c:v>167</c:v>
                </c:pt>
                <c:pt idx="653">
                  <c:v>176</c:v>
                </c:pt>
                <c:pt idx="654">
                  <c:v>176</c:v>
                </c:pt>
                <c:pt idx="655">
                  <c:v>178</c:v>
                </c:pt>
                <c:pt idx="656">
                  <c:v>181</c:v>
                </c:pt>
                <c:pt idx="657">
                  <c:v>186</c:v>
                </c:pt>
                <c:pt idx="658">
                  <c:v>195</c:v>
                </c:pt>
                <c:pt idx="659">
                  <c:v>200</c:v>
                </c:pt>
                <c:pt idx="660">
                  <c:v>196</c:v>
                </c:pt>
                <c:pt idx="661">
                  <c:v>190</c:v>
                </c:pt>
                <c:pt idx="662">
                  <c:v>193</c:v>
                </c:pt>
                <c:pt idx="663">
                  <c:v>201</c:v>
                </c:pt>
                <c:pt idx="664">
                  <c:v>203</c:v>
                </c:pt>
                <c:pt idx="665">
                  <c:v>205</c:v>
                </c:pt>
                <c:pt idx="666">
                  <c:v>211</c:v>
                </c:pt>
                <c:pt idx="667">
                  <c:v>208</c:v>
                </c:pt>
                <c:pt idx="668">
                  <c:v>208</c:v>
                </c:pt>
                <c:pt idx="669">
                  <c:v>207</c:v>
                </c:pt>
                <c:pt idx="670">
                  <c:v>205</c:v>
                </c:pt>
                <c:pt idx="671">
                  <c:v>199</c:v>
                </c:pt>
                <c:pt idx="672">
                  <c:v>199</c:v>
                </c:pt>
                <c:pt idx="673">
                  <c:v>198</c:v>
                </c:pt>
                <c:pt idx="674">
                  <c:v>204</c:v>
                </c:pt>
                <c:pt idx="675">
                  <c:v>210</c:v>
                </c:pt>
                <c:pt idx="676">
                  <c:v>201</c:v>
                </c:pt>
                <c:pt idx="677">
                  <c:v>208</c:v>
                </c:pt>
                <c:pt idx="678">
                  <c:v>204</c:v>
                </c:pt>
                <c:pt idx="679">
                  <c:v>194</c:v>
                </c:pt>
                <c:pt idx="680">
                  <c:v>195</c:v>
                </c:pt>
                <c:pt idx="681">
                  <c:v>195</c:v>
                </c:pt>
                <c:pt idx="682">
                  <c:v>188</c:v>
                </c:pt>
                <c:pt idx="683">
                  <c:v>187</c:v>
                </c:pt>
                <c:pt idx="684">
                  <c:v>193</c:v>
                </c:pt>
                <c:pt idx="685">
                  <c:v>192</c:v>
                </c:pt>
                <c:pt idx="686">
                  <c:v>189</c:v>
                </c:pt>
                <c:pt idx="687">
                  <c:v>183</c:v>
                </c:pt>
                <c:pt idx="688">
                  <c:v>183</c:v>
                </c:pt>
                <c:pt idx="689">
                  <c:v>173</c:v>
                </c:pt>
                <c:pt idx="690">
                  <c:v>178</c:v>
                </c:pt>
                <c:pt idx="691">
                  <c:v>171</c:v>
                </c:pt>
                <c:pt idx="692">
                  <c:v>168</c:v>
                </c:pt>
                <c:pt idx="693">
                  <c:v>174</c:v>
                </c:pt>
                <c:pt idx="694">
                  <c:v>177</c:v>
                </c:pt>
                <c:pt idx="695">
                  <c:v>173</c:v>
                </c:pt>
                <c:pt idx="696">
                  <c:v>169</c:v>
                </c:pt>
                <c:pt idx="697">
                  <c:v>171</c:v>
                </c:pt>
                <c:pt idx="698">
                  <c:v>161</c:v>
                </c:pt>
                <c:pt idx="699">
                  <c:v>160</c:v>
                </c:pt>
                <c:pt idx="700">
                  <c:v>165</c:v>
                </c:pt>
                <c:pt idx="701">
                  <c:v>168</c:v>
                </c:pt>
                <c:pt idx="702">
                  <c:v>170</c:v>
                </c:pt>
                <c:pt idx="703">
                  <c:v>176</c:v>
                </c:pt>
                <c:pt idx="704">
                  <c:v>186</c:v>
                </c:pt>
                <c:pt idx="705">
                  <c:v>187</c:v>
                </c:pt>
                <c:pt idx="706">
                  <c:v>185</c:v>
                </c:pt>
                <c:pt idx="707">
                  <c:v>193</c:v>
                </c:pt>
                <c:pt idx="708">
                  <c:v>198</c:v>
                </c:pt>
                <c:pt idx="709">
                  <c:v>206</c:v>
                </c:pt>
                <c:pt idx="710">
                  <c:v>211</c:v>
                </c:pt>
                <c:pt idx="711">
                  <c:v>202</c:v>
                </c:pt>
                <c:pt idx="712">
                  <c:v>201</c:v>
                </c:pt>
                <c:pt idx="713">
                  <c:v>193</c:v>
                </c:pt>
                <c:pt idx="714">
                  <c:v>192</c:v>
                </c:pt>
                <c:pt idx="715">
                  <c:v>186</c:v>
                </c:pt>
                <c:pt idx="716">
                  <c:v>182</c:v>
                </c:pt>
                <c:pt idx="717">
                  <c:v>184</c:v>
                </c:pt>
                <c:pt idx="718">
                  <c:v>178</c:v>
                </c:pt>
                <c:pt idx="719">
                  <c:v>180</c:v>
                </c:pt>
                <c:pt idx="720">
                  <c:v>182</c:v>
                </c:pt>
                <c:pt idx="721">
                  <c:v>177</c:v>
                </c:pt>
                <c:pt idx="722">
                  <c:v>180</c:v>
                </c:pt>
                <c:pt idx="723">
                  <c:v>170</c:v>
                </c:pt>
                <c:pt idx="724">
                  <c:v>177</c:v>
                </c:pt>
                <c:pt idx="725">
                  <c:v>175</c:v>
                </c:pt>
                <c:pt idx="726">
                  <c:v>173</c:v>
                </c:pt>
                <c:pt idx="727">
                  <c:v>176</c:v>
                </c:pt>
                <c:pt idx="728">
                  <c:v>177</c:v>
                </c:pt>
                <c:pt idx="729">
                  <c:v>179</c:v>
                </c:pt>
                <c:pt idx="730">
                  <c:v>181</c:v>
                </c:pt>
                <c:pt idx="731">
                  <c:v>186</c:v>
                </c:pt>
                <c:pt idx="732">
                  <c:v>190</c:v>
                </c:pt>
                <c:pt idx="733">
                  <c:v>184</c:v>
                </c:pt>
                <c:pt idx="734">
                  <c:v>179</c:v>
                </c:pt>
                <c:pt idx="735">
                  <c:v>172</c:v>
                </c:pt>
                <c:pt idx="736">
                  <c:v>174</c:v>
                </c:pt>
                <c:pt idx="737">
                  <c:v>173</c:v>
                </c:pt>
                <c:pt idx="738">
                  <c:v>174</c:v>
                </c:pt>
                <c:pt idx="739">
                  <c:v>170</c:v>
                </c:pt>
                <c:pt idx="740">
                  <c:v>167</c:v>
                </c:pt>
                <c:pt idx="741">
                  <c:v>171</c:v>
                </c:pt>
                <c:pt idx="742">
                  <c:v>169</c:v>
                </c:pt>
                <c:pt idx="743">
                  <c:v>167</c:v>
                </c:pt>
                <c:pt idx="744">
                  <c:v>165</c:v>
                </c:pt>
                <c:pt idx="745">
                  <c:v>162</c:v>
                </c:pt>
                <c:pt idx="746">
                  <c:v>170</c:v>
                </c:pt>
                <c:pt idx="747">
                  <c:v>165</c:v>
                </c:pt>
                <c:pt idx="748">
                  <c:v>159</c:v>
                </c:pt>
                <c:pt idx="749">
                  <c:v>164</c:v>
                </c:pt>
                <c:pt idx="750">
                  <c:v>163</c:v>
                </c:pt>
                <c:pt idx="751">
                  <c:v>164</c:v>
                </c:pt>
                <c:pt idx="752">
                  <c:v>170</c:v>
                </c:pt>
                <c:pt idx="753">
                  <c:v>162</c:v>
                </c:pt>
                <c:pt idx="754">
                  <c:v>162</c:v>
                </c:pt>
                <c:pt idx="755">
                  <c:v>159</c:v>
                </c:pt>
                <c:pt idx="756">
                  <c:v>163</c:v>
                </c:pt>
                <c:pt idx="757">
                  <c:v>164</c:v>
                </c:pt>
                <c:pt idx="758">
                  <c:v>164</c:v>
                </c:pt>
                <c:pt idx="759">
                  <c:v>170</c:v>
                </c:pt>
                <c:pt idx="760">
                  <c:v>170</c:v>
                </c:pt>
                <c:pt idx="761">
                  <c:v>171</c:v>
                </c:pt>
                <c:pt idx="762">
                  <c:v>174</c:v>
                </c:pt>
                <c:pt idx="763">
                  <c:v>169</c:v>
                </c:pt>
                <c:pt idx="764">
                  <c:v>164</c:v>
                </c:pt>
                <c:pt idx="765">
                  <c:v>162</c:v>
                </c:pt>
                <c:pt idx="766">
                  <c:v>169</c:v>
                </c:pt>
                <c:pt idx="767">
                  <c:v>167</c:v>
                </c:pt>
                <c:pt idx="768">
                  <c:v>171</c:v>
                </c:pt>
                <c:pt idx="769">
                  <c:v>173</c:v>
                </c:pt>
                <c:pt idx="770">
                  <c:v>176</c:v>
                </c:pt>
                <c:pt idx="771">
                  <c:v>178</c:v>
                </c:pt>
                <c:pt idx="772">
                  <c:v>179</c:v>
                </c:pt>
                <c:pt idx="773">
                  <c:v>185</c:v>
                </c:pt>
                <c:pt idx="774">
                  <c:v>191</c:v>
                </c:pt>
                <c:pt idx="775">
                  <c:v>191</c:v>
                </c:pt>
                <c:pt idx="776">
                  <c:v>178</c:v>
                </c:pt>
                <c:pt idx="777">
                  <c:v>184</c:v>
                </c:pt>
                <c:pt idx="778">
                  <c:v>175</c:v>
                </c:pt>
                <c:pt idx="779">
                  <c:v>171</c:v>
                </c:pt>
                <c:pt idx="780">
                  <c:v>175</c:v>
                </c:pt>
                <c:pt idx="781">
                  <c:v>177</c:v>
                </c:pt>
                <c:pt idx="782">
                  <c:v>172</c:v>
                </c:pt>
                <c:pt idx="783">
                  <c:v>185</c:v>
                </c:pt>
                <c:pt idx="784">
                  <c:v>181</c:v>
                </c:pt>
                <c:pt idx="785">
                  <c:v>171</c:v>
                </c:pt>
                <c:pt idx="786">
                  <c:v>171</c:v>
                </c:pt>
                <c:pt idx="787">
                  <c:v>171</c:v>
                </c:pt>
                <c:pt idx="788">
                  <c:v>186</c:v>
                </c:pt>
                <c:pt idx="789">
                  <c:v>187</c:v>
                </c:pt>
                <c:pt idx="790">
                  <c:v>189</c:v>
                </c:pt>
                <c:pt idx="791">
                  <c:v>181</c:v>
                </c:pt>
                <c:pt idx="792">
                  <c:v>172</c:v>
                </c:pt>
                <c:pt idx="793">
                  <c:v>174</c:v>
                </c:pt>
                <c:pt idx="794">
                  <c:v>174</c:v>
                </c:pt>
                <c:pt idx="795">
                  <c:v>184</c:v>
                </c:pt>
                <c:pt idx="796">
                  <c:v>184</c:v>
                </c:pt>
                <c:pt idx="797">
                  <c:v>185</c:v>
                </c:pt>
                <c:pt idx="798">
                  <c:v>182</c:v>
                </c:pt>
                <c:pt idx="799">
                  <c:v>186</c:v>
                </c:pt>
                <c:pt idx="800">
                  <c:v>189</c:v>
                </c:pt>
                <c:pt idx="801">
                  <c:v>196</c:v>
                </c:pt>
                <c:pt idx="802">
                  <c:v>201</c:v>
                </c:pt>
                <c:pt idx="803">
                  <c:v>206</c:v>
                </c:pt>
                <c:pt idx="804">
                  <c:v>202</c:v>
                </c:pt>
                <c:pt idx="805">
                  <c:v>194</c:v>
                </c:pt>
                <c:pt idx="806">
                  <c:v>191</c:v>
                </c:pt>
                <c:pt idx="807">
                  <c:v>196</c:v>
                </c:pt>
                <c:pt idx="808">
                  <c:v>196</c:v>
                </c:pt>
                <c:pt idx="809">
                  <c:v>199</c:v>
                </c:pt>
                <c:pt idx="810">
                  <c:v>199</c:v>
                </c:pt>
                <c:pt idx="811">
                  <c:v>197</c:v>
                </c:pt>
                <c:pt idx="812">
                  <c:v>203</c:v>
                </c:pt>
                <c:pt idx="813">
                  <c:v>207</c:v>
                </c:pt>
                <c:pt idx="814">
                  <c:v>205</c:v>
                </c:pt>
                <c:pt idx="815">
                  <c:v>211</c:v>
                </c:pt>
                <c:pt idx="816">
                  <c:v>210</c:v>
                </c:pt>
                <c:pt idx="817">
                  <c:v>206</c:v>
                </c:pt>
                <c:pt idx="818">
                  <c:v>209</c:v>
                </c:pt>
                <c:pt idx="819">
                  <c:v>212</c:v>
                </c:pt>
                <c:pt idx="820">
                  <c:v>216</c:v>
                </c:pt>
                <c:pt idx="821">
                  <c:v>224</c:v>
                </c:pt>
                <c:pt idx="822">
                  <c:v>230</c:v>
                </c:pt>
                <c:pt idx="823">
                  <c:v>237</c:v>
                </c:pt>
                <c:pt idx="824">
                  <c:v>248</c:v>
                </c:pt>
                <c:pt idx="825">
                  <c:v>237</c:v>
                </c:pt>
                <c:pt idx="826">
                  <c:v>238</c:v>
                </c:pt>
                <c:pt idx="827">
                  <c:v>230</c:v>
                </c:pt>
                <c:pt idx="828">
                  <c:v>227</c:v>
                </c:pt>
                <c:pt idx="829">
                  <c:v>224</c:v>
                </c:pt>
                <c:pt idx="830">
                  <c:v>232</c:v>
                </c:pt>
                <c:pt idx="831">
                  <c:v>232</c:v>
                </c:pt>
                <c:pt idx="832">
                  <c:v>233</c:v>
                </c:pt>
                <c:pt idx="833">
                  <c:v>239</c:v>
                </c:pt>
                <c:pt idx="834">
                  <c:v>239</c:v>
                </c:pt>
                <c:pt idx="835">
                  <c:v>230</c:v>
                </c:pt>
                <c:pt idx="836">
                  <c:v>227</c:v>
                </c:pt>
                <c:pt idx="837">
                  <c:v>225</c:v>
                </c:pt>
                <c:pt idx="838">
                  <c:v>231</c:v>
                </c:pt>
                <c:pt idx="839">
                  <c:v>230</c:v>
                </c:pt>
                <c:pt idx="840">
                  <c:v>215</c:v>
                </c:pt>
                <c:pt idx="841">
                  <c:v>214</c:v>
                </c:pt>
                <c:pt idx="842">
                  <c:v>217</c:v>
                </c:pt>
                <c:pt idx="843">
                  <c:v>218</c:v>
                </c:pt>
                <c:pt idx="844">
                  <c:v>216</c:v>
                </c:pt>
                <c:pt idx="845">
                  <c:v>229</c:v>
                </c:pt>
                <c:pt idx="846">
                  <c:v>243</c:v>
                </c:pt>
                <c:pt idx="847">
                  <c:v>244</c:v>
                </c:pt>
                <c:pt idx="848">
                  <c:v>260</c:v>
                </c:pt>
                <c:pt idx="849">
                  <c:v>266</c:v>
                </c:pt>
                <c:pt idx="850">
                  <c:v>261</c:v>
                </c:pt>
                <c:pt idx="851">
                  <c:v>259</c:v>
                </c:pt>
                <c:pt idx="852">
                  <c:v>251</c:v>
                </c:pt>
                <c:pt idx="853">
                  <c:v>232</c:v>
                </c:pt>
                <c:pt idx="854">
                  <c:v>232</c:v>
                </c:pt>
                <c:pt idx="855">
                  <c:v>230</c:v>
                </c:pt>
                <c:pt idx="856">
                  <c:v>225</c:v>
                </c:pt>
                <c:pt idx="857">
                  <c:v>222</c:v>
                </c:pt>
                <c:pt idx="858">
                  <c:v>222</c:v>
                </c:pt>
                <c:pt idx="859">
                  <c:v>230</c:v>
                </c:pt>
                <c:pt idx="860">
                  <c:v>230</c:v>
                </c:pt>
                <c:pt idx="861">
                  <c:v>233</c:v>
                </c:pt>
                <c:pt idx="862">
                  <c:v>226</c:v>
                </c:pt>
                <c:pt idx="863">
                  <c:v>220</c:v>
                </c:pt>
                <c:pt idx="864">
                  <c:v>222</c:v>
                </c:pt>
                <c:pt idx="865">
                  <c:v>225</c:v>
                </c:pt>
                <c:pt idx="866">
                  <c:v>227</c:v>
                </c:pt>
                <c:pt idx="867">
                  <c:v>225</c:v>
                </c:pt>
                <c:pt idx="868">
                  <c:v>217</c:v>
                </c:pt>
                <c:pt idx="869">
                  <c:v>217</c:v>
                </c:pt>
                <c:pt idx="870">
                  <c:v>223</c:v>
                </c:pt>
                <c:pt idx="871">
                  <c:v>219</c:v>
                </c:pt>
                <c:pt idx="872">
                  <c:v>216</c:v>
                </c:pt>
                <c:pt idx="873">
                  <c:v>224</c:v>
                </c:pt>
                <c:pt idx="874">
                  <c:v>218</c:v>
                </c:pt>
                <c:pt idx="875">
                  <c:v>210</c:v>
                </c:pt>
                <c:pt idx="876">
                  <c:v>213</c:v>
                </c:pt>
                <c:pt idx="877">
                  <c:v>214</c:v>
                </c:pt>
                <c:pt idx="878">
                  <c:v>214</c:v>
                </c:pt>
                <c:pt idx="879">
                  <c:v>219</c:v>
                </c:pt>
                <c:pt idx="880">
                  <c:v>223</c:v>
                </c:pt>
                <c:pt idx="881">
                  <c:v>223</c:v>
                </c:pt>
                <c:pt idx="882">
                  <c:v>227</c:v>
                </c:pt>
                <c:pt idx="883">
                  <c:v>232</c:v>
                </c:pt>
                <c:pt idx="884">
                  <c:v>229</c:v>
                </c:pt>
                <c:pt idx="885">
                  <c:v>230</c:v>
                </c:pt>
                <c:pt idx="886">
                  <c:v>229</c:v>
                </c:pt>
                <c:pt idx="887">
                  <c:v>228</c:v>
                </c:pt>
                <c:pt idx="888">
                  <c:v>226</c:v>
                </c:pt>
                <c:pt idx="889">
                  <c:v>224</c:v>
                </c:pt>
                <c:pt idx="890">
                  <c:v>225</c:v>
                </c:pt>
                <c:pt idx="891">
                  <c:v>228</c:v>
                </c:pt>
                <c:pt idx="892">
                  <c:v>228</c:v>
                </c:pt>
                <c:pt idx="893">
                  <c:v>228</c:v>
                </c:pt>
                <c:pt idx="894">
                  <c:v>230</c:v>
                </c:pt>
                <c:pt idx="895">
                  <c:v>270</c:v>
                </c:pt>
                <c:pt idx="896">
                  <c:v>263</c:v>
                </c:pt>
                <c:pt idx="897">
                  <c:v>259</c:v>
                </c:pt>
                <c:pt idx="898">
                  <c:v>251</c:v>
                </c:pt>
                <c:pt idx="899">
                  <c:v>247</c:v>
                </c:pt>
                <c:pt idx="900">
                  <c:v>240</c:v>
                </c:pt>
                <c:pt idx="901">
                  <c:v>249</c:v>
                </c:pt>
                <c:pt idx="902">
                  <c:v>246</c:v>
                </c:pt>
                <c:pt idx="903">
                  <c:v>243</c:v>
                </c:pt>
                <c:pt idx="904">
                  <c:v>239</c:v>
                </c:pt>
                <c:pt idx="905">
                  <c:v>250</c:v>
                </c:pt>
                <c:pt idx="906">
                  <c:v>243</c:v>
                </c:pt>
                <c:pt idx="907">
                  <c:v>243</c:v>
                </c:pt>
                <c:pt idx="908">
                  <c:v>252</c:v>
                </c:pt>
                <c:pt idx="909">
                  <c:v>253</c:v>
                </c:pt>
                <c:pt idx="910">
                  <c:v>250</c:v>
                </c:pt>
                <c:pt idx="911">
                  <c:v>246</c:v>
                </c:pt>
                <c:pt idx="912">
                  <c:v>249</c:v>
                </c:pt>
                <c:pt idx="913">
                  <c:v>250</c:v>
                </c:pt>
                <c:pt idx="914">
                  <c:v>239</c:v>
                </c:pt>
                <c:pt idx="915">
                  <c:v>243</c:v>
                </c:pt>
                <c:pt idx="916">
                  <c:v>246</c:v>
                </c:pt>
                <c:pt idx="917">
                  <c:v>249</c:v>
                </c:pt>
                <c:pt idx="918">
                  <c:v>240</c:v>
                </c:pt>
                <c:pt idx="919">
                  <c:v>247</c:v>
                </c:pt>
                <c:pt idx="920">
                  <c:v>251</c:v>
                </c:pt>
                <c:pt idx="921">
                  <c:v>259</c:v>
                </c:pt>
                <c:pt idx="922">
                  <c:v>263</c:v>
                </c:pt>
                <c:pt idx="923">
                  <c:v>270</c:v>
                </c:pt>
                <c:pt idx="924">
                  <c:v>279</c:v>
                </c:pt>
                <c:pt idx="925">
                  <c:v>273</c:v>
                </c:pt>
                <c:pt idx="926">
                  <c:v>287</c:v>
                </c:pt>
                <c:pt idx="927">
                  <c:v>287</c:v>
                </c:pt>
                <c:pt idx="928">
                  <c:v>290</c:v>
                </c:pt>
                <c:pt idx="929">
                  <c:v>294</c:v>
                </c:pt>
                <c:pt idx="930">
                  <c:v>288</c:v>
                </c:pt>
                <c:pt idx="931">
                  <c:v>277</c:v>
                </c:pt>
                <c:pt idx="932">
                  <c:v>280</c:v>
                </c:pt>
                <c:pt idx="933">
                  <c:v>279</c:v>
                </c:pt>
                <c:pt idx="934">
                  <c:v>273</c:v>
                </c:pt>
                <c:pt idx="935">
                  <c:v>273</c:v>
                </c:pt>
                <c:pt idx="936">
                  <c:v>277</c:v>
                </c:pt>
                <c:pt idx="937">
                  <c:v>276</c:v>
                </c:pt>
                <c:pt idx="938">
                  <c:v>289</c:v>
                </c:pt>
                <c:pt idx="939">
                  <c:v>285</c:v>
                </c:pt>
                <c:pt idx="940">
                  <c:v>285</c:v>
                </c:pt>
                <c:pt idx="941">
                  <c:v>285</c:v>
                </c:pt>
                <c:pt idx="942">
                  <c:v>302</c:v>
                </c:pt>
                <c:pt idx="943">
                  <c:v>300</c:v>
                </c:pt>
                <c:pt idx="944">
                  <c:v>304</c:v>
                </c:pt>
                <c:pt idx="945">
                  <c:v>318</c:v>
                </c:pt>
                <c:pt idx="946">
                  <c:v>300</c:v>
                </c:pt>
                <c:pt idx="947">
                  <c:v>300</c:v>
                </c:pt>
                <c:pt idx="948">
                  <c:v>294</c:v>
                </c:pt>
                <c:pt idx="949">
                  <c:v>280</c:v>
                </c:pt>
                <c:pt idx="950">
                  <c:v>285</c:v>
                </c:pt>
                <c:pt idx="951">
                  <c:v>281</c:v>
                </c:pt>
                <c:pt idx="952">
                  <c:v>279</c:v>
                </c:pt>
                <c:pt idx="953">
                  <c:v>280</c:v>
                </c:pt>
                <c:pt idx="954">
                  <c:v>275</c:v>
                </c:pt>
                <c:pt idx="955">
                  <c:v>272</c:v>
                </c:pt>
                <c:pt idx="956">
                  <c:v>265</c:v>
                </c:pt>
                <c:pt idx="957">
                  <c:v>265</c:v>
                </c:pt>
                <c:pt idx="958">
                  <c:v>248</c:v>
                </c:pt>
                <c:pt idx="959">
                  <c:v>245</c:v>
                </c:pt>
                <c:pt idx="960">
                  <c:v>243</c:v>
                </c:pt>
                <c:pt idx="961">
                  <c:v>240</c:v>
                </c:pt>
                <c:pt idx="962">
                  <c:v>240</c:v>
                </c:pt>
                <c:pt idx="963">
                  <c:v>243</c:v>
                </c:pt>
                <c:pt idx="964">
                  <c:v>231</c:v>
                </c:pt>
                <c:pt idx="965">
                  <c:v>231</c:v>
                </c:pt>
                <c:pt idx="966">
                  <c:v>223</c:v>
                </c:pt>
                <c:pt idx="967">
                  <c:v>228</c:v>
                </c:pt>
                <c:pt idx="968">
                  <c:v>232</c:v>
                </c:pt>
                <c:pt idx="969">
                  <c:v>230</c:v>
                </c:pt>
                <c:pt idx="970">
                  <c:v>222</c:v>
                </c:pt>
                <c:pt idx="971">
                  <c:v>219</c:v>
                </c:pt>
                <c:pt idx="972">
                  <c:v>217</c:v>
                </c:pt>
                <c:pt idx="973">
                  <c:v>218</c:v>
                </c:pt>
                <c:pt idx="974">
                  <c:v>229</c:v>
                </c:pt>
                <c:pt idx="975">
                  <c:v>231</c:v>
                </c:pt>
                <c:pt idx="976">
                  <c:v>234</c:v>
                </c:pt>
                <c:pt idx="977">
                  <c:v>237</c:v>
                </c:pt>
                <c:pt idx="978">
                  <c:v>229</c:v>
                </c:pt>
                <c:pt idx="979">
                  <c:v>231</c:v>
                </c:pt>
                <c:pt idx="980">
                  <c:v>229</c:v>
                </c:pt>
                <c:pt idx="981">
                  <c:v>232</c:v>
                </c:pt>
                <c:pt idx="982">
                  <c:v>242</c:v>
                </c:pt>
                <c:pt idx="983">
                  <c:v>236</c:v>
                </c:pt>
                <c:pt idx="984">
                  <c:v>245</c:v>
                </c:pt>
                <c:pt idx="985">
                  <c:v>240</c:v>
                </c:pt>
                <c:pt idx="986">
                  <c:v>228</c:v>
                </c:pt>
                <c:pt idx="987">
                  <c:v>218</c:v>
                </c:pt>
                <c:pt idx="988">
                  <c:v>214</c:v>
                </c:pt>
                <c:pt idx="989">
                  <c:v>208</c:v>
                </c:pt>
                <c:pt idx="990">
                  <c:v>211</c:v>
                </c:pt>
                <c:pt idx="991">
                  <c:v>209</c:v>
                </c:pt>
                <c:pt idx="992">
                  <c:v>204</c:v>
                </c:pt>
                <c:pt idx="993">
                  <c:v>195</c:v>
                </c:pt>
                <c:pt idx="994">
                  <c:v>195</c:v>
                </c:pt>
                <c:pt idx="995">
                  <c:v>199</c:v>
                </c:pt>
                <c:pt idx="996">
                  <c:v>199</c:v>
                </c:pt>
                <c:pt idx="997">
                  <c:v>198</c:v>
                </c:pt>
                <c:pt idx="998">
                  <c:v>200</c:v>
                </c:pt>
                <c:pt idx="999">
                  <c:v>201</c:v>
                </c:pt>
                <c:pt idx="1000">
                  <c:v>203</c:v>
                </c:pt>
                <c:pt idx="1001">
                  <c:v>201</c:v>
                </c:pt>
                <c:pt idx="1002">
                  <c:v>207</c:v>
                </c:pt>
                <c:pt idx="1003">
                  <c:v>210</c:v>
                </c:pt>
                <c:pt idx="1004">
                  <c:v>211</c:v>
                </c:pt>
                <c:pt idx="1005">
                  <c:v>208</c:v>
                </c:pt>
                <c:pt idx="1006">
                  <c:v>210</c:v>
                </c:pt>
                <c:pt idx="1007">
                  <c:v>210</c:v>
                </c:pt>
                <c:pt idx="1008">
                  <c:v>211</c:v>
                </c:pt>
                <c:pt idx="1009">
                  <c:v>209</c:v>
                </c:pt>
                <c:pt idx="1010">
                  <c:v>215</c:v>
                </c:pt>
                <c:pt idx="1011">
                  <c:v>210</c:v>
                </c:pt>
                <c:pt idx="1012">
                  <c:v>210</c:v>
                </c:pt>
                <c:pt idx="1013">
                  <c:v>207</c:v>
                </c:pt>
                <c:pt idx="1014">
                  <c:v>225</c:v>
                </c:pt>
                <c:pt idx="1015">
                  <c:v>222</c:v>
                </c:pt>
                <c:pt idx="1016">
                  <c:v>225</c:v>
                </c:pt>
                <c:pt idx="1017">
                  <c:v>223</c:v>
                </c:pt>
                <c:pt idx="1018">
                  <c:v>219</c:v>
                </c:pt>
                <c:pt idx="1019">
                  <c:v>220</c:v>
                </c:pt>
                <c:pt idx="1020">
                  <c:v>216</c:v>
                </c:pt>
                <c:pt idx="1021">
                  <c:v>220</c:v>
                </c:pt>
                <c:pt idx="1022">
                  <c:v>217</c:v>
                </c:pt>
                <c:pt idx="1023">
                  <c:v>218</c:v>
                </c:pt>
                <c:pt idx="1024">
                  <c:v>217</c:v>
                </c:pt>
                <c:pt idx="1025">
                  <c:v>210</c:v>
                </c:pt>
                <c:pt idx="1026">
                  <c:v>208</c:v>
                </c:pt>
                <c:pt idx="1027">
                  <c:v>209</c:v>
                </c:pt>
                <c:pt idx="1028">
                  <c:v>212</c:v>
                </c:pt>
                <c:pt idx="1029">
                  <c:v>219</c:v>
                </c:pt>
                <c:pt idx="1030">
                  <c:v>221</c:v>
                </c:pt>
                <c:pt idx="1031">
                  <c:v>225</c:v>
                </c:pt>
                <c:pt idx="1032">
                  <c:v>222</c:v>
                </c:pt>
                <c:pt idx="1033">
                  <c:v>223</c:v>
                </c:pt>
                <c:pt idx="1034">
                  <c:v>218</c:v>
                </c:pt>
                <c:pt idx="1035">
                  <c:v>211</c:v>
                </c:pt>
                <c:pt idx="1036">
                  <c:v>207</c:v>
                </c:pt>
                <c:pt idx="1037">
                  <c:v>208</c:v>
                </c:pt>
                <c:pt idx="1038">
                  <c:v>203</c:v>
                </c:pt>
                <c:pt idx="1039">
                  <c:v>219</c:v>
                </c:pt>
                <c:pt idx="1040">
                  <c:v>230</c:v>
                </c:pt>
                <c:pt idx="1041">
                  <c:v>223</c:v>
                </c:pt>
                <c:pt idx="1042">
                  <c:v>209</c:v>
                </c:pt>
                <c:pt idx="1043">
                  <c:v>203</c:v>
                </c:pt>
                <c:pt idx="1044">
                  <c:v>196</c:v>
                </c:pt>
                <c:pt idx="1045">
                  <c:v>196</c:v>
                </c:pt>
                <c:pt idx="1046">
                  <c:v>202</c:v>
                </c:pt>
                <c:pt idx="1047">
                  <c:v>199</c:v>
                </c:pt>
                <c:pt idx="1048">
                  <c:v>198</c:v>
                </c:pt>
                <c:pt idx="1049">
                  <c:v>195</c:v>
                </c:pt>
                <c:pt idx="1050">
                  <c:v>188</c:v>
                </c:pt>
                <c:pt idx="1051">
                  <c:v>181</c:v>
                </c:pt>
                <c:pt idx="1052">
                  <c:v>185</c:v>
                </c:pt>
                <c:pt idx="1053">
                  <c:v>182</c:v>
                </c:pt>
                <c:pt idx="1054">
                  <c:v>176</c:v>
                </c:pt>
                <c:pt idx="1055">
                  <c:v>175</c:v>
                </c:pt>
                <c:pt idx="1056">
                  <c:v>180</c:v>
                </c:pt>
                <c:pt idx="1057">
                  <c:v>177</c:v>
                </c:pt>
                <c:pt idx="1058">
                  <c:v>180</c:v>
                </c:pt>
                <c:pt idx="1059">
                  <c:v>184</c:v>
                </c:pt>
                <c:pt idx="1060">
                  <c:v>185</c:v>
                </c:pt>
                <c:pt idx="1061">
                  <c:v>190</c:v>
                </c:pt>
                <c:pt idx="1062">
                  <c:v>193</c:v>
                </c:pt>
                <c:pt idx="1063">
                  <c:v>194</c:v>
                </c:pt>
                <c:pt idx="1064">
                  <c:v>199</c:v>
                </c:pt>
                <c:pt idx="1065">
                  <c:v>195</c:v>
                </c:pt>
                <c:pt idx="1066">
                  <c:v>190</c:v>
                </c:pt>
                <c:pt idx="1067">
                  <c:v>187</c:v>
                </c:pt>
                <c:pt idx="1068">
                  <c:v>188</c:v>
                </c:pt>
                <c:pt idx="1069">
                  <c:v>178</c:v>
                </c:pt>
                <c:pt idx="1070">
                  <c:v>179</c:v>
                </c:pt>
                <c:pt idx="1071">
                  <c:v>182</c:v>
                </c:pt>
                <c:pt idx="1072">
                  <c:v>182</c:v>
                </c:pt>
                <c:pt idx="1073">
                  <c:v>175</c:v>
                </c:pt>
                <c:pt idx="1074">
                  <c:v>177</c:v>
                </c:pt>
                <c:pt idx="1075">
                  <c:v>171</c:v>
                </c:pt>
                <c:pt idx="1076">
                  <c:v>167</c:v>
                </c:pt>
                <c:pt idx="1077">
                  <c:v>167</c:v>
                </c:pt>
                <c:pt idx="1078">
                  <c:v>167</c:v>
                </c:pt>
                <c:pt idx="1079">
                  <c:v>165</c:v>
                </c:pt>
                <c:pt idx="1080">
                  <c:v>168</c:v>
                </c:pt>
                <c:pt idx="1081">
                  <c:v>166</c:v>
                </c:pt>
                <c:pt idx="1082">
                  <c:v>165</c:v>
                </c:pt>
                <c:pt idx="1083">
                  <c:v>166</c:v>
                </c:pt>
                <c:pt idx="1084">
                  <c:v>161</c:v>
                </c:pt>
                <c:pt idx="1085">
                  <c:v>166</c:v>
                </c:pt>
                <c:pt idx="1086">
                  <c:v>167</c:v>
                </c:pt>
                <c:pt idx="1087">
                  <c:v>167</c:v>
                </c:pt>
                <c:pt idx="1088">
                  <c:v>171</c:v>
                </c:pt>
                <c:pt idx="1089">
                  <c:v>166</c:v>
                </c:pt>
                <c:pt idx="1090">
                  <c:v>166</c:v>
                </c:pt>
                <c:pt idx="1091">
                  <c:v>169</c:v>
                </c:pt>
                <c:pt idx="1092">
                  <c:v>164</c:v>
                </c:pt>
                <c:pt idx="1093">
                  <c:v>157</c:v>
                </c:pt>
                <c:pt idx="1094">
                  <c:v>165</c:v>
                </c:pt>
                <c:pt idx="1095">
                  <c:v>166</c:v>
                </c:pt>
                <c:pt idx="1096">
                  <c:v>163</c:v>
                </c:pt>
                <c:pt idx="1097">
                  <c:v>171</c:v>
                </c:pt>
                <c:pt idx="1098">
                  <c:v>176</c:v>
                </c:pt>
                <c:pt idx="1099">
                  <c:v>183</c:v>
                </c:pt>
                <c:pt idx="1100">
                  <c:v>180</c:v>
                </c:pt>
                <c:pt idx="1101">
                  <c:v>176</c:v>
                </c:pt>
                <c:pt idx="1102">
                  <c:v>166</c:v>
                </c:pt>
                <c:pt idx="1103">
                  <c:v>159</c:v>
                </c:pt>
                <c:pt idx="1104">
                  <c:v>163</c:v>
                </c:pt>
                <c:pt idx="1105">
                  <c:v>172</c:v>
                </c:pt>
                <c:pt idx="1106">
                  <c:v>174</c:v>
                </c:pt>
                <c:pt idx="1107">
                  <c:v>165</c:v>
                </c:pt>
                <c:pt idx="1108">
                  <c:v>164</c:v>
                </c:pt>
                <c:pt idx="1109">
                  <c:v>160</c:v>
                </c:pt>
                <c:pt idx="1110">
                  <c:v>158</c:v>
                </c:pt>
                <c:pt idx="1111">
                  <c:v>153</c:v>
                </c:pt>
                <c:pt idx="1112">
                  <c:v>152</c:v>
                </c:pt>
                <c:pt idx="1113">
                  <c:v>152</c:v>
                </c:pt>
                <c:pt idx="1114">
                  <c:v>150</c:v>
                </c:pt>
                <c:pt idx="1115">
                  <c:v>150</c:v>
                </c:pt>
                <c:pt idx="1116">
                  <c:v>151</c:v>
                </c:pt>
                <c:pt idx="1117">
                  <c:v>148</c:v>
                </c:pt>
                <c:pt idx="1118">
                  <c:v>150</c:v>
                </c:pt>
                <c:pt idx="1119">
                  <c:v>150</c:v>
                </c:pt>
                <c:pt idx="1120">
                  <c:v>152</c:v>
                </c:pt>
                <c:pt idx="1121">
                  <c:v>152</c:v>
                </c:pt>
                <c:pt idx="1122">
                  <c:v>151</c:v>
                </c:pt>
                <c:pt idx="1123">
                  <c:v>150</c:v>
                </c:pt>
                <c:pt idx="1124">
                  <c:v>151</c:v>
                </c:pt>
                <c:pt idx="1125">
                  <c:v>150</c:v>
                </c:pt>
                <c:pt idx="1126">
                  <c:v>153</c:v>
                </c:pt>
                <c:pt idx="1127">
                  <c:v>152</c:v>
                </c:pt>
                <c:pt idx="1128">
                  <c:v>154</c:v>
                </c:pt>
                <c:pt idx="1129">
                  <c:v>154</c:v>
                </c:pt>
                <c:pt idx="1130">
                  <c:v>163</c:v>
                </c:pt>
                <c:pt idx="1131">
                  <c:v>168</c:v>
                </c:pt>
                <c:pt idx="1132">
                  <c:v>173</c:v>
                </c:pt>
                <c:pt idx="1133">
                  <c:v>168</c:v>
                </c:pt>
                <c:pt idx="1134">
                  <c:v>173</c:v>
                </c:pt>
                <c:pt idx="1135">
                  <c:v>164</c:v>
                </c:pt>
                <c:pt idx="1136">
                  <c:v>160</c:v>
                </c:pt>
                <c:pt idx="1137">
                  <c:v>158</c:v>
                </c:pt>
                <c:pt idx="1138">
                  <c:v>171</c:v>
                </c:pt>
                <c:pt idx="1139">
                  <c:v>171</c:v>
                </c:pt>
                <c:pt idx="1140">
                  <c:v>189</c:v>
                </c:pt>
                <c:pt idx="1141">
                  <c:v>168</c:v>
                </c:pt>
                <c:pt idx="1142">
                  <c:v>177</c:v>
                </c:pt>
                <c:pt idx="1143">
                  <c:v>175</c:v>
                </c:pt>
                <c:pt idx="1144">
                  <c:v>174</c:v>
                </c:pt>
                <c:pt idx="1145">
                  <c:v>176</c:v>
                </c:pt>
                <c:pt idx="1146">
                  <c:v>179</c:v>
                </c:pt>
                <c:pt idx="1147">
                  <c:v>182</c:v>
                </c:pt>
                <c:pt idx="1148">
                  <c:v>182</c:v>
                </c:pt>
                <c:pt idx="1149">
                  <c:v>182</c:v>
                </c:pt>
                <c:pt idx="1150">
                  <c:v>183</c:v>
                </c:pt>
                <c:pt idx="1151">
                  <c:v>184</c:v>
                </c:pt>
                <c:pt idx="1152">
                  <c:v>179</c:v>
                </c:pt>
                <c:pt idx="1153">
                  <c:v>178</c:v>
                </c:pt>
                <c:pt idx="1154">
                  <c:v>180</c:v>
                </c:pt>
                <c:pt idx="1155">
                  <c:v>178</c:v>
                </c:pt>
                <c:pt idx="1156">
                  <c:v>174</c:v>
                </c:pt>
                <c:pt idx="1157">
                  <c:v>171</c:v>
                </c:pt>
                <c:pt idx="1158">
                  <c:v>163</c:v>
                </c:pt>
                <c:pt idx="1159" formatCode="0">
                  <c:v>159.49700000000001</c:v>
                </c:pt>
                <c:pt idx="1160" formatCode="0">
                  <c:v>163.56900000000002</c:v>
                </c:pt>
                <c:pt idx="1161" formatCode="0">
                  <c:v>164.09100000000001</c:v>
                </c:pt>
                <c:pt idx="1162" formatCode="0">
                  <c:v>160.673</c:v>
                </c:pt>
                <c:pt idx="1163" formatCode="0">
                  <c:v>160.852</c:v>
                </c:pt>
                <c:pt idx="1164">
                  <c:v>166</c:v>
                </c:pt>
                <c:pt idx="1165">
                  <c:v>170</c:v>
                </c:pt>
                <c:pt idx="1166">
                  <c:v>167</c:v>
                </c:pt>
                <c:pt idx="1167">
                  <c:v>169</c:v>
                </c:pt>
                <c:pt idx="1168">
                  <c:v>169</c:v>
                </c:pt>
                <c:pt idx="1169">
                  <c:v>169</c:v>
                </c:pt>
                <c:pt idx="1170">
                  <c:v>169</c:v>
                </c:pt>
                <c:pt idx="1171">
                  <c:v>166</c:v>
                </c:pt>
                <c:pt idx="1172">
                  <c:v>171</c:v>
                </c:pt>
                <c:pt idx="1173">
                  <c:v>174</c:v>
                </c:pt>
                <c:pt idx="1174">
                  <c:v>175</c:v>
                </c:pt>
                <c:pt idx="1175">
                  <c:v>175</c:v>
                </c:pt>
                <c:pt idx="1176">
                  <c:v>177</c:v>
                </c:pt>
                <c:pt idx="1177">
                  <c:v>173</c:v>
                </c:pt>
                <c:pt idx="1178">
                  <c:v>169</c:v>
                </c:pt>
                <c:pt idx="1179">
                  <c:v>166</c:v>
                </c:pt>
                <c:pt idx="1180">
                  <c:v>169</c:v>
                </c:pt>
                <c:pt idx="1181">
                  <c:v>168</c:v>
                </c:pt>
                <c:pt idx="1182">
                  <c:v>167</c:v>
                </c:pt>
                <c:pt idx="1183">
                  <c:v>162</c:v>
                </c:pt>
                <c:pt idx="1184">
                  <c:v>157</c:v>
                </c:pt>
                <c:pt idx="1185">
                  <c:v>157</c:v>
                </c:pt>
                <c:pt idx="1186">
                  <c:v>158</c:v>
                </c:pt>
                <c:pt idx="1187">
                  <c:v>154</c:v>
                </c:pt>
                <c:pt idx="1188">
                  <c:v>158</c:v>
                </c:pt>
                <c:pt idx="1189">
                  <c:v>159</c:v>
                </c:pt>
                <c:pt idx="1190">
                  <c:v>164</c:v>
                </c:pt>
                <c:pt idx="1191">
                  <c:v>161</c:v>
                </c:pt>
                <c:pt idx="1192">
                  <c:v>159</c:v>
                </c:pt>
                <c:pt idx="1193">
                  <c:v>164</c:v>
                </c:pt>
                <c:pt idx="1194">
                  <c:v>162</c:v>
                </c:pt>
                <c:pt idx="1195">
                  <c:v>164</c:v>
                </c:pt>
                <c:pt idx="1196">
                  <c:v>166</c:v>
                </c:pt>
                <c:pt idx="1197">
                  <c:v>161</c:v>
                </c:pt>
                <c:pt idx="1198">
                  <c:v>160</c:v>
                </c:pt>
                <c:pt idx="1199">
                  <c:v>158</c:v>
                </c:pt>
                <c:pt idx="1200">
                  <c:v>159</c:v>
                </c:pt>
                <c:pt idx="1201">
                  <c:v>162</c:v>
                </c:pt>
                <c:pt idx="1202">
                  <c:v>165</c:v>
                </c:pt>
                <c:pt idx="1203">
                  <c:v>156</c:v>
                </c:pt>
                <c:pt idx="1204">
                  <c:v>155</c:v>
                </c:pt>
                <c:pt idx="1205">
                  <c:v>154</c:v>
                </c:pt>
                <c:pt idx="1206">
                  <c:v>154</c:v>
                </c:pt>
                <c:pt idx="1207">
                  <c:v>156</c:v>
                </c:pt>
                <c:pt idx="1208">
                  <c:v>162</c:v>
                </c:pt>
                <c:pt idx="1209">
                  <c:v>163</c:v>
                </c:pt>
                <c:pt idx="1210">
                  <c:v>163</c:v>
                </c:pt>
                <c:pt idx="1211">
                  <c:v>161</c:v>
                </c:pt>
                <c:pt idx="1212">
                  <c:v>162</c:v>
                </c:pt>
                <c:pt idx="1213">
                  <c:v>163</c:v>
                </c:pt>
                <c:pt idx="1214">
                  <c:v>166</c:v>
                </c:pt>
                <c:pt idx="1215">
                  <c:v>159</c:v>
                </c:pt>
                <c:pt idx="1216">
                  <c:v>142</c:v>
                </c:pt>
                <c:pt idx="1217">
                  <c:v>134</c:v>
                </c:pt>
                <c:pt idx="1218">
                  <c:v>133</c:v>
                </c:pt>
                <c:pt idx="1219">
                  <c:v>133</c:v>
                </c:pt>
                <c:pt idx="1220">
                  <c:v>132</c:v>
                </c:pt>
                <c:pt idx="1221">
                  <c:v>129</c:v>
                </c:pt>
                <c:pt idx="1222">
                  <c:v>132</c:v>
                </c:pt>
                <c:pt idx="1223">
                  <c:v>134</c:v>
                </c:pt>
                <c:pt idx="1224">
                  <c:v>132</c:v>
                </c:pt>
                <c:pt idx="1225">
                  <c:v>131</c:v>
                </c:pt>
                <c:pt idx="1226">
                  <c:v>134</c:v>
                </c:pt>
                <c:pt idx="1227">
                  <c:v>129</c:v>
                </c:pt>
                <c:pt idx="1228">
                  <c:v>124</c:v>
                </c:pt>
                <c:pt idx="1229">
                  <c:v>125</c:v>
                </c:pt>
                <c:pt idx="1230">
                  <c:v>127</c:v>
                </c:pt>
                <c:pt idx="1231">
                  <c:v>131</c:v>
                </c:pt>
                <c:pt idx="1232">
                  <c:v>134</c:v>
                </c:pt>
                <c:pt idx="1233">
                  <c:v>131</c:v>
                </c:pt>
                <c:pt idx="1234">
                  <c:v>131</c:v>
                </c:pt>
                <c:pt idx="1235">
                  <c:v>132</c:v>
                </c:pt>
                <c:pt idx="1236">
                  <c:v>129</c:v>
                </c:pt>
                <c:pt idx="1237">
                  <c:v>132</c:v>
                </c:pt>
                <c:pt idx="1238">
                  <c:v>131</c:v>
                </c:pt>
                <c:pt idx="1239">
                  <c:v>136</c:v>
                </c:pt>
                <c:pt idx="1240">
                  <c:v>139</c:v>
                </c:pt>
                <c:pt idx="1241">
                  <c:v>137</c:v>
                </c:pt>
                <c:pt idx="1242">
                  <c:v>138</c:v>
                </c:pt>
                <c:pt idx="1243">
                  <c:v>138</c:v>
                </c:pt>
                <c:pt idx="1244">
                  <c:v>137</c:v>
                </c:pt>
                <c:pt idx="1245">
                  <c:v>137</c:v>
                </c:pt>
                <c:pt idx="1246">
                  <c:v>143</c:v>
                </c:pt>
                <c:pt idx="1247">
                  <c:v>142</c:v>
                </c:pt>
                <c:pt idx="1248">
                  <c:v>145</c:v>
                </c:pt>
                <c:pt idx="1249">
                  <c:v>144</c:v>
                </c:pt>
                <c:pt idx="1250">
                  <c:v>149</c:v>
                </c:pt>
                <c:pt idx="1251">
                  <c:v>146</c:v>
                </c:pt>
                <c:pt idx="1252">
                  <c:v>144</c:v>
                </c:pt>
                <c:pt idx="1253">
                  <c:v>143</c:v>
                </c:pt>
                <c:pt idx="1254">
                  <c:v>137</c:v>
                </c:pt>
                <c:pt idx="1255">
                  <c:v>133</c:v>
                </c:pt>
                <c:pt idx="1256">
                  <c:v>135</c:v>
                </c:pt>
                <c:pt idx="1257">
                  <c:v>135</c:v>
                </c:pt>
                <c:pt idx="1258">
                  <c:v>135</c:v>
                </c:pt>
                <c:pt idx="1259">
                  <c:v>132</c:v>
                </c:pt>
                <c:pt idx="1260">
                  <c:v>133</c:v>
                </c:pt>
                <c:pt idx="1261">
                  <c:v>131</c:v>
                </c:pt>
                <c:pt idx="1262">
                  <c:v>131</c:v>
                </c:pt>
                <c:pt idx="1263">
                  <c:v>132</c:v>
                </c:pt>
                <c:pt idx="1264">
                  <c:v>130</c:v>
                </c:pt>
                <c:pt idx="1265">
                  <c:v>130</c:v>
                </c:pt>
                <c:pt idx="1266">
                  <c:v>128</c:v>
                </c:pt>
                <c:pt idx="1267">
                  <c:v>127</c:v>
                </c:pt>
                <c:pt idx="1268">
                  <c:v>131</c:v>
                </c:pt>
                <c:pt idx="1269">
                  <c:v>130</c:v>
                </c:pt>
                <c:pt idx="1270">
                  <c:v>130</c:v>
                </c:pt>
                <c:pt idx="1271">
                  <c:v>139</c:v>
                </c:pt>
                <c:pt idx="1272">
                  <c:v>139</c:v>
                </c:pt>
                <c:pt idx="1273">
                  <c:v>139</c:v>
                </c:pt>
                <c:pt idx="1274">
                  <c:v>138</c:v>
                </c:pt>
                <c:pt idx="1275">
                  <c:v>132</c:v>
                </c:pt>
                <c:pt idx="1276">
                  <c:v>128</c:v>
                </c:pt>
                <c:pt idx="1277">
                  <c:v>132</c:v>
                </c:pt>
                <c:pt idx="1278">
                  <c:v>131</c:v>
                </c:pt>
                <c:pt idx="1279">
                  <c:v>132</c:v>
                </c:pt>
                <c:pt idx="1280">
                  <c:v>134</c:v>
                </c:pt>
                <c:pt idx="1281">
                  <c:v>136</c:v>
                </c:pt>
                <c:pt idx="1282">
                  <c:v>134</c:v>
                </c:pt>
                <c:pt idx="1283">
                  <c:v>134</c:v>
                </c:pt>
                <c:pt idx="1284">
                  <c:v>129</c:v>
                </c:pt>
                <c:pt idx="1285">
                  <c:v>129</c:v>
                </c:pt>
                <c:pt idx="1286">
                  <c:v>126</c:v>
                </c:pt>
                <c:pt idx="1287">
                  <c:v>127</c:v>
                </c:pt>
                <c:pt idx="1288">
                  <c:v>127</c:v>
                </c:pt>
                <c:pt idx="1289">
                  <c:v>128</c:v>
                </c:pt>
                <c:pt idx="1290">
                  <c:v>127</c:v>
                </c:pt>
                <c:pt idx="1291">
                  <c:v>133</c:v>
                </c:pt>
                <c:pt idx="1292">
                  <c:v>134</c:v>
                </c:pt>
                <c:pt idx="1293">
                  <c:v>135</c:v>
                </c:pt>
                <c:pt idx="1294">
                  <c:v>134</c:v>
                </c:pt>
                <c:pt idx="1295">
                  <c:v>140</c:v>
                </c:pt>
                <c:pt idx="1296">
                  <c:v>142</c:v>
                </c:pt>
                <c:pt idx="1297">
                  <c:v>143</c:v>
                </c:pt>
                <c:pt idx="1298">
                  <c:v>143</c:v>
                </c:pt>
                <c:pt idx="1299">
                  <c:v>141</c:v>
                </c:pt>
                <c:pt idx="1300">
                  <c:v>138</c:v>
                </c:pt>
                <c:pt idx="1301">
                  <c:v>138</c:v>
                </c:pt>
                <c:pt idx="1302">
                  <c:v>141</c:v>
                </c:pt>
                <c:pt idx="1303">
                  <c:v>138</c:v>
                </c:pt>
                <c:pt idx="1304">
                  <c:v>134</c:v>
                </c:pt>
                <c:pt idx="1305">
                  <c:v>136</c:v>
                </c:pt>
                <c:pt idx="1306">
                  <c:v>137</c:v>
                </c:pt>
                <c:pt idx="1307">
                  <c:v>136</c:v>
                </c:pt>
                <c:pt idx="1308">
                  <c:v>136</c:v>
                </c:pt>
                <c:pt idx="1309">
                  <c:v>136</c:v>
                </c:pt>
                <c:pt idx="1310">
                  <c:v>136</c:v>
                </c:pt>
                <c:pt idx="1311">
                  <c:v>133</c:v>
                </c:pt>
                <c:pt idx="1312">
                  <c:v>134</c:v>
                </c:pt>
                <c:pt idx="1313">
                  <c:v>134</c:v>
                </c:pt>
                <c:pt idx="1314">
                  <c:v>134</c:v>
                </c:pt>
                <c:pt idx="1315">
                  <c:v>133</c:v>
                </c:pt>
                <c:pt idx="1316">
                  <c:v>132</c:v>
                </c:pt>
                <c:pt idx="1317">
                  <c:v>134</c:v>
                </c:pt>
                <c:pt idx="1318">
                  <c:v>133</c:v>
                </c:pt>
                <c:pt idx="1319">
                  <c:v>131</c:v>
                </c:pt>
                <c:pt idx="1320">
                  <c:v>129</c:v>
                </c:pt>
                <c:pt idx="1321">
                  <c:v>126</c:v>
                </c:pt>
                <c:pt idx="1322">
                  <c:v>130</c:v>
                </c:pt>
                <c:pt idx="1323">
                  <c:v>126</c:v>
                </c:pt>
                <c:pt idx="1324">
                  <c:v>126</c:v>
                </c:pt>
                <c:pt idx="1325">
                  <c:v>126</c:v>
                </c:pt>
                <c:pt idx="1326">
                  <c:v>127</c:v>
                </c:pt>
                <c:pt idx="1327">
                  <c:v>125</c:v>
                </c:pt>
                <c:pt idx="1328">
                  <c:v>126</c:v>
                </c:pt>
                <c:pt idx="1329">
                  <c:v>130</c:v>
                </c:pt>
                <c:pt idx="1330">
                  <c:v>136</c:v>
                </c:pt>
                <c:pt idx="1331">
                  <c:v>135</c:v>
                </c:pt>
                <c:pt idx="1332">
                  <c:v>131</c:v>
                </c:pt>
                <c:pt idx="1333">
                  <c:v>129</c:v>
                </c:pt>
                <c:pt idx="1334">
                  <c:v>131</c:v>
                </c:pt>
                <c:pt idx="1335">
                  <c:v>136</c:v>
                </c:pt>
                <c:pt idx="1336">
                  <c:v>135</c:v>
                </c:pt>
                <c:pt idx="1337">
                  <c:v>136</c:v>
                </c:pt>
                <c:pt idx="1338">
                  <c:v>135</c:v>
                </c:pt>
                <c:pt idx="1339">
                  <c:v>137</c:v>
                </c:pt>
                <c:pt idx="1340">
                  <c:v>132</c:v>
                </c:pt>
                <c:pt idx="1341">
                  <c:v>130</c:v>
                </c:pt>
                <c:pt idx="1342">
                  <c:v>131</c:v>
                </c:pt>
                <c:pt idx="1343">
                  <c:v>132</c:v>
                </c:pt>
                <c:pt idx="1344">
                  <c:v>130</c:v>
                </c:pt>
                <c:pt idx="1345">
                  <c:v>128</c:v>
                </c:pt>
                <c:pt idx="1346">
                  <c:v>124</c:v>
                </c:pt>
                <c:pt idx="1347">
                  <c:v>124</c:v>
                </c:pt>
                <c:pt idx="1348">
                  <c:v>127</c:v>
                </c:pt>
                <c:pt idx="1349">
                  <c:v>127</c:v>
                </c:pt>
                <c:pt idx="1350">
                  <c:v>125</c:v>
                </c:pt>
                <c:pt idx="1351">
                  <c:v>124</c:v>
                </c:pt>
                <c:pt idx="1352">
                  <c:v>118</c:v>
                </c:pt>
                <c:pt idx="1353">
                  <c:v>118</c:v>
                </c:pt>
                <c:pt idx="1354">
                  <c:v>114</c:v>
                </c:pt>
                <c:pt idx="1355">
                  <c:v>133</c:v>
                </c:pt>
                <c:pt idx="1356">
                  <c:v>116</c:v>
                </c:pt>
                <c:pt idx="1357">
                  <c:v>114</c:v>
                </c:pt>
                <c:pt idx="1358">
                  <c:v>114</c:v>
                </c:pt>
                <c:pt idx="1359">
                  <c:v>115</c:v>
                </c:pt>
                <c:pt idx="1360">
                  <c:v>119</c:v>
                </c:pt>
                <c:pt idx="1361">
                  <c:v>118</c:v>
                </c:pt>
                <c:pt idx="1362">
                  <c:v>121</c:v>
                </c:pt>
                <c:pt idx="1363">
                  <c:v>120</c:v>
                </c:pt>
                <c:pt idx="1364">
                  <c:v>118</c:v>
                </c:pt>
                <c:pt idx="1365">
                  <c:v>117</c:v>
                </c:pt>
                <c:pt idx="1366">
                  <c:v>115</c:v>
                </c:pt>
                <c:pt idx="1367">
                  <c:v>115</c:v>
                </c:pt>
                <c:pt idx="1368">
                  <c:v>115</c:v>
                </c:pt>
                <c:pt idx="1369">
                  <c:v>115</c:v>
                </c:pt>
                <c:pt idx="1370">
                  <c:v>115</c:v>
                </c:pt>
                <c:pt idx="1371">
                  <c:v>116</c:v>
                </c:pt>
                <c:pt idx="1372">
                  <c:v>117</c:v>
                </c:pt>
                <c:pt idx="1373">
                  <c:v>118</c:v>
                </c:pt>
                <c:pt idx="1374">
                  <c:v>118</c:v>
                </c:pt>
                <c:pt idx="1375">
                  <c:v>119</c:v>
                </c:pt>
                <c:pt idx="1376">
                  <c:v>122</c:v>
                </c:pt>
                <c:pt idx="1377">
                  <c:v>119</c:v>
                </c:pt>
                <c:pt idx="1378">
                  <c:v>116</c:v>
                </c:pt>
                <c:pt idx="1379">
                  <c:v>118</c:v>
                </c:pt>
                <c:pt idx="1380">
                  <c:v>115</c:v>
                </c:pt>
                <c:pt idx="1381">
                  <c:v>114</c:v>
                </c:pt>
                <c:pt idx="1382">
                  <c:v>113</c:v>
                </c:pt>
                <c:pt idx="1383">
                  <c:v>112</c:v>
                </c:pt>
                <c:pt idx="1384">
                  <c:v>111</c:v>
                </c:pt>
                <c:pt idx="1385">
                  <c:v>112</c:v>
                </c:pt>
                <c:pt idx="1386">
                  <c:v>114</c:v>
                </c:pt>
                <c:pt idx="1387">
                  <c:v>114</c:v>
                </c:pt>
                <c:pt idx="1388">
                  <c:v>113</c:v>
                </c:pt>
                <c:pt idx="1389">
                  <c:v>114</c:v>
                </c:pt>
                <c:pt idx="1390">
                  <c:v>116</c:v>
                </c:pt>
                <c:pt idx="1391">
                  <c:v>118</c:v>
                </c:pt>
                <c:pt idx="1392">
                  <c:v>116</c:v>
                </c:pt>
                <c:pt idx="1393">
                  <c:v>116</c:v>
                </c:pt>
                <c:pt idx="1394">
                  <c:v>111</c:v>
                </c:pt>
                <c:pt idx="1395">
                  <c:v>111</c:v>
                </c:pt>
                <c:pt idx="1396">
                  <c:v>114</c:v>
                </c:pt>
                <c:pt idx="1397">
                  <c:v>119</c:v>
                </c:pt>
                <c:pt idx="1398">
                  <c:v>113</c:v>
                </c:pt>
                <c:pt idx="1399">
                  <c:v>113</c:v>
                </c:pt>
                <c:pt idx="1400">
                  <c:v>115</c:v>
                </c:pt>
                <c:pt idx="1401">
                  <c:v>115</c:v>
                </c:pt>
                <c:pt idx="1402">
                  <c:v>115</c:v>
                </c:pt>
                <c:pt idx="1403">
                  <c:v>115</c:v>
                </c:pt>
                <c:pt idx="1404">
                  <c:v>115</c:v>
                </c:pt>
                <c:pt idx="1405">
                  <c:v>114</c:v>
                </c:pt>
                <c:pt idx="1406">
                  <c:v>113</c:v>
                </c:pt>
                <c:pt idx="1407">
                  <c:v>110</c:v>
                </c:pt>
                <c:pt idx="1408">
                  <c:v>109</c:v>
                </c:pt>
                <c:pt idx="1409">
                  <c:v>108</c:v>
                </c:pt>
                <c:pt idx="1410">
                  <c:v>112</c:v>
                </c:pt>
                <c:pt idx="1411">
                  <c:v>111</c:v>
                </c:pt>
                <c:pt idx="1412">
                  <c:v>114</c:v>
                </c:pt>
                <c:pt idx="1413">
                  <c:v>115</c:v>
                </c:pt>
                <c:pt idx="1414">
                  <c:v>113</c:v>
                </c:pt>
                <c:pt idx="1415">
                  <c:v>112</c:v>
                </c:pt>
                <c:pt idx="1416">
                  <c:v>113</c:v>
                </c:pt>
                <c:pt idx="1417">
                  <c:v>112</c:v>
                </c:pt>
                <c:pt idx="1418">
                  <c:v>114</c:v>
                </c:pt>
                <c:pt idx="1419">
                  <c:v>115</c:v>
                </c:pt>
                <c:pt idx="1420">
                  <c:v>121</c:v>
                </c:pt>
                <c:pt idx="1421">
                  <c:v>116</c:v>
                </c:pt>
                <c:pt idx="1422">
                  <c:v>111</c:v>
                </c:pt>
                <c:pt idx="1423">
                  <c:v>107</c:v>
                </c:pt>
                <c:pt idx="1424">
                  <c:v>110</c:v>
                </c:pt>
                <c:pt idx="1425">
                  <c:v>106</c:v>
                </c:pt>
                <c:pt idx="1426">
                  <c:v>107</c:v>
                </c:pt>
                <c:pt idx="1427">
                  <c:v>112</c:v>
                </c:pt>
                <c:pt idx="1428">
                  <c:v>110</c:v>
                </c:pt>
                <c:pt idx="1429">
                  <c:v>111</c:v>
                </c:pt>
                <c:pt idx="1430">
                  <c:v>106</c:v>
                </c:pt>
                <c:pt idx="1431">
                  <c:v>106</c:v>
                </c:pt>
                <c:pt idx="1432">
                  <c:v>104</c:v>
                </c:pt>
                <c:pt idx="1433">
                  <c:v>101</c:v>
                </c:pt>
                <c:pt idx="1434">
                  <c:v>99</c:v>
                </c:pt>
                <c:pt idx="1435">
                  <c:v>94</c:v>
                </c:pt>
                <c:pt idx="1436">
                  <c:v>96</c:v>
                </c:pt>
                <c:pt idx="1437">
                  <c:v>97</c:v>
                </c:pt>
                <c:pt idx="1438">
                  <c:v>97</c:v>
                </c:pt>
                <c:pt idx="1439">
                  <c:v>97</c:v>
                </c:pt>
                <c:pt idx="1440">
                  <c:v>98</c:v>
                </c:pt>
                <c:pt idx="1441">
                  <c:v>99</c:v>
                </c:pt>
                <c:pt idx="1442">
                  <c:v>96</c:v>
                </c:pt>
                <c:pt idx="1443">
                  <c:v>97</c:v>
                </c:pt>
              </c:numCache>
            </c:numRef>
          </c:val>
          <c:smooth val="0"/>
          <c:extLst>
            <c:ext xmlns:c16="http://schemas.microsoft.com/office/drawing/2014/chart" uri="{C3380CC4-5D6E-409C-BE32-E72D297353CC}">
              <c16:uniqueId val="{00000003-F16C-4575-B469-C9C5BB6CB838}"/>
            </c:ext>
          </c:extLst>
        </c:ser>
        <c:dLbls>
          <c:showLegendKey val="0"/>
          <c:showVal val="0"/>
          <c:showCatName val="0"/>
          <c:showSerName val="0"/>
          <c:showPercent val="0"/>
          <c:showBubbleSize val="0"/>
        </c:dLbls>
        <c:smooth val="0"/>
        <c:axId val="436572720"/>
        <c:axId val="436573112"/>
      </c:lineChart>
      <c:dateAx>
        <c:axId val="436572720"/>
        <c:scaling>
          <c:orientation val="minMax"/>
          <c:max val="43119"/>
          <c:min val="42388"/>
        </c:scaling>
        <c:delete val="0"/>
        <c:axPos val="b"/>
        <c:numFmt formatCode="m/d/yyyy"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5400000"/>
          <a:lstStyle/>
          <a:p>
            <a:pPr>
              <a:defRPr sz="1200"/>
            </a:pPr>
            <a:endParaRPr lang="es-CO"/>
          </a:p>
        </c:txPr>
        <c:crossAx val="436573112"/>
        <c:crosses val="autoZero"/>
        <c:auto val="0"/>
        <c:lblOffset val="100"/>
        <c:baseTimeUnit val="days"/>
        <c:majorUnit val="1"/>
        <c:majorTimeUnit val="months"/>
      </c:dateAx>
      <c:valAx>
        <c:axId val="436573112"/>
        <c:scaling>
          <c:orientation val="minMax"/>
          <c:max val="600"/>
          <c:min val="90"/>
        </c:scaling>
        <c:delete val="0"/>
        <c:axPos val="l"/>
        <c:title>
          <c:tx>
            <c:rich>
              <a:bodyPr rot="-5400000" vert="horz"/>
              <a:lstStyle/>
              <a:p>
                <a:pPr>
                  <a:defRPr/>
                </a:pPr>
                <a:r>
                  <a:rPr lang="es-CO"/>
                  <a:t>Puntos básicos</a:t>
                </a:r>
              </a:p>
            </c:rich>
          </c:tx>
          <c:layout>
            <c:manualLayout>
              <c:xMode val="edge"/>
              <c:yMode val="edge"/>
              <c:x val="0"/>
              <c:y val="0.27721209271321301"/>
            </c:manualLayout>
          </c:layout>
          <c:overlay val="0"/>
          <c:spPr>
            <a:noFill/>
            <a:ln>
              <a:noFill/>
            </a:ln>
            <a:effectLst/>
          </c:spPr>
        </c:title>
        <c:numFmt formatCode="General" sourceLinked="1"/>
        <c:majorTickMark val="none"/>
        <c:minorTickMark val="none"/>
        <c:tickLblPos val="nextTo"/>
        <c:spPr>
          <a:noFill/>
          <a:ln w="9525" cap="flat" cmpd="sng" algn="ctr">
            <a:noFill/>
            <a:prstDash val="solid"/>
            <a:round/>
          </a:ln>
          <a:effectLst/>
        </c:spPr>
        <c:txPr>
          <a:bodyPr rot="-60000000" vert="horz"/>
          <a:lstStyle/>
          <a:p>
            <a:pPr>
              <a:defRPr/>
            </a:pPr>
            <a:endParaRPr lang="es-CO"/>
          </a:p>
        </c:txPr>
        <c:crossAx val="436572720"/>
        <c:crosses val="autoZero"/>
        <c:crossBetween val="between"/>
        <c:majorUnit val="40"/>
      </c:valAx>
      <c:spPr>
        <a:noFill/>
        <a:ln>
          <a:noFill/>
        </a:ln>
        <a:effectLst/>
      </c:spPr>
    </c:plotArea>
    <c:legend>
      <c:legendPos val="r"/>
      <c:layout>
        <c:manualLayout>
          <c:xMode val="edge"/>
          <c:yMode val="edge"/>
          <c:x val="0.49433971800931031"/>
          <c:y val="9.2639114900143107E-2"/>
          <c:w val="0.29361761620503701"/>
          <c:h val="0.180970617496411"/>
        </c:manualLayout>
      </c:layout>
      <c:overlay val="0"/>
      <c:spPr>
        <a:noFill/>
        <a:ln>
          <a:noFill/>
        </a:ln>
        <a:effectLst/>
      </c:spPr>
      <c:txPr>
        <a:bodyPr rot="0" vert="horz"/>
        <a:lstStyle/>
        <a:p>
          <a:pPr>
            <a:defRPr/>
          </a:pPr>
          <a:endParaRPr lang="es-CO"/>
        </a:p>
      </c:txPr>
    </c:legend>
    <c:plotVisOnly val="1"/>
    <c:dispBlanksAs val="gap"/>
    <c:showDLblsOverMax val="0"/>
  </c:chart>
  <c:spPr>
    <a:noFill/>
    <a:ln w="9525" cap="flat" cmpd="sng" algn="ctr">
      <a:noFill/>
      <a:prstDash val="solid"/>
    </a:ln>
    <a:effectLst/>
  </c:spPr>
  <c:txPr>
    <a:bodyPr/>
    <a:lstStyle/>
    <a:p>
      <a:pPr>
        <a:defRPr sz="14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400" noProof="0"/>
            </a:pPr>
            <a:r>
              <a:rPr lang="es-CO" sz="1400" noProof="0" dirty="0"/>
              <a:t>Evolución precio del carbón</a:t>
            </a:r>
          </a:p>
        </c:rich>
      </c:tx>
      <c:layout>
        <c:manualLayout>
          <c:xMode val="edge"/>
          <c:yMode val="edge"/>
          <c:x val="0.20196997750743492"/>
          <c:y val="4.0085777250595447E-3"/>
        </c:manualLayout>
      </c:layout>
      <c:overlay val="0"/>
    </c:title>
    <c:autoTitleDeleted val="0"/>
    <c:plotArea>
      <c:layout>
        <c:manualLayout>
          <c:layoutTarget val="inner"/>
          <c:xMode val="edge"/>
          <c:yMode val="edge"/>
          <c:x val="0.17035488760345918"/>
          <c:y val="8.6976351916510486E-2"/>
          <c:w val="0.82618914124865706"/>
          <c:h val="0.74960910452089602"/>
        </c:manualLayout>
      </c:layout>
      <c:lineChart>
        <c:grouping val="standard"/>
        <c:varyColors val="0"/>
        <c:ser>
          <c:idx val="0"/>
          <c:order val="0"/>
          <c:tx>
            <c:strRef>
              <c:f>Hoja1!$B$1</c:f>
              <c:strCache>
                <c:ptCount val="1"/>
                <c:pt idx="0">
                  <c:v>Carbón</c:v>
                </c:pt>
              </c:strCache>
            </c:strRef>
          </c:tx>
          <c:spPr>
            <a:ln>
              <a:solidFill>
                <a:schemeClr val="accent2">
                  <a:lumMod val="75000"/>
                </a:schemeClr>
              </a:solidFill>
            </a:ln>
          </c:spPr>
          <c:marker>
            <c:symbol val="none"/>
          </c:marker>
          <c:dLbls>
            <c:dLbl>
              <c:idx val="25"/>
              <c:layout>
                <c:manualLayout>
                  <c:x val="-6.6774404324037015E-2"/>
                  <c:y val="-2.405146445248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E3-49C2-BCB7-0A9B031DCC1B}"/>
                </c:ext>
              </c:extLst>
            </c:dLbl>
            <c:dLbl>
              <c:idx val="30"/>
              <c:layout>
                <c:manualLayout>
                  <c:x val="-9.1056005896414299E-2"/>
                  <c:y val="2.405146445247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17-409B-8544-1F8085025CE5}"/>
                </c:ext>
              </c:extLst>
            </c:dLbl>
            <c:dLbl>
              <c:idx val="32"/>
              <c:layout>
                <c:manualLayout>
                  <c:x val="7.8915205110225567E-2"/>
                  <c:y val="-7.5160826414000029E-2"/>
                </c:manualLayout>
              </c:layout>
              <c:tx>
                <c:rich>
                  <a:bodyPr/>
                  <a:lstStyle/>
                  <a:p>
                    <a:r>
                      <a:rPr lang="en-US" b="1" dirty="0">
                        <a:solidFill>
                          <a:schemeClr val="accent2"/>
                        </a:solidFill>
                      </a:rPr>
                      <a:t>83,90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E3-49C2-BCB7-0A9B031DCC1B}"/>
                </c:ext>
              </c:extLst>
            </c:dLbl>
            <c:spPr>
              <a:noFill/>
              <a:ln>
                <a:noFill/>
              </a:ln>
              <a:effectLst/>
            </c:spPr>
            <c:txPr>
              <a:bodyPr wrap="square" lIns="38100" tIns="19050" rIns="38100" bIns="19050" anchor="ctr">
                <a:spAutoFit/>
              </a:bodyPr>
              <a:lstStyle/>
              <a:p>
                <a:pPr>
                  <a:defRPr b="1">
                    <a:solidFill>
                      <a:schemeClr val="accent2"/>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Hoja1!$A$4:$A$39</c:f>
              <c:numCache>
                <c:formatCode>mmm\-yy</c:formatCode>
                <c:ptCount val="36"/>
                <c:pt idx="0">
                  <c:v>41944</c:v>
                </c:pt>
                <c:pt idx="1">
                  <c:v>41974</c:v>
                </c:pt>
                <c:pt idx="2">
                  <c:v>42005</c:v>
                </c:pt>
                <c:pt idx="3">
                  <c:v>42036</c:v>
                </c:pt>
                <c:pt idx="4">
                  <c:v>42064</c:v>
                </c:pt>
                <c:pt idx="5">
                  <c:v>42095</c:v>
                </c:pt>
                <c:pt idx="6">
                  <c:v>42125</c:v>
                </c:pt>
                <c:pt idx="7">
                  <c:v>42156</c:v>
                </c:pt>
                <c:pt idx="8">
                  <c:v>42186</c:v>
                </c:pt>
                <c:pt idx="9">
                  <c:v>42217</c:v>
                </c:pt>
                <c:pt idx="10">
                  <c:v>42248</c:v>
                </c:pt>
                <c:pt idx="11">
                  <c:v>42278</c:v>
                </c:pt>
                <c:pt idx="12">
                  <c:v>42309</c:v>
                </c:pt>
                <c:pt idx="13">
                  <c:v>42339</c:v>
                </c:pt>
                <c:pt idx="14">
                  <c:v>42370</c:v>
                </c:pt>
                <c:pt idx="15">
                  <c:v>42401</c:v>
                </c:pt>
                <c:pt idx="16">
                  <c:v>42430</c:v>
                </c:pt>
                <c:pt idx="17">
                  <c:v>42461</c:v>
                </c:pt>
                <c:pt idx="18">
                  <c:v>42491</c:v>
                </c:pt>
                <c:pt idx="19">
                  <c:v>42522</c:v>
                </c:pt>
                <c:pt idx="20">
                  <c:v>42552</c:v>
                </c:pt>
                <c:pt idx="21">
                  <c:v>42583</c:v>
                </c:pt>
                <c:pt idx="22">
                  <c:v>42614</c:v>
                </c:pt>
                <c:pt idx="23">
                  <c:v>42644</c:v>
                </c:pt>
                <c:pt idx="24">
                  <c:v>42675</c:v>
                </c:pt>
                <c:pt idx="25">
                  <c:v>42705</c:v>
                </c:pt>
                <c:pt idx="26">
                  <c:v>42736</c:v>
                </c:pt>
                <c:pt idx="27">
                  <c:v>42767</c:v>
                </c:pt>
                <c:pt idx="28">
                  <c:v>42795</c:v>
                </c:pt>
                <c:pt idx="29">
                  <c:v>42826</c:v>
                </c:pt>
                <c:pt idx="30">
                  <c:v>42856</c:v>
                </c:pt>
                <c:pt idx="31">
                  <c:v>42887</c:v>
                </c:pt>
                <c:pt idx="32">
                  <c:v>42917</c:v>
                </c:pt>
                <c:pt idx="33">
                  <c:v>42948</c:v>
                </c:pt>
                <c:pt idx="34">
                  <c:v>42979</c:v>
                </c:pt>
                <c:pt idx="35">
                  <c:v>43009</c:v>
                </c:pt>
              </c:numCache>
            </c:numRef>
          </c:cat>
          <c:val>
            <c:numRef>
              <c:f>Hoja1!$B$4:$B$39</c:f>
              <c:numCache>
                <c:formatCode>0.00</c:formatCode>
                <c:ptCount val="36"/>
                <c:pt idx="0">
                  <c:v>63.5</c:v>
                </c:pt>
                <c:pt idx="1">
                  <c:v>63.75</c:v>
                </c:pt>
                <c:pt idx="2">
                  <c:v>56.65</c:v>
                </c:pt>
                <c:pt idx="3">
                  <c:v>57.753</c:v>
                </c:pt>
                <c:pt idx="4">
                  <c:v>57.637500000000003</c:v>
                </c:pt>
                <c:pt idx="5">
                  <c:v>55.3125</c:v>
                </c:pt>
                <c:pt idx="6">
                  <c:v>54.34</c:v>
                </c:pt>
                <c:pt idx="7">
                  <c:v>53.25</c:v>
                </c:pt>
                <c:pt idx="8">
                  <c:v>52.34</c:v>
                </c:pt>
                <c:pt idx="9">
                  <c:v>49.65</c:v>
                </c:pt>
                <c:pt idx="10">
                  <c:v>49.125</c:v>
                </c:pt>
                <c:pt idx="11">
                  <c:v>48.274999999999999</c:v>
                </c:pt>
                <c:pt idx="12">
                  <c:v>50.762500000000003</c:v>
                </c:pt>
                <c:pt idx="13">
                  <c:v>45</c:v>
                </c:pt>
                <c:pt idx="14">
                  <c:v>43.012500000000003</c:v>
                </c:pt>
                <c:pt idx="15">
                  <c:v>41.5</c:v>
                </c:pt>
                <c:pt idx="16">
                  <c:v>43.837499999999999</c:v>
                </c:pt>
                <c:pt idx="17">
                  <c:v>43.1666666666667</c:v>
                </c:pt>
                <c:pt idx="18">
                  <c:v>43.9166666666667</c:v>
                </c:pt>
                <c:pt idx="19">
                  <c:v>46.637500000000003</c:v>
                </c:pt>
                <c:pt idx="20">
                  <c:v>54.23</c:v>
                </c:pt>
                <c:pt idx="21">
                  <c:v>57.85</c:v>
                </c:pt>
                <c:pt idx="22">
                  <c:v>60.95</c:v>
                </c:pt>
                <c:pt idx="23">
                  <c:v>78.875</c:v>
                </c:pt>
                <c:pt idx="24">
                  <c:v>86.6875</c:v>
                </c:pt>
                <c:pt idx="25">
                  <c:v>89.8</c:v>
                </c:pt>
                <c:pt idx="26">
                  <c:v>83.75</c:v>
                </c:pt>
                <c:pt idx="27">
                  <c:v>79.5</c:v>
                </c:pt>
                <c:pt idx="28">
                  <c:v>68.5</c:v>
                </c:pt>
                <c:pt idx="29">
                  <c:v>68</c:v>
                </c:pt>
                <c:pt idx="30">
                  <c:v>68</c:v>
                </c:pt>
                <c:pt idx="31">
                  <c:v>74</c:v>
                </c:pt>
                <c:pt idx="32">
                  <c:v>78.75</c:v>
                </c:pt>
                <c:pt idx="33">
                  <c:v>79.2</c:v>
                </c:pt>
                <c:pt idx="34">
                  <c:v>82.74</c:v>
                </c:pt>
                <c:pt idx="35">
                  <c:v>84.1</c:v>
                </c:pt>
              </c:numCache>
            </c:numRef>
          </c:val>
          <c:smooth val="0"/>
          <c:extLst>
            <c:ext xmlns:c16="http://schemas.microsoft.com/office/drawing/2014/chart" uri="{C3380CC4-5D6E-409C-BE32-E72D297353CC}">
              <c16:uniqueId val="{00000002-33DD-4FFC-87A9-DCD1EA794291}"/>
            </c:ext>
          </c:extLst>
        </c:ser>
        <c:dLbls>
          <c:showLegendKey val="0"/>
          <c:showVal val="0"/>
          <c:showCatName val="0"/>
          <c:showSerName val="0"/>
          <c:showPercent val="0"/>
          <c:showBubbleSize val="0"/>
        </c:dLbls>
        <c:smooth val="0"/>
        <c:axId val="436573896"/>
        <c:axId val="436574288"/>
      </c:lineChart>
      <c:dateAx>
        <c:axId val="436573896"/>
        <c:scaling>
          <c:orientation val="minMax"/>
          <c:max val="43070"/>
          <c:min val="42339"/>
        </c:scaling>
        <c:delete val="0"/>
        <c:axPos val="b"/>
        <c:numFmt formatCode="mmm\-yy" sourceLinked="1"/>
        <c:majorTickMark val="out"/>
        <c:minorTickMark val="none"/>
        <c:tickLblPos val="nextTo"/>
        <c:txPr>
          <a:bodyPr rot="-5400000" vert="horz"/>
          <a:lstStyle/>
          <a:p>
            <a:pPr>
              <a:defRPr/>
            </a:pPr>
            <a:endParaRPr lang="es-CO"/>
          </a:p>
        </c:txPr>
        <c:crossAx val="436574288"/>
        <c:crosses val="autoZero"/>
        <c:auto val="1"/>
        <c:lblOffset val="100"/>
        <c:baseTimeUnit val="months"/>
        <c:majorUnit val="2"/>
        <c:majorTimeUnit val="months"/>
      </c:dateAx>
      <c:valAx>
        <c:axId val="436574288"/>
        <c:scaling>
          <c:orientation val="minMax"/>
        </c:scaling>
        <c:delete val="0"/>
        <c:axPos val="l"/>
        <c:title>
          <c:tx>
            <c:rich>
              <a:bodyPr rot="-5400000" vert="horz"/>
              <a:lstStyle/>
              <a:p>
                <a:pPr>
                  <a:defRPr sz="1200"/>
                </a:pPr>
                <a:r>
                  <a:rPr lang="es-CO" sz="1200" dirty="0"/>
                  <a:t>Dólares por tonelada</a:t>
                </a:r>
              </a:p>
            </c:rich>
          </c:tx>
          <c:layout>
            <c:manualLayout>
              <c:xMode val="edge"/>
              <c:yMode val="edge"/>
              <c:x val="1.2140682377583442E-2"/>
              <c:y val="0.21207648745062663"/>
            </c:manualLayout>
          </c:layout>
          <c:overlay val="0"/>
        </c:title>
        <c:numFmt formatCode="0" sourceLinked="0"/>
        <c:majorTickMark val="out"/>
        <c:minorTickMark val="none"/>
        <c:tickLblPos val="nextTo"/>
        <c:spPr>
          <a:ln>
            <a:solidFill>
              <a:schemeClr val="tx1">
                <a:lumMod val="65000"/>
                <a:lumOff val="35000"/>
              </a:schemeClr>
            </a:solidFill>
          </a:ln>
        </c:spPr>
        <c:crossAx val="436573896"/>
        <c:crosses val="autoZero"/>
        <c:crossBetween val="between"/>
      </c:valAx>
    </c:plotArea>
    <c:plotVisOnly val="1"/>
    <c:dispBlanksAs val="gap"/>
    <c:showDLblsOverMax val="0"/>
  </c:chart>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3145015962823"/>
          <c:y val="5.9628524489025947E-2"/>
          <c:w val="0.78627272421734584"/>
          <c:h val="0.79900152285269033"/>
        </c:manualLayout>
      </c:layout>
      <c:lineChart>
        <c:grouping val="standard"/>
        <c:varyColors val="0"/>
        <c:ser>
          <c:idx val="1"/>
          <c:order val="0"/>
          <c:tx>
            <c:strRef>
              <c:f>Hoja1!$C$1</c:f>
              <c:strCache>
                <c:ptCount val="1"/>
                <c:pt idx="0">
                  <c:v>Brent</c:v>
                </c:pt>
              </c:strCache>
            </c:strRef>
          </c:tx>
          <c:spPr>
            <a:ln w="28575" cap="rnd">
              <a:solidFill>
                <a:schemeClr val="accent6">
                  <a:lumMod val="50000"/>
                </a:schemeClr>
              </a:solidFill>
              <a:round/>
            </a:ln>
            <a:effectLst/>
          </c:spPr>
          <c:marker>
            <c:symbol val="none"/>
          </c:marker>
          <c:dLbls>
            <c:dLbl>
              <c:idx val="583"/>
              <c:layout>
                <c:manualLayout>
                  <c:x val="-1.2404287315055381E-16"/>
                  <c:y val="-3.7997865537222501E-2"/>
                </c:manualLayout>
              </c:layout>
              <c:tx>
                <c:rich>
                  <a:bodyPr/>
                  <a:lstStyle/>
                  <a:p>
                    <a:fld id="{3C9CC3B9-AB91-494D-ACD3-7598094969AF}" type="VALUE">
                      <a:rPr lang="en-US" b="1">
                        <a:solidFill>
                          <a:schemeClr val="accent6">
                            <a:lumMod val="50000"/>
                          </a:schemeClr>
                        </a:solidFill>
                      </a:rPr>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49-4340-8ACB-163DE87914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Hoja1!$A$419:$A$1002</c:f>
              <c:numCache>
                <c:formatCode>mmm\ dd\,\ yyyy</c:formatCode>
                <c:ptCount val="584"/>
                <c:pt idx="0">
                  <c:v>42278</c:v>
                </c:pt>
                <c:pt idx="1">
                  <c:v>42279</c:v>
                </c:pt>
                <c:pt idx="2">
                  <c:v>42281</c:v>
                </c:pt>
                <c:pt idx="3">
                  <c:v>42282</c:v>
                </c:pt>
                <c:pt idx="4">
                  <c:v>42283</c:v>
                </c:pt>
                <c:pt idx="5">
                  <c:v>42284</c:v>
                </c:pt>
                <c:pt idx="6">
                  <c:v>42285</c:v>
                </c:pt>
                <c:pt idx="7">
                  <c:v>42286</c:v>
                </c:pt>
                <c:pt idx="8">
                  <c:v>42289</c:v>
                </c:pt>
                <c:pt idx="9">
                  <c:v>42290</c:v>
                </c:pt>
                <c:pt idx="10">
                  <c:v>42291</c:v>
                </c:pt>
                <c:pt idx="11">
                  <c:v>42292</c:v>
                </c:pt>
                <c:pt idx="12">
                  <c:v>42293</c:v>
                </c:pt>
                <c:pt idx="13">
                  <c:v>42296</c:v>
                </c:pt>
                <c:pt idx="14">
                  <c:v>42297</c:v>
                </c:pt>
                <c:pt idx="15">
                  <c:v>42298</c:v>
                </c:pt>
                <c:pt idx="16">
                  <c:v>42299</c:v>
                </c:pt>
                <c:pt idx="17">
                  <c:v>42300</c:v>
                </c:pt>
                <c:pt idx="18">
                  <c:v>42303</c:v>
                </c:pt>
                <c:pt idx="19">
                  <c:v>42304</c:v>
                </c:pt>
                <c:pt idx="20">
                  <c:v>42305</c:v>
                </c:pt>
                <c:pt idx="21">
                  <c:v>42306</c:v>
                </c:pt>
                <c:pt idx="22">
                  <c:v>42307</c:v>
                </c:pt>
                <c:pt idx="23">
                  <c:v>42310</c:v>
                </c:pt>
                <c:pt idx="24">
                  <c:v>42311</c:v>
                </c:pt>
                <c:pt idx="25">
                  <c:v>42312</c:v>
                </c:pt>
                <c:pt idx="26">
                  <c:v>42313</c:v>
                </c:pt>
                <c:pt idx="27">
                  <c:v>42314</c:v>
                </c:pt>
                <c:pt idx="28">
                  <c:v>42317</c:v>
                </c:pt>
                <c:pt idx="29">
                  <c:v>42318</c:v>
                </c:pt>
                <c:pt idx="30">
                  <c:v>42319</c:v>
                </c:pt>
                <c:pt idx="31">
                  <c:v>42320</c:v>
                </c:pt>
                <c:pt idx="32">
                  <c:v>42321</c:v>
                </c:pt>
                <c:pt idx="33">
                  <c:v>42324</c:v>
                </c:pt>
                <c:pt idx="34">
                  <c:v>42325</c:v>
                </c:pt>
                <c:pt idx="35">
                  <c:v>42326</c:v>
                </c:pt>
                <c:pt idx="36">
                  <c:v>42327</c:v>
                </c:pt>
                <c:pt idx="37">
                  <c:v>42328</c:v>
                </c:pt>
                <c:pt idx="38">
                  <c:v>42331</c:v>
                </c:pt>
                <c:pt idx="39">
                  <c:v>42332</c:v>
                </c:pt>
                <c:pt idx="40">
                  <c:v>42333</c:v>
                </c:pt>
                <c:pt idx="41">
                  <c:v>42334</c:v>
                </c:pt>
                <c:pt idx="42">
                  <c:v>42335</c:v>
                </c:pt>
                <c:pt idx="43">
                  <c:v>42338</c:v>
                </c:pt>
                <c:pt idx="44">
                  <c:v>42339</c:v>
                </c:pt>
                <c:pt idx="45">
                  <c:v>42340</c:v>
                </c:pt>
                <c:pt idx="46">
                  <c:v>42341</c:v>
                </c:pt>
                <c:pt idx="47">
                  <c:v>42342</c:v>
                </c:pt>
                <c:pt idx="48">
                  <c:v>42345</c:v>
                </c:pt>
                <c:pt idx="49">
                  <c:v>42346</c:v>
                </c:pt>
                <c:pt idx="50">
                  <c:v>42347</c:v>
                </c:pt>
                <c:pt idx="51">
                  <c:v>42348</c:v>
                </c:pt>
                <c:pt idx="52">
                  <c:v>42349</c:v>
                </c:pt>
                <c:pt idx="53">
                  <c:v>42352</c:v>
                </c:pt>
                <c:pt idx="54">
                  <c:v>42353</c:v>
                </c:pt>
                <c:pt idx="55">
                  <c:v>42354</c:v>
                </c:pt>
                <c:pt idx="56">
                  <c:v>42355</c:v>
                </c:pt>
                <c:pt idx="57">
                  <c:v>42356</c:v>
                </c:pt>
                <c:pt idx="58">
                  <c:v>42359</c:v>
                </c:pt>
                <c:pt idx="59">
                  <c:v>42360</c:v>
                </c:pt>
                <c:pt idx="60">
                  <c:v>42361</c:v>
                </c:pt>
                <c:pt idx="61">
                  <c:v>42362</c:v>
                </c:pt>
                <c:pt idx="62">
                  <c:v>42366</c:v>
                </c:pt>
                <c:pt idx="63">
                  <c:v>42367</c:v>
                </c:pt>
                <c:pt idx="64">
                  <c:v>42368</c:v>
                </c:pt>
                <c:pt idx="65">
                  <c:v>42369</c:v>
                </c:pt>
                <c:pt idx="66">
                  <c:v>42373</c:v>
                </c:pt>
                <c:pt idx="67">
                  <c:v>42374</c:v>
                </c:pt>
                <c:pt idx="68">
                  <c:v>42375</c:v>
                </c:pt>
                <c:pt idx="69">
                  <c:v>42376</c:v>
                </c:pt>
                <c:pt idx="70">
                  <c:v>42377</c:v>
                </c:pt>
                <c:pt idx="71">
                  <c:v>42380</c:v>
                </c:pt>
                <c:pt idx="72">
                  <c:v>42381</c:v>
                </c:pt>
                <c:pt idx="73">
                  <c:v>42382</c:v>
                </c:pt>
                <c:pt idx="74">
                  <c:v>42383</c:v>
                </c:pt>
                <c:pt idx="75">
                  <c:v>42384</c:v>
                </c:pt>
                <c:pt idx="76">
                  <c:v>42387</c:v>
                </c:pt>
                <c:pt idx="77">
                  <c:v>42388</c:v>
                </c:pt>
                <c:pt idx="78">
                  <c:v>42389</c:v>
                </c:pt>
                <c:pt idx="79">
                  <c:v>42390</c:v>
                </c:pt>
                <c:pt idx="80">
                  <c:v>42391</c:v>
                </c:pt>
                <c:pt idx="81">
                  <c:v>42394</c:v>
                </c:pt>
                <c:pt idx="82">
                  <c:v>42395</c:v>
                </c:pt>
                <c:pt idx="83">
                  <c:v>42396</c:v>
                </c:pt>
                <c:pt idx="84">
                  <c:v>42397</c:v>
                </c:pt>
                <c:pt idx="85">
                  <c:v>42398</c:v>
                </c:pt>
                <c:pt idx="86">
                  <c:v>42401</c:v>
                </c:pt>
                <c:pt idx="87">
                  <c:v>42402</c:v>
                </c:pt>
                <c:pt idx="88">
                  <c:v>42403</c:v>
                </c:pt>
                <c:pt idx="89">
                  <c:v>42404</c:v>
                </c:pt>
                <c:pt idx="90">
                  <c:v>42405</c:v>
                </c:pt>
                <c:pt idx="91">
                  <c:v>42408</c:v>
                </c:pt>
                <c:pt idx="92">
                  <c:v>42409</c:v>
                </c:pt>
                <c:pt idx="93">
                  <c:v>42410</c:v>
                </c:pt>
                <c:pt idx="94">
                  <c:v>42411</c:v>
                </c:pt>
                <c:pt idx="95">
                  <c:v>42412</c:v>
                </c:pt>
                <c:pt idx="96">
                  <c:v>42416</c:v>
                </c:pt>
                <c:pt idx="97">
                  <c:v>42417</c:v>
                </c:pt>
                <c:pt idx="98">
                  <c:v>42418</c:v>
                </c:pt>
                <c:pt idx="99">
                  <c:v>42419</c:v>
                </c:pt>
                <c:pt idx="100">
                  <c:v>42422</c:v>
                </c:pt>
                <c:pt idx="101">
                  <c:v>42423</c:v>
                </c:pt>
                <c:pt idx="102">
                  <c:v>42424</c:v>
                </c:pt>
                <c:pt idx="103">
                  <c:v>42425</c:v>
                </c:pt>
                <c:pt idx="104">
                  <c:v>42426</c:v>
                </c:pt>
                <c:pt idx="105">
                  <c:v>42429</c:v>
                </c:pt>
                <c:pt idx="106">
                  <c:v>42430</c:v>
                </c:pt>
                <c:pt idx="107">
                  <c:v>42431</c:v>
                </c:pt>
                <c:pt idx="108">
                  <c:v>42432</c:v>
                </c:pt>
                <c:pt idx="109">
                  <c:v>42433</c:v>
                </c:pt>
                <c:pt idx="110">
                  <c:v>42436</c:v>
                </c:pt>
                <c:pt idx="111">
                  <c:v>42437</c:v>
                </c:pt>
                <c:pt idx="112">
                  <c:v>42438</c:v>
                </c:pt>
                <c:pt idx="113">
                  <c:v>42439</c:v>
                </c:pt>
                <c:pt idx="114">
                  <c:v>42440</c:v>
                </c:pt>
                <c:pt idx="115">
                  <c:v>42443</c:v>
                </c:pt>
                <c:pt idx="116">
                  <c:v>42444</c:v>
                </c:pt>
                <c:pt idx="117">
                  <c:v>42445</c:v>
                </c:pt>
                <c:pt idx="118">
                  <c:v>42446</c:v>
                </c:pt>
                <c:pt idx="119">
                  <c:v>42447</c:v>
                </c:pt>
                <c:pt idx="120">
                  <c:v>42450</c:v>
                </c:pt>
                <c:pt idx="121">
                  <c:v>42451</c:v>
                </c:pt>
                <c:pt idx="122">
                  <c:v>42452</c:v>
                </c:pt>
                <c:pt idx="123">
                  <c:v>42453</c:v>
                </c:pt>
                <c:pt idx="124">
                  <c:v>42457</c:v>
                </c:pt>
                <c:pt idx="125">
                  <c:v>42458</c:v>
                </c:pt>
                <c:pt idx="126">
                  <c:v>42459</c:v>
                </c:pt>
                <c:pt idx="127">
                  <c:v>42460</c:v>
                </c:pt>
                <c:pt idx="128">
                  <c:v>42461</c:v>
                </c:pt>
                <c:pt idx="129">
                  <c:v>42464</c:v>
                </c:pt>
                <c:pt idx="130">
                  <c:v>42465</c:v>
                </c:pt>
                <c:pt idx="131">
                  <c:v>42466</c:v>
                </c:pt>
                <c:pt idx="132">
                  <c:v>42467</c:v>
                </c:pt>
                <c:pt idx="133">
                  <c:v>42468</c:v>
                </c:pt>
                <c:pt idx="134">
                  <c:v>42471</c:v>
                </c:pt>
                <c:pt idx="135">
                  <c:v>42472</c:v>
                </c:pt>
                <c:pt idx="136">
                  <c:v>42473</c:v>
                </c:pt>
                <c:pt idx="137">
                  <c:v>42474</c:v>
                </c:pt>
                <c:pt idx="138">
                  <c:v>42475</c:v>
                </c:pt>
                <c:pt idx="139">
                  <c:v>42478</c:v>
                </c:pt>
                <c:pt idx="140">
                  <c:v>42479</c:v>
                </c:pt>
                <c:pt idx="141">
                  <c:v>42480</c:v>
                </c:pt>
                <c:pt idx="142">
                  <c:v>42481</c:v>
                </c:pt>
                <c:pt idx="143">
                  <c:v>42482</c:v>
                </c:pt>
                <c:pt idx="144">
                  <c:v>42485</c:v>
                </c:pt>
                <c:pt idx="145">
                  <c:v>42486</c:v>
                </c:pt>
                <c:pt idx="146">
                  <c:v>42487</c:v>
                </c:pt>
                <c:pt idx="147">
                  <c:v>42488</c:v>
                </c:pt>
                <c:pt idx="148">
                  <c:v>42489</c:v>
                </c:pt>
                <c:pt idx="149">
                  <c:v>42492</c:v>
                </c:pt>
                <c:pt idx="150">
                  <c:v>42493</c:v>
                </c:pt>
                <c:pt idx="151">
                  <c:v>42494</c:v>
                </c:pt>
                <c:pt idx="152">
                  <c:v>42495</c:v>
                </c:pt>
                <c:pt idx="153">
                  <c:v>42496</c:v>
                </c:pt>
                <c:pt idx="154">
                  <c:v>42499</c:v>
                </c:pt>
                <c:pt idx="155">
                  <c:v>42500</c:v>
                </c:pt>
                <c:pt idx="156">
                  <c:v>42501</c:v>
                </c:pt>
                <c:pt idx="157">
                  <c:v>42502</c:v>
                </c:pt>
                <c:pt idx="158">
                  <c:v>42503</c:v>
                </c:pt>
                <c:pt idx="159">
                  <c:v>42506</c:v>
                </c:pt>
                <c:pt idx="160">
                  <c:v>42507</c:v>
                </c:pt>
                <c:pt idx="161">
                  <c:v>42508</c:v>
                </c:pt>
                <c:pt idx="162">
                  <c:v>42509</c:v>
                </c:pt>
                <c:pt idx="163">
                  <c:v>42510</c:v>
                </c:pt>
                <c:pt idx="164">
                  <c:v>42513</c:v>
                </c:pt>
                <c:pt idx="165">
                  <c:v>42514</c:v>
                </c:pt>
                <c:pt idx="166">
                  <c:v>42515</c:v>
                </c:pt>
                <c:pt idx="167">
                  <c:v>42516</c:v>
                </c:pt>
                <c:pt idx="168">
                  <c:v>42517</c:v>
                </c:pt>
                <c:pt idx="169">
                  <c:v>42521</c:v>
                </c:pt>
                <c:pt idx="170">
                  <c:v>42522</c:v>
                </c:pt>
                <c:pt idx="171">
                  <c:v>42523</c:v>
                </c:pt>
                <c:pt idx="172">
                  <c:v>42524</c:v>
                </c:pt>
                <c:pt idx="173">
                  <c:v>42527</c:v>
                </c:pt>
                <c:pt idx="174">
                  <c:v>42528</c:v>
                </c:pt>
                <c:pt idx="175">
                  <c:v>42529</c:v>
                </c:pt>
                <c:pt idx="176">
                  <c:v>42530</c:v>
                </c:pt>
                <c:pt idx="177">
                  <c:v>42531</c:v>
                </c:pt>
                <c:pt idx="178">
                  <c:v>42534</c:v>
                </c:pt>
                <c:pt idx="179">
                  <c:v>42535</c:v>
                </c:pt>
                <c:pt idx="180">
                  <c:v>42536</c:v>
                </c:pt>
                <c:pt idx="181">
                  <c:v>42537</c:v>
                </c:pt>
                <c:pt idx="182">
                  <c:v>42538</c:v>
                </c:pt>
                <c:pt idx="183">
                  <c:v>42541</c:v>
                </c:pt>
                <c:pt idx="184">
                  <c:v>42542</c:v>
                </c:pt>
                <c:pt idx="185">
                  <c:v>42543</c:v>
                </c:pt>
                <c:pt idx="186">
                  <c:v>42544</c:v>
                </c:pt>
                <c:pt idx="187">
                  <c:v>42545</c:v>
                </c:pt>
                <c:pt idx="188">
                  <c:v>42548</c:v>
                </c:pt>
                <c:pt idx="189">
                  <c:v>42549</c:v>
                </c:pt>
                <c:pt idx="190">
                  <c:v>42550</c:v>
                </c:pt>
                <c:pt idx="191">
                  <c:v>42551</c:v>
                </c:pt>
                <c:pt idx="192">
                  <c:v>42552</c:v>
                </c:pt>
                <c:pt idx="193">
                  <c:v>42556</c:v>
                </c:pt>
                <c:pt idx="194">
                  <c:v>42557</c:v>
                </c:pt>
                <c:pt idx="195">
                  <c:v>42558</c:v>
                </c:pt>
                <c:pt idx="196">
                  <c:v>42559</c:v>
                </c:pt>
                <c:pt idx="197">
                  <c:v>42562</c:v>
                </c:pt>
                <c:pt idx="198">
                  <c:v>42563</c:v>
                </c:pt>
                <c:pt idx="199">
                  <c:v>42564</c:v>
                </c:pt>
                <c:pt idx="200">
                  <c:v>42565</c:v>
                </c:pt>
                <c:pt idx="201">
                  <c:v>42566</c:v>
                </c:pt>
                <c:pt idx="202">
                  <c:v>42569</c:v>
                </c:pt>
                <c:pt idx="203">
                  <c:v>42570</c:v>
                </c:pt>
                <c:pt idx="204">
                  <c:v>42571</c:v>
                </c:pt>
                <c:pt idx="205">
                  <c:v>42572</c:v>
                </c:pt>
                <c:pt idx="206">
                  <c:v>42573</c:v>
                </c:pt>
                <c:pt idx="207">
                  <c:v>42576</c:v>
                </c:pt>
                <c:pt idx="208">
                  <c:v>42577</c:v>
                </c:pt>
                <c:pt idx="209">
                  <c:v>42578</c:v>
                </c:pt>
                <c:pt idx="210">
                  <c:v>42579</c:v>
                </c:pt>
                <c:pt idx="211">
                  <c:v>42580</c:v>
                </c:pt>
                <c:pt idx="212">
                  <c:v>42583</c:v>
                </c:pt>
                <c:pt idx="213">
                  <c:v>42584</c:v>
                </c:pt>
                <c:pt idx="214">
                  <c:v>42585</c:v>
                </c:pt>
                <c:pt idx="215">
                  <c:v>42586</c:v>
                </c:pt>
                <c:pt idx="216">
                  <c:v>42587</c:v>
                </c:pt>
                <c:pt idx="217">
                  <c:v>42590</c:v>
                </c:pt>
                <c:pt idx="218">
                  <c:v>42591</c:v>
                </c:pt>
                <c:pt idx="219">
                  <c:v>42592</c:v>
                </c:pt>
                <c:pt idx="220">
                  <c:v>42593</c:v>
                </c:pt>
                <c:pt idx="221">
                  <c:v>42594</c:v>
                </c:pt>
                <c:pt idx="222">
                  <c:v>42597</c:v>
                </c:pt>
                <c:pt idx="223">
                  <c:v>42598</c:v>
                </c:pt>
                <c:pt idx="224">
                  <c:v>42599</c:v>
                </c:pt>
                <c:pt idx="225">
                  <c:v>42600</c:v>
                </c:pt>
                <c:pt idx="226">
                  <c:v>42601</c:v>
                </c:pt>
                <c:pt idx="227">
                  <c:v>42604</c:v>
                </c:pt>
                <c:pt idx="228">
                  <c:v>42605</c:v>
                </c:pt>
                <c:pt idx="229">
                  <c:v>42606</c:v>
                </c:pt>
                <c:pt idx="230">
                  <c:v>42607</c:v>
                </c:pt>
                <c:pt idx="231">
                  <c:v>42608</c:v>
                </c:pt>
                <c:pt idx="232">
                  <c:v>42611</c:v>
                </c:pt>
                <c:pt idx="233">
                  <c:v>42612</c:v>
                </c:pt>
                <c:pt idx="234">
                  <c:v>42613</c:v>
                </c:pt>
                <c:pt idx="235">
                  <c:v>42614</c:v>
                </c:pt>
                <c:pt idx="236">
                  <c:v>42615</c:v>
                </c:pt>
                <c:pt idx="237">
                  <c:v>42619</c:v>
                </c:pt>
                <c:pt idx="238">
                  <c:v>42620</c:v>
                </c:pt>
                <c:pt idx="239">
                  <c:v>42621</c:v>
                </c:pt>
                <c:pt idx="240">
                  <c:v>42622</c:v>
                </c:pt>
                <c:pt idx="241">
                  <c:v>42625</c:v>
                </c:pt>
                <c:pt idx="242">
                  <c:v>42626</c:v>
                </c:pt>
                <c:pt idx="243">
                  <c:v>42627</c:v>
                </c:pt>
                <c:pt idx="244">
                  <c:v>42628</c:v>
                </c:pt>
                <c:pt idx="245">
                  <c:v>42629</c:v>
                </c:pt>
                <c:pt idx="246">
                  <c:v>42632</c:v>
                </c:pt>
                <c:pt idx="247">
                  <c:v>42633</c:v>
                </c:pt>
                <c:pt idx="248">
                  <c:v>42634</c:v>
                </c:pt>
                <c:pt idx="249">
                  <c:v>42635</c:v>
                </c:pt>
                <c:pt idx="250">
                  <c:v>42636</c:v>
                </c:pt>
                <c:pt idx="251">
                  <c:v>42639</c:v>
                </c:pt>
                <c:pt idx="252">
                  <c:v>42640</c:v>
                </c:pt>
                <c:pt idx="253">
                  <c:v>42641</c:v>
                </c:pt>
                <c:pt idx="254">
                  <c:v>42642</c:v>
                </c:pt>
                <c:pt idx="255">
                  <c:v>42643</c:v>
                </c:pt>
                <c:pt idx="256">
                  <c:v>42616</c:v>
                </c:pt>
                <c:pt idx="257">
                  <c:v>42647</c:v>
                </c:pt>
                <c:pt idx="258">
                  <c:v>42648</c:v>
                </c:pt>
                <c:pt idx="259">
                  <c:v>42649</c:v>
                </c:pt>
                <c:pt idx="260">
                  <c:v>42650</c:v>
                </c:pt>
                <c:pt idx="261">
                  <c:v>42653</c:v>
                </c:pt>
                <c:pt idx="262">
                  <c:v>42654</c:v>
                </c:pt>
                <c:pt idx="263">
                  <c:v>42655</c:v>
                </c:pt>
                <c:pt idx="264">
                  <c:v>42656</c:v>
                </c:pt>
                <c:pt idx="265">
                  <c:v>42657</c:v>
                </c:pt>
                <c:pt idx="266">
                  <c:v>42660</c:v>
                </c:pt>
                <c:pt idx="267">
                  <c:v>42661</c:v>
                </c:pt>
                <c:pt idx="268">
                  <c:v>42662</c:v>
                </c:pt>
                <c:pt idx="269">
                  <c:v>42663</c:v>
                </c:pt>
                <c:pt idx="270">
                  <c:v>42664</c:v>
                </c:pt>
                <c:pt idx="271">
                  <c:v>42667</c:v>
                </c:pt>
                <c:pt idx="272">
                  <c:v>42668</c:v>
                </c:pt>
                <c:pt idx="273">
                  <c:v>42669</c:v>
                </c:pt>
                <c:pt idx="274">
                  <c:v>42670</c:v>
                </c:pt>
                <c:pt idx="275">
                  <c:v>42671</c:v>
                </c:pt>
                <c:pt idx="276">
                  <c:v>42675</c:v>
                </c:pt>
                <c:pt idx="277">
                  <c:v>42676</c:v>
                </c:pt>
                <c:pt idx="278">
                  <c:v>42677</c:v>
                </c:pt>
                <c:pt idx="279">
                  <c:v>42678</c:v>
                </c:pt>
                <c:pt idx="280">
                  <c:v>42682</c:v>
                </c:pt>
                <c:pt idx="281">
                  <c:v>42683</c:v>
                </c:pt>
                <c:pt idx="282">
                  <c:v>42684</c:v>
                </c:pt>
                <c:pt idx="283">
                  <c:v>42685</c:v>
                </c:pt>
                <c:pt idx="284">
                  <c:v>42688</c:v>
                </c:pt>
                <c:pt idx="285">
                  <c:v>42689</c:v>
                </c:pt>
                <c:pt idx="286">
                  <c:v>42690</c:v>
                </c:pt>
                <c:pt idx="287">
                  <c:v>42691</c:v>
                </c:pt>
                <c:pt idx="288">
                  <c:v>42692</c:v>
                </c:pt>
                <c:pt idx="289">
                  <c:v>42695</c:v>
                </c:pt>
                <c:pt idx="290">
                  <c:v>42696</c:v>
                </c:pt>
                <c:pt idx="291">
                  <c:v>42697</c:v>
                </c:pt>
                <c:pt idx="292">
                  <c:v>42699</c:v>
                </c:pt>
                <c:pt idx="293">
                  <c:v>42702</c:v>
                </c:pt>
                <c:pt idx="294">
                  <c:v>42703</c:v>
                </c:pt>
                <c:pt idx="295">
                  <c:v>42704</c:v>
                </c:pt>
                <c:pt idx="296">
                  <c:v>42705</c:v>
                </c:pt>
                <c:pt idx="297">
                  <c:v>42706</c:v>
                </c:pt>
                <c:pt idx="298">
                  <c:v>42709</c:v>
                </c:pt>
                <c:pt idx="299">
                  <c:v>42710</c:v>
                </c:pt>
                <c:pt idx="300">
                  <c:v>42711</c:v>
                </c:pt>
                <c:pt idx="301">
                  <c:v>42712</c:v>
                </c:pt>
                <c:pt idx="302">
                  <c:v>42713</c:v>
                </c:pt>
                <c:pt idx="303">
                  <c:v>42716</c:v>
                </c:pt>
                <c:pt idx="304">
                  <c:v>42717</c:v>
                </c:pt>
                <c:pt idx="305">
                  <c:v>42718</c:v>
                </c:pt>
                <c:pt idx="306">
                  <c:v>42719</c:v>
                </c:pt>
                <c:pt idx="307">
                  <c:v>42720</c:v>
                </c:pt>
                <c:pt idx="308">
                  <c:v>42723</c:v>
                </c:pt>
                <c:pt idx="309">
                  <c:v>42724</c:v>
                </c:pt>
                <c:pt idx="310">
                  <c:v>42725</c:v>
                </c:pt>
                <c:pt idx="311">
                  <c:v>42726</c:v>
                </c:pt>
                <c:pt idx="312">
                  <c:v>42727</c:v>
                </c:pt>
                <c:pt idx="313">
                  <c:v>42731</c:v>
                </c:pt>
                <c:pt idx="314">
                  <c:v>42732</c:v>
                </c:pt>
                <c:pt idx="315">
                  <c:v>42733</c:v>
                </c:pt>
                <c:pt idx="316">
                  <c:v>42734</c:v>
                </c:pt>
                <c:pt idx="317">
                  <c:v>42738</c:v>
                </c:pt>
                <c:pt idx="318">
                  <c:v>42739</c:v>
                </c:pt>
                <c:pt idx="319">
                  <c:v>42740</c:v>
                </c:pt>
                <c:pt idx="320">
                  <c:v>42741</c:v>
                </c:pt>
                <c:pt idx="321">
                  <c:v>42744</c:v>
                </c:pt>
                <c:pt idx="322">
                  <c:v>42745</c:v>
                </c:pt>
                <c:pt idx="323">
                  <c:v>42746</c:v>
                </c:pt>
                <c:pt idx="324">
                  <c:v>42747</c:v>
                </c:pt>
                <c:pt idx="325">
                  <c:v>42748</c:v>
                </c:pt>
                <c:pt idx="326">
                  <c:v>42751</c:v>
                </c:pt>
                <c:pt idx="327">
                  <c:v>42752</c:v>
                </c:pt>
                <c:pt idx="328">
                  <c:v>42753</c:v>
                </c:pt>
                <c:pt idx="329">
                  <c:v>42754</c:v>
                </c:pt>
                <c:pt idx="330">
                  <c:v>42755</c:v>
                </c:pt>
                <c:pt idx="331">
                  <c:v>42758</c:v>
                </c:pt>
                <c:pt idx="332">
                  <c:v>42759</c:v>
                </c:pt>
                <c:pt idx="333">
                  <c:v>42760</c:v>
                </c:pt>
                <c:pt idx="334">
                  <c:v>42761</c:v>
                </c:pt>
                <c:pt idx="335">
                  <c:v>42762</c:v>
                </c:pt>
                <c:pt idx="336">
                  <c:v>42765</c:v>
                </c:pt>
                <c:pt idx="337">
                  <c:v>42766</c:v>
                </c:pt>
                <c:pt idx="338">
                  <c:v>42767</c:v>
                </c:pt>
                <c:pt idx="339">
                  <c:v>42768</c:v>
                </c:pt>
                <c:pt idx="340">
                  <c:v>42769</c:v>
                </c:pt>
                <c:pt idx="341">
                  <c:v>42772</c:v>
                </c:pt>
                <c:pt idx="342">
                  <c:v>42773</c:v>
                </c:pt>
                <c:pt idx="343">
                  <c:v>42774</c:v>
                </c:pt>
                <c:pt idx="344">
                  <c:v>42775</c:v>
                </c:pt>
                <c:pt idx="345">
                  <c:v>42776</c:v>
                </c:pt>
                <c:pt idx="346">
                  <c:v>42779</c:v>
                </c:pt>
                <c:pt idx="347">
                  <c:v>42780</c:v>
                </c:pt>
                <c:pt idx="348">
                  <c:v>42781</c:v>
                </c:pt>
                <c:pt idx="349">
                  <c:v>42782</c:v>
                </c:pt>
                <c:pt idx="350">
                  <c:v>42783</c:v>
                </c:pt>
                <c:pt idx="351">
                  <c:v>42786</c:v>
                </c:pt>
                <c:pt idx="352">
                  <c:v>42787</c:v>
                </c:pt>
                <c:pt idx="353">
                  <c:v>42788</c:v>
                </c:pt>
                <c:pt idx="354">
                  <c:v>42789</c:v>
                </c:pt>
                <c:pt idx="355">
                  <c:v>42790</c:v>
                </c:pt>
                <c:pt idx="356">
                  <c:v>42793</c:v>
                </c:pt>
                <c:pt idx="357">
                  <c:v>42794</c:v>
                </c:pt>
                <c:pt idx="358">
                  <c:v>42795</c:v>
                </c:pt>
                <c:pt idx="359">
                  <c:v>42796</c:v>
                </c:pt>
                <c:pt idx="360">
                  <c:v>42797</c:v>
                </c:pt>
                <c:pt idx="361">
                  <c:v>42800</c:v>
                </c:pt>
                <c:pt idx="362">
                  <c:v>42801</c:v>
                </c:pt>
                <c:pt idx="363">
                  <c:v>42802</c:v>
                </c:pt>
                <c:pt idx="364">
                  <c:v>42803</c:v>
                </c:pt>
                <c:pt idx="365">
                  <c:v>42804</c:v>
                </c:pt>
                <c:pt idx="366">
                  <c:v>42807</c:v>
                </c:pt>
                <c:pt idx="367">
                  <c:v>42808</c:v>
                </c:pt>
                <c:pt idx="368">
                  <c:v>42809</c:v>
                </c:pt>
                <c:pt idx="369">
                  <c:v>42810</c:v>
                </c:pt>
                <c:pt idx="370">
                  <c:v>42811</c:v>
                </c:pt>
                <c:pt idx="371">
                  <c:v>42814</c:v>
                </c:pt>
                <c:pt idx="372">
                  <c:v>42815</c:v>
                </c:pt>
                <c:pt idx="373">
                  <c:v>42816</c:v>
                </c:pt>
                <c:pt idx="374">
                  <c:v>42817</c:v>
                </c:pt>
                <c:pt idx="375">
                  <c:v>42818</c:v>
                </c:pt>
                <c:pt idx="376">
                  <c:v>42821</c:v>
                </c:pt>
                <c:pt idx="377">
                  <c:v>42822</c:v>
                </c:pt>
                <c:pt idx="378">
                  <c:v>42823</c:v>
                </c:pt>
                <c:pt idx="379">
                  <c:v>42824</c:v>
                </c:pt>
                <c:pt idx="380">
                  <c:v>42825</c:v>
                </c:pt>
                <c:pt idx="381">
                  <c:v>42828</c:v>
                </c:pt>
                <c:pt idx="382">
                  <c:v>42829</c:v>
                </c:pt>
                <c:pt idx="383">
                  <c:v>42830</c:v>
                </c:pt>
                <c:pt idx="384">
                  <c:v>42831</c:v>
                </c:pt>
                <c:pt idx="385">
                  <c:v>42832</c:v>
                </c:pt>
                <c:pt idx="386">
                  <c:v>42835</c:v>
                </c:pt>
                <c:pt idx="387">
                  <c:v>42836</c:v>
                </c:pt>
                <c:pt idx="388">
                  <c:v>42837</c:v>
                </c:pt>
                <c:pt idx="389">
                  <c:v>42838</c:v>
                </c:pt>
                <c:pt idx="390">
                  <c:v>42842</c:v>
                </c:pt>
                <c:pt idx="391">
                  <c:v>42843</c:v>
                </c:pt>
                <c:pt idx="392">
                  <c:v>42844</c:v>
                </c:pt>
                <c:pt idx="393">
                  <c:v>42845</c:v>
                </c:pt>
                <c:pt idx="394">
                  <c:v>42846</c:v>
                </c:pt>
                <c:pt idx="395">
                  <c:v>42849</c:v>
                </c:pt>
                <c:pt idx="396">
                  <c:v>42850</c:v>
                </c:pt>
                <c:pt idx="397">
                  <c:v>42851</c:v>
                </c:pt>
                <c:pt idx="398">
                  <c:v>42852</c:v>
                </c:pt>
                <c:pt idx="399">
                  <c:v>42853</c:v>
                </c:pt>
                <c:pt idx="400">
                  <c:v>42856</c:v>
                </c:pt>
                <c:pt idx="401">
                  <c:v>42857</c:v>
                </c:pt>
                <c:pt idx="402">
                  <c:v>42858</c:v>
                </c:pt>
                <c:pt idx="403">
                  <c:v>42859</c:v>
                </c:pt>
                <c:pt idx="404">
                  <c:v>42860</c:v>
                </c:pt>
                <c:pt idx="405">
                  <c:v>42863</c:v>
                </c:pt>
                <c:pt idx="406">
                  <c:v>42864</c:v>
                </c:pt>
                <c:pt idx="407">
                  <c:v>42865</c:v>
                </c:pt>
                <c:pt idx="408">
                  <c:v>42866</c:v>
                </c:pt>
                <c:pt idx="409">
                  <c:v>42867</c:v>
                </c:pt>
                <c:pt idx="410">
                  <c:v>42870</c:v>
                </c:pt>
                <c:pt idx="411">
                  <c:v>42871</c:v>
                </c:pt>
                <c:pt idx="412">
                  <c:v>42872</c:v>
                </c:pt>
                <c:pt idx="413">
                  <c:v>42873</c:v>
                </c:pt>
                <c:pt idx="414">
                  <c:v>42874</c:v>
                </c:pt>
                <c:pt idx="415">
                  <c:v>42877</c:v>
                </c:pt>
                <c:pt idx="416">
                  <c:v>42878</c:v>
                </c:pt>
                <c:pt idx="417">
                  <c:v>42879</c:v>
                </c:pt>
                <c:pt idx="418">
                  <c:v>42880</c:v>
                </c:pt>
                <c:pt idx="419">
                  <c:v>42881</c:v>
                </c:pt>
                <c:pt idx="420">
                  <c:v>42884</c:v>
                </c:pt>
                <c:pt idx="421">
                  <c:v>42885</c:v>
                </c:pt>
                <c:pt idx="422">
                  <c:v>42886</c:v>
                </c:pt>
                <c:pt idx="423">
                  <c:v>42887</c:v>
                </c:pt>
                <c:pt idx="424">
                  <c:v>42888</c:v>
                </c:pt>
                <c:pt idx="425">
                  <c:v>42891</c:v>
                </c:pt>
                <c:pt idx="426">
                  <c:v>42892</c:v>
                </c:pt>
                <c:pt idx="427">
                  <c:v>42893</c:v>
                </c:pt>
                <c:pt idx="428">
                  <c:v>42894</c:v>
                </c:pt>
                <c:pt idx="429">
                  <c:v>42895</c:v>
                </c:pt>
                <c:pt idx="430">
                  <c:v>42898</c:v>
                </c:pt>
                <c:pt idx="431">
                  <c:v>42899</c:v>
                </c:pt>
                <c:pt idx="432">
                  <c:v>42900</c:v>
                </c:pt>
                <c:pt idx="433">
                  <c:v>42901</c:v>
                </c:pt>
                <c:pt idx="434">
                  <c:v>42902</c:v>
                </c:pt>
                <c:pt idx="435">
                  <c:v>42905</c:v>
                </c:pt>
                <c:pt idx="436">
                  <c:v>42906</c:v>
                </c:pt>
                <c:pt idx="437">
                  <c:v>42907</c:v>
                </c:pt>
                <c:pt idx="438">
                  <c:v>42908</c:v>
                </c:pt>
                <c:pt idx="439">
                  <c:v>42909</c:v>
                </c:pt>
                <c:pt idx="440">
                  <c:v>42912</c:v>
                </c:pt>
                <c:pt idx="441">
                  <c:v>42913</c:v>
                </c:pt>
                <c:pt idx="442">
                  <c:v>42914</c:v>
                </c:pt>
                <c:pt idx="443">
                  <c:v>42915</c:v>
                </c:pt>
                <c:pt idx="444">
                  <c:v>42916</c:v>
                </c:pt>
                <c:pt idx="445">
                  <c:v>42919</c:v>
                </c:pt>
                <c:pt idx="446">
                  <c:v>42920</c:v>
                </c:pt>
                <c:pt idx="447">
                  <c:v>42921</c:v>
                </c:pt>
                <c:pt idx="448">
                  <c:v>42922</c:v>
                </c:pt>
                <c:pt idx="449">
                  <c:v>42923</c:v>
                </c:pt>
                <c:pt idx="450">
                  <c:v>42926</c:v>
                </c:pt>
                <c:pt idx="451">
                  <c:v>42927</c:v>
                </c:pt>
                <c:pt idx="452">
                  <c:v>42928</c:v>
                </c:pt>
                <c:pt idx="453">
                  <c:v>42929</c:v>
                </c:pt>
                <c:pt idx="454">
                  <c:v>42930</c:v>
                </c:pt>
                <c:pt idx="455">
                  <c:v>42933</c:v>
                </c:pt>
                <c:pt idx="456">
                  <c:v>42934</c:v>
                </c:pt>
                <c:pt idx="457">
                  <c:v>42935</c:v>
                </c:pt>
                <c:pt idx="458">
                  <c:v>42936</c:v>
                </c:pt>
                <c:pt idx="459">
                  <c:v>42937</c:v>
                </c:pt>
                <c:pt idx="460">
                  <c:v>42940</c:v>
                </c:pt>
                <c:pt idx="461">
                  <c:v>42941</c:v>
                </c:pt>
                <c:pt idx="462">
                  <c:v>42942</c:v>
                </c:pt>
                <c:pt idx="463">
                  <c:v>42943</c:v>
                </c:pt>
                <c:pt idx="464">
                  <c:v>42944</c:v>
                </c:pt>
                <c:pt idx="465">
                  <c:v>42947</c:v>
                </c:pt>
                <c:pt idx="466">
                  <c:v>42948</c:v>
                </c:pt>
                <c:pt idx="467">
                  <c:v>42949</c:v>
                </c:pt>
                <c:pt idx="468">
                  <c:v>42950</c:v>
                </c:pt>
                <c:pt idx="469">
                  <c:v>42951</c:v>
                </c:pt>
                <c:pt idx="470">
                  <c:v>42954</c:v>
                </c:pt>
                <c:pt idx="471">
                  <c:v>42955</c:v>
                </c:pt>
                <c:pt idx="472">
                  <c:v>42961</c:v>
                </c:pt>
                <c:pt idx="473">
                  <c:v>42962</c:v>
                </c:pt>
                <c:pt idx="474">
                  <c:v>42963</c:v>
                </c:pt>
                <c:pt idx="475">
                  <c:v>42964</c:v>
                </c:pt>
                <c:pt idx="476">
                  <c:v>42965</c:v>
                </c:pt>
                <c:pt idx="477">
                  <c:v>42968</c:v>
                </c:pt>
                <c:pt idx="478">
                  <c:v>42969</c:v>
                </c:pt>
                <c:pt idx="479">
                  <c:v>42970</c:v>
                </c:pt>
                <c:pt idx="480">
                  <c:v>42971</c:v>
                </c:pt>
                <c:pt idx="481">
                  <c:v>42972</c:v>
                </c:pt>
                <c:pt idx="482">
                  <c:v>42975</c:v>
                </c:pt>
                <c:pt idx="483">
                  <c:v>42976</c:v>
                </c:pt>
                <c:pt idx="484">
                  <c:v>42977</c:v>
                </c:pt>
                <c:pt idx="485">
                  <c:v>42978</c:v>
                </c:pt>
                <c:pt idx="486">
                  <c:v>42979</c:v>
                </c:pt>
                <c:pt idx="487">
                  <c:v>42983</c:v>
                </c:pt>
                <c:pt idx="488">
                  <c:v>42984</c:v>
                </c:pt>
                <c:pt idx="489">
                  <c:v>42985</c:v>
                </c:pt>
                <c:pt idx="490">
                  <c:v>42986</c:v>
                </c:pt>
                <c:pt idx="491">
                  <c:v>42989</c:v>
                </c:pt>
                <c:pt idx="492">
                  <c:v>42990</c:v>
                </c:pt>
                <c:pt idx="493">
                  <c:v>42991</c:v>
                </c:pt>
                <c:pt idx="494">
                  <c:v>42992</c:v>
                </c:pt>
                <c:pt idx="495">
                  <c:v>42993</c:v>
                </c:pt>
                <c:pt idx="496">
                  <c:v>42996</c:v>
                </c:pt>
                <c:pt idx="497">
                  <c:v>42997</c:v>
                </c:pt>
                <c:pt idx="498">
                  <c:v>42998</c:v>
                </c:pt>
                <c:pt idx="499">
                  <c:v>42999</c:v>
                </c:pt>
                <c:pt idx="500">
                  <c:v>43000</c:v>
                </c:pt>
                <c:pt idx="501">
                  <c:v>43003</c:v>
                </c:pt>
                <c:pt idx="502">
                  <c:v>43004</c:v>
                </c:pt>
                <c:pt idx="503">
                  <c:v>43005</c:v>
                </c:pt>
                <c:pt idx="504">
                  <c:v>43006</c:v>
                </c:pt>
                <c:pt idx="505">
                  <c:v>43007</c:v>
                </c:pt>
                <c:pt idx="506">
                  <c:v>43010</c:v>
                </c:pt>
                <c:pt idx="507">
                  <c:v>43011</c:v>
                </c:pt>
                <c:pt idx="508">
                  <c:v>43012</c:v>
                </c:pt>
                <c:pt idx="509">
                  <c:v>43013</c:v>
                </c:pt>
                <c:pt idx="510">
                  <c:v>43014</c:v>
                </c:pt>
                <c:pt idx="511">
                  <c:v>43017</c:v>
                </c:pt>
                <c:pt idx="512">
                  <c:v>43018</c:v>
                </c:pt>
                <c:pt idx="513">
                  <c:v>43019</c:v>
                </c:pt>
                <c:pt idx="514">
                  <c:v>43020</c:v>
                </c:pt>
                <c:pt idx="515">
                  <c:v>43021</c:v>
                </c:pt>
                <c:pt idx="516">
                  <c:v>43025</c:v>
                </c:pt>
                <c:pt idx="517">
                  <c:v>43026</c:v>
                </c:pt>
                <c:pt idx="518">
                  <c:v>43027</c:v>
                </c:pt>
                <c:pt idx="519">
                  <c:v>43028</c:v>
                </c:pt>
                <c:pt idx="520">
                  <c:v>43031</c:v>
                </c:pt>
                <c:pt idx="521">
                  <c:v>43032</c:v>
                </c:pt>
                <c:pt idx="522">
                  <c:v>43033</c:v>
                </c:pt>
                <c:pt idx="523">
                  <c:v>43034</c:v>
                </c:pt>
                <c:pt idx="524">
                  <c:v>43035</c:v>
                </c:pt>
                <c:pt idx="525">
                  <c:v>43038</c:v>
                </c:pt>
                <c:pt idx="526">
                  <c:v>43039</c:v>
                </c:pt>
                <c:pt idx="527">
                  <c:v>43040</c:v>
                </c:pt>
                <c:pt idx="528">
                  <c:v>43041</c:v>
                </c:pt>
                <c:pt idx="529">
                  <c:v>43042</c:v>
                </c:pt>
                <c:pt idx="530">
                  <c:v>43045</c:v>
                </c:pt>
                <c:pt idx="531">
                  <c:v>43046</c:v>
                </c:pt>
                <c:pt idx="532">
                  <c:v>43047</c:v>
                </c:pt>
                <c:pt idx="533">
                  <c:v>43048</c:v>
                </c:pt>
                <c:pt idx="534">
                  <c:v>43049</c:v>
                </c:pt>
                <c:pt idx="535">
                  <c:v>43052</c:v>
                </c:pt>
                <c:pt idx="536">
                  <c:v>43053</c:v>
                </c:pt>
                <c:pt idx="537">
                  <c:v>43054</c:v>
                </c:pt>
                <c:pt idx="538">
                  <c:v>43055</c:v>
                </c:pt>
                <c:pt idx="539">
                  <c:v>43056</c:v>
                </c:pt>
                <c:pt idx="540">
                  <c:v>43059</c:v>
                </c:pt>
                <c:pt idx="541">
                  <c:v>43060</c:v>
                </c:pt>
                <c:pt idx="542">
                  <c:v>43061</c:v>
                </c:pt>
                <c:pt idx="543">
                  <c:v>43062</c:v>
                </c:pt>
                <c:pt idx="544">
                  <c:v>43063</c:v>
                </c:pt>
                <c:pt idx="545">
                  <c:v>43066</c:v>
                </c:pt>
                <c:pt idx="546">
                  <c:v>43067</c:v>
                </c:pt>
                <c:pt idx="547">
                  <c:v>43068</c:v>
                </c:pt>
                <c:pt idx="548">
                  <c:v>43069</c:v>
                </c:pt>
                <c:pt idx="549">
                  <c:v>43070</c:v>
                </c:pt>
                <c:pt idx="550">
                  <c:v>43073</c:v>
                </c:pt>
                <c:pt idx="551">
                  <c:v>43074</c:v>
                </c:pt>
                <c:pt idx="552">
                  <c:v>43075</c:v>
                </c:pt>
                <c:pt idx="553">
                  <c:v>43076</c:v>
                </c:pt>
                <c:pt idx="554">
                  <c:v>43077</c:v>
                </c:pt>
                <c:pt idx="555">
                  <c:v>43080</c:v>
                </c:pt>
                <c:pt idx="556">
                  <c:v>43081</c:v>
                </c:pt>
                <c:pt idx="557">
                  <c:v>43082</c:v>
                </c:pt>
                <c:pt idx="558">
                  <c:v>43083</c:v>
                </c:pt>
                <c:pt idx="559">
                  <c:v>43084</c:v>
                </c:pt>
                <c:pt idx="560">
                  <c:v>43087</c:v>
                </c:pt>
                <c:pt idx="561">
                  <c:v>43088</c:v>
                </c:pt>
                <c:pt idx="562">
                  <c:v>43089</c:v>
                </c:pt>
                <c:pt idx="563">
                  <c:v>43090</c:v>
                </c:pt>
                <c:pt idx="564">
                  <c:v>43091</c:v>
                </c:pt>
                <c:pt idx="565">
                  <c:v>43095</c:v>
                </c:pt>
                <c:pt idx="566">
                  <c:v>43096</c:v>
                </c:pt>
                <c:pt idx="567">
                  <c:v>43097</c:v>
                </c:pt>
                <c:pt idx="568">
                  <c:v>43098</c:v>
                </c:pt>
                <c:pt idx="569">
                  <c:v>43102</c:v>
                </c:pt>
                <c:pt idx="570">
                  <c:v>43103</c:v>
                </c:pt>
                <c:pt idx="571">
                  <c:v>43104</c:v>
                </c:pt>
                <c:pt idx="572">
                  <c:v>43105</c:v>
                </c:pt>
                <c:pt idx="573">
                  <c:v>43108</c:v>
                </c:pt>
                <c:pt idx="574">
                  <c:v>43109</c:v>
                </c:pt>
                <c:pt idx="575">
                  <c:v>43110</c:v>
                </c:pt>
                <c:pt idx="576">
                  <c:v>43111</c:v>
                </c:pt>
                <c:pt idx="577">
                  <c:v>43112</c:v>
                </c:pt>
                <c:pt idx="578">
                  <c:v>43116</c:v>
                </c:pt>
                <c:pt idx="579">
                  <c:v>43117</c:v>
                </c:pt>
                <c:pt idx="580">
                  <c:v>43118</c:v>
                </c:pt>
                <c:pt idx="581">
                  <c:v>43119</c:v>
                </c:pt>
                <c:pt idx="582">
                  <c:v>43122</c:v>
                </c:pt>
                <c:pt idx="583">
                  <c:v>43123</c:v>
                </c:pt>
              </c:numCache>
            </c:numRef>
          </c:cat>
          <c:val>
            <c:numRef>
              <c:f>Hoja1!$C$419:$C$1002</c:f>
              <c:numCache>
                <c:formatCode>General</c:formatCode>
                <c:ptCount val="584"/>
                <c:pt idx="0">
                  <c:v>47.69</c:v>
                </c:pt>
                <c:pt idx="1">
                  <c:v>48.13</c:v>
                </c:pt>
                <c:pt idx="2">
                  <c:v>48.08</c:v>
                </c:pt>
                <c:pt idx="3">
                  <c:v>49.25</c:v>
                </c:pt>
                <c:pt idx="4">
                  <c:v>51.92</c:v>
                </c:pt>
                <c:pt idx="5">
                  <c:v>51.33</c:v>
                </c:pt>
                <c:pt idx="6">
                  <c:v>53.05</c:v>
                </c:pt>
                <c:pt idx="7">
                  <c:v>52.65</c:v>
                </c:pt>
                <c:pt idx="8">
                  <c:v>49.86</c:v>
                </c:pt>
                <c:pt idx="9">
                  <c:v>49.24</c:v>
                </c:pt>
                <c:pt idx="10">
                  <c:v>49.15</c:v>
                </c:pt>
                <c:pt idx="11">
                  <c:v>48.71</c:v>
                </c:pt>
                <c:pt idx="12">
                  <c:v>50.46</c:v>
                </c:pt>
                <c:pt idx="13">
                  <c:v>48.61</c:v>
                </c:pt>
                <c:pt idx="14">
                  <c:v>48.71</c:v>
                </c:pt>
                <c:pt idx="15">
                  <c:v>47.85</c:v>
                </c:pt>
                <c:pt idx="16">
                  <c:v>48.08</c:v>
                </c:pt>
                <c:pt idx="17">
                  <c:v>47.99</c:v>
                </c:pt>
                <c:pt idx="18">
                  <c:v>47.54</c:v>
                </c:pt>
                <c:pt idx="19">
                  <c:v>46.81</c:v>
                </c:pt>
                <c:pt idx="20">
                  <c:v>49.05</c:v>
                </c:pt>
                <c:pt idx="21">
                  <c:v>48.8</c:v>
                </c:pt>
                <c:pt idx="22">
                  <c:v>49.56</c:v>
                </c:pt>
                <c:pt idx="23">
                  <c:v>48.79</c:v>
                </c:pt>
                <c:pt idx="24">
                  <c:v>50.54</c:v>
                </c:pt>
                <c:pt idx="25">
                  <c:v>48.58</c:v>
                </c:pt>
                <c:pt idx="26">
                  <c:v>47.98</c:v>
                </c:pt>
                <c:pt idx="27">
                  <c:v>47.42</c:v>
                </c:pt>
                <c:pt idx="28">
                  <c:v>47.19</c:v>
                </c:pt>
                <c:pt idx="29">
                  <c:v>47.44</c:v>
                </c:pt>
                <c:pt idx="30">
                  <c:v>45.81</c:v>
                </c:pt>
                <c:pt idx="31">
                  <c:v>44.06</c:v>
                </c:pt>
                <c:pt idx="32">
                  <c:v>43.61</c:v>
                </c:pt>
                <c:pt idx="33">
                  <c:v>44.56</c:v>
                </c:pt>
                <c:pt idx="34">
                  <c:v>43.57</c:v>
                </c:pt>
                <c:pt idx="35">
                  <c:v>44.14</c:v>
                </c:pt>
                <c:pt idx="36">
                  <c:v>44.18</c:v>
                </c:pt>
                <c:pt idx="37">
                  <c:v>44.66</c:v>
                </c:pt>
                <c:pt idx="38">
                  <c:v>44.83</c:v>
                </c:pt>
                <c:pt idx="39">
                  <c:v>46.12</c:v>
                </c:pt>
                <c:pt idx="40">
                  <c:v>46.17</c:v>
                </c:pt>
                <c:pt idx="41">
                  <c:v>45.46</c:v>
                </c:pt>
                <c:pt idx="42">
                  <c:v>44.86</c:v>
                </c:pt>
                <c:pt idx="43">
                  <c:v>44.61</c:v>
                </c:pt>
                <c:pt idx="44">
                  <c:v>44.44</c:v>
                </c:pt>
                <c:pt idx="45">
                  <c:v>42.49</c:v>
                </c:pt>
                <c:pt idx="46">
                  <c:v>43.84</c:v>
                </c:pt>
                <c:pt idx="47">
                  <c:v>43</c:v>
                </c:pt>
                <c:pt idx="48">
                  <c:v>40.729999999999997</c:v>
                </c:pt>
                <c:pt idx="49">
                  <c:v>40.26</c:v>
                </c:pt>
                <c:pt idx="50">
                  <c:v>40.11</c:v>
                </c:pt>
                <c:pt idx="51">
                  <c:v>39.729999999999997</c:v>
                </c:pt>
                <c:pt idx="52">
                  <c:v>37.93</c:v>
                </c:pt>
                <c:pt idx="53">
                  <c:v>36.51</c:v>
                </c:pt>
                <c:pt idx="54">
                  <c:v>37.659999999999997</c:v>
                </c:pt>
                <c:pt idx="55">
                  <c:v>36.96</c:v>
                </c:pt>
                <c:pt idx="56">
                  <c:v>36.29</c:v>
                </c:pt>
                <c:pt idx="57">
                  <c:v>36.76</c:v>
                </c:pt>
                <c:pt idx="58">
                  <c:v>35.340000000000003</c:v>
                </c:pt>
                <c:pt idx="59">
                  <c:v>35.26</c:v>
                </c:pt>
                <c:pt idx="60">
                  <c:v>35.79</c:v>
                </c:pt>
                <c:pt idx="61">
                  <c:v>37.22</c:v>
                </c:pt>
                <c:pt idx="62">
                  <c:v>37.08</c:v>
                </c:pt>
                <c:pt idx="63">
                  <c:v>36.85</c:v>
                </c:pt>
                <c:pt idx="64">
                  <c:v>35.65</c:v>
                </c:pt>
                <c:pt idx="65">
                  <c:v>36.61</c:v>
                </c:pt>
                <c:pt idx="66">
                  <c:v>36.28</c:v>
                </c:pt>
                <c:pt idx="67">
                  <c:v>36.42</c:v>
                </c:pt>
                <c:pt idx="68">
                  <c:v>34.229999999999997</c:v>
                </c:pt>
                <c:pt idx="69">
                  <c:v>33.75</c:v>
                </c:pt>
                <c:pt idx="70">
                  <c:v>33.549999999999997</c:v>
                </c:pt>
                <c:pt idx="71">
                  <c:v>31.55</c:v>
                </c:pt>
                <c:pt idx="72">
                  <c:v>30.86</c:v>
                </c:pt>
                <c:pt idx="73">
                  <c:v>30.31</c:v>
                </c:pt>
                <c:pt idx="74">
                  <c:v>31.03</c:v>
                </c:pt>
                <c:pt idx="75">
                  <c:v>28.94</c:v>
                </c:pt>
                <c:pt idx="76">
                  <c:v>28.55</c:v>
                </c:pt>
                <c:pt idx="77">
                  <c:v>28.76</c:v>
                </c:pt>
                <c:pt idx="78">
                  <c:v>27.88</c:v>
                </c:pt>
                <c:pt idx="79">
                  <c:v>29.25</c:v>
                </c:pt>
                <c:pt idx="80">
                  <c:v>32.18</c:v>
                </c:pt>
                <c:pt idx="81">
                  <c:v>30.5</c:v>
                </c:pt>
                <c:pt idx="82">
                  <c:v>31.8</c:v>
                </c:pt>
                <c:pt idx="83">
                  <c:v>33.1</c:v>
                </c:pt>
                <c:pt idx="84">
                  <c:v>33.89</c:v>
                </c:pt>
                <c:pt idx="85">
                  <c:v>34.74</c:v>
                </c:pt>
                <c:pt idx="86">
                  <c:v>34.24</c:v>
                </c:pt>
                <c:pt idx="87">
                  <c:v>32.72</c:v>
                </c:pt>
                <c:pt idx="88">
                  <c:v>35.04</c:v>
                </c:pt>
                <c:pt idx="89">
                  <c:v>34.46</c:v>
                </c:pt>
                <c:pt idx="90">
                  <c:v>34.06</c:v>
                </c:pt>
                <c:pt idx="91">
                  <c:v>32.880000000000003</c:v>
                </c:pt>
                <c:pt idx="92">
                  <c:v>30.32</c:v>
                </c:pt>
                <c:pt idx="93">
                  <c:v>30.84</c:v>
                </c:pt>
                <c:pt idx="94">
                  <c:v>30.06</c:v>
                </c:pt>
                <c:pt idx="95">
                  <c:v>33.36</c:v>
                </c:pt>
                <c:pt idx="96">
                  <c:v>32.18</c:v>
                </c:pt>
                <c:pt idx="97">
                  <c:v>34.5</c:v>
                </c:pt>
                <c:pt idx="98">
                  <c:v>34.28</c:v>
                </c:pt>
                <c:pt idx="99">
                  <c:v>33.01</c:v>
                </c:pt>
                <c:pt idx="100">
                  <c:v>34.69</c:v>
                </c:pt>
                <c:pt idx="101">
                  <c:v>33.270000000000003</c:v>
                </c:pt>
                <c:pt idx="102">
                  <c:v>34.409999999999997</c:v>
                </c:pt>
                <c:pt idx="103">
                  <c:v>35.29</c:v>
                </c:pt>
                <c:pt idx="104">
                  <c:v>35.1</c:v>
                </c:pt>
                <c:pt idx="105">
                  <c:v>35.97</c:v>
                </c:pt>
                <c:pt idx="106">
                  <c:v>36.81</c:v>
                </c:pt>
                <c:pt idx="107">
                  <c:v>36.93</c:v>
                </c:pt>
                <c:pt idx="108">
                  <c:v>37.07</c:v>
                </c:pt>
                <c:pt idx="109">
                  <c:v>38.72</c:v>
                </c:pt>
                <c:pt idx="110">
                  <c:v>40.840000000000003</c:v>
                </c:pt>
                <c:pt idx="111">
                  <c:v>39.65</c:v>
                </c:pt>
                <c:pt idx="112">
                  <c:v>41.07</c:v>
                </c:pt>
                <c:pt idx="113">
                  <c:v>40.049999999999997</c:v>
                </c:pt>
                <c:pt idx="114">
                  <c:v>40.39</c:v>
                </c:pt>
                <c:pt idx="115">
                  <c:v>39.53</c:v>
                </c:pt>
                <c:pt idx="116">
                  <c:v>38.74</c:v>
                </c:pt>
                <c:pt idx="117">
                  <c:v>40.33</c:v>
                </c:pt>
                <c:pt idx="118">
                  <c:v>41.54</c:v>
                </c:pt>
                <c:pt idx="119">
                  <c:v>41.2</c:v>
                </c:pt>
                <c:pt idx="120">
                  <c:v>41.54</c:v>
                </c:pt>
                <c:pt idx="121">
                  <c:v>41.79</c:v>
                </c:pt>
                <c:pt idx="122">
                  <c:v>40.47</c:v>
                </c:pt>
                <c:pt idx="123">
                  <c:v>40.44</c:v>
                </c:pt>
                <c:pt idx="124">
                  <c:v>40.270000000000003</c:v>
                </c:pt>
                <c:pt idx="125">
                  <c:v>39.14</c:v>
                </c:pt>
                <c:pt idx="126">
                  <c:v>39.26</c:v>
                </c:pt>
                <c:pt idx="127">
                  <c:v>39.6</c:v>
                </c:pt>
                <c:pt idx="128">
                  <c:v>38.67</c:v>
                </c:pt>
                <c:pt idx="129">
                  <c:v>37.69</c:v>
                </c:pt>
                <c:pt idx="130">
                  <c:v>37.869999999999997</c:v>
                </c:pt>
                <c:pt idx="131">
                  <c:v>39.840000000000003</c:v>
                </c:pt>
                <c:pt idx="132">
                  <c:v>39.43</c:v>
                </c:pt>
                <c:pt idx="133">
                  <c:v>41.94</c:v>
                </c:pt>
                <c:pt idx="134">
                  <c:v>42.83</c:v>
                </c:pt>
                <c:pt idx="135">
                  <c:v>44.69</c:v>
                </c:pt>
                <c:pt idx="136">
                  <c:v>44.18</c:v>
                </c:pt>
                <c:pt idx="137">
                  <c:v>43.84</c:v>
                </c:pt>
                <c:pt idx="138">
                  <c:v>43.1</c:v>
                </c:pt>
                <c:pt idx="139">
                  <c:v>42.19</c:v>
                </c:pt>
                <c:pt idx="140">
                  <c:v>44.03</c:v>
                </c:pt>
                <c:pt idx="141">
                  <c:v>45.8</c:v>
                </c:pt>
                <c:pt idx="142">
                  <c:v>44.53</c:v>
                </c:pt>
                <c:pt idx="143">
                  <c:v>45.11</c:v>
                </c:pt>
                <c:pt idx="144">
                  <c:v>44.48</c:v>
                </c:pt>
                <c:pt idx="145">
                  <c:v>45.74</c:v>
                </c:pt>
                <c:pt idx="146">
                  <c:v>47.18</c:v>
                </c:pt>
                <c:pt idx="147">
                  <c:v>48.14</c:v>
                </c:pt>
                <c:pt idx="148">
                  <c:v>48.13</c:v>
                </c:pt>
                <c:pt idx="149">
                  <c:v>45.83</c:v>
                </c:pt>
                <c:pt idx="150">
                  <c:v>44.97</c:v>
                </c:pt>
                <c:pt idx="151">
                  <c:v>44.62</c:v>
                </c:pt>
                <c:pt idx="152">
                  <c:v>45.01</c:v>
                </c:pt>
                <c:pt idx="153">
                  <c:v>45.37</c:v>
                </c:pt>
                <c:pt idx="154">
                  <c:v>43.63</c:v>
                </c:pt>
                <c:pt idx="155">
                  <c:v>45.52</c:v>
                </c:pt>
                <c:pt idx="156">
                  <c:v>47.6</c:v>
                </c:pt>
                <c:pt idx="157">
                  <c:v>48.08</c:v>
                </c:pt>
                <c:pt idx="158">
                  <c:v>47.83</c:v>
                </c:pt>
                <c:pt idx="159">
                  <c:v>48.97</c:v>
                </c:pt>
                <c:pt idx="160">
                  <c:v>49.28</c:v>
                </c:pt>
                <c:pt idx="161">
                  <c:v>48.93</c:v>
                </c:pt>
                <c:pt idx="162">
                  <c:v>48.81</c:v>
                </c:pt>
                <c:pt idx="163">
                  <c:v>48.72</c:v>
                </c:pt>
                <c:pt idx="164">
                  <c:v>48.35</c:v>
                </c:pt>
                <c:pt idx="165">
                  <c:v>48.61</c:v>
                </c:pt>
                <c:pt idx="166">
                  <c:v>49.74</c:v>
                </c:pt>
                <c:pt idx="167">
                  <c:v>49.59</c:v>
                </c:pt>
                <c:pt idx="168">
                  <c:v>49.32</c:v>
                </c:pt>
                <c:pt idx="169">
                  <c:v>49.69</c:v>
                </c:pt>
                <c:pt idx="170">
                  <c:v>49.72</c:v>
                </c:pt>
                <c:pt idx="171">
                  <c:v>50.04</c:v>
                </c:pt>
                <c:pt idx="172">
                  <c:v>49.64</c:v>
                </c:pt>
                <c:pt idx="173">
                  <c:v>50.55</c:v>
                </c:pt>
                <c:pt idx="174">
                  <c:v>51.44</c:v>
                </c:pt>
                <c:pt idx="175">
                  <c:v>52.51</c:v>
                </c:pt>
                <c:pt idx="176">
                  <c:v>51.95</c:v>
                </c:pt>
                <c:pt idx="177">
                  <c:v>50.54</c:v>
                </c:pt>
                <c:pt idx="178">
                  <c:v>50.35</c:v>
                </c:pt>
                <c:pt idx="179">
                  <c:v>49.83</c:v>
                </c:pt>
                <c:pt idx="180">
                  <c:v>48.97</c:v>
                </c:pt>
                <c:pt idx="181">
                  <c:v>47.19</c:v>
                </c:pt>
                <c:pt idx="182">
                  <c:v>49.17</c:v>
                </c:pt>
                <c:pt idx="183">
                  <c:v>50.65</c:v>
                </c:pt>
                <c:pt idx="184">
                  <c:v>50.62</c:v>
                </c:pt>
                <c:pt idx="185">
                  <c:v>49.88</c:v>
                </c:pt>
                <c:pt idx="186">
                  <c:v>50.91</c:v>
                </c:pt>
                <c:pt idx="187">
                  <c:v>48.42</c:v>
                </c:pt>
                <c:pt idx="188">
                  <c:v>47.16</c:v>
                </c:pt>
                <c:pt idx="189">
                  <c:v>48.58</c:v>
                </c:pt>
                <c:pt idx="190">
                  <c:v>50.61</c:v>
                </c:pt>
                <c:pt idx="191">
                  <c:v>49.68</c:v>
                </c:pt>
                <c:pt idx="192">
                  <c:v>50.35</c:v>
                </c:pt>
                <c:pt idx="193">
                  <c:v>47.96</c:v>
                </c:pt>
                <c:pt idx="194">
                  <c:v>48.8</c:v>
                </c:pt>
                <c:pt idx="195">
                  <c:v>46.4</c:v>
                </c:pt>
                <c:pt idx="196">
                  <c:v>46.76</c:v>
                </c:pt>
                <c:pt idx="197">
                  <c:v>46.25</c:v>
                </c:pt>
                <c:pt idx="198">
                  <c:v>48.47</c:v>
                </c:pt>
                <c:pt idx="199">
                  <c:v>46.26</c:v>
                </c:pt>
                <c:pt idx="200">
                  <c:v>47.37</c:v>
                </c:pt>
                <c:pt idx="201">
                  <c:v>47.63</c:v>
                </c:pt>
                <c:pt idx="202">
                  <c:v>46.96</c:v>
                </c:pt>
                <c:pt idx="203">
                  <c:v>46.66</c:v>
                </c:pt>
                <c:pt idx="204">
                  <c:v>47.17</c:v>
                </c:pt>
                <c:pt idx="205">
                  <c:v>46.2</c:v>
                </c:pt>
                <c:pt idx="206">
                  <c:v>45.69</c:v>
                </c:pt>
                <c:pt idx="207">
                  <c:v>44.72</c:v>
                </c:pt>
                <c:pt idx="208">
                  <c:v>44.87</c:v>
                </c:pt>
                <c:pt idx="209">
                  <c:v>43.47</c:v>
                </c:pt>
                <c:pt idx="210">
                  <c:v>42.7</c:v>
                </c:pt>
                <c:pt idx="211">
                  <c:v>42.46</c:v>
                </c:pt>
                <c:pt idx="212">
                  <c:v>42.14</c:v>
                </c:pt>
                <c:pt idx="213">
                  <c:v>41.8</c:v>
                </c:pt>
                <c:pt idx="214">
                  <c:v>43.1</c:v>
                </c:pt>
                <c:pt idx="215">
                  <c:v>44.29</c:v>
                </c:pt>
                <c:pt idx="216">
                  <c:v>44.27</c:v>
                </c:pt>
                <c:pt idx="217">
                  <c:v>45.39</c:v>
                </c:pt>
                <c:pt idx="218">
                  <c:v>44.98</c:v>
                </c:pt>
                <c:pt idx="219">
                  <c:v>44.05</c:v>
                </c:pt>
                <c:pt idx="220">
                  <c:v>46.04</c:v>
                </c:pt>
                <c:pt idx="221">
                  <c:v>46.97</c:v>
                </c:pt>
                <c:pt idx="222">
                  <c:v>48.35</c:v>
                </c:pt>
                <c:pt idx="223">
                  <c:v>49.23</c:v>
                </c:pt>
                <c:pt idx="224">
                  <c:v>49.85</c:v>
                </c:pt>
                <c:pt idx="225">
                  <c:v>50.89</c:v>
                </c:pt>
                <c:pt idx="226">
                  <c:v>50.68</c:v>
                </c:pt>
                <c:pt idx="227">
                  <c:v>49.16</c:v>
                </c:pt>
                <c:pt idx="228">
                  <c:v>49.69</c:v>
                </c:pt>
                <c:pt idx="229">
                  <c:v>49.05</c:v>
                </c:pt>
                <c:pt idx="230">
                  <c:v>49.67</c:v>
                </c:pt>
                <c:pt idx="231">
                  <c:v>49.92</c:v>
                </c:pt>
                <c:pt idx="232">
                  <c:v>49.26</c:v>
                </c:pt>
                <c:pt idx="233">
                  <c:v>48.37</c:v>
                </c:pt>
                <c:pt idx="234">
                  <c:v>47.04</c:v>
                </c:pt>
                <c:pt idx="235">
                  <c:v>45.45</c:v>
                </c:pt>
                <c:pt idx="236">
                  <c:v>46.83</c:v>
                </c:pt>
                <c:pt idx="237">
                  <c:v>47.26</c:v>
                </c:pt>
                <c:pt idx="238">
                  <c:v>47.98</c:v>
                </c:pt>
                <c:pt idx="239">
                  <c:v>49.99</c:v>
                </c:pt>
                <c:pt idx="240">
                  <c:v>48.01</c:v>
                </c:pt>
                <c:pt idx="241">
                  <c:v>48.32</c:v>
                </c:pt>
                <c:pt idx="242">
                  <c:v>47.1</c:v>
                </c:pt>
                <c:pt idx="243">
                  <c:v>45.85</c:v>
                </c:pt>
                <c:pt idx="244">
                  <c:v>46.59</c:v>
                </c:pt>
                <c:pt idx="245">
                  <c:v>45.77</c:v>
                </c:pt>
                <c:pt idx="246">
                  <c:v>45.95</c:v>
                </c:pt>
                <c:pt idx="247">
                  <c:v>45.88</c:v>
                </c:pt>
                <c:pt idx="248">
                  <c:v>46.83</c:v>
                </c:pt>
                <c:pt idx="249">
                  <c:v>47.65</c:v>
                </c:pt>
                <c:pt idx="250">
                  <c:v>45.89</c:v>
                </c:pt>
                <c:pt idx="251">
                  <c:v>47.35</c:v>
                </c:pt>
                <c:pt idx="252">
                  <c:v>45.97</c:v>
                </c:pt>
                <c:pt idx="253">
                  <c:v>48.69</c:v>
                </c:pt>
                <c:pt idx="254">
                  <c:v>49.24</c:v>
                </c:pt>
                <c:pt idx="255">
                  <c:v>48.77</c:v>
                </c:pt>
                <c:pt idx="256">
                  <c:v>50.89</c:v>
                </c:pt>
                <c:pt idx="257">
                  <c:v>50.87</c:v>
                </c:pt>
                <c:pt idx="258">
                  <c:v>51.86</c:v>
                </c:pt>
                <c:pt idx="259">
                  <c:v>52.51</c:v>
                </c:pt>
                <c:pt idx="260">
                  <c:v>51.93</c:v>
                </c:pt>
                <c:pt idx="261">
                  <c:v>53.14</c:v>
                </c:pt>
                <c:pt idx="262">
                  <c:v>52.41</c:v>
                </c:pt>
                <c:pt idx="263">
                  <c:v>51.81</c:v>
                </c:pt>
                <c:pt idx="264">
                  <c:v>52.03</c:v>
                </c:pt>
                <c:pt idx="265">
                  <c:v>51.95</c:v>
                </c:pt>
                <c:pt idx="266">
                  <c:v>51.52</c:v>
                </c:pt>
                <c:pt idx="267">
                  <c:v>51.68</c:v>
                </c:pt>
                <c:pt idx="268">
                  <c:v>52.67</c:v>
                </c:pt>
                <c:pt idx="269">
                  <c:v>51.38</c:v>
                </c:pt>
                <c:pt idx="270">
                  <c:v>51.78</c:v>
                </c:pt>
                <c:pt idx="271">
                  <c:v>51.46</c:v>
                </c:pt>
                <c:pt idx="272">
                  <c:v>50.79</c:v>
                </c:pt>
                <c:pt idx="273">
                  <c:v>49.98</c:v>
                </c:pt>
                <c:pt idx="274">
                  <c:v>50.47</c:v>
                </c:pt>
                <c:pt idx="275">
                  <c:v>49.71</c:v>
                </c:pt>
                <c:pt idx="276">
                  <c:v>48.14</c:v>
                </c:pt>
                <c:pt idx="277">
                  <c:v>46.86</c:v>
                </c:pt>
                <c:pt idx="278">
                  <c:v>46.35</c:v>
                </c:pt>
                <c:pt idx="279">
                  <c:v>45.58</c:v>
                </c:pt>
                <c:pt idx="280">
                  <c:v>46.15</c:v>
                </c:pt>
                <c:pt idx="281">
                  <c:v>46.04</c:v>
                </c:pt>
                <c:pt idx="282">
                  <c:v>45.84</c:v>
                </c:pt>
                <c:pt idx="283">
                  <c:v>45.28</c:v>
                </c:pt>
                <c:pt idx="284">
                  <c:v>44.43</c:v>
                </c:pt>
                <c:pt idx="285">
                  <c:v>46.95</c:v>
                </c:pt>
                <c:pt idx="286">
                  <c:v>46.63</c:v>
                </c:pt>
                <c:pt idx="287">
                  <c:v>46.49</c:v>
                </c:pt>
                <c:pt idx="288">
                  <c:v>46.86</c:v>
                </c:pt>
                <c:pt idx="289">
                  <c:v>48.9</c:v>
                </c:pt>
                <c:pt idx="290">
                  <c:v>49.12</c:v>
                </c:pt>
                <c:pt idx="291">
                  <c:v>48.95</c:v>
                </c:pt>
                <c:pt idx="292">
                  <c:v>47.24</c:v>
                </c:pt>
                <c:pt idx="293">
                  <c:v>48.24</c:v>
                </c:pt>
                <c:pt idx="294">
                  <c:v>46.38</c:v>
                </c:pt>
                <c:pt idx="295">
                  <c:v>50.47</c:v>
                </c:pt>
                <c:pt idx="296">
                  <c:v>53.65</c:v>
                </c:pt>
                <c:pt idx="297">
                  <c:v>54.46</c:v>
                </c:pt>
                <c:pt idx="298">
                  <c:v>54.94</c:v>
                </c:pt>
                <c:pt idx="299">
                  <c:v>53.93</c:v>
                </c:pt>
                <c:pt idx="300">
                  <c:v>53</c:v>
                </c:pt>
                <c:pt idx="301">
                  <c:v>53.89</c:v>
                </c:pt>
                <c:pt idx="302">
                  <c:v>54.33</c:v>
                </c:pt>
                <c:pt idx="303">
                  <c:v>55.73</c:v>
                </c:pt>
                <c:pt idx="304">
                  <c:v>53.9</c:v>
                </c:pt>
                <c:pt idx="305">
                  <c:v>54</c:v>
                </c:pt>
                <c:pt idx="306">
                  <c:v>54.02</c:v>
                </c:pt>
                <c:pt idx="307">
                  <c:v>55.21</c:v>
                </c:pt>
                <c:pt idx="308">
                  <c:v>54.92</c:v>
                </c:pt>
                <c:pt idx="309">
                  <c:v>55.35</c:v>
                </c:pt>
                <c:pt idx="310">
                  <c:v>54.46</c:v>
                </c:pt>
                <c:pt idx="311">
                  <c:v>55.05</c:v>
                </c:pt>
                <c:pt idx="312">
                  <c:v>55.16</c:v>
                </c:pt>
                <c:pt idx="313">
                  <c:v>56.09</c:v>
                </c:pt>
                <c:pt idx="314">
                  <c:v>56.22</c:v>
                </c:pt>
                <c:pt idx="315">
                  <c:v>56.85</c:v>
                </c:pt>
                <c:pt idx="316">
                  <c:v>56.82</c:v>
                </c:pt>
                <c:pt idx="317">
                  <c:v>55.47</c:v>
                </c:pt>
                <c:pt idx="318">
                  <c:v>56.46</c:v>
                </c:pt>
                <c:pt idx="319">
                  <c:v>56.89</c:v>
                </c:pt>
                <c:pt idx="320">
                  <c:v>57.1</c:v>
                </c:pt>
                <c:pt idx="321">
                  <c:v>54.94</c:v>
                </c:pt>
                <c:pt idx="322">
                  <c:v>53.64</c:v>
                </c:pt>
                <c:pt idx="323">
                  <c:v>55.1</c:v>
                </c:pt>
                <c:pt idx="324">
                  <c:v>56.01</c:v>
                </c:pt>
                <c:pt idx="325">
                  <c:v>55.45</c:v>
                </c:pt>
                <c:pt idx="326">
                  <c:v>55.86</c:v>
                </c:pt>
                <c:pt idx="327">
                  <c:v>55.47</c:v>
                </c:pt>
                <c:pt idx="328">
                  <c:v>53.92</c:v>
                </c:pt>
                <c:pt idx="329">
                  <c:v>54.16</c:v>
                </c:pt>
                <c:pt idx="330">
                  <c:v>55.49</c:v>
                </c:pt>
                <c:pt idx="331">
                  <c:v>55.23</c:v>
                </c:pt>
                <c:pt idx="332">
                  <c:v>55.44</c:v>
                </c:pt>
                <c:pt idx="333">
                  <c:v>55.08</c:v>
                </c:pt>
                <c:pt idx="334">
                  <c:v>56.24</c:v>
                </c:pt>
                <c:pt idx="335">
                  <c:v>55.52</c:v>
                </c:pt>
                <c:pt idx="336">
                  <c:v>55.23</c:v>
                </c:pt>
                <c:pt idx="337">
                  <c:v>55.7</c:v>
                </c:pt>
                <c:pt idx="338">
                  <c:v>56.8</c:v>
                </c:pt>
                <c:pt idx="339">
                  <c:v>56.56</c:v>
                </c:pt>
                <c:pt idx="340">
                  <c:v>56.81</c:v>
                </c:pt>
                <c:pt idx="341">
                  <c:v>55.72</c:v>
                </c:pt>
                <c:pt idx="342">
                  <c:v>55.05</c:v>
                </c:pt>
                <c:pt idx="343">
                  <c:v>55.12</c:v>
                </c:pt>
                <c:pt idx="344">
                  <c:v>55.63</c:v>
                </c:pt>
                <c:pt idx="345">
                  <c:v>56.7</c:v>
                </c:pt>
                <c:pt idx="346">
                  <c:v>55.59</c:v>
                </c:pt>
                <c:pt idx="347">
                  <c:v>55.97</c:v>
                </c:pt>
                <c:pt idx="348">
                  <c:v>55.75</c:v>
                </c:pt>
                <c:pt idx="349">
                  <c:v>55.65</c:v>
                </c:pt>
                <c:pt idx="350">
                  <c:v>55.81</c:v>
                </c:pt>
                <c:pt idx="351">
                  <c:v>56.18</c:v>
                </c:pt>
                <c:pt idx="352">
                  <c:v>56.66</c:v>
                </c:pt>
                <c:pt idx="353">
                  <c:v>55.84</c:v>
                </c:pt>
                <c:pt idx="354">
                  <c:v>56.58</c:v>
                </c:pt>
                <c:pt idx="355">
                  <c:v>55.99</c:v>
                </c:pt>
                <c:pt idx="356">
                  <c:v>55.93</c:v>
                </c:pt>
                <c:pt idx="357">
                  <c:v>55.59</c:v>
                </c:pt>
                <c:pt idx="358">
                  <c:v>56.36</c:v>
                </c:pt>
                <c:pt idx="359">
                  <c:v>55.08</c:v>
                </c:pt>
                <c:pt idx="360">
                  <c:v>55.9</c:v>
                </c:pt>
                <c:pt idx="361">
                  <c:v>56.01</c:v>
                </c:pt>
                <c:pt idx="362">
                  <c:v>55.92</c:v>
                </c:pt>
                <c:pt idx="363">
                  <c:v>53.11</c:v>
                </c:pt>
                <c:pt idx="364">
                  <c:v>52.19</c:v>
                </c:pt>
                <c:pt idx="365">
                  <c:v>51.37</c:v>
                </c:pt>
                <c:pt idx="366">
                  <c:v>51.35</c:v>
                </c:pt>
                <c:pt idx="367">
                  <c:v>50.92</c:v>
                </c:pt>
                <c:pt idx="368">
                  <c:v>51.81</c:v>
                </c:pt>
                <c:pt idx="369">
                  <c:v>51.74</c:v>
                </c:pt>
                <c:pt idx="370">
                  <c:v>51.78</c:v>
                </c:pt>
                <c:pt idx="371">
                  <c:v>51.62</c:v>
                </c:pt>
                <c:pt idx="372">
                  <c:v>50.96</c:v>
                </c:pt>
                <c:pt idx="373">
                  <c:v>50.64</c:v>
                </c:pt>
                <c:pt idx="374">
                  <c:v>50.56</c:v>
                </c:pt>
                <c:pt idx="375">
                  <c:v>50.92</c:v>
                </c:pt>
                <c:pt idx="376">
                  <c:v>50.75</c:v>
                </c:pt>
                <c:pt idx="377">
                  <c:v>51.33</c:v>
                </c:pt>
                <c:pt idx="378">
                  <c:v>52.42</c:v>
                </c:pt>
                <c:pt idx="379">
                  <c:v>52.96</c:v>
                </c:pt>
                <c:pt idx="380">
                  <c:v>52.83</c:v>
                </c:pt>
                <c:pt idx="381">
                  <c:v>53.12</c:v>
                </c:pt>
                <c:pt idx="382">
                  <c:v>54.17</c:v>
                </c:pt>
                <c:pt idx="383">
                  <c:v>54.36</c:v>
                </c:pt>
                <c:pt idx="384">
                  <c:v>54.89</c:v>
                </c:pt>
                <c:pt idx="385">
                  <c:v>55.19</c:v>
                </c:pt>
                <c:pt idx="386">
                  <c:v>55.98</c:v>
                </c:pt>
                <c:pt idx="387">
                  <c:v>56.23</c:v>
                </c:pt>
                <c:pt idx="388">
                  <c:v>55.86</c:v>
                </c:pt>
                <c:pt idx="389">
                  <c:v>55.89</c:v>
                </c:pt>
                <c:pt idx="390">
                  <c:v>55.36</c:v>
                </c:pt>
                <c:pt idx="391">
                  <c:v>54.89</c:v>
                </c:pt>
                <c:pt idx="392">
                  <c:v>52.93</c:v>
                </c:pt>
                <c:pt idx="393">
                  <c:v>52.99</c:v>
                </c:pt>
                <c:pt idx="394">
                  <c:v>51.93</c:v>
                </c:pt>
                <c:pt idx="395">
                  <c:v>51.6</c:v>
                </c:pt>
                <c:pt idx="396">
                  <c:v>52.1</c:v>
                </c:pt>
                <c:pt idx="397">
                  <c:v>51.82</c:v>
                </c:pt>
                <c:pt idx="398">
                  <c:v>51.44</c:v>
                </c:pt>
                <c:pt idx="399">
                  <c:v>51.73</c:v>
                </c:pt>
                <c:pt idx="400">
                  <c:v>51.52</c:v>
                </c:pt>
                <c:pt idx="401">
                  <c:v>50.46</c:v>
                </c:pt>
                <c:pt idx="402">
                  <c:v>50.79</c:v>
                </c:pt>
                <c:pt idx="403">
                  <c:v>48.38</c:v>
                </c:pt>
                <c:pt idx="404">
                  <c:v>49.1</c:v>
                </c:pt>
                <c:pt idx="405">
                  <c:v>49.34</c:v>
                </c:pt>
                <c:pt idx="406">
                  <c:v>48.73</c:v>
                </c:pt>
                <c:pt idx="407">
                  <c:v>50.22</c:v>
                </c:pt>
                <c:pt idx="408">
                  <c:v>50.77</c:v>
                </c:pt>
                <c:pt idx="409">
                  <c:v>50.84</c:v>
                </c:pt>
                <c:pt idx="410">
                  <c:v>51.82</c:v>
                </c:pt>
                <c:pt idx="411">
                  <c:v>51.65</c:v>
                </c:pt>
                <c:pt idx="412">
                  <c:v>52.21</c:v>
                </c:pt>
                <c:pt idx="413">
                  <c:v>52.51</c:v>
                </c:pt>
                <c:pt idx="414">
                  <c:v>53.61</c:v>
                </c:pt>
                <c:pt idx="415">
                  <c:v>53.87</c:v>
                </c:pt>
                <c:pt idx="416">
                  <c:v>54.15</c:v>
                </c:pt>
                <c:pt idx="417">
                  <c:v>53.96</c:v>
                </c:pt>
                <c:pt idx="418">
                  <c:v>51.46</c:v>
                </c:pt>
                <c:pt idx="419">
                  <c:v>52.15</c:v>
                </c:pt>
                <c:pt idx="420">
                  <c:v>52.29</c:v>
                </c:pt>
                <c:pt idx="421">
                  <c:v>51.84</c:v>
                </c:pt>
                <c:pt idx="422">
                  <c:v>50.31</c:v>
                </c:pt>
                <c:pt idx="423">
                  <c:v>50.63</c:v>
                </c:pt>
                <c:pt idx="424">
                  <c:v>49.95</c:v>
                </c:pt>
                <c:pt idx="425">
                  <c:v>49.47</c:v>
                </c:pt>
                <c:pt idx="426">
                  <c:v>50.12</c:v>
                </c:pt>
                <c:pt idx="427">
                  <c:v>48.06</c:v>
                </c:pt>
                <c:pt idx="428">
                  <c:v>47.86</c:v>
                </c:pt>
                <c:pt idx="429">
                  <c:v>48.15</c:v>
                </c:pt>
                <c:pt idx="430">
                  <c:v>48.29</c:v>
                </c:pt>
                <c:pt idx="431">
                  <c:v>48.72</c:v>
                </c:pt>
                <c:pt idx="432">
                  <c:v>47</c:v>
                </c:pt>
                <c:pt idx="433">
                  <c:v>46.92</c:v>
                </c:pt>
                <c:pt idx="434">
                  <c:v>47.37</c:v>
                </c:pt>
                <c:pt idx="435">
                  <c:v>46.91</c:v>
                </c:pt>
                <c:pt idx="436">
                  <c:v>46.02</c:v>
                </c:pt>
                <c:pt idx="437">
                  <c:v>44.82</c:v>
                </c:pt>
                <c:pt idx="438">
                  <c:v>45.22</c:v>
                </c:pt>
                <c:pt idx="439">
                  <c:v>45.39</c:v>
                </c:pt>
                <c:pt idx="440">
                  <c:v>45.83</c:v>
                </c:pt>
                <c:pt idx="441">
                  <c:v>46.65</c:v>
                </c:pt>
                <c:pt idx="442">
                  <c:v>47.31</c:v>
                </c:pt>
                <c:pt idx="443">
                  <c:v>47.42</c:v>
                </c:pt>
                <c:pt idx="444">
                  <c:v>47.6</c:v>
                </c:pt>
                <c:pt idx="445">
                  <c:v>49.68</c:v>
                </c:pt>
                <c:pt idx="446">
                  <c:v>49.61</c:v>
                </c:pt>
                <c:pt idx="447">
                  <c:v>47.79</c:v>
                </c:pt>
                <c:pt idx="448">
                  <c:v>48.11</c:v>
                </c:pt>
                <c:pt idx="449">
                  <c:v>46.71</c:v>
                </c:pt>
                <c:pt idx="450">
                  <c:v>46.88</c:v>
                </c:pt>
                <c:pt idx="451">
                  <c:v>47.52</c:v>
                </c:pt>
                <c:pt idx="452">
                  <c:v>47.74</c:v>
                </c:pt>
                <c:pt idx="453">
                  <c:v>48.42</c:v>
                </c:pt>
                <c:pt idx="454">
                  <c:v>48.41</c:v>
                </c:pt>
                <c:pt idx="455">
                  <c:v>48.42</c:v>
                </c:pt>
                <c:pt idx="456">
                  <c:v>48.84</c:v>
                </c:pt>
                <c:pt idx="457">
                  <c:v>49.7</c:v>
                </c:pt>
                <c:pt idx="458">
                  <c:v>49.3</c:v>
                </c:pt>
                <c:pt idx="459">
                  <c:v>48.06</c:v>
                </c:pt>
                <c:pt idx="460">
                  <c:v>48.6</c:v>
                </c:pt>
                <c:pt idx="461">
                  <c:v>50.2</c:v>
                </c:pt>
                <c:pt idx="462">
                  <c:v>50.97</c:v>
                </c:pt>
                <c:pt idx="463">
                  <c:v>51.49</c:v>
                </c:pt>
                <c:pt idx="464">
                  <c:v>52.52</c:v>
                </c:pt>
                <c:pt idx="465">
                  <c:v>52.65</c:v>
                </c:pt>
                <c:pt idx="466">
                  <c:v>51.78</c:v>
                </c:pt>
                <c:pt idx="467">
                  <c:v>52.36</c:v>
                </c:pt>
                <c:pt idx="468">
                  <c:v>52.01</c:v>
                </c:pt>
                <c:pt idx="469">
                  <c:v>52.42</c:v>
                </c:pt>
                <c:pt idx="470">
                  <c:v>51.42</c:v>
                </c:pt>
                <c:pt idx="471">
                  <c:v>51.9</c:v>
                </c:pt>
                <c:pt idx="472">
                  <c:v>50.73</c:v>
                </c:pt>
                <c:pt idx="473">
                  <c:v>50.8</c:v>
                </c:pt>
                <c:pt idx="474">
                  <c:v>50.27</c:v>
                </c:pt>
                <c:pt idx="475">
                  <c:v>51.03</c:v>
                </c:pt>
                <c:pt idx="476">
                  <c:v>52.81</c:v>
                </c:pt>
                <c:pt idx="477">
                  <c:v>51.66</c:v>
                </c:pt>
                <c:pt idx="478">
                  <c:v>51.87</c:v>
                </c:pt>
                <c:pt idx="479">
                  <c:v>52.57</c:v>
                </c:pt>
                <c:pt idx="480">
                  <c:v>52.04</c:v>
                </c:pt>
                <c:pt idx="481">
                  <c:v>52.33</c:v>
                </c:pt>
                <c:pt idx="482">
                  <c:v>51.89</c:v>
                </c:pt>
                <c:pt idx="483">
                  <c:v>52</c:v>
                </c:pt>
                <c:pt idx="484">
                  <c:v>50.86</c:v>
                </c:pt>
                <c:pt idx="485">
                  <c:v>52.38</c:v>
                </c:pt>
                <c:pt idx="486">
                  <c:v>52.74</c:v>
                </c:pt>
                <c:pt idx="487">
                  <c:v>53.38</c:v>
                </c:pt>
                <c:pt idx="488">
                  <c:v>54.2</c:v>
                </c:pt>
                <c:pt idx="489">
                  <c:v>54.49</c:v>
                </c:pt>
                <c:pt idx="490">
                  <c:v>53.78</c:v>
                </c:pt>
                <c:pt idx="491">
                  <c:v>53.84</c:v>
                </c:pt>
                <c:pt idx="492">
                  <c:v>54.27</c:v>
                </c:pt>
                <c:pt idx="493">
                  <c:v>55.16</c:v>
                </c:pt>
                <c:pt idx="494">
                  <c:v>55.47</c:v>
                </c:pt>
                <c:pt idx="495">
                  <c:v>55.62</c:v>
                </c:pt>
                <c:pt idx="496">
                  <c:v>55.48</c:v>
                </c:pt>
                <c:pt idx="497">
                  <c:v>55.14</c:v>
                </c:pt>
                <c:pt idx="498">
                  <c:v>56.29</c:v>
                </c:pt>
                <c:pt idx="499">
                  <c:v>56.43</c:v>
                </c:pt>
                <c:pt idx="500">
                  <c:v>56.86</c:v>
                </c:pt>
                <c:pt idx="501">
                  <c:v>59.02</c:v>
                </c:pt>
                <c:pt idx="502">
                  <c:v>58.44</c:v>
                </c:pt>
                <c:pt idx="503">
                  <c:v>57.9</c:v>
                </c:pt>
                <c:pt idx="504">
                  <c:v>57.41</c:v>
                </c:pt>
                <c:pt idx="505">
                  <c:v>57.54</c:v>
                </c:pt>
                <c:pt idx="506">
                  <c:v>56.12</c:v>
                </c:pt>
                <c:pt idx="507">
                  <c:v>56</c:v>
                </c:pt>
                <c:pt idx="508">
                  <c:v>55.8</c:v>
                </c:pt>
                <c:pt idx="509">
                  <c:v>57</c:v>
                </c:pt>
                <c:pt idx="510">
                  <c:v>55.62</c:v>
                </c:pt>
                <c:pt idx="511">
                  <c:v>55.79</c:v>
                </c:pt>
                <c:pt idx="512">
                  <c:v>56.61</c:v>
                </c:pt>
                <c:pt idx="513">
                  <c:v>56.94</c:v>
                </c:pt>
                <c:pt idx="514">
                  <c:v>56.25</c:v>
                </c:pt>
                <c:pt idx="515">
                  <c:v>57.12</c:v>
                </c:pt>
                <c:pt idx="516">
                  <c:v>57.88</c:v>
                </c:pt>
                <c:pt idx="517">
                  <c:v>58.15</c:v>
                </c:pt>
                <c:pt idx="518">
                  <c:v>57.23</c:v>
                </c:pt>
                <c:pt idx="519">
                  <c:v>57.83</c:v>
                </c:pt>
                <c:pt idx="520">
                  <c:v>57.37</c:v>
                </c:pt>
                <c:pt idx="521">
                  <c:v>58.33</c:v>
                </c:pt>
                <c:pt idx="522">
                  <c:v>58.44</c:v>
                </c:pt>
                <c:pt idx="523">
                  <c:v>59.3</c:v>
                </c:pt>
                <c:pt idx="524">
                  <c:v>60.45</c:v>
                </c:pt>
                <c:pt idx="525">
                  <c:v>60.9</c:v>
                </c:pt>
                <c:pt idx="526">
                  <c:v>61.37</c:v>
                </c:pt>
                <c:pt idx="527">
                  <c:v>60.49</c:v>
                </c:pt>
                <c:pt idx="528">
                  <c:v>60.62</c:v>
                </c:pt>
                <c:pt idx="529">
                  <c:v>62.08</c:v>
                </c:pt>
                <c:pt idx="530">
                  <c:v>64.27</c:v>
                </c:pt>
                <c:pt idx="531">
                  <c:v>63.69</c:v>
                </c:pt>
                <c:pt idx="532">
                  <c:v>63.49</c:v>
                </c:pt>
                <c:pt idx="533">
                  <c:v>63.93</c:v>
                </c:pt>
                <c:pt idx="534">
                  <c:v>63.52</c:v>
                </c:pt>
                <c:pt idx="535">
                  <c:v>63.16</c:v>
                </c:pt>
                <c:pt idx="536">
                  <c:v>62.21</c:v>
                </c:pt>
                <c:pt idx="537">
                  <c:v>61.87</c:v>
                </c:pt>
                <c:pt idx="538">
                  <c:v>61.36</c:v>
                </c:pt>
                <c:pt idx="539">
                  <c:v>62.79</c:v>
                </c:pt>
                <c:pt idx="540">
                  <c:v>62.22</c:v>
                </c:pt>
                <c:pt idx="541">
                  <c:v>62.57</c:v>
                </c:pt>
                <c:pt idx="542">
                  <c:v>63.32</c:v>
                </c:pt>
                <c:pt idx="543">
                  <c:v>63.55</c:v>
                </c:pt>
                <c:pt idx="544">
                  <c:v>63.86</c:v>
                </c:pt>
                <c:pt idx="545">
                  <c:v>63.84</c:v>
                </c:pt>
                <c:pt idx="546">
                  <c:v>63.61</c:v>
                </c:pt>
                <c:pt idx="547">
                  <c:v>63.11</c:v>
                </c:pt>
                <c:pt idx="548">
                  <c:v>63.57</c:v>
                </c:pt>
                <c:pt idx="549">
                  <c:v>63.63</c:v>
                </c:pt>
                <c:pt idx="550">
                  <c:v>62.45</c:v>
                </c:pt>
                <c:pt idx="551">
                  <c:v>62.86</c:v>
                </c:pt>
                <c:pt idx="552">
                  <c:v>61.22</c:v>
                </c:pt>
                <c:pt idx="553">
                  <c:v>62.2</c:v>
                </c:pt>
                <c:pt idx="554">
                  <c:v>63.4</c:v>
                </c:pt>
                <c:pt idx="555">
                  <c:v>64.69</c:v>
                </c:pt>
                <c:pt idx="556">
                  <c:v>63.34</c:v>
                </c:pt>
                <c:pt idx="557">
                  <c:v>62.44</c:v>
                </c:pt>
                <c:pt idx="558">
                  <c:v>63.31</c:v>
                </c:pt>
                <c:pt idx="559">
                  <c:v>63.23</c:v>
                </c:pt>
                <c:pt idx="560">
                  <c:v>63.41</c:v>
                </c:pt>
                <c:pt idx="561">
                  <c:v>63.8</c:v>
                </c:pt>
                <c:pt idx="562">
                  <c:v>64.56</c:v>
                </c:pt>
                <c:pt idx="563">
                  <c:v>64.900000000000006</c:v>
                </c:pt>
                <c:pt idx="564">
                  <c:v>65.25</c:v>
                </c:pt>
                <c:pt idx="565">
                  <c:v>67.02</c:v>
                </c:pt>
                <c:pt idx="566">
                  <c:v>66.44</c:v>
                </c:pt>
                <c:pt idx="567">
                  <c:v>66.72</c:v>
                </c:pt>
                <c:pt idx="568">
                  <c:v>66.87</c:v>
                </c:pt>
                <c:pt idx="569">
                  <c:v>66.569999999999993</c:v>
                </c:pt>
                <c:pt idx="570">
                  <c:v>67.84</c:v>
                </c:pt>
                <c:pt idx="571">
                  <c:v>68.069999999999993</c:v>
                </c:pt>
                <c:pt idx="572">
                  <c:v>67.62</c:v>
                </c:pt>
                <c:pt idx="573">
                  <c:v>67.78</c:v>
                </c:pt>
                <c:pt idx="574">
                  <c:v>68.819999999999993</c:v>
                </c:pt>
                <c:pt idx="575">
                  <c:v>69.2</c:v>
                </c:pt>
                <c:pt idx="576">
                  <c:v>69.260000000000005</c:v>
                </c:pt>
                <c:pt idx="577">
                  <c:v>69.87</c:v>
                </c:pt>
                <c:pt idx="578">
                  <c:v>69.150000000000006</c:v>
                </c:pt>
                <c:pt idx="579">
                  <c:v>69.38</c:v>
                </c:pt>
                <c:pt idx="580">
                  <c:v>69.31</c:v>
                </c:pt>
                <c:pt idx="581">
                  <c:v>68.61</c:v>
                </c:pt>
                <c:pt idx="582">
                  <c:v>69.03</c:v>
                </c:pt>
                <c:pt idx="583">
                  <c:v>69.959999999999994</c:v>
                </c:pt>
              </c:numCache>
            </c:numRef>
          </c:val>
          <c:smooth val="0"/>
          <c:extLst>
            <c:ext xmlns:c16="http://schemas.microsoft.com/office/drawing/2014/chart" uri="{C3380CC4-5D6E-409C-BE32-E72D297353CC}">
              <c16:uniqueId val="{00000003-9E1A-4390-82E2-349147A9FC43}"/>
            </c:ext>
          </c:extLst>
        </c:ser>
        <c:dLbls>
          <c:showLegendKey val="0"/>
          <c:showVal val="0"/>
          <c:showCatName val="0"/>
          <c:showSerName val="0"/>
          <c:showPercent val="0"/>
          <c:showBubbleSize val="0"/>
        </c:dLbls>
        <c:smooth val="0"/>
        <c:axId val="436489120"/>
        <c:axId val="436489512"/>
      </c:lineChart>
      <c:dateAx>
        <c:axId val="436489120"/>
        <c:scaling>
          <c:orientation val="minMax"/>
          <c:max val="43124"/>
          <c:min val="42393"/>
        </c:scaling>
        <c:delete val="0"/>
        <c:axPos val="b"/>
        <c:numFmt formatCode="mmm\-yy" sourceLinked="0"/>
        <c:majorTickMark val="cross"/>
        <c:minorTickMark val="none"/>
        <c:tickLblPos val="nextTo"/>
        <c:spPr>
          <a:noFill/>
          <a:ln w="9525" cap="flat" cmpd="sng" algn="ctr">
            <a:solidFill>
              <a:schemeClr val="tx1">
                <a:lumMod val="65000"/>
                <a:lumOff val="3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436489512"/>
        <c:crosses val="autoZero"/>
        <c:auto val="1"/>
        <c:lblOffset val="100"/>
        <c:baseTimeUnit val="days"/>
        <c:majorUnit val="3"/>
        <c:majorTimeUnit val="months"/>
      </c:dateAx>
      <c:valAx>
        <c:axId val="436489512"/>
        <c:scaling>
          <c:orientation val="minMax"/>
          <c:max val="72"/>
          <c:min val="22"/>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sz="1200" b="1" dirty="0"/>
                  <a:t>Dólares por barril</a:t>
                </a:r>
              </a:p>
            </c:rich>
          </c:tx>
          <c:layout>
            <c:manualLayout>
              <c:xMode val="edge"/>
              <c:yMode val="edge"/>
              <c:x val="6.1200432419770221E-3"/>
              <c:y val="0.17703704277870982"/>
            </c:manualLayout>
          </c:layout>
          <c:overlay val="0"/>
          <c:spPr>
            <a:noFill/>
            <a:ln>
              <a:noFill/>
            </a:ln>
            <a:effectLst/>
          </c:spPr>
        </c:title>
        <c:numFmt formatCode="General" sourceLinked="1"/>
        <c:majorTickMark val="cross"/>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436489120"/>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9657271909763"/>
          <c:y val="0.10368711781732208"/>
          <c:w val="0.73523680957506199"/>
          <c:h val="0.79343479330708599"/>
        </c:manualLayout>
      </c:layout>
      <c:barChart>
        <c:barDir val="col"/>
        <c:grouping val="stacked"/>
        <c:varyColors val="0"/>
        <c:ser>
          <c:idx val="0"/>
          <c:order val="0"/>
          <c:tx>
            <c:strRef>
              <c:f>Hoja1!$B$1</c:f>
              <c:strCache>
                <c:ptCount val="1"/>
                <c:pt idx="0">
                  <c:v>Otros sectores</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2013</c:v>
                </c:pt>
                <c:pt idx="1">
                  <c:v>2014</c:v>
                </c:pt>
                <c:pt idx="2">
                  <c:v>2015</c:v>
                </c:pt>
                <c:pt idx="3">
                  <c:v>2016</c:v>
                </c:pt>
                <c:pt idx="4">
                  <c:v>2017</c:v>
                </c:pt>
              </c:numCache>
            </c:numRef>
          </c:cat>
          <c:val>
            <c:numRef>
              <c:f>Hoja1!$B$2:$B$6</c:f>
              <c:numCache>
                <c:formatCode>#,##0</c:formatCode>
                <c:ptCount val="5"/>
                <c:pt idx="0">
                  <c:v>3007</c:v>
                </c:pt>
                <c:pt idx="1">
                  <c:v>2649</c:v>
                </c:pt>
                <c:pt idx="2">
                  <c:v>3268</c:v>
                </c:pt>
                <c:pt idx="3">
                  <c:v>4195</c:v>
                </c:pt>
                <c:pt idx="4">
                  <c:v>4336</c:v>
                </c:pt>
              </c:numCache>
            </c:numRef>
          </c:val>
          <c:extLst>
            <c:ext xmlns:c16="http://schemas.microsoft.com/office/drawing/2014/chart" uri="{C3380CC4-5D6E-409C-BE32-E72D297353CC}">
              <c16:uniqueId val="{00000000-03B7-42F0-9485-9D8861DBDD57}"/>
            </c:ext>
          </c:extLst>
        </c:ser>
        <c:ser>
          <c:idx val="1"/>
          <c:order val="1"/>
          <c:tx>
            <c:strRef>
              <c:f>Hoja1!$C$1</c:f>
              <c:strCache>
                <c:ptCount val="1"/>
                <c:pt idx="0">
                  <c:v>Petróleo y minería</c:v>
                </c:pt>
              </c:strCache>
            </c:strRef>
          </c:tx>
          <c:spPr>
            <a:solidFill>
              <a:schemeClr val="accent6"/>
            </a:solidFill>
            <a:ln>
              <a:noFill/>
            </a:ln>
            <a:effectLst/>
          </c:spPr>
          <c:invertIfNegative val="0"/>
          <c:dLbls>
            <c:dLbl>
              <c:idx val="0"/>
              <c:layout>
                <c:manualLayout>
                  <c:x val="0"/>
                  <c:y val="0.218752336574819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B2-487F-A979-B1546881A26C}"/>
                </c:ext>
              </c:extLst>
            </c:dLbl>
            <c:dLbl>
              <c:idx val="1"/>
              <c:layout>
                <c:manualLayout>
                  <c:x val="-6.9134232550138652E-3"/>
                  <c:y val="0.154120964404986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B2-487F-A979-B1546881A26C}"/>
                </c:ext>
              </c:extLst>
            </c:dLbl>
            <c:dLbl>
              <c:idx val="2"/>
              <c:layout>
                <c:manualLayout>
                  <c:x val="6.3372314421909784E-17"/>
                  <c:y val="6.4631372169833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B2-487F-A979-B1546881A26C}"/>
                </c:ext>
              </c:extLst>
            </c:dLbl>
            <c:dLbl>
              <c:idx val="3"/>
              <c:layout>
                <c:manualLayout>
                  <c:x val="-6.9134232550138652E-3"/>
                  <c:y val="9.94328802612814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B2-487F-A979-B1546881A26C}"/>
                </c:ext>
              </c:extLst>
            </c:dLbl>
            <c:dLbl>
              <c:idx val="4"/>
              <c:layout>
                <c:manualLayout>
                  <c:x val="3.4567116275068055E-3"/>
                  <c:y val="3.4801508091448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B2-487F-A979-B1546881A26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2013</c:v>
                </c:pt>
                <c:pt idx="1">
                  <c:v>2014</c:v>
                </c:pt>
                <c:pt idx="2">
                  <c:v>2015</c:v>
                </c:pt>
                <c:pt idx="3">
                  <c:v>2016</c:v>
                </c:pt>
                <c:pt idx="4">
                  <c:v>2017</c:v>
                </c:pt>
              </c:numCache>
            </c:numRef>
          </c:cat>
          <c:val>
            <c:numRef>
              <c:f>Hoja1!$C$2:$C$6</c:f>
              <c:numCache>
                <c:formatCode>#,##0</c:formatCode>
                <c:ptCount val="5"/>
                <c:pt idx="0">
                  <c:v>13842</c:v>
                </c:pt>
                <c:pt idx="1">
                  <c:v>12460</c:v>
                </c:pt>
                <c:pt idx="2">
                  <c:v>8178</c:v>
                </c:pt>
                <c:pt idx="3">
                  <c:v>4606</c:v>
                </c:pt>
                <c:pt idx="4">
                  <c:v>5765</c:v>
                </c:pt>
              </c:numCache>
            </c:numRef>
          </c:val>
          <c:extLst>
            <c:ext xmlns:c16="http://schemas.microsoft.com/office/drawing/2014/chart" uri="{C3380CC4-5D6E-409C-BE32-E72D297353CC}">
              <c16:uniqueId val="{00000001-03B7-42F0-9485-9D8861DBDD57}"/>
            </c:ext>
          </c:extLst>
        </c:ser>
        <c:dLbls>
          <c:showLegendKey val="0"/>
          <c:showVal val="0"/>
          <c:showCatName val="0"/>
          <c:showSerName val="0"/>
          <c:showPercent val="0"/>
          <c:showBubbleSize val="0"/>
        </c:dLbls>
        <c:gapWidth val="30"/>
        <c:overlap val="100"/>
        <c:axId val="218673064"/>
        <c:axId val="218673456"/>
      </c:barChart>
      <c:catAx>
        <c:axId val="218673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218673456"/>
        <c:crosses val="autoZero"/>
        <c:auto val="1"/>
        <c:lblAlgn val="ctr"/>
        <c:lblOffset val="100"/>
        <c:noMultiLvlLbl val="0"/>
      </c:catAx>
      <c:valAx>
        <c:axId val="218673456"/>
        <c:scaling>
          <c:orientation val="minMax"/>
          <c:max val="130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sz="1200" b="1" dirty="0"/>
                  <a:t>Millones de dólares</a:t>
                </a:r>
              </a:p>
            </c:rich>
          </c:tx>
          <c:layout>
            <c:manualLayout>
              <c:xMode val="edge"/>
              <c:yMode val="edge"/>
              <c:x val="2.2238631773657789E-2"/>
              <c:y val="0.1867235965577433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218673064"/>
        <c:crosses val="autoZero"/>
        <c:crossBetween val="between"/>
        <c:majorUnit val="2000"/>
      </c:valAx>
      <c:spPr>
        <a:noFill/>
        <a:ln>
          <a:noFill/>
        </a:ln>
        <a:effectLst/>
      </c:spPr>
    </c:plotArea>
    <c:legend>
      <c:legendPos val="r"/>
      <c:layout>
        <c:manualLayout>
          <c:xMode val="edge"/>
          <c:yMode val="edge"/>
          <c:x val="0.64455940808032197"/>
          <c:y val="2.7281407186648429E-3"/>
          <c:w val="0.34957549359595003"/>
          <c:h val="0.164235715429360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7143863495181"/>
          <c:y val="6.9088199671066594E-2"/>
          <c:w val="0.78764013748257544"/>
          <c:h val="0.7416871522622982"/>
        </c:manualLayout>
      </c:layout>
      <c:barChart>
        <c:barDir val="col"/>
        <c:grouping val="clustered"/>
        <c:varyColors val="0"/>
        <c:ser>
          <c:idx val="0"/>
          <c:order val="0"/>
          <c:spPr>
            <a:solidFill>
              <a:srgbClr val="225662"/>
            </a:solidFill>
          </c:spPr>
          <c:invertIfNegative val="0"/>
          <c:dPt>
            <c:idx val="8"/>
            <c:invertIfNegative val="0"/>
            <c:bubble3D val="0"/>
            <c:extLst>
              <c:ext xmlns:c16="http://schemas.microsoft.com/office/drawing/2014/chart" uri="{C3380CC4-5D6E-409C-BE32-E72D297353CC}">
                <c16:uniqueId val="{00000001-08A6-4CC5-AAF0-033A92DCD348}"/>
              </c:ext>
            </c:extLst>
          </c:dPt>
          <c:dLbls>
            <c:dLbl>
              <c:idx val="8"/>
              <c:layout>
                <c:manualLayout>
                  <c:x val="1.7636929230085501E-3"/>
                  <c:y val="1.6297176177006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A6-4CC5-AAF0-033A92DCD348}"/>
                </c:ext>
              </c:extLst>
            </c:dLbl>
            <c:numFmt formatCode="#,##0" sourceLinked="0"/>
            <c:spPr>
              <a:noFill/>
              <a:ln>
                <a:noFill/>
              </a:ln>
              <a:effectLst/>
            </c:spPr>
            <c:txPr>
              <a:bodyPr wrap="square" lIns="38100" tIns="19050" rIns="38100" bIns="19050" anchor="ctr">
                <a:spAutoFit/>
              </a:bodyPr>
              <a:lstStyle/>
              <a:p>
                <a:pPr>
                  <a:defRPr sz="1000" b="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Hoja1!$A$3:$A$9</c:f>
              <c:strCache>
                <c:ptCount val="7"/>
                <c:pt idx="0">
                  <c:v>2005-2008</c:v>
                </c:pt>
                <c:pt idx="1">
                  <c:v>2009-2012</c:v>
                </c:pt>
                <c:pt idx="2">
                  <c:v>2013</c:v>
                </c:pt>
                <c:pt idx="3">
                  <c:v>2014</c:v>
                </c:pt>
                <c:pt idx="4">
                  <c:v>2015</c:v>
                </c:pt>
                <c:pt idx="5">
                  <c:v>2016</c:v>
                </c:pt>
                <c:pt idx="6">
                  <c:v>2017</c:v>
                </c:pt>
              </c:strCache>
            </c:strRef>
          </c:cat>
          <c:val>
            <c:numRef>
              <c:f>Hoja1!$B$3:$B$9</c:f>
              <c:numCache>
                <c:formatCode>0.0</c:formatCode>
                <c:ptCount val="7"/>
                <c:pt idx="0" formatCode="General">
                  <c:v>15</c:v>
                </c:pt>
                <c:pt idx="1">
                  <c:v>168</c:v>
                </c:pt>
                <c:pt idx="2">
                  <c:v>391</c:v>
                </c:pt>
                <c:pt idx="3">
                  <c:v>1031</c:v>
                </c:pt>
                <c:pt idx="4">
                  <c:v>366.8</c:v>
                </c:pt>
                <c:pt idx="5">
                  <c:v>487.9</c:v>
                </c:pt>
                <c:pt idx="6">
                  <c:v>334.7</c:v>
                </c:pt>
              </c:numCache>
            </c:numRef>
          </c:val>
          <c:extLst>
            <c:ext xmlns:c16="http://schemas.microsoft.com/office/drawing/2014/chart" uri="{C3380CC4-5D6E-409C-BE32-E72D297353CC}">
              <c16:uniqueId val="{00000002-08A6-4CC5-AAF0-033A92DCD348}"/>
            </c:ext>
          </c:extLst>
        </c:ser>
        <c:dLbls>
          <c:showLegendKey val="0"/>
          <c:showVal val="0"/>
          <c:showCatName val="0"/>
          <c:showSerName val="0"/>
          <c:showPercent val="0"/>
          <c:showBubbleSize val="0"/>
        </c:dLbls>
        <c:gapWidth val="50"/>
        <c:axId val="218674240"/>
        <c:axId val="218674632"/>
      </c:barChart>
      <c:catAx>
        <c:axId val="218674240"/>
        <c:scaling>
          <c:orientation val="minMax"/>
        </c:scaling>
        <c:delete val="0"/>
        <c:axPos val="b"/>
        <c:numFmt formatCode="General" sourceLinked="0"/>
        <c:majorTickMark val="none"/>
        <c:minorTickMark val="none"/>
        <c:tickLblPos val="low"/>
        <c:txPr>
          <a:bodyPr rot="-5400000" vert="horz"/>
          <a:lstStyle/>
          <a:p>
            <a:pPr>
              <a:defRPr sz="1000"/>
            </a:pPr>
            <a:endParaRPr lang="es-CO"/>
          </a:p>
        </c:txPr>
        <c:crossAx val="218674632"/>
        <c:crosses val="autoZero"/>
        <c:auto val="1"/>
        <c:lblAlgn val="ctr"/>
        <c:lblOffset val="100"/>
        <c:noMultiLvlLbl val="0"/>
      </c:catAx>
      <c:valAx>
        <c:axId val="218674632"/>
        <c:scaling>
          <c:orientation val="minMax"/>
          <c:max val="1300"/>
        </c:scaling>
        <c:delete val="0"/>
        <c:axPos val="l"/>
        <c:title>
          <c:tx>
            <c:rich>
              <a:bodyPr rot="-5400000" vert="horz"/>
              <a:lstStyle/>
              <a:p>
                <a:pPr>
                  <a:defRPr/>
                </a:pPr>
                <a:r>
                  <a:rPr lang="es-CO"/>
                  <a:t>Millones de dólares</a:t>
                </a:r>
              </a:p>
            </c:rich>
          </c:tx>
          <c:layout>
            <c:manualLayout>
              <c:xMode val="edge"/>
              <c:yMode val="edge"/>
              <c:x val="1.2831906911367869E-2"/>
              <c:y val="0.1720724154139518"/>
            </c:manualLayout>
          </c:layout>
          <c:overlay val="0"/>
        </c:title>
        <c:numFmt formatCode="#,##0" sourceLinked="0"/>
        <c:majorTickMark val="none"/>
        <c:minorTickMark val="none"/>
        <c:tickLblPos val="nextTo"/>
        <c:txPr>
          <a:bodyPr/>
          <a:lstStyle/>
          <a:p>
            <a:pPr>
              <a:defRPr sz="1000"/>
            </a:pPr>
            <a:endParaRPr lang="es-CO"/>
          </a:p>
        </c:txPr>
        <c:crossAx val="218674240"/>
        <c:crosses val="autoZero"/>
        <c:crossBetween val="between"/>
      </c:valAx>
    </c:plotArea>
    <c:plotVisOnly val="1"/>
    <c:dispBlanksAs val="gap"/>
    <c:showDLblsOverMax val="0"/>
  </c:chart>
  <c:txPr>
    <a:bodyPr/>
    <a:lstStyle/>
    <a:p>
      <a:pPr>
        <a:defRPr sz="1100">
          <a:latin typeface="Tahoma" pitchFamily="34" charset="0"/>
          <a:cs typeface="Tahoma" pitchFamily="34" charset="0"/>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0.10678</cdr:x>
      <cdr:y>0.17092</cdr:y>
    </cdr:from>
    <cdr:to>
      <cdr:x>0.37048</cdr:x>
      <cdr:y>0.33758</cdr:y>
    </cdr:to>
    <cdr:sp macro="" textlink="">
      <cdr:nvSpPr>
        <cdr:cNvPr id="9" name="8 CuadroTexto"/>
        <cdr:cNvSpPr txBox="1"/>
      </cdr:nvSpPr>
      <cdr:spPr>
        <a:xfrm xmlns:a="http://schemas.openxmlformats.org/drawingml/2006/main">
          <a:off x="352137" y="332300"/>
          <a:ext cx="869648" cy="3240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VE" sz="105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DAX</a:t>
          </a:r>
        </a:p>
      </cdr:txBody>
    </cdr:sp>
  </cdr:relSizeAnchor>
  <cdr:relSizeAnchor xmlns:cdr="http://schemas.openxmlformats.org/drawingml/2006/chartDrawing">
    <cdr:from>
      <cdr:x>0.62384</cdr:x>
      <cdr:y>0.54376</cdr:y>
    </cdr:from>
    <cdr:to>
      <cdr:x>0.83565</cdr:x>
      <cdr:y>0.65487</cdr:y>
    </cdr:to>
    <cdr:sp macro="" textlink="">
      <cdr:nvSpPr>
        <cdr:cNvPr id="2" name="1 CuadroTexto"/>
        <cdr:cNvSpPr txBox="1"/>
      </cdr:nvSpPr>
      <cdr:spPr>
        <a:xfrm xmlns:a="http://schemas.openxmlformats.org/drawingml/2006/main">
          <a:off x="2743103" y="1409572"/>
          <a:ext cx="931361" cy="2880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05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IBEX 35</a:t>
          </a:r>
        </a:p>
      </cdr:txBody>
    </cdr:sp>
  </cdr:relSizeAnchor>
</c:userShapes>
</file>

<file path=ppt/drawings/drawing10.xml><?xml version="1.0" encoding="utf-8"?>
<c:userShapes xmlns:c="http://schemas.openxmlformats.org/drawingml/2006/chart">
  <cdr:relSizeAnchor xmlns:cdr="http://schemas.openxmlformats.org/drawingml/2006/chartDrawing">
    <cdr:from>
      <cdr:x>0.87545</cdr:x>
      <cdr:y>0.65005</cdr:y>
    </cdr:from>
    <cdr:to>
      <cdr:x>0.99874</cdr:x>
      <cdr:y>0.67694</cdr:y>
    </cdr:to>
    <cdr:sp macro="" textlink="">
      <cdr:nvSpPr>
        <cdr:cNvPr id="2" name="CuadroTexto 1">
          <a:extLst xmlns:a="http://schemas.openxmlformats.org/drawingml/2006/main">
            <a:ext uri="{FF2B5EF4-FFF2-40B4-BE49-F238E27FC236}">
              <a16:creationId xmlns:a16="http://schemas.microsoft.com/office/drawing/2014/main" id="{B7833C12-6721-478A-9ADE-9165251C581F}"/>
            </a:ext>
          </a:extLst>
        </cdr:cNvPr>
        <cdr:cNvSpPr txBox="1"/>
      </cdr:nvSpPr>
      <cdr:spPr>
        <a:xfrm xmlns:a="http://schemas.openxmlformats.org/drawingml/2006/main">
          <a:off x="5814577" y="2299129"/>
          <a:ext cx="818872" cy="951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0.88834</cdr:x>
      <cdr:y>0.61473</cdr:y>
    </cdr:from>
    <cdr:to>
      <cdr:x>0.93515</cdr:x>
      <cdr:y>0.66818</cdr:y>
    </cdr:to>
    <cdr:sp macro="" textlink="">
      <cdr:nvSpPr>
        <cdr:cNvPr id="4" name="CuadroTexto 3">
          <a:extLst xmlns:a="http://schemas.openxmlformats.org/drawingml/2006/main">
            <a:ext uri="{FF2B5EF4-FFF2-40B4-BE49-F238E27FC236}">
              <a16:creationId xmlns:a16="http://schemas.microsoft.com/office/drawing/2014/main" id="{AC272152-BEA1-49BA-8299-62CF80BB9959}"/>
            </a:ext>
          </a:extLst>
        </cdr:cNvPr>
        <cdr:cNvSpPr txBox="1"/>
      </cdr:nvSpPr>
      <cdr:spPr>
        <a:xfrm xmlns:a="http://schemas.openxmlformats.org/drawingml/2006/main">
          <a:off x="5900210" y="2174220"/>
          <a:ext cx="310937" cy="189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CO" sz="1000" b="1" dirty="0"/>
            <a:t>1,3%</a:t>
          </a:r>
        </a:p>
      </cdr:txBody>
    </cdr:sp>
  </cdr:relSizeAnchor>
  <cdr:relSizeAnchor xmlns:cdr="http://schemas.openxmlformats.org/drawingml/2006/chartDrawing">
    <cdr:from>
      <cdr:x>0.89727</cdr:x>
      <cdr:y>0.56236</cdr:y>
    </cdr:from>
    <cdr:to>
      <cdr:x>1</cdr:x>
      <cdr:y>0.65195</cdr:y>
    </cdr:to>
    <cdr:sp macro="" textlink="">
      <cdr:nvSpPr>
        <cdr:cNvPr id="5" name="CuadroTexto 4">
          <a:extLst xmlns:a="http://schemas.openxmlformats.org/drawingml/2006/main">
            <a:ext uri="{FF2B5EF4-FFF2-40B4-BE49-F238E27FC236}">
              <a16:creationId xmlns:a16="http://schemas.microsoft.com/office/drawing/2014/main" id="{D23C21CB-EAE9-40F2-9BBF-0F0C41B40943}"/>
            </a:ext>
          </a:extLst>
        </cdr:cNvPr>
        <cdr:cNvSpPr txBox="1"/>
      </cdr:nvSpPr>
      <cdr:spPr>
        <a:xfrm xmlns:a="http://schemas.openxmlformats.org/drawingml/2006/main">
          <a:off x="6654872" y="2557415"/>
          <a:ext cx="761951" cy="407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0.92379</cdr:x>
      <cdr:y>0.5922</cdr:y>
    </cdr:from>
    <cdr:to>
      <cdr:x>0.98618</cdr:x>
      <cdr:y>0.64675</cdr:y>
    </cdr:to>
    <cdr:sp macro="" textlink="">
      <cdr:nvSpPr>
        <cdr:cNvPr id="6" name="CuadroTexto 5">
          <a:extLst xmlns:a="http://schemas.openxmlformats.org/drawingml/2006/main">
            <a:ext uri="{FF2B5EF4-FFF2-40B4-BE49-F238E27FC236}">
              <a16:creationId xmlns:a16="http://schemas.microsoft.com/office/drawing/2014/main" id="{9DC20471-8BB8-4F77-B3D4-75D7FBADF974}"/>
            </a:ext>
          </a:extLst>
        </cdr:cNvPr>
        <cdr:cNvSpPr txBox="1"/>
      </cdr:nvSpPr>
      <cdr:spPr>
        <a:xfrm xmlns:a="http://schemas.openxmlformats.org/drawingml/2006/main" rot="10800000" flipH="1" flipV="1">
          <a:off x="6135648" y="2094526"/>
          <a:ext cx="414384" cy="1929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000" b="1" dirty="0"/>
            <a:t>2,0%</a:t>
          </a:r>
        </a:p>
      </cdr:txBody>
    </cdr:sp>
  </cdr:relSizeAnchor>
</c:userShapes>
</file>

<file path=ppt/drawings/drawing11.xml><?xml version="1.0" encoding="utf-8"?>
<c:userShapes xmlns:c="http://schemas.openxmlformats.org/drawingml/2006/chart">
  <cdr:relSizeAnchor xmlns:cdr="http://schemas.openxmlformats.org/drawingml/2006/chartDrawing">
    <cdr:from>
      <cdr:x>0.88889</cdr:x>
      <cdr:y>0.48362</cdr:y>
    </cdr:from>
    <cdr:to>
      <cdr:x>1</cdr:x>
      <cdr:y>0.68565</cdr:y>
    </cdr:to>
    <cdr:sp macro="" textlink="">
      <cdr:nvSpPr>
        <cdr:cNvPr id="11" name="10 CuadroTexto"/>
        <cdr:cNvSpPr txBox="1"/>
      </cdr:nvSpPr>
      <cdr:spPr>
        <a:xfrm xmlns:a="http://schemas.openxmlformats.org/drawingml/2006/main">
          <a:off x="7643192" y="21888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0.88667</cdr:x>
      <cdr:y>0.22906</cdr:y>
    </cdr:from>
    <cdr:to>
      <cdr:x>0.99293</cdr:x>
      <cdr:y>0.32452</cdr:y>
    </cdr:to>
    <cdr:sp macro="" textlink="">
      <cdr:nvSpPr>
        <cdr:cNvPr id="12" name="11 CuadroTexto"/>
        <cdr:cNvSpPr txBox="1"/>
      </cdr:nvSpPr>
      <cdr:spPr>
        <a:xfrm xmlns:a="http://schemas.openxmlformats.org/drawingml/2006/main">
          <a:off x="7296960" y="1036711"/>
          <a:ext cx="874477" cy="4320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0.84702</cdr:x>
      <cdr:y>0.69081</cdr:y>
    </cdr:from>
    <cdr:to>
      <cdr:x>0.97892</cdr:x>
      <cdr:y>0.77939</cdr:y>
    </cdr:to>
    <cdr:sp macro="" textlink="">
      <cdr:nvSpPr>
        <cdr:cNvPr id="2" name="CuadroTexto 1">
          <a:extLst xmlns:a="http://schemas.openxmlformats.org/drawingml/2006/main">
            <a:ext uri="{FF2B5EF4-FFF2-40B4-BE49-F238E27FC236}">
              <a16:creationId xmlns:a16="http://schemas.microsoft.com/office/drawing/2014/main" id="{A4ACB00E-4182-466A-9AB6-A907CAFB1843}"/>
            </a:ext>
          </a:extLst>
        </cdr:cNvPr>
        <cdr:cNvSpPr txBox="1"/>
      </cdr:nvSpPr>
      <cdr:spPr>
        <a:xfrm xmlns:a="http://schemas.openxmlformats.org/drawingml/2006/main">
          <a:off x="6243060" y="2880319"/>
          <a:ext cx="972149" cy="369333"/>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none" rtlCol="0"/>
        <a:lstStyle xmlns:a="http://schemas.openxmlformats.org/drawingml/2006/main"/>
        <a:p xmlns:a="http://schemas.openxmlformats.org/drawingml/2006/main">
          <a:r>
            <a:rPr lang="es-CO" sz="1400" dirty="0">
              <a:solidFill>
                <a:schemeClr val="accent1"/>
              </a:solidFill>
            </a:rPr>
            <a:t>Vehículo</a:t>
          </a:r>
        </a:p>
      </cdr:txBody>
    </cdr:sp>
  </cdr:relSizeAnchor>
</c:userShapes>
</file>

<file path=ppt/drawings/drawing13.xml><?xml version="1.0" encoding="utf-8"?>
<c:userShapes xmlns:c="http://schemas.openxmlformats.org/drawingml/2006/chart">
  <cdr:relSizeAnchor xmlns:cdr="http://schemas.openxmlformats.org/drawingml/2006/chartDrawing">
    <cdr:from>
      <cdr:x>0.88889</cdr:x>
      <cdr:y>0.48362</cdr:y>
    </cdr:from>
    <cdr:to>
      <cdr:x>1</cdr:x>
      <cdr:y>0.68565</cdr:y>
    </cdr:to>
    <cdr:sp macro="" textlink="">
      <cdr:nvSpPr>
        <cdr:cNvPr id="11" name="10 CuadroTexto"/>
        <cdr:cNvSpPr txBox="1"/>
      </cdr:nvSpPr>
      <cdr:spPr>
        <a:xfrm xmlns:a="http://schemas.openxmlformats.org/drawingml/2006/main">
          <a:off x="7643192" y="21888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0.4104</cdr:x>
      <cdr:y>0.04938</cdr:y>
    </cdr:from>
    <cdr:to>
      <cdr:x>0.88282</cdr:x>
      <cdr:y>0.1304</cdr:y>
    </cdr:to>
    <cdr:sp macro="" textlink="">
      <cdr:nvSpPr>
        <cdr:cNvPr id="3" name="9 CuadroTexto"/>
        <cdr:cNvSpPr txBox="1"/>
      </cdr:nvSpPr>
      <cdr:spPr>
        <a:xfrm xmlns:a="http://schemas.openxmlformats.org/drawingml/2006/main">
          <a:off x="2080629" y="150054"/>
          <a:ext cx="239502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Indice de Confianza Comercial</a:t>
          </a:r>
        </a:p>
      </cdr:txBody>
    </cdr:sp>
  </cdr:relSizeAnchor>
  <cdr:relSizeAnchor xmlns:cdr="http://schemas.openxmlformats.org/drawingml/2006/chartDrawing">
    <cdr:from>
      <cdr:x>0.57903</cdr:x>
      <cdr:y>0.5</cdr:y>
    </cdr:from>
    <cdr:to>
      <cdr:x>0.89424</cdr:x>
      <cdr:y>0.56077</cdr:y>
    </cdr:to>
    <cdr:sp macro="" textlink="">
      <cdr:nvSpPr>
        <cdr:cNvPr id="4" name="7 CuadroTexto"/>
        <cdr:cNvSpPr txBox="1"/>
      </cdr:nvSpPr>
      <cdr:spPr>
        <a:xfrm xmlns:a="http://schemas.openxmlformats.org/drawingml/2006/main">
          <a:off x="2935520" y="1519436"/>
          <a:ext cx="1598026" cy="18467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Indice de Confianza Industrial</a:t>
          </a:r>
        </a:p>
      </cdr:txBody>
    </cdr:sp>
  </cdr:relSizeAnchor>
</c:userShapes>
</file>

<file path=ppt/drawings/drawing14.xml><?xml version="1.0" encoding="utf-8"?>
<c:userShapes xmlns:c="http://schemas.openxmlformats.org/drawingml/2006/chart">
  <cdr:relSizeAnchor xmlns:cdr="http://schemas.openxmlformats.org/drawingml/2006/chartDrawing">
    <cdr:from>
      <cdr:x>0.7411</cdr:x>
      <cdr:y>0.60512</cdr:y>
    </cdr:from>
    <cdr:to>
      <cdr:x>0.97735</cdr:x>
      <cdr:y>0.69408</cdr:y>
    </cdr:to>
    <cdr:sp macro="" textlink="">
      <cdr:nvSpPr>
        <cdr:cNvPr id="3" name="CuadroTexto 5"/>
        <cdr:cNvSpPr txBox="1"/>
      </cdr:nvSpPr>
      <cdr:spPr>
        <a:xfrm xmlns:a="http://schemas.openxmlformats.org/drawingml/2006/main">
          <a:off x="2981821" y="1398920"/>
          <a:ext cx="950559" cy="2056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200" b="1" dirty="0">
              <a:solidFill>
                <a:schemeClr val="accent1">
                  <a:lumMod val="75000"/>
                </a:schemeClr>
              </a:solidFill>
              <a:cs typeface="Helvetica" panose="020B0604020202020204" pitchFamily="34" charset="0"/>
            </a:rPr>
            <a:t>Comercial</a:t>
          </a:r>
        </a:p>
      </cdr:txBody>
    </cdr:sp>
  </cdr:relSizeAnchor>
</c:userShapes>
</file>

<file path=ppt/drawings/drawing15.xml><?xml version="1.0" encoding="utf-8"?>
<c:userShapes xmlns:c="http://schemas.openxmlformats.org/drawingml/2006/chart">
  <cdr:relSizeAnchor xmlns:cdr="http://schemas.openxmlformats.org/drawingml/2006/chartDrawing">
    <cdr:from>
      <cdr:x>0.74421</cdr:x>
      <cdr:y>0.52619</cdr:y>
    </cdr:from>
    <cdr:to>
      <cdr:x>0.97558</cdr:x>
      <cdr:y>0.62765</cdr:y>
    </cdr:to>
    <cdr:sp macro="" textlink="">
      <cdr:nvSpPr>
        <cdr:cNvPr id="2" name="CuadroTexto 10"/>
        <cdr:cNvSpPr txBox="1"/>
      </cdr:nvSpPr>
      <cdr:spPr>
        <a:xfrm xmlns:a="http://schemas.openxmlformats.org/drawingml/2006/main">
          <a:off x="3025643" y="1436613"/>
          <a:ext cx="94061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200" b="1" dirty="0">
              <a:solidFill>
                <a:schemeClr val="accent3">
                  <a:lumMod val="75000"/>
                </a:schemeClr>
              </a:solidFill>
              <a:latin typeface="+mj-lt"/>
              <a:cs typeface="helvetica" panose="020B0604020202020204" pitchFamily="34" charset="0"/>
            </a:rPr>
            <a:t>Hipotecaria</a:t>
          </a:r>
        </a:p>
      </cdr:txBody>
    </cdr:sp>
  </cdr:relSizeAnchor>
  <cdr:relSizeAnchor xmlns:cdr="http://schemas.openxmlformats.org/drawingml/2006/chartDrawing">
    <cdr:from>
      <cdr:x>0.76531</cdr:x>
      <cdr:y>0.3932</cdr:y>
    </cdr:from>
    <cdr:to>
      <cdr:x>0.96938</cdr:x>
      <cdr:y>0.48779</cdr:y>
    </cdr:to>
    <cdr:sp macro="" textlink="">
      <cdr:nvSpPr>
        <cdr:cNvPr id="3" name="CuadroTexto 5"/>
        <cdr:cNvSpPr txBox="1"/>
      </cdr:nvSpPr>
      <cdr:spPr>
        <a:xfrm xmlns:a="http://schemas.openxmlformats.org/drawingml/2006/main">
          <a:off x="3499000" y="1151505"/>
          <a:ext cx="93301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200" b="1" dirty="0">
              <a:solidFill>
                <a:schemeClr val="accent1">
                  <a:lumMod val="75000"/>
                </a:schemeClr>
              </a:solidFill>
              <a:cs typeface="Helvetica" panose="020B0604020202020204" pitchFamily="34" charset="0"/>
            </a:rPr>
            <a:t>Comercial</a:t>
          </a:r>
        </a:p>
      </cdr:txBody>
    </cdr:sp>
  </cdr:relSizeAnchor>
</c:userShapes>
</file>

<file path=ppt/drawings/drawing2.xml><?xml version="1.0" encoding="utf-8"?>
<c:userShapes xmlns:c="http://schemas.openxmlformats.org/drawingml/2006/chart">
  <cdr:relSizeAnchor xmlns:cdr="http://schemas.openxmlformats.org/drawingml/2006/chartDrawing">
    <cdr:from>
      <cdr:x>0.7653</cdr:x>
      <cdr:y>0.28517</cdr:y>
    </cdr:from>
    <cdr:to>
      <cdr:x>1</cdr:x>
      <cdr:y>0.4795</cdr:y>
    </cdr:to>
    <cdr:sp macro="" textlink="">
      <cdr:nvSpPr>
        <cdr:cNvPr id="2" name="1 CuadroTexto"/>
        <cdr:cNvSpPr txBox="1"/>
      </cdr:nvSpPr>
      <cdr:spPr>
        <a:xfrm xmlns:a="http://schemas.openxmlformats.org/drawingml/2006/main">
          <a:off x="2289302" y="576385"/>
          <a:ext cx="702077" cy="392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050" b="1" dirty="0" err="1">
              <a:solidFill>
                <a:schemeClr val="tx2"/>
              </a:solidFill>
              <a:latin typeface="Tahoma" panose="020B0604030504040204" pitchFamily="34" charset="0"/>
              <a:ea typeface="Tahoma" panose="020B0604030504040204" pitchFamily="34" charset="0"/>
              <a:cs typeface="Tahoma" panose="020B0604030504040204" pitchFamily="34" charset="0"/>
            </a:rPr>
            <a:t>Nikkei</a:t>
          </a:r>
          <a:endParaRPr lang="es-CO" sz="1050" b="1" dirty="0">
            <a:solidFill>
              <a:schemeClr val="tx2"/>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0.18596</cdr:x>
      <cdr:y>0.57785</cdr:y>
    </cdr:from>
    <cdr:to>
      <cdr:x>0.52723</cdr:x>
      <cdr:y>0.69748</cdr:y>
    </cdr:to>
    <cdr:sp macro="" textlink="">
      <cdr:nvSpPr>
        <cdr:cNvPr id="2" name="CuadroTexto 1"/>
        <cdr:cNvSpPr txBox="1"/>
      </cdr:nvSpPr>
      <cdr:spPr>
        <a:xfrm xmlns:a="http://schemas.openxmlformats.org/drawingml/2006/main">
          <a:off x="629640" y="1123460"/>
          <a:ext cx="1155464" cy="232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050" b="1" dirty="0">
              <a:solidFill>
                <a:schemeClr val="accent1"/>
              </a:solidFill>
              <a:latin typeface="Tahoma" panose="020B0604030504040204" pitchFamily="34" charset="0"/>
              <a:ea typeface="Tahoma" panose="020B0604030504040204" pitchFamily="34" charset="0"/>
              <a:cs typeface="Tahoma" panose="020B0604030504040204" pitchFamily="34" charset="0"/>
            </a:rPr>
            <a:t>Dow Jones</a:t>
          </a:r>
        </a:p>
      </cdr:txBody>
    </cdr:sp>
  </cdr:relSizeAnchor>
  <cdr:relSizeAnchor xmlns:cdr="http://schemas.openxmlformats.org/drawingml/2006/chartDrawing">
    <cdr:from>
      <cdr:x>0.5</cdr:x>
      <cdr:y>0.1308</cdr:y>
    </cdr:from>
    <cdr:to>
      <cdr:x>0.74777</cdr:x>
      <cdr:y>0.25593</cdr:y>
    </cdr:to>
    <cdr:sp macro="" textlink="">
      <cdr:nvSpPr>
        <cdr:cNvPr id="3" name="CuadroTexto 1"/>
        <cdr:cNvSpPr txBox="1"/>
      </cdr:nvSpPr>
      <cdr:spPr>
        <a:xfrm xmlns:a="http://schemas.openxmlformats.org/drawingml/2006/main">
          <a:off x="1692906" y="254311"/>
          <a:ext cx="838903" cy="2432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050" b="1" dirty="0">
              <a:solidFill>
                <a:srgbClr val="AE2812"/>
              </a:solidFill>
              <a:latin typeface="Tahoma" panose="020B0604030504040204" pitchFamily="34" charset="0"/>
              <a:ea typeface="Tahoma" panose="020B0604030504040204" pitchFamily="34" charset="0"/>
              <a:cs typeface="Tahoma" panose="020B0604030504040204" pitchFamily="34" charset="0"/>
            </a:rPr>
            <a:t>S&amp;P 500 </a:t>
          </a:r>
        </a:p>
      </cdr:txBody>
    </cdr:sp>
  </cdr:relSizeAnchor>
  <cdr:relSizeAnchor xmlns:cdr="http://schemas.openxmlformats.org/drawingml/2006/chartDrawing">
    <cdr:from>
      <cdr:x>0.72345</cdr:x>
      <cdr:y>0.20064</cdr:y>
    </cdr:from>
    <cdr:to>
      <cdr:x>0.77052</cdr:x>
      <cdr:y>0.20064</cdr:y>
    </cdr:to>
    <cdr:cxnSp macro="">
      <cdr:nvCxnSpPr>
        <cdr:cNvPr id="5" name="Conector recto de flecha 4">
          <a:extLst xmlns:a="http://schemas.openxmlformats.org/drawingml/2006/main">
            <a:ext uri="{FF2B5EF4-FFF2-40B4-BE49-F238E27FC236}">
              <a16:creationId xmlns:a16="http://schemas.microsoft.com/office/drawing/2014/main" id="{B9910904-A4FF-447D-AB4F-EC784CFBBF69}"/>
            </a:ext>
          </a:extLst>
        </cdr:cNvPr>
        <cdr:cNvCxnSpPr/>
      </cdr:nvCxnSpPr>
      <cdr:spPr>
        <a:xfrm xmlns:a="http://schemas.openxmlformats.org/drawingml/2006/main">
          <a:off x="2449450" y="390094"/>
          <a:ext cx="159370" cy="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0.10269</cdr:x>
      <cdr:y>0</cdr:y>
    </cdr:from>
    <cdr:to>
      <cdr:x>0.98497</cdr:x>
      <cdr:y>0.16325</cdr:y>
    </cdr:to>
    <cdr:sp macro="" textlink="">
      <cdr:nvSpPr>
        <cdr:cNvPr id="2" name="CuadroTexto 1">
          <a:extLst xmlns:a="http://schemas.openxmlformats.org/drawingml/2006/main">
            <a:ext uri="{FF2B5EF4-FFF2-40B4-BE49-F238E27FC236}">
              <a16:creationId xmlns:a16="http://schemas.microsoft.com/office/drawing/2014/main" id="{E469BE5E-0228-4F5C-98B2-99782542FB97}"/>
            </a:ext>
          </a:extLst>
        </cdr:cNvPr>
        <cdr:cNvSpPr txBox="1"/>
      </cdr:nvSpPr>
      <cdr:spPr>
        <a:xfrm xmlns:a="http://schemas.openxmlformats.org/drawingml/2006/main">
          <a:off x="446851" y="0"/>
          <a:ext cx="3839134" cy="479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lang="es-CO" sz="1200" b="1" i="0" u="none" strike="noStrike" kern="1200" baseline="0" noProof="0">
              <a:solidFill>
                <a:prstClr val="black"/>
              </a:solidFill>
              <a:latin typeface="Tahoma" panose="020B0604030504040204" pitchFamily="34" charset="0"/>
              <a:ea typeface="Tahoma" panose="020B0604030504040204" pitchFamily="34" charset="0"/>
              <a:cs typeface="Tahoma" panose="020B0604030504040204" pitchFamily="34" charset="0"/>
            </a:defRPr>
          </a:pPr>
          <a:r>
            <a:rPr lang="es-CO" b="1" dirty="0"/>
            <a:t>Tasa de Interés Fondos Federales</a:t>
          </a:r>
        </a:p>
        <a:p xmlns:a="http://schemas.openxmlformats.org/drawingml/2006/main">
          <a:pPr algn="ctr" rtl="0">
            <a:defRPr lang="es-CO" sz="1200" b="1" i="0" u="none" strike="noStrike" kern="1200" baseline="0" noProof="0">
              <a:solidFill>
                <a:prstClr val="black"/>
              </a:solidFill>
              <a:latin typeface="Tahoma" panose="020B0604030504040204" pitchFamily="34" charset="0"/>
              <a:ea typeface="Tahoma" panose="020B0604030504040204" pitchFamily="34" charset="0"/>
              <a:cs typeface="Tahoma" panose="020B0604030504040204" pitchFamily="34" charset="0"/>
            </a:defRPr>
          </a:pPr>
          <a:r>
            <a:rPr lang="es-CO" sz="1050" b="0" dirty="0"/>
            <a:t>Ene 2007 – Ene 2018</a:t>
          </a:r>
        </a:p>
      </cdr:txBody>
    </cdr:sp>
  </cdr:relSizeAnchor>
</c:userShapes>
</file>

<file path=ppt/drawings/drawing5.xml><?xml version="1.0" encoding="utf-8"?>
<c:userShapes xmlns:c="http://schemas.openxmlformats.org/drawingml/2006/chart">
  <cdr:relSizeAnchor xmlns:cdr="http://schemas.openxmlformats.org/drawingml/2006/chartDrawing">
    <cdr:from>
      <cdr:x>0.12091</cdr:x>
      <cdr:y>0.0061</cdr:y>
    </cdr:from>
    <cdr:to>
      <cdr:x>0.27154</cdr:x>
      <cdr:y>0.15537</cdr:y>
    </cdr:to>
    <cdr:grpSp>
      <cdr:nvGrpSpPr>
        <cdr:cNvPr id="2" name="1 Grupo">
          <a:extLst xmlns:a="http://schemas.openxmlformats.org/drawingml/2006/main">
            <a:ext uri="{FF2B5EF4-FFF2-40B4-BE49-F238E27FC236}">
              <a16:creationId xmlns:a16="http://schemas.microsoft.com/office/drawing/2014/main" id="{3DC24B1A-C2D2-4351-868E-A67F14656672}"/>
            </a:ext>
          </a:extLst>
        </cdr:cNvPr>
        <cdr:cNvGrpSpPr/>
      </cdr:nvGrpSpPr>
      <cdr:grpSpPr>
        <a:xfrm xmlns:a="http://schemas.openxmlformats.org/drawingml/2006/main">
          <a:off x="955991" y="23563"/>
          <a:ext cx="1190977" cy="576595"/>
          <a:chOff x="1997594" y="370204"/>
          <a:chExt cx="853721" cy="307783"/>
        </a:xfrm>
      </cdr:grpSpPr>
      <cdr:cxnSp macro="">
        <cdr:nvCxnSpPr>
          <cdr:cNvPr id="8" name="Conector recto de flecha 7">
            <a:extLst xmlns:a="http://schemas.openxmlformats.org/drawingml/2006/main">
              <a:ext uri="{FF2B5EF4-FFF2-40B4-BE49-F238E27FC236}">
                <a16:creationId xmlns:a16="http://schemas.microsoft.com/office/drawing/2014/main" id="{9A04C5FB-162C-4D6D-BF59-7D2B06775B51}"/>
              </a:ext>
            </a:extLst>
          </cdr:cNvPr>
          <cdr:cNvCxnSpPr/>
        </cdr:nvCxnSpPr>
        <cdr:spPr>
          <a:xfrm xmlns:a="http://schemas.openxmlformats.org/drawingml/2006/main" flipH="1">
            <a:off x="2049985" y="500009"/>
            <a:ext cx="230595" cy="166553"/>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CuadroTexto 2"/>
          <cdr:cNvSpPr txBox="1"/>
        </cdr:nvSpPr>
        <cdr:spPr>
          <a:xfrm xmlns:a="http://schemas.openxmlformats.org/drawingml/2006/main">
            <a:off x="1997594" y="370204"/>
            <a:ext cx="853721" cy="30778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b="1" dirty="0">
                <a:solidFill>
                  <a:srgbClr val="F79646"/>
                </a:solidFill>
              </a:rPr>
              <a:t>Feb 2016</a:t>
            </a:r>
          </a:p>
        </cdr:txBody>
      </cdr:sp>
    </cdr:grpSp>
  </cdr:relSizeAnchor>
  <cdr:relSizeAnchor xmlns:cdr="http://schemas.openxmlformats.org/drawingml/2006/chartDrawing">
    <cdr:from>
      <cdr:x>0.12077</cdr:x>
      <cdr:y>0.08132</cdr:y>
    </cdr:from>
    <cdr:to>
      <cdr:x>0.12077</cdr:x>
      <cdr:y>0.68675</cdr:y>
    </cdr:to>
    <cdr:cxnSp macro="">
      <cdr:nvCxnSpPr>
        <cdr:cNvPr id="5" name="Conector recto 4">
          <a:extLst xmlns:a="http://schemas.openxmlformats.org/drawingml/2006/main">
            <a:ext uri="{FF2B5EF4-FFF2-40B4-BE49-F238E27FC236}">
              <a16:creationId xmlns:a16="http://schemas.microsoft.com/office/drawing/2014/main" id="{CEFDE83C-9724-49E5-9E68-618F794312CD}"/>
            </a:ext>
          </a:extLst>
        </cdr:cNvPr>
        <cdr:cNvCxnSpPr/>
      </cdr:nvCxnSpPr>
      <cdr:spPr>
        <a:xfrm xmlns:a="http://schemas.openxmlformats.org/drawingml/2006/main" flipV="1">
          <a:off x="954853" y="314128"/>
          <a:ext cx="0" cy="2338636"/>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0.1685</cdr:x>
      <cdr:y>0.02455</cdr:y>
    </cdr:from>
    <cdr:to>
      <cdr:x>0.87927</cdr:x>
      <cdr:y>0.15129</cdr:y>
    </cdr:to>
    <cdr:sp macro="" textlink="">
      <cdr:nvSpPr>
        <cdr:cNvPr id="2" name="7 CuadroTexto"/>
        <cdr:cNvSpPr txBox="1"/>
      </cdr:nvSpPr>
      <cdr:spPr>
        <a:xfrm xmlns:a="http://schemas.openxmlformats.org/drawingml/2006/main">
          <a:off x="713559" y="101351"/>
          <a:ext cx="300995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s-CO" sz="1400" b="1" dirty="0">
              <a:solidFill>
                <a:prstClr val="black"/>
              </a:solidFill>
              <a:latin typeface="Tahoma" panose="020B0604030504040204" pitchFamily="34" charset="0"/>
              <a:ea typeface="Tahoma" panose="020B0604030504040204" pitchFamily="34" charset="0"/>
              <a:cs typeface="Tahoma" panose="020B0604030504040204" pitchFamily="34" charset="0"/>
            </a:rPr>
            <a:t>Evolución precio petróleo</a:t>
          </a:r>
        </a:p>
        <a:p xmlns:a="http://schemas.openxmlformats.org/drawingml/2006/main">
          <a:pPr algn="ctr"/>
          <a:r>
            <a:rPr lang="es-CO" sz="1400" b="1" dirty="0">
              <a:solidFill>
                <a:prstClr val="black"/>
              </a:solidFill>
              <a:latin typeface="Tahoma" panose="020B0604030504040204" pitchFamily="34" charset="0"/>
              <a:ea typeface="Tahoma" panose="020B0604030504040204" pitchFamily="34" charset="0"/>
              <a:cs typeface="Tahoma" panose="020B0604030504040204" pitchFamily="34" charset="0"/>
            </a:rPr>
            <a:t>BRENT</a:t>
          </a:r>
          <a:endParaRPr lang="es-CO" sz="14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0.68968</cdr:x>
      <cdr:y>0.52144</cdr:y>
    </cdr:from>
    <cdr:to>
      <cdr:x>0.69058</cdr:x>
      <cdr:y>0.6261</cdr:y>
    </cdr:to>
    <cdr:cxnSp macro="">
      <cdr:nvCxnSpPr>
        <cdr:cNvPr id="4" name="Conector recto de flecha 3">
          <a:extLst xmlns:a="http://schemas.openxmlformats.org/drawingml/2006/main">
            <a:ext uri="{FF2B5EF4-FFF2-40B4-BE49-F238E27FC236}">
              <a16:creationId xmlns:a16="http://schemas.microsoft.com/office/drawing/2014/main" id="{558BDE4B-46AB-4025-A52F-0FA51D593708}"/>
            </a:ext>
          </a:extLst>
        </cdr:cNvPr>
        <cdr:cNvCxnSpPr/>
      </cdr:nvCxnSpPr>
      <cdr:spPr>
        <a:xfrm xmlns:a="http://schemas.openxmlformats.org/drawingml/2006/main" flipV="1">
          <a:off x="2920636" y="2152701"/>
          <a:ext cx="3812" cy="432074"/>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0.76194</cdr:x>
      <cdr:y>0.65115</cdr:y>
    </cdr:from>
    <cdr:to>
      <cdr:x>0.93198</cdr:x>
      <cdr:y>0.75581</cdr:y>
    </cdr:to>
    <cdr:sp macro="" textlink="">
      <cdr:nvSpPr>
        <cdr:cNvPr id="6" name="CuadroTexto 5">
          <a:extLst xmlns:a="http://schemas.openxmlformats.org/drawingml/2006/main">
            <a:ext uri="{FF2B5EF4-FFF2-40B4-BE49-F238E27FC236}">
              <a16:creationId xmlns:a16="http://schemas.microsoft.com/office/drawing/2014/main" id="{FC4B5100-ABAD-4CA9-84AC-64F016EE6877}"/>
            </a:ext>
          </a:extLst>
        </cdr:cNvPr>
        <cdr:cNvSpPr txBox="1"/>
      </cdr:nvSpPr>
      <cdr:spPr>
        <a:xfrm xmlns:a="http://schemas.openxmlformats.org/drawingml/2006/main">
          <a:off x="3226662" y="2688202"/>
          <a:ext cx="72008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0.62339</cdr:x>
      <cdr:y>0.62721</cdr:y>
    </cdr:from>
    <cdr:to>
      <cdr:x>0.78223</cdr:x>
      <cdr:y>0.78872</cdr:y>
    </cdr:to>
    <cdr:sp macro="" textlink="">
      <cdr:nvSpPr>
        <cdr:cNvPr id="7" name="CuadroTexto 6">
          <a:extLst xmlns:a="http://schemas.openxmlformats.org/drawingml/2006/main">
            <a:ext uri="{FF2B5EF4-FFF2-40B4-BE49-F238E27FC236}">
              <a16:creationId xmlns:a16="http://schemas.microsoft.com/office/drawing/2014/main" id="{4A43ED78-3847-4660-8FF2-E908E99638D1}"/>
            </a:ext>
          </a:extLst>
        </cdr:cNvPr>
        <cdr:cNvSpPr txBox="1"/>
      </cdr:nvSpPr>
      <cdr:spPr>
        <a:xfrm xmlns:a="http://schemas.openxmlformats.org/drawingml/2006/main">
          <a:off x="2639934" y="2589367"/>
          <a:ext cx="672651" cy="666772"/>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s-CO" sz="1350" dirty="0"/>
            <a:t>Junio</a:t>
          </a:r>
        </a:p>
        <a:p xmlns:a="http://schemas.openxmlformats.org/drawingml/2006/main">
          <a:r>
            <a:rPr lang="es-CO" sz="1350" dirty="0"/>
            <a:t> 2017</a:t>
          </a:r>
        </a:p>
      </cdr:txBody>
    </cdr:sp>
  </cdr:relSizeAnchor>
  <cdr:relSizeAnchor xmlns:cdr="http://schemas.openxmlformats.org/drawingml/2006/chartDrawing">
    <cdr:from>
      <cdr:x>0.75134</cdr:x>
      <cdr:y>0.11659</cdr:y>
    </cdr:from>
    <cdr:to>
      <cdr:x>0.85106</cdr:x>
      <cdr:y>0.27005</cdr:y>
    </cdr:to>
    <cdr:cxnSp macro="">
      <cdr:nvCxnSpPr>
        <cdr:cNvPr id="8" name="Conector recto de flecha 7">
          <a:extLst xmlns:a="http://schemas.openxmlformats.org/drawingml/2006/main">
            <a:ext uri="{FF2B5EF4-FFF2-40B4-BE49-F238E27FC236}">
              <a16:creationId xmlns:a16="http://schemas.microsoft.com/office/drawing/2014/main" id="{616534A9-B55F-4EB2-B4DE-B307ED0CA5C4}"/>
            </a:ext>
          </a:extLst>
        </cdr:cNvPr>
        <cdr:cNvCxnSpPr/>
      </cdr:nvCxnSpPr>
      <cdr:spPr>
        <a:xfrm xmlns:a="http://schemas.openxmlformats.org/drawingml/2006/main" flipV="1">
          <a:off x="3181744" y="481306"/>
          <a:ext cx="422292" cy="633538"/>
        </a:xfrm>
        <a:prstGeom xmlns:a="http://schemas.openxmlformats.org/drawingml/2006/main" prst="straightConnector1">
          <a:avLst/>
        </a:prstGeom>
        <a:ln xmlns:a="http://schemas.openxmlformats.org/drawingml/2006/main">
          <a:solidFill>
            <a:srgbClr val="99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0.28535</cdr:x>
      <cdr:y>0.04212</cdr:y>
    </cdr:from>
    <cdr:to>
      <cdr:x>0.86409</cdr:x>
      <cdr:y>0.09878</cdr:y>
    </cdr:to>
    <cdr:sp macro="" textlink="">
      <cdr:nvSpPr>
        <cdr:cNvPr id="2" name="CuadroTexto 1"/>
        <cdr:cNvSpPr txBox="1"/>
      </cdr:nvSpPr>
      <cdr:spPr>
        <a:xfrm xmlns:a="http://schemas.openxmlformats.org/drawingml/2006/main">
          <a:off x="1278164" y="171598"/>
          <a:ext cx="2592288" cy="230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0.72666</cdr:x>
      <cdr:y>0.36734</cdr:y>
    </cdr:from>
    <cdr:to>
      <cdr:x>0.88331</cdr:x>
      <cdr:y>0.36734</cdr:y>
    </cdr:to>
    <cdr:cxnSp macro="">
      <cdr:nvCxnSpPr>
        <cdr:cNvPr id="3" name="Conector recto de flecha 2">
          <a:extLst xmlns:a="http://schemas.openxmlformats.org/drawingml/2006/main">
            <a:ext uri="{FF2B5EF4-FFF2-40B4-BE49-F238E27FC236}">
              <a16:creationId xmlns:a16="http://schemas.microsoft.com/office/drawing/2014/main" id="{CDE316E1-1C43-46AF-AF90-7EB0CCB1827D}"/>
            </a:ext>
          </a:extLst>
        </cdr:cNvPr>
        <cdr:cNvCxnSpPr/>
      </cdr:nvCxnSpPr>
      <cdr:spPr>
        <a:xfrm xmlns:a="http://schemas.openxmlformats.org/drawingml/2006/main">
          <a:off x="2783716" y="809672"/>
          <a:ext cx="600104" cy="0"/>
        </a:xfrm>
        <a:prstGeom xmlns:a="http://schemas.openxmlformats.org/drawingml/2006/main" prst="straightConnector1">
          <a:avLst/>
        </a:prstGeom>
        <a:ln xmlns:a="http://schemas.openxmlformats.org/drawingml/2006/main">
          <a:solidFill>
            <a:srgbClr val="FF0000"/>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0.70126</cdr:x>
      <cdr:y>0.04107</cdr:y>
    </cdr:from>
    <cdr:to>
      <cdr:x>0.86411</cdr:x>
      <cdr:y>0.22263</cdr:y>
    </cdr:to>
    <cdr:sp macro="" textlink="">
      <cdr:nvSpPr>
        <cdr:cNvPr id="2" name="CuadroTexto 1">
          <a:extLst xmlns:a="http://schemas.openxmlformats.org/drawingml/2006/main">
            <a:ext uri="{FF2B5EF4-FFF2-40B4-BE49-F238E27FC236}">
              <a16:creationId xmlns:a16="http://schemas.microsoft.com/office/drawing/2014/main" id="{3128294F-A88A-4CD3-A733-3D09BC42126F}"/>
            </a:ext>
          </a:extLst>
        </cdr:cNvPr>
        <cdr:cNvSpPr txBox="1"/>
      </cdr:nvSpPr>
      <cdr:spPr>
        <a:xfrm xmlns:a="http://schemas.openxmlformats.org/drawingml/2006/main">
          <a:off x="5857542" y="189269"/>
          <a:ext cx="1360274" cy="836722"/>
        </a:xfrm>
        <a:prstGeom xmlns:a="http://schemas.openxmlformats.org/drawingml/2006/main" prst="rect">
          <a:avLst/>
        </a:prstGeom>
        <a:ln xmlns:a="http://schemas.openxmlformats.org/drawingml/2006/main">
          <a:solidFill>
            <a:schemeClr val="tx2"/>
          </a:solidFill>
        </a:ln>
      </cdr:spPr>
      <cdr:txBody>
        <a:bodyPr xmlns:a="http://schemas.openxmlformats.org/drawingml/2006/main" vertOverflow="clip" wrap="none" rtlCol="0"/>
        <a:lstStyle xmlns:a="http://schemas.openxmlformats.org/drawingml/2006/main"/>
        <a:p xmlns:a="http://schemas.openxmlformats.org/drawingml/2006/main">
          <a:r>
            <a:rPr lang="es-CO" sz="1130" dirty="0">
              <a:solidFill>
                <a:schemeClr val="tx2"/>
              </a:solidFill>
              <a:latin typeface="Tahoma" panose="020B0604030504040204" pitchFamily="34" charset="0"/>
              <a:ea typeface="Tahoma" panose="020B0604030504040204" pitchFamily="34" charset="0"/>
              <a:cs typeface="Tahoma" panose="020B0604030504040204" pitchFamily="34" charset="0"/>
            </a:rPr>
            <a:t>Promedio </a:t>
          </a:r>
        </a:p>
        <a:p xmlns:a="http://schemas.openxmlformats.org/drawingml/2006/main">
          <a:r>
            <a:rPr lang="es-CO" sz="1130" dirty="0">
              <a:solidFill>
                <a:schemeClr val="tx2"/>
              </a:solidFill>
              <a:latin typeface="Tahoma" panose="020B0604030504040204" pitchFamily="34" charset="0"/>
              <a:ea typeface="Tahoma" panose="020B0604030504040204" pitchFamily="34" charset="0"/>
              <a:cs typeface="Tahoma" panose="020B0604030504040204" pitchFamily="34" charset="0"/>
            </a:rPr>
            <a:t>indicadores </a:t>
          </a:r>
        </a:p>
        <a:p xmlns:a="http://schemas.openxmlformats.org/drawingml/2006/main">
          <a:r>
            <a:rPr lang="es-CO" sz="1130" dirty="0">
              <a:solidFill>
                <a:schemeClr val="tx2"/>
              </a:solidFill>
              <a:latin typeface="Tahoma" panose="020B0604030504040204" pitchFamily="34" charset="0"/>
              <a:ea typeface="Tahoma" panose="020B0604030504040204" pitchFamily="34" charset="0"/>
              <a:cs typeface="Tahoma" panose="020B0604030504040204" pitchFamily="34" charset="0"/>
            </a:rPr>
            <a:t>inflación básica</a:t>
          </a:r>
        </a:p>
      </cdr:txBody>
    </cdr:sp>
  </cdr:relSizeAnchor>
  <cdr:relSizeAnchor xmlns:cdr="http://schemas.openxmlformats.org/drawingml/2006/chartDrawing">
    <cdr:from>
      <cdr:x>0.78188</cdr:x>
      <cdr:y>0.24042</cdr:y>
    </cdr:from>
    <cdr:to>
      <cdr:x>0.78188</cdr:x>
      <cdr:y>0.32974</cdr:y>
    </cdr:to>
    <cdr:cxnSp macro="">
      <cdr:nvCxnSpPr>
        <cdr:cNvPr id="6" name="Conector recto de flecha 5">
          <a:extLst xmlns:a="http://schemas.openxmlformats.org/drawingml/2006/main">
            <a:ext uri="{FF2B5EF4-FFF2-40B4-BE49-F238E27FC236}">
              <a16:creationId xmlns:a16="http://schemas.microsoft.com/office/drawing/2014/main" id="{D46A525D-580F-4828-A079-6C1B0210060A}"/>
            </a:ext>
          </a:extLst>
        </cdr:cNvPr>
        <cdr:cNvCxnSpPr/>
      </cdr:nvCxnSpPr>
      <cdr:spPr>
        <a:xfrm xmlns:a="http://schemas.openxmlformats.org/drawingml/2006/main">
          <a:off x="5174229" y="830996"/>
          <a:ext cx="0" cy="308712"/>
        </a:xfrm>
        <a:prstGeom xmlns:a="http://schemas.openxmlformats.org/drawingml/2006/main" prst="straightConnector1">
          <a:avLst/>
        </a:prstGeom>
        <a:ln xmlns:a="http://schemas.openxmlformats.org/drawingml/2006/main">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9246C-DEAC-4FC0-BD9C-3C44A64DC8C6}" type="datetimeFigureOut">
              <a:rPr lang="es-CO" smtClean="0"/>
              <a:t>31/01/2018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CBD65-DE7B-43A9-99F7-EE5A3ED192C9}" type="slidenum">
              <a:rPr lang="es-CO" smtClean="0"/>
              <a:t>‹Nº›</a:t>
            </a:fld>
            <a:endParaRPr lang="es-CO"/>
          </a:p>
        </p:txBody>
      </p:sp>
    </p:spTree>
    <p:extLst>
      <p:ext uri="{BB962C8B-B14F-4D97-AF65-F5344CB8AC3E}">
        <p14:creationId xmlns:p14="http://schemas.microsoft.com/office/powerpoint/2010/main" val="96959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0F6F59-1631-4D06-BFBA-251037A25D8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5172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65F9C3C-9519-4ABB-85DD-2856465D10E4}" type="slidenum">
              <a:rPr lang="es-ES" smtClean="0"/>
              <a:pPr/>
              <a:t>46</a:t>
            </a:fld>
            <a:endParaRPr lang="es-ES" dirty="0"/>
          </a:p>
        </p:txBody>
      </p:sp>
    </p:spTree>
    <p:extLst>
      <p:ext uri="{BB962C8B-B14F-4D97-AF65-F5344CB8AC3E}">
        <p14:creationId xmlns:p14="http://schemas.microsoft.com/office/powerpoint/2010/main" val="216973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prstClr val="black"/>
                </a:solidFill>
              </a:rPr>
              <a:pPr/>
              <a:t>5</a:t>
            </a:fld>
            <a:endParaRPr lang="es-ES">
              <a:solidFill>
                <a:prstClr val="black"/>
              </a:solidFill>
            </a:endParaRPr>
          </a:p>
        </p:txBody>
      </p:sp>
    </p:spTree>
    <p:extLst>
      <p:ext uri="{BB962C8B-B14F-4D97-AF65-F5344CB8AC3E}">
        <p14:creationId xmlns:p14="http://schemas.microsoft.com/office/powerpoint/2010/main" val="290635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normAutofit/>
          </a:bodyPr>
          <a:lstStyle/>
          <a:p>
            <a:endParaRPr lang="en-US"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prstClr val="black"/>
                </a:solidFill>
              </a:rPr>
              <a:pPr/>
              <a:t>6</a:t>
            </a:fld>
            <a:endParaRPr lang="es-ES">
              <a:solidFill>
                <a:prstClr val="black"/>
              </a:solidFill>
            </a:endParaRPr>
          </a:p>
        </p:txBody>
      </p:sp>
    </p:spTree>
    <p:extLst>
      <p:ext uri="{BB962C8B-B14F-4D97-AF65-F5344CB8AC3E}">
        <p14:creationId xmlns:p14="http://schemas.microsoft.com/office/powerpoint/2010/main" val="14569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1B38C54-8304-4447-B4FA-307B4E1890D8}" type="slidenum">
              <a:rPr lang="en-US" smtClean="0"/>
              <a:pPr/>
              <a:t>9</a:t>
            </a:fld>
            <a:endParaRPr lang="en-US"/>
          </a:p>
        </p:txBody>
      </p:sp>
    </p:spTree>
    <p:extLst>
      <p:ext uri="{BB962C8B-B14F-4D97-AF65-F5344CB8AC3E}">
        <p14:creationId xmlns:p14="http://schemas.microsoft.com/office/powerpoint/2010/main" val="32824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1B38C54-8304-4447-B4FA-307B4E1890D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8994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prstClr val="black"/>
                </a:solidFill>
              </a:rPr>
              <a:pPr/>
              <a:t>32</a:t>
            </a:fld>
            <a:endParaRPr lang="es-ES">
              <a:solidFill>
                <a:prstClr val="black"/>
              </a:solidFill>
            </a:endParaRPr>
          </a:p>
        </p:txBody>
      </p:sp>
    </p:spTree>
    <p:extLst>
      <p:ext uri="{BB962C8B-B14F-4D97-AF65-F5344CB8AC3E}">
        <p14:creationId xmlns:p14="http://schemas.microsoft.com/office/powerpoint/2010/main" val="145391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prstClr val="black"/>
                </a:solidFill>
              </a:rPr>
              <a:pPr/>
              <a:t>33</a:t>
            </a:fld>
            <a:endParaRPr lang="es-ES">
              <a:solidFill>
                <a:prstClr val="black"/>
              </a:solidFill>
            </a:endParaRPr>
          </a:p>
        </p:txBody>
      </p:sp>
    </p:spTree>
    <p:extLst>
      <p:ext uri="{BB962C8B-B14F-4D97-AF65-F5344CB8AC3E}">
        <p14:creationId xmlns:p14="http://schemas.microsoft.com/office/powerpoint/2010/main" val="144824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C423D602-283E-472E-A91E-A65F2011D7CA}" type="slidenum">
              <a:rPr lang="es-CO" smtClean="0"/>
              <a:t>43</a:t>
            </a:fld>
            <a:endParaRPr lang="es-CO"/>
          </a:p>
        </p:txBody>
      </p:sp>
    </p:spTree>
    <p:extLst>
      <p:ext uri="{BB962C8B-B14F-4D97-AF65-F5344CB8AC3E}">
        <p14:creationId xmlns:p14="http://schemas.microsoft.com/office/powerpoint/2010/main" val="293647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65F9C3C-9519-4ABB-85DD-2856465D10E4}" type="slidenum">
              <a:rPr lang="es-ES" smtClean="0"/>
              <a:pPr/>
              <a:t>45</a:t>
            </a:fld>
            <a:endParaRPr lang="es-ES" dirty="0"/>
          </a:p>
        </p:txBody>
      </p:sp>
    </p:spTree>
    <p:extLst>
      <p:ext uri="{BB962C8B-B14F-4D97-AF65-F5344CB8AC3E}">
        <p14:creationId xmlns:p14="http://schemas.microsoft.com/office/powerpoint/2010/main" val="341529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‹Nº›</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‹Nº›</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‹Nº›</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1/31/2018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‹Nº›</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1CA5E-6C8E-4B3D-BECD-01CE0DBD161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DD5CF9E-0350-40C6-ADA3-6809A678E53D}"/>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B5BA3930-93A6-44CE-A556-D15C5CCAA036}"/>
              </a:ext>
            </a:extLst>
          </p:cNvPr>
          <p:cNvPicPr>
            <a:picLocks noChangeAspect="1"/>
          </p:cNvPicPr>
          <p:nvPr/>
        </p:nvPicPr>
        <p:blipFill>
          <a:blip r:embed="rId2"/>
          <a:stretch>
            <a:fillRect/>
          </a:stretch>
        </p:blipFill>
        <p:spPr>
          <a:xfrm>
            <a:off x="239649" y="138739"/>
            <a:ext cx="8753500" cy="4864183"/>
          </a:xfrm>
          <a:prstGeom prst="rect">
            <a:avLst/>
          </a:prstGeom>
        </p:spPr>
      </p:pic>
    </p:spTree>
    <p:extLst>
      <p:ext uri="{BB962C8B-B14F-4D97-AF65-F5344CB8AC3E}">
        <p14:creationId xmlns:p14="http://schemas.microsoft.com/office/powerpoint/2010/main" val="32941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601670" y="303499"/>
            <a:ext cx="5886654" cy="918102"/>
          </a:xfrm>
        </p:spPr>
        <p:txBody>
          <a:bodyPr>
            <a:normAutofit/>
          </a:bodyPr>
          <a:lstStyle/>
          <a:p>
            <a:r>
              <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 este entorno internacional, ¿qué está sucediendo con la economía colombiana?</a:t>
            </a:r>
          </a:p>
        </p:txBody>
      </p:sp>
      <p:sp>
        <p:nvSpPr>
          <p:cNvPr id="6" name="Subtítulo 5"/>
          <p:cNvSpPr>
            <a:spLocks noGrp="1"/>
          </p:cNvSpPr>
          <p:nvPr>
            <p:ph type="subTitle" idx="1"/>
          </p:nvPr>
        </p:nvSpPr>
        <p:spPr>
          <a:xfrm>
            <a:off x="750277" y="1275606"/>
            <a:ext cx="7690338" cy="3618402"/>
          </a:xfrm>
        </p:spPr>
        <p:txBody>
          <a:bodyPr>
            <a:normAutofit lnSpcReduction="10000"/>
          </a:bodyPr>
          <a:lstStyle/>
          <a:p>
            <a:r>
              <a:rPr lang="es-CO" sz="1500" b="1" dirty="0">
                <a:solidFill>
                  <a:schemeClr val="tx1"/>
                </a:solidFill>
                <a:latin typeface="Tahoma" panose="020B0604030504040204" pitchFamily="34" charset="0"/>
                <a:ea typeface="Tahoma" panose="020B0604030504040204" pitchFamily="34" charset="0"/>
                <a:cs typeface="Tahoma" panose="020B0604030504040204" pitchFamily="34" charset="0"/>
              </a:rPr>
              <a:t>Argumento central</a:t>
            </a:r>
            <a:endParaRPr lang="es-CO"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CO"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s-CO" sz="1500" dirty="0">
                <a:solidFill>
                  <a:schemeClr val="tx1"/>
                </a:solidFill>
                <a:latin typeface="Tahoma" panose="020B0604030504040204" pitchFamily="34" charset="0"/>
                <a:ea typeface="Tahoma" panose="020B0604030504040204" pitchFamily="34" charset="0"/>
                <a:cs typeface="Tahoma" panose="020B0604030504040204" pitchFamily="34" charset="0"/>
              </a:rPr>
              <a:t>El proceso de ajuste ya tocó fondo y la actividad económica ha empezado a recuperarse, pero más lentamente de lo deseable y de lo previsto un año atrás. </a:t>
            </a:r>
          </a:p>
          <a:p>
            <a:pPr marL="342900" indent="-342900" algn="just">
              <a:buFont typeface="Arial" panose="020B0604020202020204" pitchFamily="34" charset="0"/>
              <a:buChar char="•"/>
            </a:pPr>
            <a:endParaRPr lang="es-CO"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s-CO" sz="1500" dirty="0">
                <a:solidFill>
                  <a:schemeClr val="tx1"/>
                </a:solidFill>
                <a:latin typeface="Tahoma" panose="020B0604030504040204" pitchFamily="34" charset="0"/>
                <a:ea typeface="Tahoma" panose="020B0604030504040204" pitchFamily="34" charset="0"/>
                <a:cs typeface="Tahoma" panose="020B0604030504040204" pitchFamily="34" charset="0"/>
              </a:rPr>
              <a:t>Tras cuatro trimestres creciendo a un ritmo promedio de 1,3% anual, el tercer trimestre de 2017 mostró un crecimiento de 2% y para 2018 esperamos 2,4%.</a:t>
            </a:r>
          </a:p>
          <a:p>
            <a:pPr marL="342900" indent="-342900" algn="just">
              <a:buFont typeface="Arial" panose="020B0604020202020204" pitchFamily="34" charset="0"/>
              <a:buChar char="•"/>
            </a:pPr>
            <a:endParaRPr lang="es-CO"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s-CO" sz="1500" dirty="0">
                <a:solidFill>
                  <a:schemeClr val="tx1"/>
                </a:solidFill>
                <a:latin typeface="Tahoma" panose="020B0604030504040204" pitchFamily="34" charset="0"/>
                <a:ea typeface="Tahoma" panose="020B0604030504040204" pitchFamily="34" charset="0"/>
                <a:cs typeface="Tahoma" panose="020B0604030504040204" pitchFamily="34" charset="0"/>
              </a:rPr>
              <a:t>La inflación se encuentra cerca del rango meta y el déficit en cuenta corriente se sigue reduciendo, lo que facilitará que la política monetaria se siga flexibilizando.</a:t>
            </a:r>
          </a:p>
          <a:p>
            <a:pPr algn="just"/>
            <a:r>
              <a:rPr lang="es-CO" sz="15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42900" indent="-342900" algn="just">
              <a:buFont typeface="Arial" panose="020B0604020202020204" pitchFamily="34" charset="0"/>
              <a:buChar char="•"/>
            </a:pPr>
            <a:r>
              <a:rPr lang="es-CO" sz="1500" dirty="0">
                <a:solidFill>
                  <a:schemeClr val="tx1"/>
                </a:solidFill>
                <a:latin typeface="Tahoma" panose="020B0604030504040204" pitchFamily="34" charset="0"/>
                <a:ea typeface="Tahoma" panose="020B0604030504040204" pitchFamily="34" charset="0"/>
                <a:cs typeface="Tahoma" panose="020B0604030504040204" pitchFamily="34" charset="0"/>
              </a:rPr>
              <a:t>En el campo fiscal, se despejó el panorama para 2017 y 2018, pero sigue siendo necesaria una gran austeridad en el gasto y la perspectiva para 2019 y 2020 es muy compleja.</a:t>
            </a:r>
          </a:p>
          <a:p>
            <a:pPr marL="342900" indent="-342900" algn="just">
              <a:buFont typeface="Arial" panose="020B0604020202020204" pitchFamily="34" charset="0"/>
              <a:buChar char="•"/>
            </a:pPr>
            <a:endParaRPr lang="es-CO" sz="13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488324" y="4478214"/>
            <a:ext cx="1460902" cy="653562"/>
          </a:xfrm>
          <a:prstGeom prst="rect">
            <a:avLst/>
          </a:prstGeom>
          <a:noFill/>
          <a:ln w="9525">
            <a:noFill/>
            <a:miter lim="800000"/>
            <a:headEnd/>
            <a:tailEnd/>
          </a:ln>
        </p:spPr>
      </p:pic>
    </p:spTree>
    <p:extLst>
      <p:ext uri="{BB962C8B-B14F-4D97-AF65-F5344CB8AC3E}">
        <p14:creationId xmlns:p14="http://schemas.microsoft.com/office/powerpoint/2010/main" val="372903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396146" y="350971"/>
            <a:ext cx="2425664" cy="461665"/>
          </a:xfrm>
          <a:prstGeom prst="rect">
            <a:avLst/>
          </a:prstGeom>
          <a:noFill/>
        </p:spPr>
        <p:txBody>
          <a:bodyPr wrap="none" rtlCol="0">
            <a:spAutoFit/>
          </a:bodyPr>
          <a:lstStyle/>
          <a:p>
            <a:r>
              <a:rPr lang="es-VE" sz="2400" b="1" dirty="0">
                <a:solidFill>
                  <a:schemeClr val="tx2"/>
                </a:solidFill>
                <a:latin typeface="Tahoma" pitchFamily="34" charset="0"/>
                <a:ea typeface="Tahoma" pitchFamily="34" charset="0"/>
                <a:cs typeface="Tahoma" pitchFamily="34" charset="0"/>
              </a:rPr>
              <a:t>Plan de Temas</a:t>
            </a:r>
          </a:p>
        </p:txBody>
      </p:sp>
      <p:sp>
        <p:nvSpPr>
          <p:cNvPr id="13" name="8 Recortar rectángulo de esquina sencilla"/>
          <p:cNvSpPr/>
          <p:nvPr/>
        </p:nvSpPr>
        <p:spPr>
          <a:xfrm>
            <a:off x="1725708" y="2949792"/>
            <a:ext cx="5688752"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Actividad económica y perspectivas de crecimiento</a:t>
            </a:r>
          </a:p>
        </p:txBody>
      </p:sp>
      <p:sp>
        <p:nvSpPr>
          <p:cNvPr id="15" name="6 Recortar rectángulo de esquina sencilla"/>
          <p:cNvSpPr/>
          <p:nvPr/>
        </p:nvSpPr>
        <p:spPr>
          <a:xfrm>
            <a:off x="1725708" y="1005576"/>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350" b="1" dirty="0">
                <a:latin typeface="Tahoma" pitchFamily="34" charset="0"/>
                <a:ea typeface="Tahoma" pitchFamily="34" charset="0"/>
                <a:cs typeface="Tahoma" pitchFamily="34" charset="0"/>
              </a:rPr>
              <a:t>Entorno internacional</a:t>
            </a:r>
            <a:endParaRPr lang="en-US" sz="1350" b="1" dirty="0">
              <a:solidFill>
                <a:schemeClr val="bg1"/>
              </a:solidFill>
              <a:latin typeface="Tahoma" pitchFamily="34" charset="0"/>
              <a:cs typeface="Tahoma" pitchFamily="34" charset="0"/>
            </a:endParaRPr>
          </a:p>
        </p:txBody>
      </p:sp>
      <p:sp>
        <p:nvSpPr>
          <p:cNvPr id="16" name="7 Recortar rectángulo de esquina sencilla"/>
          <p:cNvSpPr/>
          <p:nvPr/>
        </p:nvSpPr>
        <p:spPr>
          <a:xfrm>
            <a:off x="1725708" y="2341546"/>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Variables financieras internas, inflación y política monetaria</a:t>
            </a:r>
          </a:p>
        </p:txBody>
      </p:sp>
      <p:sp>
        <p:nvSpPr>
          <p:cNvPr id="7" name="7 Recortar rectángulo de esquina sencilla"/>
          <p:cNvSpPr/>
          <p:nvPr/>
        </p:nvSpPr>
        <p:spPr>
          <a:xfrm>
            <a:off x="1725708" y="3658581"/>
            <a:ext cx="5654604" cy="486000"/>
          </a:xfrm>
          <a:prstGeom prst="snip1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Finanzas públicas y regla fiscal</a:t>
            </a:r>
          </a:p>
        </p:txBody>
      </p:sp>
      <p:sp>
        <p:nvSpPr>
          <p:cNvPr id="8" name="7 Recortar rectángulo de esquina sencilla"/>
          <p:cNvSpPr/>
          <p:nvPr/>
        </p:nvSpPr>
        <p:spPr>
          <a:xfrm>
            <a:off x="1725708" y="1689323"/>
            <a:ext cx="5707800" cy="486000"/>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Balance externo</a:t>
            </a:r>
          </a:p>
        </p:txBody>
      </p:sp>
      <p:pic>
        <p:nvPicPr>
          <p:cNvPr id="9" name="Picture 2">
            <a:extLst>
              <a:ext uri="{FF2B5EF4-FFF2-40B4-BE49-F238E27FC236}">
                <a16:creationId xmlns:a16="http://schemas.microsoft.com/office/drawing/2014/main" id="{03C4D579-E64E-4BF3-AE55-1FC57733FA15}"/>
              </a:ext>
            </a:extLst>
          </p:cNvPr>
          <p:cNvPicPr>
            <a:picLocks noChangeAspect="1" noChangeArrowheads="1"/>
          </p:cNvPicPr>
          <p:nvPr/>
        </p:nvPicPr>
        <p:blipFill>
          <a:blip r:embed="rId2" cstate="print"/>
          <a:srcRect/>
          <a:stretch>
            <a:fillRect/>
          </a:stretch>
        </p:blipFill>
        <p:spPr bwMode="auto">
          <a:xfrm>
            <a:off x="7415876" y="4452454"/>
            <a:ext cx="1688123" cy="651539"/>
          </a:xfrm>
          <a:prstGeom prst="rect">
            <a:avLst/>
          </a:prstGeom>
          <a:noFill/>
          <a:ln w="9525">
            <a:noFill/>
            <a:miter lim="800000"/>
            <a:headEnd/>
            <a:tailEnd/>
          </a:ln>
        </p:spPr>
      </p:pic>
      <p:pic>
        <p:nvPicPr>
          <p:cNvPr id="12" name="Imagen 11">
            <a:extLst>
              <a:ext uri="{FF2B5EF4-FFF2-40B4-BE49-F238E27FC236}">
                <a16:creationId xmlns:a16="http://schemas.microsoft.com/office/drawing/2014/main" id="{F910608D-B034-43C2-B8DB-B0FA96461480}"/>
              </a:ext>
            </a:extLst>
          </p:cNvPr>
          <p:cNvPicPr>
            <a:picLocks noChangeAspect="1"/>
          </p:cNvPicPr>
          <p:nvPr/>
        </p:nvPicPr>
        <p:blipFill>
          <a:blip r:embed="rId3"/>
          <a:stretch>
            <a:fillRect/>
          </a:stretch>
        </p:blipFill>
        <p:spPr>
          <a:xfrm>
            <a:off x="83890" y="4438977"/>
            <a:ext cx="1440103" cy="647620"/>
          </a:xfrm>
          <a:prstGeom prst="rect">
            <a:avLst/>
          </a:prstGeom>
        </p:spPr>
      </p:pic>
    </p:spTree>
    <p:extLst>
      <p:ext uri="{BB962C8B-B14F-4D97-AF65-F5344CB8AC3E}">
        <p14:creationId xmlns:p14="http://schemas.microsoft.com/office/powerpoint/2010/main" val="58537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39652" y="416644"/>
            <a:ext cx="6156684" cy="642938"/>
          </a:xfrm>
        </p:spPr>
        <p:txBody>
          <a:bodyPr>
            <a:noAutofit/>
          </a:bodyPr>
          <a:lstStyle/>
          <a:p>
            <a:br>
              <a:rPr lang="es-CO" sz="1500" b="1" dirty="0">
                <a:solidFill>
                  <a:schemeClr val="tx2"/>
                </a:solidFill>
                <a:latin typeface="Tahoma" pitchFamily="34" charset="0"/>
                <a:ea typeface="Tahoma" pitchFamily="34" charset="0"/>
                <a:cs typeface="Tahoma" pitchFamily="34" charset="0"/>
              </a:rPr>
            </a:br>
            <a:br>
              <a:rPr lang="es-CO" sz="1500" b="1" dirty="0">
                <a:solidFill>
                  <a:schemeClr val="tx2"/>
                </a:solidFill>
                <a:latin typeface="Tahoma" pitchFamily="34" charset="0"/>
                <a:ea typeface="Tahoma" pitchFamily="34" charset="0"/>
                <a:cs typeface="Tahoma" pitchFamily="34" charset="0"/>
              </a:rPr>
            </a:br>
            <a:br>
              <a:rPr lang="es-CO" sz="1500" b="1" dirty="0">
                <a:solidFill>
                  <a:schemeClr val="tx2"/>
                </a:solidFill>
                <a:latin typeface="Tahoma" pitchFamily="34" charset="0"/>
                <a:ea typeface="Tahoma" pitchFamily="34" charset="0"/>
                <a:cs typeface="Tahoma" pitchFamily="34" charset="0"/>
              </a:rPr>
            </a:br>
            <a:endParaRPr lang="es-CO" sz="1500" dirty="0">
              <a:solidFill>
                <a:schemeClr val="tx2"/>
              </a:solidFill>
              <a:latin typeface="Tahoma" pitchFamily="34" charset="0"/>
              <a:ea typeface="Tahoma" pitchFamily="34" charset="0"/>
              <a:cs typeface="Tahoma" pitchFamily="34" charset="0"/>
            </a:endParaRPr>
          </a:p>
        </p:txBody>
      </p:sp>
      <p:sp>
        <p:nvSpPr>
          <p:cNvPr id="6" name="CuadroTexto 5"/>
          <p:cNvSpPr txBox="1"/>
          <p:nvPr/>
        </p:nvSpPr>
        <p:spPr>
          <a:xfrm>
            <a:off x="2147537" y="4430891"/>
            <a:ext cx="4848926" cy="246221"/>
          </a:xfrm>
          <a:prstGeom prst="rect">
            <a:avLst/>
          </a:prstGeom>
          <a:noFill/>
        </p:spPr>
        <p:txBody>
          <a:bodyPr wrap="square" rtlCol="0">
            <a:spAutoFit/>
          </a:bodyPr>
          <a:lstStyle/>
          <a:p>
            <a:r>
              <a:rPr lang="es-CO" sz="1000" dirty="0">
                <a:solidFill>
                  <a:prstClr val="black"/>
                </a:solidFill>
                <a:latin typeface="Tahoma" panose="020B0604030504040204" pitchFamily="34" charset="0"/>
                <a:ea typeface="Tahoma" panose="020B0604030504040204" pitchFamily="34" charset="0"/>
                <a:cs typeface="Tahoma" panose="020B0604030504040204" pitchFamily="34" charset="0"/>
              </a:rPr>
              <a:t>Fuente: Cálculos Fedesarrollo con base en cifras del Banco de la República</a:t>
            </a:r>
            <a:r>
              <a:rPr lang="es-CO" sz="1000" dirty="0">
                <a:solidFill>
                  <a:prstClr val="black"/>
                </a:solidFill>
              </a:rPr>
              <a:t>.</a:t>
            </a:r>
          </a:p>
        </p:txBody>
      </p:sp>
      <p:pic>
        <p:nvPicPr>
          <p:cNvPr id="7" name="Picture 2"/>
          <p:cNvPicPr>
            <a:picLocks noChangeAspect="1" noChangeArrowheads="1"/>
          </p:cNvPicPr>
          <p:nvPr/>
        </p:nvPicPr>
        <p:blipFill>
          <a:blip r:embed="rId2" cstate="print"/>
          <a:srcRect/>
          <a:stretch>
            <a:fillRect/>
          </a:stretch>
        </p:blipFill>
        <p:spPr bwMode="auto">
          <a:xfrm>
            <a:off x="7380037" y="4293215"/>
            <a:ext cx="1716245" cy="767794"/>
          </a:xfrm>
          <a:prstGeom prst="rect">
            <a:avLst/>
          </a:prstGeom>
          <a:noFill/>
          <a:ln w="9525">
            <a:noFill/>
            <a:miter lim="800000"/>
            <a:headEnd/>
            <a:tailEnd/>
          </a:ln>
        </p:spPr>
      </p:pic>
      <p:sp>
        <p:nvSpPr>
          <p:cNvPr id="11" name="CuadroTexto 10">
            <a:extLst>
              <a:ext uri="{FF2B5EF4-FFF2-40B4-BE49-F238E27FC236}">
                <a16:creationId xmlns:a16="http://schemas.microsoft.com/office/drawing/2014/main" id="{1A417EFF-43FC-4740-BE61-EDA460E5B3F2}"/>
              </a:ext>
            </a:extLst>
          </p:cNvPr>
          <p:cNvSpPr txBox="1"/>
          <p:nvPr/>
        </p:nvSpPr>
        <p:spPr>
          <a:xfrm>
            <a:off x="762000" y="574389"/>
            <a:ext cx="7620000" cy="830997"/>
          </a:xfrm>
          <a:prstGeom prst="rect">
            <a:avLst/>
          </a:prstGeom>
          <a:noFill/>
        </p:spPr>
        <p:txBody>
          <a:bodyPr wrap="square" rtlCol="0">
            <a:spAutoFit/>
          </a:bodyPr>
          <a:lstStyle/>
          <a:p>
            <a:pPr algn="ct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Aún si se mantienen los precios del petróleo que proyectábamos hace un par de meses, el déficit en cuenta corriente seguiría ajustándose. </a:t>
            </a:r>
          </a:p>
          <a:p>
            <a:pPr algn="ctr"/>
            <a:r>
              <a:rPr lang="es-CO" sz="1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 el BRENT a 65 dólares ese déficit podría acercarse a 2,3% del PIB en 2019</a:t>
            </a:r>
          </a:p>
        </p:txBody>
      </p:sp>
      <p:graphicFrame>
        <p:nvGraphicFramePr>
          <p:cNvPr id="9" name="11 Tabla">
            <a:extLst>
              <a:ext uri="{FF2B5EF4-FFF2-40B4-BE49-F238E27FC236}">
                <a16:creationId xmlns:a16="http://schemas.microsoft.com/office/drawing/2014/main" id="{CA765267-8EDE-41BA-BC4B-DEB844FD14F6}"/>
              </a:ext>
            </a:extLst>
          </p:cNvPr>
          <p:cNvGraphicFramePr>
            <a:graphicFrameLocks noGrp="1"/>
          </p:cNvGraphicFramePr>
          <p:nvPr>
            <p:extLst>
              <p:ext uri="{D42A27DB-BD31-4B8C-83A1-F6EECF244321}">
                <p14:modId xmlns:p14="http://schemas.microsoft.com/office/powerpoint/2010/main" val="4012036660"/>
              </p:ext>
            </p:extLst>
          </p:nvPr>
        </p:nvGraphicFramePr>
        <p:xfrm>
          <a:off x="1439652" y="2349302"/>
          <a:ext cx="5936873" cy="1767386"/>
        </p:xfrm>
        <a:graphic>
          <a:graphicData uri="http://schemas.openxmlformats.org/drawingml/2006/table">
            <a:tbl>
              <a:tblPr/>
              <a:tblGrid>
                <a:gridCol w="2249214">
                  <a:extLst>
                    <a:ext uri="{9D8B030D-6E8A-4147-A177-3AD203B41FA5}">
                      <a16:colId xmlns:a16="http://schemas.microsoft.com/office/drawing/2014/main" val="1874221407"/>
                    </a:ext>
                  </a:extLst>
                </a:gridCol>
                <a:gridCol w="1124607">
                  <a:extLst>
                    <a:ext uri="{9D8B030D-6E8A-4147-A177-3AD203B41FA5}">
                      <a16:colId xmlns:a16="http://schemas.microsoft.com/office/drawing/2014/main" val="2365691849"/>
                    </a:ext>
                  </a:extLst>
                </a:gridCol>
                <a:gridCol w="1156138">
                  <a:extLst>
                    <a:ext uri="{9D8B030D-6E8A-4147-A177-3AD203B41FA5}">
                      <a16:colId xmlns:a16="http://schemas.microsoft.com/office/drawing/2014/main" val="1022786809"/>
                    </a:ext>
                  </a:extLst>
                </a:gridCol>
                <a:gridCol w="1406914">
                  <a:extLst>
                    <a:ext uri="{9D8B030D-6E8A-4147-A177-3AD203B41FA5}">
                      <a16:colId xmlns:a16="http://schemas.microsoft.com/office/drawing/2014/main" val="394692198"/>
                    </a:ext>
                  </a:extLst>
                </a:gridCol>
              </a:tblGrid>
              <a:tr h="399497">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s-CO" sz="1400" dirty="0"/>
                    </a:p>
                  </a:txBody>
                  <a:tcPr marL="7144" marR="7144" marT="7144" marB="0" anchor="ctr">
                    <a:lnL w="12700" cap="flat" cmpd="sng" algn="ctr">
                      <a:solidFill>
                        <a:schemeClr val="tx1"/>
                      </a:solidFill>
                      <a:prstDash val="solid"/>
                      <a:round/>
                      <a:headEnd type="none" w="med" len="med"/>
                      <a:tailEnd type="none" w="med" len="med"/>
                    </a:lnL>
                    <a:lnR w="6350" cap="flat" cmpd="sng" algn="ctr">
                      <a:solidFill>
                        <a:srgbClr val="F2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b="1" i="0" u="none" strike="noStrike" kern="1200" dirty="0">
                          <a:solidFill>
                            <a:srgbClr val="F2F2F2"/>
                          </a:solidFill>
                          <a:effectLst/>
                          <a:latin typeface="Tahoma" panose="020B0604030504040204" pitchFamily="34" charset="0"/>
                          <a:ea typeface="Tahoma" panose="020B0604030504040204" pitchFamily="34" charset="0"/>
                          <a:cs typeface="Tahoma" panose="020B0604030504040204" pitchFamily="34" charset="0"/>
                        </a:rPr>
                        <a:t>2017</a:t>
                      </a:r>
                    </a:p>
                  </a:txBody>
                  <a:tcPr marL="7144" marR="7144" marT="7144" marB="0" anchor="ctr">
                    <a:lnL w="6350" cap="flat" cmpd="sng" algn="ctr">
                      <a:solidFill>
                        <a:srgbClr val="F2F7FC"/>
                      </a:solidFill>
                      <a:prstDash val="solid"/>
                      <a:round/>
                      <a:headEnd type="none" w="med" len="med"/>
                      <a:tailEnd type="none" w="med" len="med"/>
                    </a:lnL>
                    <a:lnR w="6350" cap="flat" cmpd="sng" algn="ctr">
                      <a:solidFill>
                        <a:srgbClr val="F2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b="1" i="0" u="none" strike="noStrike" dirty="0">
                          <a:solidFill>
                            <a:srgbClr val="F2F2F2"/>
                          </a:solidFill>
                          <a:effectLst/>
                          <a:latin typeface="Tahoma" panose="020B0604030504040204" pitchFamily="34" charset="0"/>
                          <a:ea typeface="Tahoma" panose="020B0604030504040204" pitchFamily="34" charset="0"/>
                          <a:cs typeface="Tahoma" panose="020B0604030504040204" pitchFamily="34" charset="0"/>
                        </a:rPr>
                        <a:t>2018(p)</a:t>
                      </a:r>
                      <a:endParaRPr lang="es-CO" sz="1400" dirty="0"/>
                    </a:p>
                  </a:txBody>
                  <a:tcPr marL="7144" marR="7144" marT="7144" marB="0" anchor="ctr">
                    <a:lnL w="6350" cap="flat" cmpd="sng" algn="ctr">
                      <a:solidFill>
                        <a:srgbClr val="F2F7FC"/>
                      </a:solidFill>
                      <a:prstDash val="solid"/>
                      <a:round/>
                      <a:headEnd type="none" w="med" len="med"/>
                      <a:tailEnd type="none" w="med" len="med"/>
                    </a:lnL>
                    <a:lnR w="6350" cap="flat" cmpd="sng" algn="ctr">
                      <a:solidFill>
                        <a:srgbClr val="F2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b="1" i="0" u="none" strike="noStrike" dirty="0">
                          <a:solidFill>
                            <a:srgbClr val="F2F2F2"/>
                          </a:solidFill>
                          <a:effectLst/>
                          <a:latin typeface="Tahoma" panose="020B0604030504040204" pitchFamily="34" charset="0"/>
                          <a:ea typeface="Tahoma" panose="020B0604030504040204" pitchFamily="34" charset="0"/>
                          <a:cs typeface="Tahoma" panose="020B0604030504040204" pitchFamily="34" charset="0"/>
                        </a:rPr>
                        <a:t>2019(p)</a:t>
                      </a:r>
                    </a:p>
                  </a:txBody>
                  <a:tcPr marL="7144" marR="7144" marT="7144" marB="0" anchor="ctr">
                    <a:lnL w="6350" cap="flat" cmpd="sng" algn="ctr">
                      <a:solidFill>
                        <a:srgbClr val="F2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387975">
                <a:tc gridSpan="4">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Escenario Base   </a:t>
                      </a: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s-CO" sz="1200" b="0" dirty="0">
                          <a:solidFill>
                            <a:schemeClr val="tx1"/>
                          </a:solidFill>
                          <a:latin typeface="Tahoma" panose="020B0604030504040204" pitchFamily="34" charset="0"/>
                          <a:ea typeface="Tahoma" panose="020B0604030504040204" pitchFamily="34" charset="0"/>
                          <a:cs typeface="Tahoma" panose="020B0604030504040204" pitchFamily="34" charset="0"/>
                        </a:rPr>
                        <a:t>Brent a 57 dólares en 2018 y 59 dólares en 2019)</a:t>
                      </a:r>
                      <a:endParaRPr lang="es-CO" sz="12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algn="ctr" fontAlgn="ct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144" marR="7144" marT="7144" marB="0" anchor="ctr">
                    <a:lnL w="6350" cap="flat" cmpd="sng" algn="ctr">
                      <a:noFill/>
                      <a:prstDash val="solid"/>
                      <a:round/>
                      <a:headEnd type="none" w="med" len="med"/>
                      <a:tailEnd type="none" w="med" len="med"/>
                    </a:lnL>
                    <a:lnR>
                      <a:noFill/>
                    </a:lnR>
                    <a:lnT w="6350" cap="flat" cmpd="sng" algn="ctr">
                      <a:solidFill>
                        <a:srgbClr val="F2F7FC"/>
                      </a:solidFill>
                      <a:prstDash val="solid"/>
                      <a:round/>
                      <a:headEnd type="none" w="med" len="med"/>
                      <a:tailEnd type="none" w="med" len="med"/>
                    </a:lnT>
                    <a:lnB w="6350" cap="flat" cmpd="sng" algn="ctr">
                      <a:solidFill>
                        <a:srgbClr val="F2F7FC"/>
                      </a:solidFill>
                      <a:prstDash val="solid"/>
                      <a:round/>
                      <a:headEnd type="none" w="med" len="med"/>
                      <a:tailEnd type="none" w="med" len="med"/>
                    </a:lnB>
                    <a:solidFill>
                      <a:schemeClr val="accent1">
                        <a:lumMod val="40000"/>
                        <a:lumOff val="60000"/>
                      </a:schemeClr>
                    </a:solidFill>
                  </a:tcPr>
                </a:tc>
                <a:tc hMerge="1">
                  <a:txBody>
                    <a:bodyPr/>
                    <a:lstStyle/>
                    <a:p>
                      <a:endParaRPr lang="es-CO"/>
                    </a:p>
                  </a:txBody>
                  <a:tcPr>
                    <a:lnL w="12700" cmpd="sng">
                      <a:noFill/>
                      <a:prstDash val="solid"/>
                    </a:lnL>
                    <a:lnT w="6350" cap="flat" cmpd="sng" algn="ctr">
                      <a:solidFill>
                        <a:srgbClr val="F2F7FC"/>
                      </a:solidFill>
                      <a:prstDash val="solid"/>
                      <a:round/>
                      <a:headEnd type="none" w="med" len="med"/>
                      <a:tailEnd type="none" w="med" len="med"/>
                    </a:lnT>
                  </a:tcPr>
                </a:tc>
                <a:tc h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144" marR="7144" marT="7144" marB="0" anchor="ctr">
                    <a:lnL w="6350" cap="flat" cmpd="sng" algn="ctr">
                      <a:noFill/>
                      <a:prstDash val="solid"/>
                      <a:round/>
                      <a:headEnd type="none" w="med" len="med"/>
                      <a:tailEnd type="none" w="med" len="med"/>
                    </a:lnL>
                    <a:lnR>
                      <a:noFill/>
                    </a:lnR>
                    <a:lnT w="6350" cap="flat" cmpd="sng" algn="ctr">
                      <a:solidFill>
                        <a:srgbClr val="F2F7FC"/>
                      </a:solidFill>
                      <a:prstDash val="solid"/>
                      <a:round/>
                      <a:headEnd type="none" w="med" len="med"/>
                      <a:tailEnd type="none" w="med" len="med"/>
                    </a:lnT>
                    <a:lnB w="6350" cap="flat" cmpd="sng" algn="ctr">
                      <a:solidFill>
                        <a:srgbClr val="F2F7FC"/>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32663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7144" marR="7144" marT="7144"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7144" marR="7144" marT="7144" marB="0" anchor="ctr">
                    <a:lnL w="6350" cap="flat" cmpd="sng" algn="ctr">
                      <a:noFill/>
                      <a:prstDash val="solid"/>
                      <a:round/>
                      <a:headEnd type="none" w="med" len="med"/>
                      <a:tailEnd type="none" w="med" len="med"/>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7144" marR="7144" marT="7144"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2945814"/>
                  </a:ext>
                </a:extLst>
              </a:tr>
              <a:tr h="326638">
                <a:tc gridSpan="4">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Escenario Alto</a:t>
                      </a: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s-CO"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Brent a 64 dólares en 2018 y 65 dólares en 2019)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2F7FC"/>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144" marR="7144" marT="7144" marB="0" anchor="ctr">
                    <a:lnL w="6350" cap="flat" cmpd="sng" algn="ctr">
                      <a:noFill/>
                      <a:prstDash val="solid"/>
                      <a:round/>
                      <a:headEnd type="none" w="med" len="med"/>
                      <a:tailEnd type="none" w="med" len="med"/>
                    </a:lnL>
                    <a:lnR>
                      <a:noFill/>
                    </a:lnR>
                    <a:lnT w="6350" cap="flat" cmpd="sng" algn="ctr">
                      <a:solidFill>
                        <a:srgbClr val="F2F7FC"/>
                      </a:solidFill>
                      <a:prstDash val="solid"/>
                      <a:round/>
                      <a:headEnd type="none" w="med" len="med"/>
                      <a:tailEnd type="none" w="med" len="med"/>
                    </a:lnT>
                    <a:lnB w="6350" cap="flat" cmpd="sng" algn="ctr">
                      <a:solidFill>
                        <a:srgbClr val="F2F7FC"/>
                      </a:solidFill>
                      <a:prstDash val="solid"/>
                      <a:round/>
                      <a:headEnd type="none" w="med" len="med"/>
                      <a:tailEnd type="none" w="med" len="med"/>
                    </a:lnB>
                    <a:solidFill>
                      <a:schemeClr val="accent1">
                        <a:lumMod val="40000"/>
                        <a:lumOff val="60000"/>
                      </a:schemeClr>
                    </a:solidFill>
                  </a:tcPr>
                </a:tc>
                <a:tc hMerge="1">
                  <a:txBody>
                    <a:bodyPr/>
                    <a:lstStyle/>
                    <a:p>
                      <a:endParaRPr lang="es-CO"/>
                    </a:p>
                  </a:txBody>
                  <a:tcPr>
                    <a:lnL w="12700" cmpd="sng">
                      <a:noFill/>
                      <a:prstDash val="solid"/>
                    </a:lnL>
                    <a:lnT w="12700" cmpd="sng">
                      <a:noFill/>
                      <a:prstDash val="solid"/>
                    </a:lnT>
                  </a:tcPr>
                </a:tc>
                <a:tc h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s-CO" sz="1400" b="1" kern="1200" dirty="0">
                        <a:solidFill>
                          <a:schemeClr val="tx1"/>
                        </a:solidFill>
                        <a:latin typeface="+mn-lt"/>
                        <a:ea typeface="+mn-ea"/>
                        <a:cs typeface="+mn-cs"/>
                      </a:endParaRPr>
                    </a:p>
                  </a:txBody>
                  <a:tcPr marL="7144" marR="7144" marT="7144"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F2F7F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73261549"/>
                  </a:ext>
                </a:extLst>
              </a:tr>
              <a:tr h="32663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144" marR="7144" marT="7144" marB="0" anchor="ctr">
                    <a:lnL w="12700" cap="flat" cmpd="sng" algn="ctr">
                      <a:solidFill>
                        <a:schemeClr val="tx1"/>
                      </a:solidFill>
                      <a:prstDash val="solid"/>
                      <a:round/>
                      <a:headEnd type="none" w="med" len="med"/>
                      <a:tailEnd type="none" w="med" len="med"/>
                    </a:lnL>
                    <a:lnR>
                      <a:noFill/>
                    </a:lnR>
                    <a:lnT w="6350" cap="flat" cmpd="sng" algn="ctr">
                      <a:solidFill>
                        <a:srgbClr val="F2F7F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7144" marR="7144" marT="7144" marB="0" anchor="ctr">
                    <a:lnL w="6350" cap="flat" cmpd="sng" algn="ctr">
                      <a:noFill/>
                      <a:prstDash val="solid"/>
                      <a:round/>
                      <a:headEnd type="none" w="med" len="med"/>
                      <a:tailEnd type="none" w="med" len="med"/>
                    </a:lnL>
                    <a:lnR>
                      <a:noFill/>
                    </a:lnR>
                    <a:lnT w="6350" cap="flat" cmpd="sng" algn="ctr">
                      <a:solidFill>
                        <a:srgbClr val="F2F7F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-2.4%</a:t>
                      </a:r>
                    </a:p>
                  </a:txBody>
                  <a:tcPr marL="7144" marR="7144" marT="7144" marB="0" anchor="ctr">
                    <a:lnL w="6350" cap="flat" cmpd="sng" algn="ctr">
                      <a:noFill/>
                      <a:prstDash val="solid"/>
                      <a:round/>
                      <a:headEnd type="none" w="med" len="med"/>
                      <a:tailEnd type="none" w="med" len="med"/>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7144" marR="7144" marT="7144"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007883"/>
                  </a:ext>
                </a:extLst>
              </a:tr>
            </a:tbl>
          </a:graphicData>
        </a:graphic>
      </p:graphicFrame>
      <p:sp>
        <p:nvSpPr>
          <p:cNvPr id="2" name="CuadroTexto 1">
            <a:extLst>
              <a:ext uri="{FF2B5EF4-FFF2-40B4-BE49-F238E27FC236}">
                <a16:creationId xmlns:a16="http://schemas.microsoft.com/office/drawing/2014/main" id="{BB07C716-904C-4BBC-AD8E-F3A72AFFE38D}"/>
              </a:ext>
            </a:extLst>
          </p:cNvPr>
          <p:cNvSpPr txBox="1"/>
          <p:nvPr/>
        </p:nvSpPr>
        <p:spPr>
          <a:xfrm>
            <a:off x="3313651" y="1778466"/>
            <a:ext cx="2872068" cy="646331"/>
          </a:xfrm>
          <a:prstGeom prst="rect">
            <a:avLst/>
          </a:prstGeom>
          <a:noFill/>
        </p:spPr>
        <p:txBody>
          <a:bodyPr wrap="none" rtlCol="0">
            <a:spAutoFit/>
          </a:bodyPr>
          <a:lstStyle/>
          <a:p>
            <a:r>
              <a:rPr lang="es-CO" b="1" dirty="0">
                <a:solidFill>
                  <a:schemeClr val="tx2"/>
                </a:solidFill>
              </a:rPr>
              <a:t>Balance en Cuenta corriente</a:t>
            </a:r>
          </a:p>
          <a:p>
            <a:pPr algn="ctr"/>
            <a:r>
              <a:rPr lang="es-CO" b="1" dirty="0">
                <a:solidFill>
                  <a:schemeClr val="tx2"/>
                </a:solidFill>
              </a:rPr>
              <a:t>% del PIB</a:t>
            </a:r>
          </a:p>
        </p:txBody>
      </p:sp>
    </p:spTree>
    <p:extLst>
      <p:ext uri="{BB962C8B-B14F-4D97-AF65-F5344CB8AC3E}">
        <p14:creationId xmlns:p14="http://schemas.microsoft.com/office/powerpoint/2010/main" val="254520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154884" y="4764974"/>
            <a:ext cx="846116" cy="378526"/>
          </a:xfrm>
          <a:prstGeom prst="rect">
            <a:avLst/>
          </a:prstGeom>
          <a:noFill/>
          <a:ln w="9525">
            <a:noFill/>
            <a:miter lim="800000"/>
            <a:headEnd/>
            <a:tailEnd/>
          </a:ln>
        </p:spPr>
      </p:pic>
      <p:graphicFrame>
        <p:nvGraphicFramePr>
          <p:cNvPr id="4" name="Marcador de contenido 3"/>
          <p:cNvGraphicFramePr>
            <a:graphicFrameLocks noGrp="1"/>
          </p:cNvGraphicFramePr>
          <p:nvPr>
            <p:ph idx="1"/>
            <p:extLst/>
          </p:nvPr>
        </p:nvGraphicFramePr>
        <p:xfrm>
          <a:off x="1601670" y="734971"/>
          <a:ext cx="6210692" cy="4104531"/>
        </p:xfrm>
        <a:graphic>
          <a:graphicData uri="http://schemas.openxmlformats.org/drawingml/2006/table">
            <a:tbl>
              <a:tblPr firstRow="1" bandRow="1">
                <a:tableStyleId>{5C22544A-7EE6-4342-B048-85BDC9FD1C3A}</a:tableStyleId>
              </a:tblPr>
              <a:tblGrid>
                <a:gridCol w="1552673">
                  <a:extLst>
                    <a:ext uri="{9D8B030D-6E8A-4147-A177-3AD203B41FA5}">
                      <a16:colId xmlns:a16="http://schemas.microsoft.com/office/drawing/2014/main" val="517681697"/>
                    </a:ext>
                  </a:extLst>
                </a:gridCol>
                <a:gridCol w="1552673">
                  <a:extLst>
                    <a:ext uri="{9D8B030D-6E8A-4147-A177-3AD203B41FA5}">
                      <a16:colId xmlns:a16="http://schemas.microsoft.com/office/drawing/2014/main" val="4059610830"/>
                    </a:ext>
                  </a:extLst>
                </a:gridCol>
                <a:gridCol w="1552673">
                  <a:extLst>
                    <a:ext uri="{9D8B030D-6E8A-4147-A177-3AD203B41FA5}">
                      <a16:colId xmlns:a16="http://schemas.microsoft.com/office/drawing/2014/main" val="224347972"/>
                    </a:ext>
                  </a:extLst>
                </a:gridCol>
                <a:gridCol w="1552673">
                  <a:extLst>
                    <a:ext uri="{9D8B030D-6E8A-4147-A177-3AD203B41FA5}">
                      <a16:colId xmlns:a16="http://schemas.microsoft.com/office/drawing/2014/main" val="3461174529"/>
                    </a:ext>
                  </a:extLst>
                </a:gridCol>
              </a:tblGrid>
              <a:tr h="522047">
                <a:tc gridSpan="4">
                  <a:txBody>
                    <a:bodyPr/>
                    <a:lstStyle/>
                    <a:p>
                      <a:pPr algn="ctr"/>
                      <a:r>
                        <a:rPr lang="es-CO" sz="1500" dirty="0">
                          <a:latin typeface="Tahoma" panose="020B0604030504040204" pitchFamily="34" charset="0"/>
                          <a:ea typeface="Tahoma" panose="020B0604030504040204" pitchFamily="34" charset="0"/>
                          <a:cs typeface="Tahoma" panose="020B0604030504040204" pitchFamily="34" charset="0"/>
                        </a:rPr>
                        <a:t>Valor exportaciones por tipo de productos </a:t>
                      </a:r>
                    </a:p>
                    <a:p>
                      <a:pPr algn="ctr"/>
                      <a:r>
                        <a:rPr lang="es-CO" sz="1500" dirty="0">
                          <a:latin typeface="Tahoma" panose="020B0604030504040204" pitchFamily="34" charset="0"/>
                          <a:ea typeface="Tahoma" panose="020B0604030504040204" pitchFamily="34" charset="0"/>
                          <a:cs typeface="Tahoma" panose="020B0604030504040204" pitchFamily="34" charset="0"/>
                        </a:rPr>
                        <a:t>Millones de dólares</a:t>
                      </a:r>
                    </a:p>
                  </a:txBody>
                  <a:tcPr marL="68580" marR="68580" marT="31173" marB="31173"/>
                </a:tc>
                <a:tc hMerge="1">
                  <a:txBody>
                    <a:bodyPr/>
                    <a:lstStyle/>
                    <a:p>
                      <a:pPr algn="ctr"/>
                      <a:endParaRPr lang="es-CO" dirty="0"/>
                    </a:p>
                  </a:txBody>
                  <a:tcPr/>
                </a:tc>
                <a:tc hMerge="1">
                  <a:txBody>
                    <a:bodyPr/>
                    <a:lstStyle/>
                    <a:p>
                      <a:endParaRPr lang="es-CO" dirty="0"/>
                    </a:p>
                  </a:txBody>
                  <a:tcPr/>
                </a:tc>
                <a:tc hMerge="1">
                  <a:txBody>
                    <a:bodyPr/>
                    <a:lstStyle/>
                    <a:p>
                      <a:pPr algn="ctr"/>
                      <a:endParaRPr lang="es-CO" dirty="0"/>
                    </a:p>
                  </a:txBody>
                  <a:tcPr/>
                </a:tc>
                <a:extLst>
                  <a:ext uri="{0D108BD9-81ED-4DB2-BD59-A6C34878D82A}">
                    <a16:rowId xmlns:a16="http://schemas.microsoft.com/office/drawing/2014/main" val="3638828165"/>
                  </a:ext>
                </a:extLst>
              </a:tr>
              <a:tr h="639608">
                <a:tc>
                  <a:txBody>
                    <a:bodyPr/>
                    <a:lstStyle/>
                    <a:p>
                      <a:endParaRPr lang="es-CO" sz="1300" dirty="0">
                        <a:latin typeface="Tahoma" panose="020B0604030504040204" pitchFamily="34" charset="0"/>
                        <a:ea typeface="Tahoma" panose="020B0604030504040204" pitchFamily="34" charset="0"/>
                        <a:cs typeface="Tahoma" panose="020B0604030504040204" pitchFamily="34" charset="0"/>
                      </a:endParaRPr>
                    </a:p>
                  </a:txBody>
                  <a:tcPr marL="68580" marR="68580" marT="28339" marB="28339"/>
                </a:tc>
                <a:tc>
                  <a:txBody>
                    <a:bodyPr/>
                    <a:lstStyle/>
                    <a:p>
                      <a:pPr algn="ctr"/>
                      <a:r>
                        <a:rPr lang="es-CO" sz="1300" b="1" dirty="0">
                          <a:latin typeface="Tahoma" panose="020B0604030504040204" pitchFamily="34" charset="0"/>
                          <a:ea typeface="Tahoma" panose="020B0604030504040204" pitchFamily="34" charset="0"/>
                          <a:cs typeface="Tahoma" panose="020B0604030504040204" pitchFamily="34" charset="0"/>
                        </a:rPr>
                        <a:t>Enero- noviembre</a:t>
                      </a:r>
                    </a:p>
                    <a:p>
                      <a:pPr algn="ctr"/>
                      <a:r>
                        <a:rPr lang="es-CO" sz="1300" b="1" dirty="0">
                          <a:latin typeface="Tahoma" panose="020B0604030504040204" pitchFamily="34" charset="0"/>
                          <a:ea typeface="Tahoma" panose="020B0604030504040204" pitchFamily="34" charset="0"/>
                          <a:cs typeface="Tahoma" panose="020B0604030504040204" pitchFamily="34" charset="0"/>
                        </a:rPr>
                        <a:t>2016</a:t>
                      </a:r>
                    </a:p>
                  </a:txBody>
                  <a:tcPr marL="68580" marR="68580" marT="28339" marB="28339"/>
                </a:tc>
                <a:tc>
                  <a:txBody>
                    <a:bodyPr/>
                    <a:lstStyle/>
                    <a:p>
                      <a:pPr algn="ctr"/>
                      <a:r>
                        <a:rPr lang="es-CO" sz="1300" b="1" dirty="0">
                          <a:latin typeface="Tahoma" panose="020B0604030504040204" pitchFamily="34" charset="0"/>
                          <a:ea typeface="Tahoma" panose="020B0604030504040204" pitchFamily="34" charset="0"/>
                          <a:cs typeface="Tahoma" panose="020B0604030504040204" pitchFamily="34" charset="0"/>
                        </a:rPr>
                        <a:t>Enero-</a:t>
                      </a:r>
                    </a:p>
                    <a:p>
                      <a:pPr algn="ctr"/>
                      <a:r>
                        <a:rPr lang="es-CO" sz="1300" b="1" dirty="0">
                          <a:latin typeface="Tahoma" panose="020B0604030504040204" pitchFamily="34" charset="0"/>
                          <a:ea typeface="Tahoma" panose="020B0604030504040204" pitchFamily="34" charset="0"/>
                          <a:cs typeface="Tahoma" panose="020B0604030504040204" pitchFamily="34" charset="0"/>
                        </a:rPr>
                        <a:t>noviembre</a:t>
                      </a:r>
                    </a:p>
                    <a:p>
                      <a:pPr algn="ctr"/>
                      <a:r>
                        <a:rPr lang="es-CO" sz="1300" b="1" dirty="0">
                          <a:latin typeface="Tahoma" panose="020B0604030504040204" pitchFamily="34" charset="0"/>
                          <a:ea typeface="Tahoma" panose="020B0604030504040204" pitchFamily="34" charset="0"/>
                          <a:cs typeface="Tahoma" panose="020B0604030504040204" pitchFamily="34" charset="0"/>
                        </a:rPr>
                        <a:t>2017</a:t>
                      </a:r>
                    </a:p>
                  </a:txBody>
                  <a:tcPr marL="68580" marR="68580" marT="28339" marB="28339"/>
                </a:tc>
                <a:tc>
                  <a:txBody>
                    <a:bodyPr/>
                    <a:lstStyle/>
                    <a:p>
                      <a:pPr algn="ctr"/>
                      <a:r>
                        <a:rPr lang="es-CO" sz="1300" b="1" dirty="0">
                          <a:latin typeface="Tahoma" panose="020B0604030504040204" pitchFamily="34" charset="0"/>
                          <a:ea typeface="Tahoma" panose="020B0604030504040204" pitchFamily="34" charset="0"/>
                          <a:cs typeface="Tahoma" panose="020B0604030504040204" pitchFamily="34" charset="0"/>
                        </a:rPr>
                        <a:t>Var</a:t>
                      </a:r>
                    </a:p>
                    <a:p>
                      <a:pPr algn="ctr"/>
                      <a:r>
                        <a:rPr lang="es-CO" sz="1300" b="1" dirty="0">
                          <a:latin typeface="Tahoma" panose="020B0604030504040204" pitchFamily="34" charset="0"/>
                          <a:ea typeface="Tahoma" panose="020B0604030504040204" pitchFamily="34" charset="0"/>
                          <a:cs typeface="Tahoma" panose="020B0604030504040204" pitchFamily="34" charset="0"/>
                        </a:rPr>
                        <a:t>%</a:t>
                      </a:r>
                    </a:p>
                  </a:txBody>
                  <a:tcPr marL="68580" marR="68580" marT="28339" marB="28339"/>
                </a:tc>
                <a:extLst>
                  <a:ext uri="{0D108BD9-81ED-4DB2-BD59-A6C34878D82A}">
                    <a16:rowId xmlns:a16="http://schemas.microsoft.com/office/drawing/2014/main" val="21440832"/>
                  </a:ext>
                </a:extLst>
              </a:tr>
              <a:tr h="586416">
                <a:tc>
                  <a:txBody>
                    <a:bodyPr/>
                    <a:lstStyle/>
                    <a:p>
                      <a:r>
                        <a:rPr lang="es-CO" sz="1300" dirty="0">
                          <a:latin typeface="Tahoma" panose="020B0604030504040204" pitchFamily="34" charset="0"/>
                          <a:ea typeface="Tahoma" panose="020B0604030504040204" pitchFamily="34" charset="0"/>
                          <a:cs typeface="Tahoma" panose="020B0604030504040204" pitchFamily="34" charset="0"/>
                        </a:rPr>
                        <a:t>Combustibles y  minería</a:t>
                      </a:r>
                    </a:p>
                  </a:txBody>
                  <a:tcPr marL="68580" marR="68580" marT="28339" marB="28339" anchor="ctr"/>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14.061,2</a:t>
                      </a:r>
                    </a:p>
                  </a:txBody>
                  <a:tcPr marL="68580" marR="68580" marT="28339" marB="28339" anchor="ctr"/>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18.292,4</a:t>
                      </a:r>
                    </a:p>
                  </a:txBody>
                  <a:tcPr marL="68580" marR="68580" marT="28339" marB="28339" anchor="ctr"/>
                </a:tc>
                <a:tc>
                  <a:txBody>
                    <a:bodyPr/>
                    <a:lstStyle/>
                    <a:p>
                      <a:pPr algn="ctr"/>
                      <a:r>
                        <a:rPr lang="es-CO" sz="1300" b="1" dirty="0">
                          <a:latin typeface="Tahoma" panose="020B0604030504040204" pitchFamily="34" charset="0"/>
                          <a:ea typeface="Tahoma" panose="020B0604030504040204" pitchFamily="34" charset="0"/>
                          <a:cs typeface="Tahoma" panose="020B0604030504040204" pitchFamily="34" charset="0"/>
                        </a:rPr>
                        <a:t>30,1</a:t>
                      </a:r>
                    </a:p>
                  </a:txBody>
                  <a:tcPr marL="68580" marR="68580" marT="28339" marB="28339" anchor="ctr"/>
                </a:tc>
                <a:extLst>
                  <a:ext uri="{0D108BD9-81ED-4DB2-BD59-A6C34878D82A}">
                    <a16:rowId xmlns:a16="http://schemas.microsoft.com/office/drawing/2014/main" val="1923247028"/>
                  </a:ext>
                </a:extLst>
              </a:tr>
              <a:tr h="586416">
                <a:tc>
                  <a:txBody>
                    <a:bodyPr/>
                    <a:lstStyle/>
                    <a:p>
                      <a:r>
                        <a:rPr lang="es-CO" sz="1300" dirty="0">
                          <a:latin typeface="Tahoma" panose="020B0604030504040204" pitchFamily="34" charset="0"/>
                          <a:ea typeface="Tahoma" panose="020B0604030504040204" pitchFamily="34" charset="0"/>
                          <a:cs typeface="Tahoma" panose="020B0604030504040204" pitchFamily="34" charset="0"/>
                        </a:rPr>
                        <a:t>Agropecuarios (incluye café)</a:t>
                      </a:r>
                    </a:p>
                  </a:txBody>
                  <a:tcPr marL="68580" marR="68580" marT="28339" marB="28339" anchor="ctr"/>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6.027,5</a:t>
                      </a:r>
                    </a:p>
                  </a:txBody>
                  <a:tcPr marL="68580" marR="68580" marT="28339" marB="28339" anchor="ctr"/>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6.802,6</a:t>
                      </a:r>
                    </a:p>
                  </a:txBody>
                  <a:tcPr marL="68580" marR="68580" marT="28339" marB="28339" anchor="ctr"/>
                </a:tc>
                <a:tc>
                  <a:txBody>
                    <a:bodyPr/>
                    <a:lstStyle/>
                    <a:p>
                      <a:pPr algn="ctr"/>
                      <a:r>
                        <a:rPr lang="es-CO" sz="1300" b="1" dirty="0">
                          <a:latin typeface="Tahoma" panose="020B0604030504040204" pitchFamily="34" charset="0"/>
                          <a:ea typeface="Tahoma" panose="020B0604030504040204" pitchFamily="34" charset="0"/>
                          <a:cs typeface="Tahoma" panose="020B0604030504040204" pitchFamily="34" charset="0"/>
                        </a:rPr>
                        <a:t>12,9</a:t>
                      </a:r>
                    </a:p>
                  </a:txBody>
                  <a:tcPr marL="68580" marR="68580" marT="28339" marB="28339" anchor="ctr"/>
                </a:tc>
                <a:extLst>
                  <a:ext uri="{0D108BD9-81ED-4DB2-BD59-A6C34878D82A}">
                    <a16:rowId xmlns:a16="http://schemas.microsoft.com/office/drawing/2014/main" val="1439948042"/>
                  </a:ext>
                </a:extLst>
              </a:tr>
              <a:tr h="695305">
                <a:tc>
                  <a:txBody>
                    <a:bodyPr/>
                    <a:lstStyle/>
                    <a:p>
                      <a:r>
                        <a:rPr lang="es-CO" sz="1300" dirty="0">
                          <a:latin typeface="Tahoma" panose="020B0604030504040204" pitchFamily="34" charset="0"/>
                          <a:ea typeface="Tahoma" panose="020B0604030504040204" pitchFamily="34" charset="0"/>
                          <a:cs typeface="Tahoma" panose="020B0604030504040204" pitchFamily="34" charset="0"/>
                        </a:rPr>
                        <a:t>Manufacturas y otros a Venezuela</a:t>
                      </a:r>
                    </a:p>
                  </a:txBody>
                  <a:tcPr marL="68580" marR="68580" marT="28339" marB="28339" anchor="ctr"/>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377,6</a:t>
                      </a:r>
                    </a:p>
                  </a:txBody>
                  <a:tcPr marL="68580" marR="68580" marT="28339" marB="28339" anchor="ctr"/>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210,6</a:t>
                      </a:r>
                    </a:p>
                  </a:txBody>
                  <a:tcPr marL="68580" marR="68580" marT="28339" marB="28339" anchor="ctr"/>
                </a:tc>
                <a:tc>
                  <a:txBody>
                    <a:bodyPr/>
                    <a:lstStyle/>
                    <a:p>
                      <a:pPr algn="ctr"/>
                      <a:r>
                        <a:rPr lang="es-CO" sz="1300" b="1" dirty="0">
                          <a:latin typeface="Tahoma" panose="020B0604030504040204" pitchFamily="34" charset="0"/>
                          <a:ea typeface="Tahoma" panose="020B0604030504040204" pitchFamily="34" charset="0"/>
                          <a:cs typeface="Tahoma" panose="020B0604030504040204" pitchFamily="34" charset="0"/>
                        </a:rPr>
                        <a:t>-44,2</a:t>
                      </a:r>
                    </a:p>
                  </a:txBody>
                  <a:tcPr marL="68580" marR="68580" marT="28339" marB="28339" anchor="ctr"/>
                </a:tc>
                <a:extLst>
                  <a:ext uri="{0D108BD9-81ED-4DB2-BD59-A6C34878D82A}">
                    <a16:rowId xmlns:a16="http://schemas.microsoft.com/office/drawing/2014/main" val="2882813271"/>
                  </a:ext>
                </a:extLst>
              </a:tr>
              <a:tr h="760699">
                <a:tc>
                  <a:txBody>
                    <a:bodyPr/>
                    <a:lstStyle/>
                    <a:p>
                      <a:r>
                        <a:rPr lang="es-CO" sz="1300" dirty="0">
                          <a:latin typeface="Tahoma" panose="020B0604030504040204" pitchFamily="34" charset="0"/>
                          <a:ea typeface="Tahoma" panose="020B0604030504040204" pitchFamily="34" charset="0"/>
                          <a:cs typeface="Tahoma" panose="020B0604030504040204" pitchFamily="34" charset="0"/>
                        </a:rPr>
                        <a:t>Manufacturas y otros excl. Venezuela</a:t>
                      </a:r>
                    </a:p>
                  </a:txBody>
                  <a:tcPr marL="68580" marR="68580" marT="28339" marB="28339"/>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7.813,4</a:t>
                      </a:r>
                    </a:p>
                  </a:txBody>
                  <a:tcPr marL="68580" marR="68580" marT="28339" marB="28339" anchor="ctr"/>
                </a:tc>
                <a:tc>
                  <a:txBody>
                    <a:bodyPr/>
                    <a:lstStyle/>
                    <a:p>
                      <a:pPr algn="ctr"/>
                      <a:r>
                        <a:rPr lang="es-CO" sz="1300" dirty="0">
                          <a:latin typeface="Tahoma" panose="020B0604030504040204" pitchFamily="34" charset="0"/>
                          <a:ea typeface="Tahoma" panose="020B0604030504040204" pitchFamily="34" charset="0"/>
                          <a:cs typeface="Tahoma" panose="020B0604030504040204" pitchFamily="34" charset="0"/>
                        </a:rPr>
                        <a:t>8.515,4</a:t>
                      </a:r>
                    </a:p>
                  </a:txBody>
                  <a:tcPr marL="68580" marR="68580" marT="28339" marB="28339" anchor="ctr"/>
                </a:tc>
                <a:tc>
                  <a:txBody>
                    <a:bodyPr/>
                    <a:lstStyle/>
                    <a:p>
                      <a:pPr algn="ctr"/>
                      <a:r>
                        <a:rPr lang="es-CO" sz="1300" b="1" dirty="0">
                          <a:latin typeface="Tahoma" panose="020B0604030504040204" pitchFamily="34" charset="0"/>
                          <a:ea typeface="Tahoma" panose="020B0604030504040204" pitchFamily="34" charset="0"/>
                          <a:cs typeface="Tahoma" panose="020B0604030504040204" pitchFamily="34" charset="0"/>
                        </a:rPr>
                        <a:t>8,9</a:t>
                      </a:r>
                    </a:p>
                  </a:txBody>
                  <a:tcPr marL="68580" marR="68580" marT="28339" marB="28339" anchor="ctr"/>
                </a:tc>
                <a:extLst>
                  <a:ext uri="{0D108BD9-81ED-4DB2-BD59-A6C34878D82A}">
                    <a16:rowId xmlns:a16="http://schemas.microsoft.com/office/drawing/2014/main" val="3171567645"/>
                  </a:ext>
                </a:extLst>
              </a:tr>
              <a:tr h="302610">
                <a:tc>
                  <a:txBody>
                    <a:bodyPr/>
                    <a:lstStyle/>
                    <a:p>
                      <a:r>
                        <a:rPr lang="es-CO" sz="1500" b="1" dirty="0">
                          <a:latin typeface="Tahoma" panose="020B0604030504040204" pitchFamily="34" charset="0"/>
                          <a:ea typeface="Tahoma" panose="020B0604030504040204" pitchFamily="34" charset="0"/>
                          <a:cs typeface="Tahoma" panose="020B0604030504040204" pitchFamily="34" charset="0"/>
                        </a:rPr>
                        <a:t>Total</a:t>
                      </a:r>
                    </a:p>
                  </a:txBody>
                  <a:tcPr marL="68580" marR="68580" marT="28339" marB="28339">
                    <a:solidFill>
                      <a:schemeClr val="accent1"/>
                    </a:solidFill>
                  </a:tcPr>
                </a:tc>
                <a:tc>
                  <a:txBody>
                    <a:bodyPr/>
                    <a:lstStyle/>
                    <a:p>
                      <a:pPr algn="ctr"/>
                      <a:r>
                        <a:rPr lang="es-CO" sz="1500" b="1" dirty="0">
                          <a:latin typeface="Tahoma" panose="020B0604030504040204" pitchFamily="34" charset="0"/>
                          <a:ea typeface="Tahoma" panose="020B0604030504040204" pitchFamily="34" charset="0"/>
                          <a:cs typeface="Tahoma" panose="020B0604030504040204" pitchFamily="34" charset="0"/>
                        </a:rPr>
                        <a:t>28.279,7</a:t>
                      </a:r>
                    </a:p>
                  </a:txBody>
                  <a:tcPr marL="68580" marR="68580" marT="28339" marB="28339" anchor="ctr">
                    <a:solidFill>
                      <a:schemeClr val="accent1"/>
                    </a:solidFill>
                  </a:tcPr>
                </a:tc>
                <a:tc>
                  <a:txBody>
                    <a:bodyPr/>
                    <a:lstStyle/>
                    <a:p>
                      <a:pPr algn="ctr"/>
                      <a:r>
                        <a:rPr lang="es-CO" sz="1500" b="1" dirty="0">
                          <a:latin typeface="Tahoma" panose="020B0604030504040204" pitchFamily="34" charset="0"/>
                          <a:ea typeface="Tahoma" panose="020B0604030504040204" pitchFamily="34" charset="0"/>
                          <a:cs typeface="Tahoma" panose="020B0604030504040204" pitchFamily="34" charset="0"/>
                        </a:rPr>
                        <a:t>33.821,0</a:t>
                      </a:r>
                    </a:p>
                  </a:txBody>
                  <a:tcPr marL="68580" marR="68580" marT="28339" marB="28339" anchor="ctr">
                    <a:solidFill>
                      <a:schemeClr val="accent1"/>
                    </a:solidFill>
                  </a:tcPr>
                </a:tc>
                <a:tc>
                  <a:txBody>
                    <a:bodyPr/>
                    <a:lstStyle/>
                    <a:p>
                      <a:pPr algn="ctr"/>
                      <a:r>
                        <a:rPr lang="es-CO" sz="1500" b="1" dirty="0">
                          <a:latin typeface="Tahoma" panose="020B0604030504040204" pitchFamily="34" charset="0"/>
                          <a:ea typeface="Tahoma" panose="020B0604030504040204" pitchFamily="34" charset="0"/>
                          <a:cs typeface="Tahoma" panose="020B0604030504040204" pitchFamily="34" charset="0"/>
                        </a:rPr>
                        <a:t>19,6</a:t>
                      </a:r>
                    </a:p>
                  </a:txBody>
                  <a:tcPr marL="68580" marR="68580" marT="28339" marB="28339" anchor="ctr">
                    <a:solidFill>
                      <a:schemeClr val="accent1"/>
                    </a:solidFill>
                  </a:tcPr>
                </a:tc>
                <a:extLst>
                  <a:ext uri="{0D108BD9-81ED-4DB2-BD59-A6C34878D82A}">
                    <a16:rowId xmlns:a16="http://schemas.microsoft.com/office/drawing/2014/main" val="195039390"/>
                  </a:ext>
                </a:extLst>
              </a:tr>
            </a:tbl>
          </a:graphicData>
        </a:graphic>
      </p:graphicFrame>
      <p:sp>
        <p:nvSpPr>
          <p:cNvPr id="3" name="CuadroTexto 2"/>
          <p:cNvSpPr txBox="1"/>
          <p:nvPr/>
        </p:nvSpPr>
        <p:spPr>
          <a:xfrm>
            <a:off x="1439653" y="204056"/>
            <a:ext cx="6218448" cy="553998"/>
          </a:xfrm>
          <a:prstGeom prst="rect">
            <a:avLst/>
          </a:prstGeom>
          <a:noFill/>
        </p:spPr>
        <p:txBody>
          <a:bodyPr wrap="square" rtlCol="0">
            <a:spAutoFit/>
          </a:bodyPr>
          <a:lstStyle/>
          <a:p>
            <a:pPr algn="ctr"/>
            <a:r>
              <a:rPr lang="es-CO" sz="15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El valor de las ventas externas finalmente empieza a repuntar, y no solamente por los precios del petróleo y el carbón…</a:t>
            </a:r>
          </a:p>
        </p:txBody>
      </p:sp>
      <p:sp>
        <p:nvSpPr>
          <p:cNvPr id="6" name="5 Rectángulo"/>
          <p:cNvSpPr/>
          <p:nvPr/>
        </p:nvSpPr>
        <p:spPr>
          <a:xfrm>
            <a:off x="1331640" y="4840002"/>
            <a:ext cx="5994666" cy="246221"/>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Fuente: DANE, Cálculos Fedesarrollo</a:t>
            </a:r>
          </a:p>
        </p:txBody>
      </p:sp>
    </p:spTree>
    <p:extLst>
      <p:ext uri="{BB962C8B-B14F-4D97-AF65-F5344CB8AC3E}">
        <p14:creationId xmlns:p14="http://schemas.microsoft.com/office/powerpoint/2010/main" val="121588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173802" y="1790566"/>
            <a:ext cx="2578880" cy="461665"/>
          </a:xfrm>
          <a:prstGeom prst="rect">
            <a:avLst/>
          </a:prstGeom>
          <a:noFill/>
        </p:spPr>
        <p:txBody>
          <a:bodyPr wrap="square" rtlCol="0">
            <a:spAutoFit/>
          </a:bodyPr>
          <a:lstStyle/>
          <a:p>
            <a:pPr algn="ctr" defTabSz="685800">
              <a:defRPr/>
            </a:pP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Inversión Extranjera Directa </a:t>
            </a:r>
          </a:p>
          <a:p>
            <a:pPr algn="ctr" defTabSz="685800">
              <a:defRPr/>
            </a:pP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4 CuadroTexto"/>
          <p:cNvSpPr txBox="1">
            <a:spLocks noChangeArrowheads="1"/>
          </p:cNvSpPr>
          <p:nvPr/>
        </p:nvSpPr>
        <p:spPr bwMode="auto">
          <a:xfrm>
            <a:off x="1228282" y="4714855"/>
            <a:ext cx="4050450" cy="246221"/>
          </a:xfrm>
          <a:prstGeom prst="rect">
            <a:avLst/>
          </a:prstGeom>
          <a:noFill/>
          <a:ln w="9525">
            <a:noFill/>
            <a:miter lim="800000"/>
            <a:headEnd/>
            <a:tailEnd/>
          </a:ln>
        </p:spPr>
        <p:txBody>
          <a:bodyPr wrap="square">
            <a:spAutoFit/>
          </a:bodyPr>
          <a:lstStyle/>
          <a:p>
            <a:pPr defTabSz="685800">
              <a:defRPr/>
            </a:pPr>
            <a:r>
              <a:rPr lang="es-CO" sz="1000" dirty="0">
                <a:solidFill>
                  <a:prstClr val="black"/>
                </a:solidFill>
                <a:latin typeface="Tahoma" pitchFamily="34" charset="0"/>
                <a:cs typeface="Tahoma" pitchFamily="34" charset="0"/>
              </a:rPr>
              <a:t>Fuente: Balanza Cambiaria - Banco de la República.</a:t>
            </a:r>
          </a:p>
        </p:txBody>
      </p:sp>
      <p:sp>
        <p:nvSpPr>
          <p:cNvPr id="15" name="1 Título"/>
          <p:cNvSpPr txBox="1">
            <a:spLocks/>
          </p:cNvSpPr>
          <p:nvPr/>
        </p:nvSpPr>
        <p:spPr>
          <a:xfrm>
            <a:off x="637563" y="587555"/>
            <a:ext cx="8045043" cy="928826"/>
          </a:xfrm>
          <a:prstGeom prst="rect">
            <a:avLst/>
          </a:prstGeom>
          <a:ln>
            <a:solidFill>
              <a:schemeClr val="tx2"/>
            </a:solid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defTabSz="685800">
              <a:lnSpc>
                <a:spcPts val="1800"/>
              </a:lnSpc>
              <a:buFont typeface="Arial" panose="020B0604020202020204" pitchFamily="34" charset="0"/>
              <a:buChar char="•"/>
              <a:defRPr/>
            </a:pPr>
            <a:r>
              <a:rPr lang="es-CO" sz="1400" b="1" dirty="0">
                <a:latin typeface="Tahoma" panose="020B0604030504040204" pitchFamily="34" charset="0"/>
                <a:ea typeface="Tahoma" panose="020B0604030504040204" pitchFamily="34" charset="0"/>
                <a:cs typeface="Tahoma" panose="020B0604030504040204" pitchFamily="34" charset="0"/>
              </a:rPr>
              <a:t>IED en petróleo y minería </a:t>
            </a:r>
            <a:r>
              <a:rPr lang="es-CO" sz="1400" dirty="0">
                <a:latin typeface="Tahoma" panose="020B0604030504040204" pitchFamily="34" charset="0"/>
                <a:ea typeface="Tahoma" panose="020B0604030504040204" pitchFamily="34" charset="0"/>
                <a:cs typeface="Tahoma" panose="020B0604030504040204" pitchFamily="34" charset="0"/>
              </a:rPr>
              <a:t>se recuperó en 2017 y probablemente seguirá haciéndolo en 2018</a:t>
            </a:r>
          </a:p>
          <a:p>
            <a:pPr marL="214313" indent="-214313" algn="l">
              <a:lnSpc>
                <a:spcPts val="1800"/>
              </a:lnSpc>
              <a:buFont typeface="Arial" panose="020B0604020202020204" pitchFamily="34" charset="0"/>
              <a:buChar char="•"/>
              <a:defRPr/>
            </a:pPr>
            <a:r>
              <a:rPr lang="es-CO" sz="1400" b="1" dirty="0">
                <a:latin typeface="Tahoma" panose="020B0604030504040204" pitchFamily="34" charset="0"/>
                <a:ea typeface="Tahoma" panose="020B0604030504040204" pitchFamily="34" charset="0"/>
                <a:cs typeface="Tahoma" panose="020B0604030504040204" pitchFamily="34" charset="0"/>
              </a:rPr>
              <a:t>IED en otros sectores </a:t>
            </a:r>
            <a:r>
              <a:rPr lang="es-CO" sz="1400" dirty="0">
                <a:latin typeface="Tahoma" panose="020B0604030504040204" pitchFamily="34" charset="0"/>
                <a:ea typeface="Tahoma" panose="020B0604030504040204" pitchFamily="34" charset="0"/>
                <a:cs typeface="Tahoma" panose="020B0604030504040204" pitchFamily="34" charset="0"/>
              </a:rPr>
              <a:t>en 2017 fue superior incluso a 2016, cuando se privatizó ISAGEN</a:t>
            </a:r>
          </a:p>
          <a:p>
            <a:pPr marL="214313" indent="-214313" algn="l" defTabSz="685800">
              <a:lnSpc>
                <a:spcPts val="1800"/>
              </a:lnSpc>
              <a:buFont typeface="Arial" panose="020B0604020202020204" pitchFamily="34" charset="0"/>
              <a:buChar char="•"/>
              <a:defRPr/>
            </a:pPr>
            <a:r>
              <a:rPr lang="es-CO" sz="1400" b="1" dirty="0">
                <a:latin typeface="Tahoma" panose="020B0604030504040204" pitchFamily="34" charset="0"/>
                <a:ea typeface="Tahoma" panose="020B0604030504040204" pitchFamily="34" charset="0"/>
                <a:cs typeface="Tahoma" panose="020B0604030504040204" pitchFamily="34" charset="0"/>
              </a:rPr>
              <a:t>Inversión de portafolio </a:t>
            </a:r>
            <a:r>
              <a:rPr lang="es-CO" sz="1400" dirty="0">
                <a:latin typeface="Tahoma" panose="020B0604030504040204" pitchFamily="34" charset="0"/>
                <a:ea typeface="Tahoma" panose="020B0604030504040204" pitchFamily="34" charset="0"/>
                <a:cs typeface="Tahoma" panose="020B0604030504040204" pitchFamily="34" charset="0"/>
              </a:rPr>
              <a:t>mantiene flujos netos positivos</a:t>
            </a:r>
          </a:p>
        </p:txBody>
      </p:sp>
      <p:sp>
        <p:nvSpPr>
          <p:cNvPr id="14" name="CuadroTexto 13"/>
          <p:cNvSpPr txBox="1"/>
          <p:nvPr/>
        </p:nvSpPr>
        <p:spPr>
          <a:xfrm>
            <a:off x="5391318" y="1796907"/>
            <a:ext cx="2578880" cy="461665"/>
          </a:xfrm>
          <a:prstGeom prst="rect">
            <a:avLst/>
          </a:prstGeom>
          <a:noFill/>
        </p:spPr>
        <p:txBody>
          <a:bodyPr wrap="square" rtlCol="0">
            <a:spAutoFit/>
          </a:bodyPr>
          <a:lstStyle/>
          <a:p>
            <a:pPr algn="ctr" defTabSz="685800">
              <a:defRPr/>
            </a:pP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Inversión de portafolio</a:t>
            </a:r>
          </a:p>
          <a:p>
            <a:pPr algn="ctr" defTabSz="685800">
              <a:defRPr/>
            </a:pP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dirty="0">
                <a:solidFill>
                  <a:prstClr val="black"/>
                </a:solidFill>
                <a:latin typeface="Tahoma" panose="020B0604030504040204" pitchFamily="34" charset="0"/>
                <a:ea typeface="Tahoma" panose="020B0604030504040204" pitchFamily="34" charset="0"/>
                <a:cs typeface="Tahoma" panose="020B0604030504040204" pitchFamily="34" charset="0"/>
              </a:rPr>
              <a:t>(Promedio mensual)</a:t>
            </a:r>
          </a:p>
        </p:txBody>
      </p:sp>
      <p:graphicFrame>
        <p:nvGraphicFramePr>
          <p:cNvPr id="16" name="Gráfico 10"/>
          <p:cNvGraphicFramePr/>
          <p:nvPr>
            <p:extLst>
              <p:ext uri="{D42A27DB-BD31-4B8C-83A1-F6EECF244321}">
                <p14:modId xmlns:p14="http://schemas.microsoft.com/office/powerpoint/2010/main" val="182186981"/>
              </p:ext>
            </p:extLst>
          </p:nvPr>
        </p:nvGraphicFramePr>
        <p:xfrm>
          <a:off x="669277" y="2094054"/>
          <a:ext cx="3674012" cy="2554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4 Marcador de contenido"/>
          <p:cNvGraphicFramePr>
            <a:graphicFrameLocks/>
          </p:cNvGraphicFramePr>
          <p:nvPr>
            <p:extLst>
              <p:ext uri="{D42A27DB-BD31-4B8C-83A1-F6EECF244321}">
                <p14:modId xmlns:p14="http://schemas.microsoft.com/office/powerpoint/2010/main" val="1982581330"/>
              </p:ext>
            </p:extLst>
          </p:nvPr>
        </p:nvGraphicFramePr>
        <p:xfrm>
          <a:off x="4572000" y="2027740"/>
          <a:ext cx="4050450" cy="2933336"/>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B98280BF-9D3F-473F-8642-83F07D6FFF5A}"/>
              </a:ext>
            </a:extLst>
          </p:cNvPr>
          <p:cNvSpPr txBox="1"/>
          <p:nvPr/>
        </p:nvSpPr>
        <p:spPr>
          <a:xfrm>
            <a:off x="3253507" y="147253"/>
            <a:ext cx="2643672" cy="369332"/>
          </a:xfrm>
          <a:prstGeom prst="rect">
            <a:avLst/>
          </a:prstGeom>
          <a:noFill/>
        </p:spPr>
        <p:txBody>
          <a:bodyPr wrap="none" rtlCol="0">
            <a:spAutoFit/>
          </a:bodyPr>
          <a:lstStyle/>
          <a:p>
            <a:r>
              <a:rPr lang="es-CO"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Inversión extranjera </a:t>
            </a:r>
          </a:p>
        </p:txBody>
      </p:sp>
    </p:spTree>
    <p:extLst>
      <p:ext uri="{BB962C8B-B14F-4D97-AF65-F5344CB8AC3E}">
        <p14:creationId xmlns:p14="http://schemas.microsoft.com/office/powerpoint/2010/main" val="310446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396146" y="350971"/>
            <a:ext cx="2425664" cy="461665"/>
          </a:xfrm>
          <a:prstGeom prst="rect">
            <a:avLst/>
          </a:prstGeom>
          <a:noFill/>
        </p:spPr>
        <p:txBody>
          <a:bodyPr wrap="none" rtlCol="0">
            <a:spAutoFit/>
          </a:bodyPr>
          <a:lstStyle/>
          <a:p>
            <a:r>
              <a:rPr lang="es-VE" sz="2400" b="1" dirty="0">
                <a:solidFill>
                  <a:schemeClr val="tx2"/>
                </a:solidFill>
                <a:latin typeface="Tahoma" pitchFamily="34" charset="0"/>
                <a:ea typeface="Tahoma" pitchFamily="34" charset="0"/>
                <a:cs typeface="Tahoma" pitchFamily="34" charset="0"/>
              </a:rPr>
              <a:t>Plan de Temas</a:t>
            </a:r>
          </a:p>
        </p:txBody>
      </p:sp>
      <p:sp>
        <p:nvSpPr>
          <p:cNvPr id="13" name="8 Recortar rectángulo de esquina sencilla"/>
          <p:cNvSpPr/>
          <p:nvPr/>
        </p:nvSpPr>
        <p:spPr>
          <a:xfrm>
            <a:off x="1725708" y="2949792"/>
            <a:ext cx="5688752"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Actividad económica y perspectivas de crecimiento</a:t>
            </a:r>
          </a:p>
        </p:txBody>
      </p:sp>
      <p:sp>
        <p:nvSpPr>
          <p:cNvPr id="15" name="6 Recortar rectángulo de esquina sencilla"/>
          <p:cNvSpPr/>
          <p:nvPr/>
        </p:nvSpPr>
        <p:spPr>
          <a:xfrm>
            <a:off x="1725708" y="1005576"/>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350" b="1" dirty="0">
                <a:latin typeface="Tahoma" pitchFamily="34" charset="0"/>
                <a:ea typeface="Tahoma" pitchFamily="34" charset="0"/>
                <a:cs typeface="Tahoma" pitchFamily="34" charset="0"/>
              </a:rPr>
              <a:t>Entorno internacional</a:t>
            </a:r>
            <a:endParaRPr lang="en-US" sz="1350" b="1" dirty="0">
              <a:solidFill>
                <a:schemeClr val="bg1"/>
              </a:solidFill>
              <a:latin typeface="Tahoma" pitchFamily="34" charset="0"/>
              <a:cs typeface="Tahoma" pitchFamily="34" charset="0"/>
            </a:endParaRPr>
          </a:p>
        </p:txBody>
      </p:sp>
      <p:sp>
        <p:nvSpPr>
          <p:cNvPr id="16" name="7 Recortar rectángulo de esquina sencilla"/>
          <p:cNvSpPr/>
          <p:nvPr/>
        </p:nvSpPr>
        <p:spPr>
          <a:xfrm>
            <a:off x="1725708" y="2341546"/>
            <a:ext cx="5707800" cy="486000"/>
          </a:xfrm>
          <a:prstGeom prst="snip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Variables financieras internas, inflación y política monetaria</a:t>
            </a:r>
          </a:p>
        </p:txBody>
      </p:sp>
      <p:sp>
        <p:nvSpPr>
          <p:cNvPr id="7" name="7 Recortar rectángulo de esquina sencilla"/>
          <p:cNvSpPr/>
          <p:nvPr/>
        </p:nvSpPr>
        <p:spPr>
          <a:xfrm>
            <a:off x="1725708" y="3658581"/>
            <a:ext cx="5654604" cy="486000"/>
          </a:xfrm>
          <a:prstGeom prst="snip1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Finanzas públicas y regla fiscal</a:t>
            </a:r>
          </a:p>
        </p:txBody>
      </p:sp>
      <p:sp>
        <p:nvSpPr>
          <p:cNvPr id="8" name="7 Recortar rectángulo de esquina sencilla"/>
          <p:cNvSpPr/>
          <p:nvPr/>
        </p:nvSpPr>
        <p:spPr>
          <a:xfrm>
            <a:off x="1725708" y="1689323"/>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Balance externo</a:t>
            </a:r>
          </a:p>
        </p:txBody>
      </p:sp>
      <p:pic>
        <p:nvPicPr>
          <p:cNvPr id="9" name="Picture 2">
            <a:extLst>
              <a:ext uri="{FF2B5EF4-FFF2-40B4-BE49-F238E27FC236}">
                <a16:creationId xmlns:a16="http://schemas.microsoft.com/office/drawing/2014/main" id="{03C4D579-E64E-4BF3-AE55-1FC57733FA15}"/>
              </a:ext>
            </a:extLst>
          </p:cNvPr>
          <p:cNvPicPr>
            <a:picLocks noChangeAspect="1" noChangeArrowheads="1"/>
          </p:cNvPicPr>
          <p:nvPr/>
        </p:nvPicPr>
        <p:blipFill>
          <a:blip r:embed="rId2" cstate="print"/>
          <a:srcRect/>
          <a:stretch>
            <a:fillRect/>
          </a:stretch>
        </p:blipFill>
        <p:spPr bwMode="auto">
          <a:xfrm>
            <a:off x="7415876" y="4452454"/>
            <a:ext cx="1688123" cy="651539"/>
          </a:xfrm>
          <a:prstGeom prst="rect">
            <a:avLst/>
          </a:prstGeom>
          <a:noFill/>
          <a:ln w="9525">
            <a:noFill/>
            <a:miter lim="800000"/>
            <a:headEnd/>
            <a:tailEnd/>
          </a:ln>
        </p:spPr>
      </p:pic>
      <p:pic>
        <p:nvPicPr>
          <p:cNvPr id="12" name="Imagen 11">
            <a:extLst>
              <a:ext uri="{FF2B5EF4-FFF2-40B4-BE49-F238E27FC236}">
                <a16:creationId xmlns:a16="http://schemas.microsoft.com/office/drawing/2014/main" id="{F910608D-B034-43C2-B8DB-B0FA96461480}"/>
              </a:ext>
            </a:extLst>
          </p:cNvPr>
          <p:cNvPicPr>
            <a:picLocks noChangeAspect="1"/>
          </p:cNvPicPr>
          <p:nvPr/>
        </p:nvPicPr>
        <p:blipFill>
          <a:blip r:embed="rId3"/>
          <a:stretch>
            <a:fillRect/>
          </a:stretch>
        </p:blipFill>
        <p:spPr>
          <a:xfrm>
            <a:off x="83890" y="4438977"/>
            <a:ext cx="1440103" cy="647620"/>
          </a:xfrm>
          <a:prstGeom prst="rect">
            <a:avLst/>
          </a:prstGeom>
        </p:spPr>
      </p:pic>
    </p:spTree>
    <p:extLst>
      <p:ext uri="{BB962C8B-B14F-4D97-AF65-F5344CB8AC3E}">
        <p14:creationId xmlns:p14="http://schemas.microsoft.com/office/powerpoint/2010/main" val="24891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7595165" y="4484096"/>
            <a:ext cx="1510945" cy="675950"/>
          </a:xfrm>
          <a:prstGeom prst="rect">
            <a:avLst/>
          </a:prstGeom>
          <a:noFill/>
          <a:ln w="9525">
            <a:noFill/>
            <a:miter lim="800000"/>
            <a:headEnd/>
            <a:tailEnd/>
          </a:ln>
        </p:spPr>
      </p:pic>
      <p:sp>
        <p:nvSpPr>
          <p:cNvPr id="12" name="10 Rectángulo"/>
          <p:cNvSpPr/>
          <p:nvPr/>
        </p:nvSpPr>
        <p:spPr>
          <a:xfrm>
            <a:off x="1169622" y="4913825"/>
            <a:ext cx="2206624" cy="246221"/>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Fuente: </a:t>
            </a:r>
            <a:r>
              <a:rPr lang="es-CO" sz="1000" i="1" dirty="0">
                <a:solidFill>
                  <a:prstClr val="black"/>
                </a:solidFill>
                <a:latin typeface="Tahoma" pitchFamily="34" charset="0"/>
                <a:ea typeface="Tahoma" pitchFamily="34" charset="0"/>
                <a:cs typeface="Tahoma" pitchFamily="34" charset="0"/>
              </a:rPr>
              <a:t>Banco de la República</a:t>
            </a:r>
            <a:r>
              <a:rPr lang="es-CO" sz="825" dirty="0">
                <a:solidFill>
                  <a:prstClr val="black"/>
                </a:solidFill>
                <a:latin typeface="Tahoma" pitchFamily="34" charset="0"/>
                <a:ea typeface="Tahoma" pitchFamily="34" charset="0"/>
                <a:cs typeface="Tahoma" pitchFamily="34" charset="0"/>
              </a:rPr>
              <a:t>.</a:t>
            </a:r>
            <a:endParaRPr lang="es-CO" sz="825" dirty="0">
              <a:solidFill>
                <a:prstClr val="black"/>
              </a:solidFill>
            </a:endParaRPr>
          </a:p>
        </p:txBody>
      </p:sp>
      <p:sp>
        <p:nvSpPr>
          <p:cNvPr id="2" name="Título 1"/>
          <p:cNvSpPr>
            <a:spLocks noGrp="1"/>
          </p:cNvSpPr>
          <p:nvPr>
            <p:ph type="title"/>
          </p:nvPr>
        </p:nvSpPr>
        <p:spPr>
          <a:xfrm>
            <a:off x="1485900" y="185685"/>
            <a:ext cx="6172200" cy="553998"/>
          </a:xfrm>
          <a:noFill/>
        </p:spPr>
        <p:txBody>
          <a:bodyPr wrap="square" rtlCol="0">
            <a:spAutoFit/>
          </a:bodyPr>
          <a:lstStyle/>
          <a:p>
            <a:pPr algn="ctr"/>
            <a:r>
              <a:rPr lang="es-CO" sz="1500" b="1" dirty="0">
                <a:solidFill>
                  <a:schemeClr val="tx2">
                    <a:lumMod val="50000"/>
                  </a:schemeClr>
                </a:solidFill>
                <a:latin typeface="Tahoma" charset="0"/>
                <a:ea typeface="Tahoma" charset="0"/>
                <a:cs typeface="Tahoma" charset="0"/>
              </a:rPr>
              <a:t>El desempeño de las variables financieras internas refleja una economía consolidando su proceso de ajuste</a:t>
            </a:r>
            <a:endParaRPr lang="es-CO" sz="1500" dirty="0">
              <a:solidFill>
                <a:schemeClr val="tx2">
                  <a:lumMod val="50000"/>
                </a:schemeClr>
              </a:solidFill>
              <a:latin typeface="Tahoma" charset="0"/>
              <a:ea typeface="Tahoma" charset="0"/>
              <a:cs typeface="Tahoma" charset="0"/>
            </a:endParaRPr>
          </a:p>
        </p:txBody>
      </p:sp>
      <p:sp>
        <p:nvSpPr>
          <p:cNvPr id="9" name="CuadroTexto 4"/>
          <p:cNvSpPr txBox="1"/>
          <p:nvPr/>
        </p:nvSpPr>
        <p:spPr>
          <a:xfrm>
            <a:off x="4840249" y="878309"/>
            <a:ext cx="3294365" cy="1815882"/>
          </a:xfrm>
          <a:prstGeom prst="rect">
            <a:avLst/>
          </a:prstGeom>
          <a:noFill/>
          <a:ln w="28575">
            <a:solidFill>
              <a:schemeClr val="accent1"/>
            </a:solidFill>
          </a:ln>
        </p:spPr>
        <p:txBody>
          <a:bodyPr wrap="square" rtlCol="0">
            <a:spAutoFit/>
          </a:bodyPr>
          <a:lstStyle/>
          <a:p>
            <a:pPr marL="214313" indent="-214313" algn="just">
              <a:buFont typeface="Arial" panose="020B0604020202020204" pitchFamily="34" charset="0"/>
              <a:buChar char="•"/>
            </a:pPr>
            <a:r>
              <a:rPr lang="es-CO" sz="1200" dirty="0">
                <a:latin typeface="Tahoma" charset="0"/>
                <a:ea typeface="Tahoma" charset="0"/>
                <a:cs typeface="Tahoma" charset="0"/>
              </a:rPr>
              <a:t>El índice COLCAP recuperándose</a:t>
            </a:r>
          </a:p>
          <a:p>
            <a:pPr marL="214313" indent="-214313" algn="just">
              <a:buFont typeface="Arial" panose="020B0604020202020204" pitchFamily="34" charset="0"/>
              <a:buChar char="•"/>
            </a:pPr>
            <a:endParaRPr lang="es-CO" sz="800" dirty="0">
              <a:latin typeface="Tahoma" charset="0"/>
              <a:ea typeface="Tahoma" charset="0"/>
              <a:cs typeface="Tahoma" charset="0"/>
            </a:endParaRPr>
          </a:p>
          <a:p>
            <a:pPr marL="214313" indent="-214313" algn="just">
              <a:buFont typeface="Arial" panose="020B0604020202020204" pitchFamily="34" charset="0"/>
              <a:buChar char="•"/>
            </a:pPr>
            <a:r>
              <a:rPr lang="es-CO" sz="1200" dirty="0">
                <a:latin typeface="Tahoma" charset="0"/>
                <a:ea typeface="Tahoma" charset="0"/>
                <a:cs typeface="Tahoma" charset="0"/>
              </a:rPr>
              <a:t>Tasa de cambio relativamente estable desde el segundo trimestre de 2016 y con apreciación en las últimas semanas</a:t>
            </a:r>
          </a:p>
          <a:p>
            <a:pPr algn="just"/>
            <a:endParaRPr lang="es-CO" sz="800" dirty="0">
              <a:latin typeface="Tahoma" charset="0"/>
              <a:ea typeface="Tahoma" charset="0"/>
              <a:cs typeface="Tahoma" charset="0"/>
            </a:endParaRPr>
          </a:p>
          <a:p>
            <a:pPr marL="214313" indent="-214313" algn="just">
              <a:buFont typeface="Arial" panose="020B0604020202020204" pitchFamily="34" charset="0"/>
              <a:buChar char="•"/>
            </a:pPr>
            <a:r>
              <a:rPr lang="es-CO" sz="1200" dirty="0">
                <a:latin typeface="Tahoma" charset="0"/>
                <a:ea typeface="Tahoma" charset="0"/>
                <a:cs typeface="Tahoma" charset="0"/>
              </a:rPr>
              <a:t>Tasas de interés de los TES extraordinariamente bajas, aunque las de 5 y 10 años han dejado de caer desde mediados de 2017</a:t>
            </a:r>
          </a:p>
        </p:txBody>
      </p:sp>
      <p:graphicFrame>
        <p:nvGraphicFramePr>
          <p:cNvPr id="3" name="2 Gráfico"/>
          <p:cNvGraphicFramePr/>
          <p:nvPr>
            <p:extLst>
              <p:ext uri="{D42A27DB-BD31-4B8C-83A1-F6EECF244321}">
                <p14:modId xmlns:p14="http://schemas.microsoft.com/office/powerpoint/2010/main" val="1842332034"/>
              </p:ext>
            </p:extLst>
          </p:nvPr>
        </p:nvGraphicFramePr>
        <p:xfrm>
          <a:off x="711734" y="777860"/>
          <a:ext cx="3186000" cy="199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p:nvPr>
            <p:extLst>
              <p:ext uri="{D42A27DB-BD31-4B8C-83A1-F6EECF244321}">
                <p14:modId xmlns:p14="http://schemas.microsoft.com/office/powerpoint/2010/main" val="2524039117"/>
              </p:ext>
            </p:extLst>
          </p:nvPr>
        </p:nvGraphicFramePr>
        <p:xfrm>
          <a:off x="687435" y="2838855"/>
          <a:ext cx="3405923" cy="2118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4 Gráfico"/>
          <p:cNvGraphicFramePr/>
          <p:nvPr>
            <p:extLst>
              <p:ext uri="{D42A27DB-BD31-4B8C-83A1-F6EECF244321}">
                <p14:modId xmlns:p14="http://schemas.microsoft.com/office/powerpoint/2010/main" val="1803846065"/>
              </p:ext>
            </p:extLst>
          </p:nvPr>
        </p:nvGraphicFramePr>
        <p:xfrm>
          <a:off x="4374237" y="2838855"/>
          <a:ext cx="3830862" cy="2204119"/>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Conector recto de flecha 9">
            <a:extLst>
              <a:ext uri="{FF2B5EF4-FFF2-40B4-BE49-F238E27FC236}">
                <a16:creationId xmlns:a16="http://schemas.microsoft.com/office/drawing/2014/main" id="{BF27B21B-628A-41C6-AF9B-AD8AB4259A73}"/>
              </a:ext>
            </a:extLst>
          </p:cNvPr>
          <p:cNvCxnSpPr>
            <a:cxnSpLocks/>
          </p:cNvCxnSpPr>
          <p:nvPr/>
        </p:nvCxnSpPr>
        <p:spPr>
          <a:xfrm flipV="1">
            <a:off x="2495993" y="1485900"/>
            <a:ext cx="1218757" cy="4953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0C4C0646-4DAC-458D-8AA8-070D722B07BC}"/>
              </a:ext>
            </a:extLst>
          </p:cNvPr>
          <p:cNvCxnSpPr>
            <a:cxnSpLocks/>
          </p:cNvCxnSpPr>
          <p:nvPr/>
        </p:nvCxnSpPr>
        <p:spPr>
          <a:xfrm>
            <a:off x="2390396" y="4036398"/>
            <a:ext cx="150733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1CD62EA-E870-45F6-8A14-596E73BFA526}"/>
              </a:ext>
            </a:extLst>
          </p:cNvPr>
          <p:cNvCxnSpPr>
            <a:cxnSpLocks/>
          </p:cNvCxnSpPr>
          <p:nvPr/>
        </p:nvCxnSpPr>
        <p:spPr>
          <a:xfrm>
            <a:off x="6289668" y="3278205"/>
            <a:ext cx="682632" cy="2879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70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27875" y="4406534"/>
            <a:ext cx="1618127" cy="723900"/>
          </a:xfrm>
          <a:prstGeom prst="rect">
            <a:avLst/>
          </a:prstGeom>
          <a:noFill/>
          <a:ln w="9525">
            <a:noFill/>
            <a:miter lim="800000"/>
            <a:headEnd/>
            <a:tailEnd/>
          </a:ln>
        </p:spPr>
      </p:pic>
      <p:sp>
        <p:nvSpPr>
          <p:cNvPr id="8" name="Text Box 7"/>
          <p:cNvSpPr txBox="1">
            <a:spLocks noChangeArrowheads="1"/>
          </p:cNvSpPr>
          <p:nvPr/>
        </p:nvSpPr>
        <p:spPr bwMode="auto">
          <a:xfrm>
            <a:off x="1692491" y="4768484"/>
            <a:ext cx="2914557"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1000" dirty="0">
                <a:solidFill>
                  <a:prstClr val="black"/>
                </a:solidFill>
                <a:latin typeface="Tahoma" pitchFamily="34" charset="0"/>
                <a:ea typeface="Tahoma" pitchFamily="34" charset="0"/>
                <a:cs typeface="Tahoma" pitchFamily="34" charset="0"/>
              </a:rPr>
              <a:t>Fuente: Banco de la República.</a:t>
            </a:r>
          </a:p>
        </p:txBody>
      </p:sp>
      <p:graphicFrame>
        <p:nvGraphicFramePr>
          <p:cNvPr id="7" name="Gráfico 11"/>
          <p:cNvGraphicFramePr/>
          <p:nvPr>
            <p:extLst>
              <p:ext uri="{D42A27DB-BD31-4B8C-83A1-F6EECF244321}">
                <p14:modId xmlns:p14="http://schemas.microsoft.com/office/powerpoint/2010/main" val="3138691553"/>
              </p:ext>
            </p:extLst>
          </p:nvPr>
        </p:nvGraphicFramePr>
        <p:xfrm>
          <a:off x="762000" y="1172308"/>
          <a:ext cx="4868512" cy="3559682"/>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p:cNvSpPr txBox="1"/>
          <p:nvPr/>
        </p:nvSpPr>
        <p:spPr>
          <a:xfrm>
            <a:off x="762000" y="129221"/>
            <a:ext cx="7514492" cy="854080"/>
          </a:xfrm>
          <a:prstGeom prst="rect">
            <a:avLst/>
          </a:prstGeom>
          <a:noFill/>
        </p:spPr>
        <p:txBody>
          <a:bodyPr wrap="square" rtlCol="0">
            <a:spAutoFit/>
          </a:bodyPr>
          <a:lstStyle/>
          <a:p>
            <a:pPr algn="ctr"/>
            <a:r>
              <a:rPr lang="es-CO" sz="165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Inflación</a:t>
            </a:r>
          </a:p>
          <a:p>
            <a:pPr algn="ctr"/>
            <a:r>
              <a:rPr lang="es-CO" sz="165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inflación está muy cerca del rango meta del BR aunque persiste preocupación por indexación</a:t>
            </a:r>
          </a:p>
        </p:txBody>
      </p:sp>
      <p:sp>
        <p:nvSpPr>
          <p:cNvPr id="2" name="CuadroTexto 1"/>
          <p:cNvSpPr txBox="1"/>
          <p:nvPr/>
        </p:nvSpPr>
        <p:spPr>
          <a:xfrm>
            <a:off x="5798820" y="1878690"/>
            <a:ext cx="3185160" cy="1754326"/>
          </a:xfrm>
          <a:prstGeom prst="rect">
            <a:avLst/>
          </a:prstGeom>
          <a:noFill/>
        </p:spPr>
        <p:txBody>
          <a:bodyPr wrap="square" rtlCol="0">
            <a:spAutoFit/>
          </a:bodyPr>
          <a:lstStyle/>
          <a:p>
            <a:r>
              <a:rPr lang="es-CO" sz="1350" b="1" dirty="0">
                <a:latin typeface="Tahoma" panose="020B0604030504040204" pitchFamily="34" charset="0"/>
                <a:ea typeface="Tahoma" panose="020B0604030504040204" pitchFamily="34" charset="0"/>
                <a:cs typeface="Tahoma" panose="020B0604030504040204" pitchFamily="34" charset="0"/>
              </a:rPr>
              <a:t>Factores de preocupación:</a:t>
            </a:r>
          </a:p>
          <a:p>
            <a:endParaRPr lang="es-CO" sz="1350" b="1" dirty="0">
              <a:latin typeface="Tahoma" panose="020B0604030504040204" pitchFamily="34" charset="0"/>
              <a:ea typeface="Tahoma" panose="020B0604030504040204" pitchFamily="34" charset="0"/>
              <a:cs typeface="Tahoma" panose="020B0604030504040204" pitchFamily="34" charset="0"/>
            </a:endParaRPr>
          </a:p>
          <a:p>
            <a:pPr marL="214313" indent="-214313">
              <a:buFont typeface="Arial" panose="020B0604020202020204" pitchFamily="34" charset="0"/>
              <a:buChar char="•"/>
            </a:pPr>
            <a:r>
              <a:rPr lang="es-CO" sz="1350" dirty="0">
                <a:latin typeface="Tahoma" panose="020B0604030504040204" pitchFamily="34" charset="0"/>
                <a:ea typeface="Tahoma" panose="020B0604030504040204" pitchFamily="34" charset="0"/>
                <a:cs typeface="Tahoma" panose="020B0604030504040204" pitchFamily="34" charset="0"/>
              </a:rPr>
              <a:t>Pese a menor demanda interna, los </a:t>
            </a:r>
            <a:r>
              <a:rPr lang="es-CO" sz="1350" b="1" dirty="0">
                <a:solidFill>
                  <a:schemeClr val="accent5"/>
                </a:solidFill>
                <a:latin typeface="Tahoma" panose="020B0604030504040204" pitchFamily="34" charset="0"/>
                <a:ea typeface="Tahoma" panose="020B0604030504040204" pitchFamily="34" charset="0"/>
                <a:cs typeface="Tahoma" panose="020B0604030504040204" pitchFamily="34" charset="0"/>
              </a:rPr>
              <a:t>regulados</a:t>
            </a:r>
            <a:r>
              <a:rPr lang="es-CO" sz="1350" dirty="0">
                <a:latin typeface="Tahoma" panose="020B0604030504040204" pitchFamily="34" charset="0"/>
                <a:ea typeface="Tahoma" panose="020B0604030504040204" pitchFamily="34" charset="0"/>
                <a:cs typeface="Tahoma" panose="020B0604030504040204" pitchFamily="34" charset="0"/>
              </a:rPr>
              <a:t> y los </a:t>
            </a:r>
            <a:r>
              <a:rPr lang="es-CO" sz="135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no transables </a:t>
            </a:r>
            <a:r>
              <a:rPr lang="es-CO" sz="1350" dirty="0">
                <a:latin typeface="Tahoma" panose="020B0604030504040204" pitchFamily="34" charset="0"/>
                <a:ea typeface="Tahoma" panose="020B0604030504040204" pitchFamily="34" charset="0"/>
                <a:cs typeface="Tahoma" panose="020B0604030504040204" pitchFamily="34" charset="0"/>
              </a:rPr>
              <a:t>siguen muy por encima de 5%</a:t>
            </a:r>
            <a:endParaRPr lang="es-CO" sz="135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214313" indent="-214313">
              <a:buFont typeface="Arial" panose="020B0604020202020204" pitchFamily="34" charset="0"/>
              <a:buChar char="•"/>
            </a:pPr>
            <a:endParaRPr lang="es-CO" sz="135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214313" indent="-214313">
              <a:buFont typeface="Arial" panose="020B0604020202020204" pitchFamily="34" charset="0"/>
              <a:buChar char="•"/>
            </a:pPr>
            <a:r>
              <a:rPr lang="es-CO" sz="1350" dirty="0">
                <a:latin typeface="Tahoma" panose="020B0604030504040204" pitchFamily="34" charset="0"/>
                <a:ea typeface="Tahoma" panose="020B0604030504040204" pitchFamily="34" charset="0"/>
                <a:cs typeface="Tahoma" panose="020B0604030504040204" pitchFamily="34" charset="0"/>
              </a:rPr>
              <a:t>El ajuste del salario mínimo de 5,9% refuerza indexación</a:t>
            </a:r>
            <a:endParaRPr lang="es-CO" sz="1275" dirty="0"/>
          </a:p>
        </p:txBody>
      </p:sp>
    </p:spTree>
    <p:extLst>
      <p:ext uri="{BB962C8B-B14F-4D97-AF65-F5344CB8AC3E}">
        <p14:creationId xmlns:p14="http://schemas.microsoft.com/office/powerpoint/2010/main" val="126115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432408" y="4505548"/>
            <a:ext cx="1504238" cy="602709"/>
          </a:xfrm>
          <a:prstGeom prst="rect">
            <a:avLst/>
          </a:prstGeom>
          <a:noFill/>
          <a:ln w="9525">
            <a:noFill/>
            <a:miter lim="800000"/>
            <a:headEnd/>
            <a:tailEnd/>
          </a:ln>
        </p:spPr>
      </p:pic>
      <p:sp>
        <p:nvSpPr>
          <p:cNvPr id="2" name="1 Título"/>
          <p:cNvSpPr>
            <a:spLocks noGrp="1"/>
          </p:cNvSpPr>
          <p:nvPr>
            <p:ph type="title"/>
          </p:nvPr>
        </p:nvSpPr>
        <p:spPr>
          <a:xfrm>
            <a:off x="538478" y="139307"/>
            <a:ext cx="8242301" cy="962721"/>
          </a:xfrm>
        </p:spPr>
        <p:txBody>
          <a:bodyPr>
            <a:noAutofit/>
          </a:bodyPr>
          <a:lstStyle/>
          <a:p>
            <a:pPr marL="342900" indent="-342900">
              <a:spcBef>
                <a:spcPct val="20000"/>
              </a:spcBef>
            </a:pPr>
            <a:r>
              <a:rPr lang="es-CO" sz="165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Se espera que la inflación haya bajado a cerca de 3,8% en enero y siga bajando hacia 3,4% a fin de 2018</a:t>
            </a:r>
            <a:br>
              <a:rPr lang="es-CO" sz="165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es-CO" sz="165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pero el repunte de la inflación básica en diciembre no es buena noticia</a:t>
            </a:r>
          </a:p>
        </p:txBody>
      </p:sp>
      <p:graphicFrame>
        <p:nvGraphicFramePr>
          <p:cNvPr id="5" name="Gráfico 8"/>
          <p:cNvGraphicFramePr/>
          <p:nvPr>
            <p:extLst>
              <p:ext uri="{D42A27DB-BD31-4B8C-83A1-F6EECF244321}">
                <p14:modId xmlns:p14="http://schemas.microsoft.com/office/powerpoint/2010/main" val="921144074"/>
              </p:ext>
            </p:extLst>
          </p:nvPr>
        </p:nvGraphicFramePr>
        <p:xfrm>
          <a:off x="1142999" y="1084407"/>
          <a:ext cx="6617677"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7"/>
          <p:cNvSpPr txBox="1">
            <a:spLocks noChangeArrowheads="1"/>
          </p:cNvSpPr>
          <p:nvPr/>
        </p:nvSpPr>
        <p:spPr bwMode="auto">
          <a:xfrm>
            <a:off x="1657443" y="4545683"/>
            <a:ext cx="2914557" cy="24622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1000" dirty="0">
                <a:solidFill>
                  <a:prstClr val="black"/>
                </a:solidFill>
                <a:latin typeface="Tahoma" pitchFamily="34" charset="0"/>
                <a:ea typeface="Tahoma" pitchFamily="34" charset="0"/>
                <a:cs typeface="Tahoma" pitchFamily="34" charset="0"/>
              </a:rPr>
              <a:t>Fuente: Banco de la República</a:t>
            </a:r>
            <a:r>
              <a:rPr lang="es-ES" sz="825" dirty="0">
                <a:solidFill>
                  <a:prstClr val="black"/>
                </a:solidFill>
                <a:latin typeface="Tahoma" pitchFamily="34" charset="0"/>
                <a:ea typeface="Tahoma" pitchFamily="34" charset="0"/>
                <a:cs typeface="Tahoma" pitchFamily="34" charset="0"/>
              </a:rPr>
              <a:t>.</a:t>
            </a:r>
          </a:p>
        </p:txBody>
      </p:sp>
      <p:sp>
        <p:nvSpPr>
          <p:cNvPr id="4" name="CuadroTexto 3"/>
          <p:cNvSpPr txBox="1"/>
          <p:nvPr/>
        </p:nvSpPr>
        <p:spPr>
          <a:xfrm>
            <a:off x="4935468" y="3027990"/>
            <a:ext cx="1840568" cy="438582"/>
          </a:xfrm>
          <a:prstGeom prst="rect">
            <a:avLst/>
          </a:prstGeom>
          <a:noFill/>
          <a:ln>
            <a:solidFill>
              <a:schemeClr val="accent2"/>
            </a:solidFill>
          </a:ln>
        </p:spPr>
        <p:txBody>
          <a:bodyPr wrap="none" rtlCol="0">
            <a:spAutoFit/>
          </a:bodyPr>
          <a:lstStyle/>
          <a:p>
            <a:r>
              <a:rPr lang="es-CO" sz="1125" dirty="0">
                <a:solidFill>
                  <a:srgbClr val="C00000"/>
                </a:solidFill>
                <a:latin typeface="Tahoma" panose="020B0604030504040204" pitchFamily="34" charset="0"/>
                <a:ea typeface="Tahoma" panose="020B0604030504040204" pitchFamily="34" charset="0"/>
                <a:cs typeface="Tahoma" panose="020B0604030504040204" pitchFamily="34" charset="0"/>
              </a:rPr>
              <a:t>Expectativa de inflación </a:t>
            </a:r>
          </a:p>
          <a:p>
            <a:r>
              <a:rPr lang="es-CO" sz="1125" dirty="0">
                <a:solidFill>
                  <a:srgbClr val="C00000"/>
                </a:solidFill>
                <a:latin typeface="Tahoma" panose="020B0604030504040204" pitchFamily="34" charset="0"/>
                <a:ea typeface="Tahoma" panose="020B0604030504040204" pitchFamily="34" charset="0"/>
                <a:cs typeface="Tahoma" panose="020B0604030504040204" pitchFamily="34" charset="0"/>
              </a:rPr>
              <a:t>a 12 meses - Encuesta BR</a:t>
            </a:r>
          </a:p>
        </p:txBody>
      </p:sp>
      <p:cxnSp>
        <p:nvCxnSpPr>
          <p:cNvPr id="9" name="Conector recto de flecha 8">
            <a:extLst>
              <a:ext uri="{FF2B5EF4-FFF2-40B4-BE49-F238E27FC236}">
                <a16:creationId xmlns:a16="http://schemas.microsoft.com/office/drawing/2014/main" id="{52EEDC91-7F2F-4A35-BBC5-EFDA333F76A1}"/>
              </a:ext>
            </a:extLst>
          </p:cNvPr>
          <p:cNvCxnSpPr>
            <a:cxnSpLocks/>
            <a:stCxn id="4" idx="0"/>
          </p:cNvCxnSpPr>
          <p:nvPr/>
        </p:nvCxnSpPr>
        <p:spPr>
          <a:xfrm flipV="1">
            <a:off x="5855752" y="2872740"/>
            <a:ext cx="354548" cy="1552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54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7549407" y="4425984"/>
            <a:ext cx="1536352" cy="687316"/>
          </a:xfrm>
          <a:prstGeom prst="rect">
            <a:avLst/>
          </a:prstGeom>
          <a:noFill/>
          <a:ln w="9525">
            <a:noFill/>
            <a:miter lim="800000"/>
            <a:headEnd/>
            <a:tailEnd/>
          </a:ln>
        </p:spPr>
      </p:pic>
      <p:sp>
        <p:nvSpPr>
          <p:cNvPr id="2" name="Título 1"/>
          <p:cNvSpPr>
            <a:spLocks noGrp="1"/>
          </p:cNvSpPr>
          <p:nvPr>
            <p:ph type="title"/>
          </p:nvPr>
        </p:nvSpPr>
        <p:spPr>
          <a:xfrm>
            <a:off x="597877" y="195486"/>
            <a:ext cx="8417169" cy="857250"/>
          </a:xfrm>
        </p:spPr>
        <p:txBody>
          <a:bodyPr>
            <a:noAutofit/>
          </a:bodyPr>
          <a:lstStyle/>
          <a:p>
            <a:pPr lvl="0" algn="ct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tasa de interés de política se redujo sorpresivamente en enero y más sorpresivo fue el mensaje de que no seguiría bajando</a:t>
            </a:r>
            <a:b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es-CO" sz="1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 cualquier caso, las menores tasas ayudarán a recuperar la demanda</a:t>
            </a:r>
          </a:p>
        </p:txBody>
      </p:sp>
      <p:graphicFrame>
        <p:nvGraphicFramePr>
          <p:cNvPr id="5" name="7 Gráfico"/>
          <p:cNvGraphicFramePr/>
          <p:nvPr>
            <p:extLst>
              <p:ext uri="{D42A27DB-BD31-4B8C-83A1-F6EECF244321}">
                <p14:modId xmlns:p14="http://schemas.microsoft.com/office/powerpoint/2010/main" val="1780532437"/>
              </p:ext>
            </p:extLst>
          </p:nvPr>
        </p:nvGraphicFramePr>
        <p:xfrm>
          <a:off x="457200" y="1307461"/>
          <a:ext cx="3898776" cy="35236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1169622" y="4894009"/>
            <a:ext cx="3294366" cy="21929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825" dirty="0">
                <a:solidFill>
                  <a:prstClr val="black"/>
                </a:solidFill>
                <a:latin typeface="Tahoma" pitchFamily="34" charset="0"/>
                <a:ea typeface="Tahoma" pitchFamily="34" charset="0"/>
                <a:cs typeface="Tahoma" pitchFamily="34" charset="0"/>
              </a:rPr>
              <a:t>Fuente: Banco de la República y Superintendencia Financiera.</a:t>
            </a:r>
          </a:p>
        </p:txBody>
      </p:sp>
      <p:sp>
        <p:nvSpPr>
          <p:cNvPr id="3" name="2 CuadroTexto"/>
          <p:cNvSpPr txBox="1"/>
          <p:nvPr/>
        </p:nvSpPr>
        <p:spPr>
          <a:xfrm>
            <a:off x="4806461" y="1304549"/>
            <a:ext cx="3239934" cy="313932"/>
          </a:xfrm>
          <a:prstGeom prst="rect">
            <a:avLst/>
          </a:prstGeom>
          <a:noFill/>
        </p:spPr>
        <p:txBody>
          <a:bodyPr wrap="square" rtlCol="0">
            <a:spAutoFit/>
          </a:bodyPr>
          <a:lstStyle/>
          <a:p>
            <a:pPr algn="ctr"/>
            <a:r>
              <a:rPr lang="en-US" sz="1400" b="1" dirty="0" err="1">
                <a:solidFill>
                  <a:prstClr val="black"/>
                </a:solidFill>
                <a:latin typeface="Tahoma" panose="020B0604030504040204" pitchFamily="34" charset="0"/>
                <a:ea typeface="Tahoma" panose="020B0604030504040204" pitchFamily="34" charset="0"/>
                <a:cs typeface="Tahoma" panose="020B0604030504040204" pitchFamily="34" charset="0"/>
              </a:rPr>
              <a:t>Tasas</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 de </a:t>
            </a:r>
            <a:r>
              <a:rPr lang="en-US" sz="1400" b="1" dirty="0" err="1">
                <a:solidFill>
                  <a:prstClr val="black"/>
                </a:solidFill>
                <a:latin typeface="Tahoma" panose="020B0604030504040204" pitchFamily="34" charset="0"/>
                <a:ea typeface="Tahoma" panose="020B0604030504040204" pitchFamily="34" charset="0"/>
                <a:cs typeface="Tahoma" panose="020B0604030504040204" pitchFamily="34" charset="0"/>
              </a:rPr>
              <a:t>interés</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400" b="1" dirty="0" err="1">
                <a:solidFill>
                  <a:prstClr val="black"/>
                </a:solidFill>
                <a:latin typeface="Tahoma" panose="020B0604030504040204" pitchFamily="34" charset="0"/>
                <a:ea typeface="Tahoma" panose="020B0604030504040204" pitchFamily="34" charset="0"/>
                <a:cs typeface="Tahoma" panose="020B0604030504040204" pitchFamily="34" charset="0"/>
              </a:rPr>
              <a:t>activas</a:t>
            </a:r>
            <a:endPar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Gráfico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473116562"/>
              </p:ext>
            </p:extLst>
          </p:nvPr>
        </p:nvGraphicFramePr>
        <p:xfrm>
          <a:off x="4788026" y="1643648"/>
          <a:ext cx="3728731" cy="32430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224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396146" y="350971"/>
            <a:ext cx="2425664" cy="461665"/>
          </a:xfrm>
          <a:prstGeom prst="rect">
            <a:avLst/>
          </a:prstGeom>
          <a:noFill/>
        </p:spPr>
        <p:txBody>
          <a:bodyPr wrap="none" rtlCol="0">
            <a:spAutoFit/>
          </a:bodyPr>
          <a:lstStyle/>
          <a:p>
            <a:r>
              <a:rPr lang="es-VE" sz="2400" b="1" dirty="0">
                <a:solidFill>
                  <a:schemeClr val="tx2"/>
                </a:solidFill>
                <a:latin typeface="Tahoma" pitchFamily="34" charset="0"/>
                <a:ea typeface="Tahoma" pitchFamily="34" charset="0"/>
                <a:cs typeface="Tahoma" pitchFamily="34" charset="0"/>
              </a:rPr>
              <a:t>Plan de Temas</a:t>
            </a:r>
          </a:p>
        </p:txBody>
      </p:sp>
      <p:sp>
        <p:nvSpPr>
          <p:cNvPr id="13" name="8 Recortar rectángulo de esquina sencilla"/>
          <p:cNvSpPr/>
          <p:nvPr/>
        </p:nvSpPr>
        <p:spPr>
          <a:xfrm>
            <a:off x="1725708" y="2996860"/>
            <a:ext cx="5707800" cy="486000"/>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Actividad económica y perspectivas de crecimiento</a:t>
            </a:r>
          </a:p>
        </p:txBody>
      </p:sp>
      <p:sp>
        <p:nvSpPr>
          <p:cNvPr id="15" name="6 Recortar rectángulo de esquina sencilla"/>
          <p:cNvSpPr/>
          <p:nvPr/>
        </p:nvSpPr>
        <p:spPr>
          <a:xfrm>
            <a:off x="1725708" y="1005576"/>
            <a:ext cx="5707800" cy="486000"/>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350" b="1" dirty="0">
                <a:latin typeface="Tahoma" pitchFamily="34" charset="0"/>
                <a:ea typeface="Tahoma" pitchFamily="34" charset="0"/>
                <a:cs typeface="Tahoma" pitchFamily="34" charset="0"/>
              </a:rPr>
              <a:t>Entorno internacional</a:t>
            </a:r>
            <a:endParaRPr lang="en-US" sz="1350" b="1" dirty="0">
              <a:solidFill>
                <a:schemeClr val="bg1"/>
              </a:solidFill>
              <a:latin typeface="Tahoma" pitchFamily="34" charset="0"/>
              <a:cs typeface="Tahoma" pitchFamily="34" charset="0"/>
            </a:endParaRPr>
          </a:p>
        </p:txBody>
      </p:sp>
      <p:sp>
        <p:nvSpPr>
          <p:cNvPr id="16" name="7 Recortar rectángulo de esquina sencilla"/>
          <p:cNvSpPr/>
          <p:nvPr/>
        </p:nvSpPr>
        <p:spPr>
          <a:xfrm>
            <a:off x="1725708" y="2328098"/>
            <a:ext cx="5707800" cy="486000"/>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Variables financieras internas, inflación y política monetaria</a:t>
            </a:r>
          </a:p>
        </p:txBody>
      </p:sp>
      <p:sp>
        <p:nvSpPr>
          <p:cNvPr id="7" name="7 Recortar rectángulo de esquina sencilla"/>
          <p:cNvSpPr/>
          <p:nvPr/>
        </p:nvSpPr>
        <p:spPr>
          <a:xfrm>
            <a:off x="1725708" y="3658581"/>
            <a:ext cx="5707800" cy="486000"/>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Finanzas públicas y regla fiscal</a:t>
            </a:r>
          </a:p>
        </p:txBody>
      </p:sp>
      <p:sp>
        <p:nvSpPr>
          <p:cNvPr id="8" name="7 Recortar rectángulo de esquina sencilla"/>
          <p:cNvSpPr/>
          <p:nvPr/>
        </p:nvSpPr>
        <p:spPr>
          <a:xfrm>
            <a:off x="1725708" y="1659033"/>
            <a:ext cx="5707800" cy="486000"/>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Balance externo</a:t>
            </a:r>
          </a:p>
        </p:txBody>
      </p:sp>
      <p:pic>
        <p:nvPicPr>
          <p:cNvPr id="9" name="Picture 2">
            <a:extLst>
              <a:ext uri="{FF2B5EF4-FFF2-40B4-BE49-F238E27FC236}">
                <a16:creationId xmlns:a16="http://schemas.microsoft.com/office/drawing/2014/main" id="{03C4D579-E64E-4BF3-AE55-1FC57733FA15}"/>
              </a:ext>
            </a:extLst>
          </p:cNvPr>
          <p:cNvPicPr>
            <a:picLocks noChangeAspect="1" noChangeArrowheads="1"/>
          </p:cNvPicPr>
          <p:nvPr/>
        </p:nvPicPr>
        <p:blipFill>
          <a:blip r:embed="rId2" cstate="print"/>
          <a:srcRect/>
          <a:stretch>
            <a:fillRect/>
          </a:stretch>
        </p:blipFill>
        <p:spPr bwMode="auto">
          <a:xfrm>
            <a:off x="7415876" y="4452454"/>
            <a:ext cx="1688123" cy="651539"/>
          </a:xfrm>
          <a:prstGeom prst="rect">
            <a:avLst/>
          </a:prstGeom>
          <a:noFill/>
          <a:ln w="9525">
            <a:noFill/>
            <a:miter lim="800000"/>
            <a:headEnd/>
            <a:tailEnd/>
          </a:ln>
        </p:spPr>
      </p:pic>
      <p:pic>
        <p:nvPicPr>
          <p:cNvPr id="12" name="Imagen 11">
            <a:extLst>
              <a:ext uri="{FF2B5EF4-FFF2-40B4-BE49-F238E27FC236}">
                <a16:creationId xmlns:a16="http://schemas.microsoft.com/office/drawing/2014/main" id="{43BC63DE-8A69-49F9-B62A-E36B263D4BAF}"/>
              </a:ext>
            </a:extLst>
          </p:cNvPr>
          <p:cNvPicPr>
            <a:picLocks noChangeAspect="1"/>
          </p:cNvPicPr>
          <p:nvPr/>
        </p:nvPicPr>
        <p:blipFill>
          <a:blip r:embed="rId3"/>
          <a:stretch>
            <a:fillRect/>
          </a:stretch>
        </p:blipFill>
        <p:spPr>
          <a:xfrm>
            <a:off x="83890" y="4438977"/>
            <a:ext cx="1440103" cy="647620"/>
          </a:xfrm>
          <a:prstGeom prst="rect">
            <a:avLst/>
          </a:prstGeom>
        </p:spPr>
      </p:pic>
    </p:spTree>
    <p:extLst>
      <p:ext uri="{BB962C8B-B14F-4D97-AF65-F5344CB8AC3E}">
        <p14:creationId xmlns:p14="http://schemas.microsoft.com/office/powerpoint/2010/main" val="2671473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396146" y="350971"/>
            <a:ext cx="2425664" cy="461665"/>
          </a:xfrm>
          <a:prstGeom prst="rect">
            <a:avLst/>
          </a:prstGeom>
          <a:noFill/>
        </p:spPr>
        <p:txBody>
          <a:bodyPr wrap="none" rtlCol="0">
            <a:spAutoFit/>
          </a:bodyPr>
          <a:lstStyle/>
          <a:p>
            <a:r>
              <a:rPr lang="es-VE" sz="2400" b="1" dirty="0">
                <a:solidFill>
                  <a:schemeClr val="tx2"/>
                </a:solidFill>
                <a:latin typeface="Tahoma" pitchFamily="34" charset="0"/>
                <a:ea typeface="Tahoma" pitchFamily="34" charset="0"/>
                <a:cs typeface="Tahoma" pitchFamily="34" charset="0"/>
              </a:rPr>
              <a:t>Plan de Temas</a:t>
            </a:r>
          </a:p>
        </p:txBody>
      </p:sp>
      <p:sp>
        <p:nvSpPr>
          <p:cNvPr id="13" name="8 Recortar rectángulo de esquina sencilla"/>
          <p:cNvSpPr/>
          <p:nvPr/>
        </p:nvSpPr>
        <p:spPr>
          <a:xfrm>
            <a:off x="1725708" y="2949792"/>
            <a:ext cx="5688752" cy="486000"/>
          </a:xfrm>
          <a:prstGeom prst="snip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Actividad económica y perspectivas de crecimiento</a:t>
            </a:r>
          </a:p>
        </p:txBody>
      </p:sp>
      <p:sp>
        <p:nvSpPr>
          <p:cNvPr id="15" name="6 Recortar rectángulo de esquina sencilla"/>
          <p:cNvSpPr/>
          <p:nvPr/>
        </p:nvSpPr>
        <p:spPr>
          <a:xfrm>
            <a:off x="1725708" y="1005576"/>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350" b="1" dirty="0">
                <a:latin typeface="Tahoma" pitchFamily="34" charset="0"/>
                <a:ea typeface="Tahoma" pitchFamily="34" charset="0"/>
                <a:cs typeface="Tahoma" pitchFamily="34" charset="0"/>
              </a:rPr>
              <a:t>Entorno internacional</a:t>
            </a:r>
            <a:endParaRPr lang="en-US" sz="1350" b="1" dirty="0">
              <a:solidFill>
                <a:schemeClr val="bg1"/>
              </a:solidFill>
              <a:latin typeface="Tahoma" pitchFamily="34" charset="0"/>
              <a:cs typeface="Tahoma" pitchFamily="34" charset="0"/>
            </a:endParaRPr>
          </a:p>
        </p:txBody>
      </p:sp>
      <p:sp>
        <p:nvSpPr>
          <p:cNvPr id="16" name="7 Recortar rectángulo de esquina sencilla"/>
          <p:cNvSpPr/>
          <p:nvPr/>
        </p:nvSpPr>
        <p:spPr>
          <a:xfrm>
            <a:off x="1725708" y="2298584"/>
            <a:ext cx="5707800" cy="495406"/>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Variables financieras internas, inflación y política monetaria</a:t>
            </a:r>
          </a:p>
        </p:txBody>
      </p:sp>
      <p:sp>
        <p:nvSpPr>
          <p:cNvPr id="7" name="7 Recortar rectángulo de esquina sencilla"/>
          <p:cNvSpPr/>
          <p:nvPr/>
        </p:nvSpPr>
        <p:spPr>
          <a:xfrm>
            <a:off x="1725708" y="3658581"/>
            <a:ext cx="5654604" cy="486000"/>
          </a:xfrm>
          <a:prstGeom prst="snip1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Finanzas públicas y regla fiscal</a:t>
            </a:r>
          </a:p>
        </p:txBody>
      </p:sp>
      <p:sp>
        <p:nvSpPr>
          <p:cNvPr id="8" name="7 Recortar rectángulo de esquina sencilla"/>
          <p:cNvSpPr/>
          <p:nvPr/>
        </p:nvSpPr>
        <p:spPr>
          <a:xfrm>
            <a:off x="1725708" y="1664156"/>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Balance externo</a:t>
            </a:r>
          </a:p>
        </p:txBody>
      </p:sp>
      <p:pic>
        <p:nvPicPr>
          <p:cNvPr id="9" name="Picture 2">
            <a:extLst>
              <a:ext uri="{FF2B5EF4-FFF2-40B4-BE49-F238E27FC236}">
                <a16:creationId xmlns:a16="http://schemas.microsoft.com/office/drawing/2014/main" id="{03C4D579-E64E-4BF3-AE55-1FC57733FA15}"/>
              </a:ext>
            </a:extLst>
          </p:cNvPr>
          <p:cNvPicPr>
            <a:picLocks noChangeAspect="1" noChangeArrowheads="1"/>
          </p:cNvPicPr>
          <p:nvPr/>
        </p:nvPicPr>
        <p:blipFill>
          <a:blip r:embed="rId2" cstate="print"/>
          <a:srcRect/>
          <a:stretch>
            <a:fillRect/>
          </a:stretch>
        </p:blipFill>
        <p:spPr bwMode="auto">
          <a:xfrm>
            <a:off x="0" y="4452454"/>
            <a:ext cx="1688123" cy="651539"/>
          </a:xfrm>
          <a:prstGeom prst="rect">
            <a:avLst/>
          </a:prstGeom>
          <a:noFill/>
          <a:ln w="9525">
            <a:noFill/>
            <a:miter lim="800000"/>
            <a:headEnd/>
            <a:tailEnd/>
          </a:ln>
        </p:spPr>
      </p:pic>
      <p:pic>
        <p:nvPicPr>
          <p:cNvPr id="10" name="Imagen 9">
            <a:extLst>
              <a:ext uri="{FF2B5EF4-FFF2-40B4-BE49-F238E27FC236}">
                <a16:creationId xmlns:a16="http://schemas.microsoft.com/office/drawing/2014/main" id="{0FDFAFAB-343E-4508-B6EE-7F3ED3B22BEB}"/>
              </a:ext>
            </a:extLst>
          </p:cNvPr>
          <p:cNvPicPr>
            <a:picLocks noChangeAspect="1"/>
          </p:cNvPicPr>
          <p:nvPr/>
        </p:nvPicPr>
        <p:blipFill>
          <a:blip r:embed="rId3"/>
          <a:stretch>
            <a:fillRect/>
          </a:stretch>
        </p:blipFill>
        <p:spPr>
          <a:xfrm>
            <a:off x="7330144" y="4262029"/>
            <a:ext cx="1609725" cy="723900"/>
          </a:xfrm>
          <a:prstGeom prst="rect">
            <a:avLst/>
          </a:prstGeom>
        </p:spPr>
      </p:pic>
    </p:spTree>
    <p:extLst>
      <p:ext uri="{BB962C8B-B14F-4D97-AF65-F5344CB8AC3E}">
        <p14:creationId xmlns:p14="http://schemas.microsoft.com/office/powerpoint/2010/main" val="96481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1881" y="196777"/>
            <a:ext cx="8264769" cy="853604"/>
          </a:xfrm>
        </p:spPr>
        <p:txBody>
          <a:bodyPr>
            <a:noAutofit/>
          </a:bodyPr>
          <a:lstStyle/>
          <a:p>
            <a:pPr algn="ct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Los datos del tercer trimestre de 2017 son de crecimiento lento pero ratifican que el dinamismo es mayor que en los cuatro trimestres anteriores</a:t>
            </a:r>
            <a:endParaRPr lang="en-US"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1851448" y="4776286"/>
            <a:ext cx="1255640" cy="246221"/>
          </a:xfrm>
          <a:prstGeom prst="rect">
            <a:avLst/>
          </a:prstGeom>
          <a:noFill/>
        </p:spPr>
        <p:txBody>
          <a:bodyPr wrap="square" rtlCol="0">
            <a:spAutoFit/>
          </a:bodyPr>
          <a:lstStyle/>
          <a:p>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Fuente: DANE </a:t>
            </a:r>
          </a:p>
        </p:txBody>
      </p:sp>
      <p:pic>
        <p:nvPicPr>
          <p:cNvPr id="7" name="Picture 2"/>
          <p:cNvPicPr>
            <a:picLocks noChangeAspect="1" noChangeArrowheads="1"/>
          </p:cNvPicPr>
          <p:nvPr/>
        </p:nvPicPr>
        <p:blipFill>
          <a:blip r:embed="rId2" cstate="print"/>
          <a:srcRect/>
          <a:stretch>
            <a:fillRect/>
          </a:stretch>
        </p:blipFill>
        <p:spPr bwMode="auto">
          <a:xfrm>
            <a:off x="7634890" y="4366262"/>
            <a:ext cx="1461392" cy="762293"/>
          </a:xfrm>
          <a:prstGeom prst="rect">
            <a:avLst/>
          </a:prstGeom>
          <a:noFill/>
          <a:ln w="9525">
            <a:noFill/>
            <a:miter lim="800000"/>
            <a:headEnd/>
            <a:tailEnd/>
          </a:ln>
        </p:spPr>
      </p:pic>
      <p:graphicFrame>
        <p:nvGraphicFramePr>
          <p:cNvPr id="8" name="7 Gráfico"/>
          <p:cNvGraphicFramePr/>
          <p:nvPr>
            <p:extLst>
              <p:ext uri="{D42A27DB-BD31-4B8C-83A1-F6EECF244321}">
                <p14:modId xmlns:p14="http://schemas.microsoft.com/office/powerpoint/2010/main" val="3276710289"/>
              </p:ext>
            </p:extLst>
          </p:nvPr>
        </p:nvGraphicFramePr>
        <p:xfrm>
          <a:off x="1359162" y="1050381"/>
          <a:ext cx="6641838" cy="3536859"/>
        </p:xfrm>
        <a:graphic>
          <a:graphicData uri="http://schemas.openxmlformats.org/drawingml/2006/chart">
            <c:chart xmlns:c="http://schemas.openxmlformats.org/drawingml/2006/chart" xmlns:r="http://schemas.openxmlformats.org/officeDocument/2006/relationships" r:id="rId3"/>
          </a:graphicData>
        </a:graphic>
      </p:graphicFrame>
      <p:sp>
        <p:nvSpPr>
          <p:cNvPr id="3" name="Abrir llave 2">
            <a:extLst>
              <a:ext uri="{FF2B5EF4-FFF2-40B4-BE49-F238E27FC236}">
                <a16:creationId xmlns:a16="http://schemas.microsoft.com/office/drawing/2014/main" id="{DD0928C9-7194-4B9D-92A3-5BC48A223C95}"/>
              </a:ext>
            </a:extLst>
          </p:cNvPr>
          <p:cNvSpPr/>
          <p:nvPr/>
        </p:nvSpPr>
        <p:spPr>
          <a:xfrm rot="5400000">
            <a:off x="7374453" y="3247239"/>
            <a:ext cx="94021" cy="42684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350"/>
          </a:p>
        </p:txBody>
      </p:sp>
    </p:spTree>
    <p:extLst>
      <p:ext uri="{BB962C8B-B14F-4D97-AF65-F5344CB8AC3E}">
        <p14:creationId xmlns:p14="http://schemas.microsoft.com/office/powerpoint/2010/main" val="85703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8131D-56F3-441D-B50C-DC4438505806}"/>
              </a:ext>
            </a:extLst>
          </p:cNvPr>
          <p:cNvSpPr>
            <a:spLocks noGrp="1"/>
          </p:cNvSpPr>
          <p:nvPr>
            <p:ph type="title"/>
          </p:nvPr>
        </p:nvSpPr>
        <p:spPr>
          <a:xfrm>
            <a:off x="1600201" y="165539"/>
            <a:ext cx="6061841" cy="397084"/>
          </a:xfrm>
        </p:spPr>
        <p:txBody>
          <a:bodyPr>
            <a:normAutofit/>
          </a:bodyPr>
          <a:lstStyle/>
          <a:p>
            <a:pPr algn="ctr"/>
            <a: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t>Crecimiento del PIB</a:t>
            </a: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8" name="CuadroTexto 7"/>
          <p:cNvSpPr txBox="1"/>
          <p:nvPr/>
        </p:nvSpPr>
        <p:spPr>
          <a:xfrm>
            <a:off x="2008389" y="4750173"/>
            <a:ext cx="2384022" cy="246221"/>
          </a:xfrm>
          <a:prstGeom prst="rect">
            <a:avLst/>
          </a:prstGeom>
          <a:noFill/>
        </p:spPr>
        <p:txBody>
          <a:bodyPr wrap="square" rtlCol="0">
            <a:spAutoFit/>
          </a:bodyPr>
          <a:lstStyle/>
          <a:p>
            <a:r>
              <a:rPr lang="es-CO" sz="1000" dirty="0">
                <a:latin typeface="Tahoma" panose="020B0604030504040204" pitchFamily="34" charset="0"/>
                <a:ea typeface="Tahoma" panose="020B0604030504040204" pitchFamily="34" charset="0"/>
                <a:cs typeface="Tahoma" panose="020B0604030504040204" pitchFamily="34" charset="0"/>
              </a:rPr>
              <a:t>Fuente: DANE.</a:t>
            </a:r>
          </a:p>
        </p:txBody>
      </p:sp>
      <p:graphicFrame>
        <p:nvGraphicFramePr>
          <p:cNvPr id="10" name="Marcador de contenido 8"/>
          <p:cNvGraphicFramePr>
            <a:graphicFrameLocks noGrp="1"/>
          </p:cNvGraphicFramePr>
          <p:nvPr>
            <p:ph idx="1"/>
            <p:extLst>
              <p:ext uri="{D42A27DB-BD31-4B8C-83A1-F6EECF244321}">
                <p14:modId xmlns:p14="http://schemas.microsoft.com/office/powerpoint/2010/main" val="4266261041"/>
              </p:ext>
            </p:extLst>
          </p:nvPr>
        </p:nvGraphicFramePr>
        <p:xfrm>
          <a:off x="5417697" y="762551"/>
          <a:ext cx="3200400" cy="398762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a:extLst>
              <a:ext uri="{FF2B5EF4-FFF2-40B4-BE49-F238E27FC236}">
                <a16:creationId xmlns:a16="http://schemas.microsoft.com/office/drawing/2014/main" id="{F1A3BD62-D1C9-4B0C-869E-84487613074B}"/>
              </a:ext>
            </a:extLst>
          </p:cNvPr>
          <p:cNvSpPr/>
          <p:nvPr/>
        </p:nvSpPr>
        <p:spPr>
          <a:xfrm>
            <a:off x="5429436" y="953815"/>
            <a:ext cx="3144924" cy="338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Picture 2">
            <a:extLst>
              <a:ext uri="{FF2B5EF4-FFF2-40B4-BE49-F238E27FC236}">
                <a16:creationId xmlns:a16="http://schemas.microsoft.com/office/drawing/2014/main" id="{F11C695F-613F-4283-BE34-3AF17A529FEE}"/>
              </a:ext>
            </a:extLst>
          </p:cNvPr>
          <p:cNvPicPr>
            <a:picLocks noChangeAspect="1" noChangeArrowheads="1"/>
          </p:cNvPicPr>
          <p:nvPr/>
        </p:nvPicPr>
        <p:blipFill>
          <a:blip r:embed="rId3" cstate="print"/>
          <a:srcRect/>
          <a:stretch>
            <a:fillRect/>
          </a:stretch>
        </p:blipFill>
        <p:spPr bwMode="auto">
          <a:xfrm>
            <a:off x="52423" y="4580879"/>
            <a:ext cx="1461392" cy="488258"/>
          </a:xfrm>
          <a:prstGeom prst="rect">
            <a:avLst/>
          </a:prstGeom>
          <a:noFill/>
          <a:ln w="9525">
            <a:noFill/>
            <a:miter lim="800000"/>
            <a:headEnd/>
            <a:tailEnd/>
          </a:ln>
        </p:spPr>
      </p:pic>
      <p:graphicFrame>
        <p:nvGraphicFramePr>
          <p:cNvPr id="11" name="Marcador de contenido 8">
            <a:extLst>
              <a:ext uri="{FF2B5EF4-FFF2-40B4-BE49-F238E27FC236}">
                <a16:creationId xmlns:a16="http://schemas.microsoft.com/office/drawing/2014/main" id="{89F1C77F-0C4A-4F72-BF43-C9660861EEA9}"/>
              </a:ext>
            </a:extLst>
          </p:cNvPr>
          <p:cNvGraphicFramePr>
            <a:graphicFrameLocks/>
          </p:cNvGraphicFramePr>
          <p:nvPr>
            <p:extLst>
              <p:ext uri="{D42A27DB-BD31-4B8C-83A1-F6EECF244321}">
                <p14:modId xmlns:p14="http://schemas.microsoft.com/office/powerpoint/2010/main" val="2653848254"/>
              </p:ext>
            </p:extLst>
          </p:nvPr>
        </p:nvGraphicFramePr>
        <p:xfrm>
          <a:off x="612665" y="729842"/>
          <a:ext cx="3200400" cy="402033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11">
            <a:extLst>
              <a:ext uri="{FF2B5EF4-FFF2-40B4-BE49-F238E27FC236}">
                <a16:creationId xmlns:a16="http://schemas.microsoft.com/office/drawing/2014/main" id="{1F6B09A6-7371-48FB-BAE6-DCAEE24B2AAD}"/>
              </a:ext>
            </a:extLst>
          </p:cNvPr>
          <p:cNvSpPr/>
          <p:nvPr/>
        </p:nvSpPr>
        <p:spPr>
          <a:xfrm>
            <a:off x="641769" y="953815"/>
            <a:ext cx="3144924" cy="338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3" name="CuadroTexto 12">
            <a:extLst>
              <a:ext uri="{FF2B5EF4-FFF2-40B4-BE49-F238E27FC236}">
                <a16:creationId xmlns:a16="http://schemas.microsoft.com/office/drawing/2014/main" id="{2E234C04-2392-4971-AB19-737FF6E8975D}"/>
              </a:ext>
            </a:extLst>
          </p:cNvPr>
          <p:cNvSpPr txBox="1"/>
          <p:nvPr/>
        </p:nvSpPr>
        <p:spPr>
          <a:xfrm>
            <a:off x="5694901" y="562622"/>
            <a:ext cx="2578880" cy="461665"/>
          </a:xfrm>
          <a:prstGeom prst="rect">
            <a:avLst/>
          </a:prstGeom>
          <a:noFill/>
        </p:spPr>
        <p:txBody>
          <a:bodyPr wrap="square" rtlCol="0">
            <a:spAutoFit/>
          </a:bodyPr>
          <a:lstStyle/>
          <a:p>
            <a:pPr algn="ctr" defTabSz="685800">
              <a:defRPr/>
            </a:pP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Tercer trimestre 2017</a:t>
            </a:r>
          </a:p>
          <a:p>
            <a:pPr algn="ctr" defTabSz="685800">
              <a:defRPr/>
            </a:pP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F6CEBDE7-136C-4945-9910-842E86CD65D5}"/>
              </a:ext>
            </a:extLst>
          </p:cNvPr>
          <p:cNvSpPr txBox="1"/>
          <p:nvPr/>
        </p:nvSpPr>
        <p:spPr>
          <a:xfrm>
            <a:off x="636195" y="562622"/>
            <a:ext cx="2578880" cy="461665"/>
          </a:xfrm>
          <a:prstGeom prst="rect">
            <a:avLst/>
          </a:prstGeom>
          <a:noFill/>
        </p:spPr>
        <p:txBody>
          <a:bodyPr wrap="square" rtlCol="0">
            <a:spAutoFit/>
          </a:bodyPr>
          <a:lstStyle/>
          <a:p>
            <a:pPr algn="ctr" defTabSz="685800">
              <a:defRPr/>
            </a:pP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Acumulado Ene-</a:t>
            </a:r>
            <a:r>
              <a:rPr lang="es-CO"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Sep</a:t>
            </a: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 2017</a:t>
            </a:r>
          </a:p>
          <a:p>
            <a:pPr algn="ctr" defTabSz="685800">
              <a:defRPr/>
            </a:pP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027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E797E76-44AF-4702-96AA-67D8AD61CA02}"/>
              </a:ext>
            </a:extLst>
          </p:cNvPr>
          <p:cNvSpPr>
            <a:spLocks noGrp="1"/>
          </p:cNvSpPr>
          <p:nvPr>
            <p:ph type="title"/>
          </p:nvPr>
        </p:nvSpPr>
        <p:spPr>
          <a:xfrm>
            <a:off x="457200" y="205979"/>
            <a:ext cx="8229600" cy="857250"/>
          </a:xfrm>
        </p:spPr>
        <p:txBody>
          <a:bodyPr>
            <a:normAutofit/>
          </a:bodyPr>
          <a:lstStyle/>
          <a:p>
            <a:r>
              <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demanda de energía ha presentado una recuperación importante en los últimos meses</a:t>
            </a:r>
          </a:p>
        </p:txBody>
      </p:sp>
      <p:pic>
        <p:nvPicPr>
          <p:cNvPr id="8" name="Marcador de contenido 7">
            <a:extLst>
              <a:ext uri="{FF2B5EF4-FFF2-40B4-BE49-F238E27FC236}">
                <a16:creationId xmlns:a16="http://schemas.microsoft.com/office/drawing/2014/main" id="{B39863A2-98E9-4217-BA46-9D21408B76E2}"/>
              </a:ext>
            </a:extLst>
          </p:cNvPr>
          <p:cNvPicPr>
            <a:picLocks noGrp="1" noChangeAspect="1"/>
          </p:cNvPicPr>
          <p:nvPr>
            <p:ph idx="1"/>
          </p:nvPr>
        </p:nvPicPr>
        <p:blipFill>
          <a:blip r:embed="rId2"/>
          <a:stretch>
            <a:fillRect/>
          </a:stretch>
        </p:blipFill>
        <p:spPr>
          <a:xfrm>
            <a:off x="2075921" y="1313118"/>
            <a:ext cx="4834464" cy="3434886"/>
          </a:xfrm>
          <a:prstGeom prst="rect">
            <a:avLst/>
          </a:prstGeom>
        </p:spPr>
      </p:pic>
      <p:sp>
        <p:nvSpPr>
          <p:cNvPr id="13" name="4 CuadroTexto">
            <a:extLst>
              <a:ext uri="{FF2B5EF4-FFF2-40B4-BE49-F238E27FC236}">
                <a16:creationId xmlns:a16="http://schemas.microsoft.com/office/drawing/2014/main" id="{D6E038BC-EC2A-452A-BD4A-95B4825811E2}"/>
              </a:ext>
            </a:extLst>
          </p:cNvPr>
          <p:cNvSpPr txBox="1"/>
          <p:nvPr/>
        </p:nvSpPr>
        <p:spPr>
          <a:xfrm>
            <a:off x="2019300" y="4785460"/>
            <a:ext cx="4960620" cy="246221"/>
          </a:xfrm>
          <a:prstGeom prst="rect">
            <a:avLst/>
          </a:prstGeom>
          <a:noFill/>
        </p:spPr>
        <p:txBody>
          <a:bodyPr wrap="square" rtlCol="0">
            <a:spAutoFit/>
          </a:bodyPr>
          <a:lstStyle/>
          <a:p>
            <a:pPr fontAlgn="base">
              <a:spcBef>
                <a:spcPct val="0"/>
              </a:spcBef>
              <a:spcAft>
                <a:spcPct val="0"/>
              </a:spcAft>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Tomado</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del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Ministerio</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de Hacienda con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información</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del XM</a:t>
            </a:r>
          </a:p>
        </p:txBody>
      </p:sp>
      <p:sp>
        <p:nvSpPr>
          <p:cNvPr id="14" name="CuadroTexto 13">
            <a:extLst>
              <a:ext uri="{FF2B5EF4-FFF2-40B4-BE49-F238E27FC236}">
                <a16:creationId xmlns:a16="http://schemas.microsoft.com/office/drawing/2014/main" id="{9B6448CE-27D2-4C1D-9BA5-2ABE1B20CC38}"/>
              </a:ext>
            </a:extLst>
          </p:cNvPr>
          <p:cNvSpPr txBox="1"/>
          <p:nvPr/>
        </p:nvSpPr>
        <p:spPr>
          <a:xfrm>
            <a:off x="3611237" y="998505"/>
            <a:ext cx="2344616" cy="538609"/>
          </a:xfrm>
          <a:prstGeom prst="rect">
            <a:avLst/>
          </a:prstGeom>
          <a:noFill/>
        </p:spPr>
        <p:txBody>
          <a:bodyPr wrap="square" rtlCol="0">
            <a:spAutoFit/>
          </a:bodyPr>
          <a:lstStyle/>
          <a:p>
            <a:r>
              <a:rPr lang="es-CO" sz="1400" b="1" dirty="0">
                <a:latin typeface="Tahoma" panose="020B0604030504040204" pitchFamily="34" charset="0"/>
                <a:ea typeface="Tahoma" panose="020B0604030504040204" pitchFamily="34" charset="0"/>
                <a:cs typeface="Tahoma" panose="020B0604030504040204" pitchFamily="34" charset="0"/>
              </a:rPr>
              <a:t>Demanda de energía*</a:t>
            </a:r>
          </a:p>
          <a:p>
            <a:r>
              <a:rPr lang="es-CO" sz="1400" b="1" dirty="0">
                <a:latin typeface="Tahoma" panose="020B0604030504040204" pitchFamily="34" charset="0"/>
                <a:ea typeface="Tahoma" panose="020B0604030504040204" pitchFamily="34" charset="0"/>
                <a:cs typeface="Tahoma" panose="020B0604030504040204" pitchFamily="34" charset="0"/>
              </a:rPr>
              <a:t>(Variación anual, %) </a:t>
            </a:r>
          </a:p>
        </p:txBody>
      </p:sp>
      <p:pic>
        <p:nvPicPr>
          <p:cNvPr id="7" name="Picture 2">
            <a:extLst>
              <a:ext uri="{FF2B5EF4-FFF2-40B4-BE49-F238E27FC236}">
                <a16:creationId xmlns:a16="http://schemas.microsoft.com/office/drawing/2014/main" id="{D693DA1E-B30C-45C4-ABC7-6CDDA82138D9}"/>
              </a:ext>
            </a:extLst>
          </p:cNvPr>
          <p:cNvPicPr>
            <a:picLocks noChangeAspect="1" noChangeArrowheads="1"/>
          </p:cNvPicPr>
          <p:nvPr/>
        </p:nvPicPr>
        <p:blipFill>
          <a:blip r:embed="rId3" cstate="print"/>
          <a:srcRect/>
          <a:stretch>
            <a:fillRect/>
          </a:stretch>
        </p:blipFill>
        <p:spPr bwMode="auto">
          <a:xfrm>
            <a:off x="7619301" y="4580879"/>
            <a:ext cx="1461392" cy="488258"/>
          </a:xfrm>
          <a:prstGeom prst="rect">
            <a:avLst/>
          </a:prstGeom>
          <a:noFill/>
          <a:ln w="9525">
            <a:noFill/>
            <a:miter lim="800000"/>
            <a:headEnd/>
            <a:tailEnd/>
          </a:ln>
        </p:spPr>
      </p:pic>
    </p:spTree>
    <p:extLst>
      <p:ext uri="{BB962C8B-B14F-4D97-AF65-F5344CB8AC3E}">
        <p14:creationId xmlns:p14="http://schemas.microsoft.com/office/powerpoint/2010/main" val="110979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D1FA443-83F6-43DB-A7E8-D03940ACAD2F}"/>
              </a:ext>
            </a:extLst>
          </p:cNvPr>
          <p:cNvSpPr>
            <a:spLocks noGrp="1"/>
          </p:cNvSpPr>
          <p:nvPr>
            <p:ph idx="1"/>
          </p:nvPr>
        </p:nvSpPr>
        <p:spPr>
          <a:xfrm>
            <a:off x="556260" y="2141220"/>
            <a:ext cx="8229600" cy="678180"/>
          </a:xfrm>
        </p:spPr>
        <p:txBody>
          <a:bodyPr/>
          <a:lstStyle/>
          <a:p>
            <a:pPr marL="0" indent="0">
              <a:buNone/>
            </a:pPr>
            <a:r>
              <a:rPr lang="es-CO" dirty="0">
                <a:solidFill>
                  <a:schemeClr val="accent1">
                    <a:lumMod val="50000"/>
                  </a:schemeClr>
                </a:solidFill>
              </a:rPr>
              <a:t>Pero otros indicadores son menos positivos …</a:t>
            </a:r>
          </a:p>
        </p:txBody>
      </p:sp>
    </p:spTree>
    <p:extLst>
      <p:ext uri="{BB962C8B-B14F-4D97-AF65-F5344CB8AC3E}">
        <p14:creationId xmlns:p14="http://schemas.microsoft.com/office/powerpoint/2010/main" val="928940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138B5768-11F7-4965-A71B-F2388BBCBC54}"/>
              </a:ext>
            </a:extLst>
          </p:cNvPr>
          <p:cNvPicPr>
            <a:picLocks noChangeAspect="1" noChangeArrowheads="1"/>
          </p:cNvPicPr>
          <p:nvPr/>
        </p:nvPicPr>
        <p:blipFill>
          <a:blip r:embed="rId2" cstate="print"/>
          <a:srcRect/>
          <a:stretch>
            <a:fillRect/>
          </a:stretch>
        </p:blipFill>
        <p:spPr bwMode="auto">
          <a:xfrm>
            <a:off x="7634890" y="4366262"/>
            <a:ext cx="1461392" cy="762293"/>
          </a:xfrm>
          <a:prstGeom prst="rect">
            <a:avLst/>
          </a:prstGeom>
          <a:noFill/>
          <a:ln w="9525">
            <a:noFill/>
            <a:miter lim="800000"/>
            <a:headEnd/>
            <a:tailEnd/>
          </a:ln>
        </p:spPr>
      </p:pic>
      <p:sp>
        <p:nvSpPr>
          <p:cNvPr id="5" name="4 Rectángulo"/>
          <p:cNvSpPr/>
          <p:nvPr/>
        </p:nvSpPr>
        <p:spPr>
          <a:xfrm>
            <a:off x="7438568" y="1"/>
            <a:ext cx="341760" cy="276999"/>
          </a:xfrm>
          <a:prstGeom prst="rect">
            <a:avLst/>
          </a:prstGeom>
        </p:spPr>
        <p:txBody>
          <a:bodyPr wrap="none">
            <a:spAutoFit/>
          </a:bodyPr>
          <a:lstStyle/>
          <a:p>
            <a:fld id="{32F545B1-CFAD-458D-B010-B00A3D2CFAA1}" type="slidenum">
              <a:rPr lang="en-US" sz="1200">
                <a:solidFill>
                  <a:srgbClr val="FFFFFF"/>
                </a:solidFill>
              </a:rPr>
              <a:pPr/>
              <a:t>25</a:t>
            </a:fld>
            <a:endParaRPr lang="es-CO" sz="1200" dirty="0">
              <a:solidFill>
                <a:prstClr val="black"/>
              </a:solidFill>
            </a:endParaRPr>
          </a:p>
        </p:txBody>
      </p:sp>
      <p:graphicFrame>
        <p:nvGraphicFramePr>
          <p:cNvPr id="12" name="4 Marcador de contenido"/>
          <p:cNvGraphicFramePr>
            <a:graphicFrameLocks noGrp="1"/>
          </p:cNvGraphicFramePr>
          <p:nvPr>
            <p:ph idx="1"/>
            <p:extLst>
              <p:ext uri="{D42A27DB-BD31-4B8C-83A1-F6EECF244321}">
                <p14:modId xmlns:p14="http://schemas.microsoft.com/office/powerpoint/2010/main" val="2867007431"/>
              </p:ext>
            </p:extLst>
          </p:nvPr>
        </p:nvGraphicFramePr>
        <p:xfrm>
          <a:off x="738554" y="981261"/>
          <a:ext cx="7666892" cy="3539197"/>
        </p:xfrm>
        <a:graphic>
          <a:graphicData uri="http://schemas.openxmlformats.org/drawingml/2006/chart">
            <c:chart xmlns:c="http://schemas.openxmlformats.org/drawingml/2006/chart" xmlns:r="http://schemas.openxmlformats.org/officeDocument/2006/relationships" r:id="rId3"/>
          </a:graphicData>
        </a:graphic>
      </p:graphicFrame>
      <p:sp>
        <p:nvSpPr>
          <p:cNvPr id="10" name="6 Rectángulo"/>
          <p:cNvSpPr/>
          <p:nvPr/>
        </p:nvSpPr>
        <p:spPr>
          <a:xfrm>
            <a:off x="1793450" y="4668793"/>
            <a:ext cx="5184576" cy="373179"/>
          </a:xfrm>
          <a:prstGeom prst="rect">
            <a:avLst/>
          </a:prstGeom>
        </p:spPr>
        <p:txBody>
          <a:bodyPr wrap="square">
            <a:spAutoFit/>
          </a:bodyPr>
          <a:lstStyle/>
          <a:p>
            <a:endParaRPr lang="es-CO" sz="825" dirty="0">
              <a:solidFill>
                <a:prstClr val="black"/>
              </a:solidFill>
              <a:latin typeface="Tahoma" pitchFamily="34" charset="0"/>
              <a:ea typeface="Tahoma" pitchFamily="34" charset="0"/>
              <a:cs typeface="Tahoma" pitchFamily="34" charset="0"/>
            </a:endParaRPr>
          </a:p>
          <a:p>
            <a:r>
              <a:rPr lang="es-CO" sz="1000" dirty="0">
                <a:solidFill>
                  <a:prstClr val="black"/>
                </a:solidFill>
                <a:latin typeface="Tahoma" pitchFamily="34" charset="0"/>
                <a:ea typeface="Tahoma" pitchFamily="34" charset="0"/>
                <a:cs typeface="Tahoma" pitchFamily="34" charset="0"/>
              </a:rPr>
              <a:t>Fuente: Encuesta de Opinión del Consumidor (EOC) - Fedesarrollo.</a:t>
            </a:r>
          </a:p>
        </p:txBody>
      </p:sp>
      <p:sp>
        <p:nvSpPr>
          <p:cNvPr id="6" name="6 CuadroTexto"/>
          <p:cNvSpPr txBox="1"/>
          <p:nvPr/>
        </p:nvSpPr>
        <p:spPr>
          <a:xfrm>
            <a:off x="550985" y="342481"/>
            <a:ext cx="8288215" cy="784830"/>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CO" sz="15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El Índice de Confianza del Consumidor (ICC) muestra una importante recuperación frente a enero de 2017, pero se mantiene en terreno negativo </a:t>
            </a:r>
          </a:p>
          <a:p>
            <a:pPr algn="ctr"/>
            <a:r>
              <a:rPr lang="es-CO" sz="1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s-CO" sz="1275"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Conector recto de flecha 12">
            <a:extLst>
              <a:ext uri="{FF2B5EF4-FFF2-40B4-BE49-F238E27FC236}">
                <a16:creationId xmlns:a16="http://schemas.microsoft.com/office/drawing/2014/main" id="{26207956-C6B7-440D-89AB-F51AF55B8DEE}"/>
              </a:ext>
            </a:extLst>
          </p:cNvPr>
          <p:cNvCxnSpPr>
            <a:cxnSpLocks/>
          </p:cNvCxnSpPr>
          <p:nvPr/>
        </p:nvCxnSpPr>
        <p:spPr>
          <a:xfrm flipV="1">
            <a:off x="7726037" y="3268980"/>
            <a:ext cx="579763" cy="6797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58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0282" y="288573"/>
            <a:ext cx="7423436" cy="1044146"/>
          </a:xfrm>
        </p:spPr>
        <p:txBody>
          <a:bodyPr>
            <a:normAutofit fontScale="90000"/>
          </a:bodyPr>
          <a:lstStyle/>
          <a:p>
            <a:pPr algn="ctr"/>
            <a:r>
              <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disposición a comprar vivienda volvió a terreno positivo</a:t>
            </a:r>
            <a:br>
              <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es-CO" sz="165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Pero se mantiene cercana a cero y la disposición a comprar vehículos y bienes durables se mantiene en niveles fuertemente negativos</a:t>
            </a:r>
            <a:br>
              <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endPar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Marcador de contenido 3"/>
          <p:cNvGraphicFramePr>
            <a:graphicFrameLocks noGrp="1"/>
          </p:cNvGraphicFramePr>
          <p:nvPr>
            <p:ph sz="half" idx="1"/>
            <p:extLst>
              <p:ext uri="{D42A27DB-BD31-4B8C-83A1-F6EECF244321}">
                <p14:modId xmlns:p14="http://schemas.microsoft.com/office/powerpoint/2010/main" val="3513796339"/>
              </p:ext>
            </p:extLst>
          </p:nvPr>
        </p:nvGraphicFramePr>
        <p:xfrm>
          <a:off x="1763689" y="1383619"/>
          <a:ext cx="5527934" cy="3127099"/>
        </p:xfrm>
        <a:graphic>
          <a:graphicData uri="http://schemas.openxmlformats.org/drawingml/2006/chart">
            <c:chart xmlns:c="http://schemas.openxmlformats.org/drawingml/2006/chart" xmlns:r="http://schemas.openxmlformats.org/officeDocument/2006/relationships" r:id="rId2"/>
          </a:graphicData>
        </a:graphic>
      </p:graphicFrame>
      <p:sp>
        <p:nvSpPr>
          <p:cNvPr id="6" name="4 CuadroTexto"/>
          <p:cNvSpPr txBox="1"/>
          <p:nvPr/>
        </p:nvSpPr>
        <p:spPr>
          <a:xfrm>
            <a:off x="1763688" y="4644212"/>
            <a:ext cx="4050958" cy="246221"/>
          </a:xfrm>
          <a:prstGeom prst="rect">
            <a:avLst/>
          </a:prstGeom>
          <a:noFill/>
        </p:spPr>
        <p:txBody>
          <a:bodyPr wrap="square" rtlCol="0">
            <a:spAutoFit/>
          </a:bodyPr>
          <a:lstStyle/>
          <a:p>
            <a:pPr fontAlgn="base">
              <a:spcBef>
                <a:spcPct val="0"/>
              </a:spcBef>
              <a:spcAft>
                <a:spcPct val="0"/>
              </a:spcAft>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Encuesta</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de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Opinión</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del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Consumidor</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3" name="CuadroTexto 2">
            <a:extLst>
              <a:ext uri="{FF2B5EF4-FFF2-40B4-BE49-F238E27FC236}">
                <a16:creationId xmlns:a16="http://schemas.microsoft.com/office/drawing/2014/main" id="{6C3FBEF8-0B6E-4EAF-9D1C-E3F81DC0AF11}"/>
              </a:ext>
            </a:extLst>
          </p:cNvPr>
          <p:cNvSpPr txBox="1"/>
          <p:nvPr/>
        </p:nvSpPr>
        <p:spPr>
          <a:xfrm>
            <a:off x="6544784" y="1912124"/>
            <a:ext cx="793807" cy="300082"/>
          </a:xfrm>
          <a:prstGeom prst="rect">
            <a:avLst/>
          </a:prstGeom>
          <a:noFill/>
          <a:ln>
            <a:solidFill>
              <a:schemeClr val="accent2"/>
            </a:solidFill>
          </a:ln>
        </p:spPr>
        <p:txBody>
          <a:bodyPr wrap="none" rtlCol="0">
            <a:spAutoFit/>
          </a:bodyPr>
          <a:lstStyle/>
          <a:p>
            <a:r>
              <a:rPr lang="es-CO" sz="1350" dirty="0">
                <a:solidFill>
                  <a:schemeClr val="accent2">
                    <a:lumMod val="50000"/>
                  </a:schemeClr>
                </a:solidFill>
              </a:rPr>
              <a:t>Vivienda</a:t>
            </a:r>
          </a:p>
        </p:txBody>
      </p:sp>
      <p:sp>
        <p:nvSpPr>
          <p:cNvPr id="5" name="CuadroTexto 4">
            <a:extLst>
              <a:ext uri="{FF2B5EF4-FFF2-40B4-BE49-F238E27FC236}">
                <a16:creationId xmlns:a16="http://schemas.microsoft.com/office/drawing/2014/main" id="{797B55F7-5CDA-4B97-B97B-2178AA3DC565}"/>
              </a:ext>
            </a:extLst>
          </p:cNvPr>
          <p:cNvSpPr txBox="1"/>
          <p:nvPr/>
        </p:nvSpPr>
        <p:spPr>
          <a:xfrm>
            <a:off x="6544784" y="2693252"/>
            <a:ext cx="907537" cy="507831"/>
          </a:xfrm>
          <a:prstGeom prst="rect">
            <a:avLst/>
          </a:prstGeom>
          <a:noFill/>
          <a:ln>
            <a:solidFill>
              <a:schemeClr val="accent3"/>
            </a:solidFill>
          </a:ln>
        </p:spPr>
        <p:txBody>
          <a:bodyPr wrap="square" rtlCol="0">
            <a:spAutoFit/>
          </a:bodyPr>
          <a:lstStyle/>
          <a:p>
            <a:r>
              <a:rPr lang="es-CO" sz="1350" dirty="0">
                <a:solidFill>
                  <a:schemeClr val="accent3">
                    <a:lumMod val="75000"/>
                  </a:schemeClr>
                </a:solidFill>
              </a:rPr>
              <a:t>Bienes Durables</a:t>
            </a:r>
          </a:p>
        </p:txBody>
      </p:sp>
      <p:pic>
        <p:nvPicPr>
          <p:cNvPr id="8" name="Picture 2">
            <a:extLst>
              <a:ext uri="{FF2B5EF4-FFF2-40B4-BE49-F238E27FC236}">
                <a16:creationId xmlns:a16="http://schemas.microsoft.com/office/drawing/2014/main" id="{188A6286-F802-4F1C-958E-6EF61E417C51}"/>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spTree>
    <p:extLst>
      <p:ext uri="{BB962C8B-B14F-4D97-AF65-F5344CB8AC3E}">
        <p14:creationId xmlns:p14="http://schemas.microsoft.com/office/powerpoint/2010/main" val="254975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629714" y="425398"/>
            <a:ext cx="8217876" cy="600164"/>
          </a:xfrm>
          <a:prstGeom prst="rect">
            <a:avLst/>
          </a:prstGeom>
          <a:noFill/>
        </p:spPr>
        <p:txBody>
          <a:bodyPr wrap="square" rtlCol="0">
            <a:spAutoFit/>
          </a:bodyPr>
          <a:lstStyle/>
          <a:p>
            <a:pPr algn="ctr"/>
            <a:r>
              <a:rPr lang="es-CO" sz="165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Tanto la producción de la industria como las ventas minoristas siguen siendo débiles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99252431"/>
              </p:ext>
            </p:extLst>
          </p:nvPr>
        </p:nvGraphicFramePr>
        <p:xfrm>
          <a:off x="1008185" y="1401115"/>
          <a:ext cx="3636901" cy="3160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1708858148"/>
              </p:ext>
            </p:extLst>
          </p:nvPr>
        </p:nvGraphicFramePr>
        <p:xfrm>
          <a:off x="4738652" y="1590009"/>
          <a:ext cx="3490947" cy="2676042"/>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5869322" y="1479884"/>
            <a:ext cx="1270032" cy="315471"/>
          </a:xfrm>
          <a:prstGeom prst="rect">
            <a:avLst/>
          </a:prstGeom>
          <a:noFill/>
        </p:spPr>
        <p:txBody>
          <a:bodyPr wrap="square" rtlCol="0">
            <a:spAutoFit/>
          </a:bodyPr>
          <a:lstStyle/>
          <a:p>
            <a:r>
              <a:rPr lang="es-CO" sz="1450" b="1" dirty="0">
                <a:latin typeface="Tahoma" panose="020B0604030504040204" pitchFamily="34" charset="0"/>
                <a:ea typeface="Tahoma" panose="020B0604030504040204" pitchFamily="34" charset="0"/>
                <a:cs typeface="Tahoma" panose="020B0604030504040204" pitchFamily="34" charset="0"/>
              </a:rPr>
              <a:t>Comercio* </a:t>
            </a:r>
          </a:p>
        </p:txBody>
      </p:sp>
      <p:sp>
        <p:nvSpPr>
          <p:cNvPr id="8" name="CuadroTexto 7"/>
          <p:cNvSpPr txBox="1"/>
          <p:nvPr/>
        </p:nvSpPr>
        <p:spPr>
          <a:xfrm>
            <a:off x="2461846" y="1401115"/>
            <a:ext cx="1280995" cy="315471"/>
          </a:xfrm>
          <a:prstGeom prst="rect">
            <a:avLst/>
          </a:prstGeom>
          <a:noFill/>
        </p:spPr>
        <p:txBody>
          <a:bodyPr wrap="square" rtlCol="0">
            <a:spAutoFit/>
          </a:bodyPr>
          <a:lstStyle/>
          <a:p>
            <a:r>
              <a:rPr lang="es-CO" sz="1450" b="1" dirty="0">
                <a:latin typeface="Tahoma" panose="020B0604030504040204" pitchFamily="34" charset="0"/>
                <a:ea typeface="Tahoma" panose="020B0604030504040204" pitchFamily="34" charset="0"/>
                <a:cs typeface="Tahoma" panose="020B0604030504040204" pitchFamily="34" charset="0"/>
              </a:rPr>
              <a:t>Industria* </a:t>
            </a:r>
          </a:p>
        </p:txBody>
      </p:sp>
      <p:sp>
        <p:nvSpPr>
          <p:cNvPr id="9" name="Rectángulo 8"/>
          <p:cNvSpPr/>
          <p:nvPr/>
        </p:nvSpPr>
        <p:spPr>
          <a:xfrm>
            <a:off x="1829141" y="4501691"/>
            <a:ext cx="4040181" cy="400110"/>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 Promedios móviles a 3 meses.</a:t>
            </a:r>
          </a:p>
          <a:p>
            <a:r>
              <a:rPr lang="es-CO" sz="1000" dirty="0">
                <a:latin typeface="Tahoma" pitchFamily="34" charset="0"/>
                <a:ea typeface="Tahoma" pitchFamily="34" charset="0"/>
                <a:cs typeface="Tahoma" pitchFamily="34" charset="0"/>
              </a:rPr>
              <a:t>Fuente: </a:t>
            </a:r>
            <a:r>
              <a:rPr lang="es-CO" sz="1000" dirty="0">
                <a:solidFill>
                  <a:prstClr val="black"/>
                </a:solidFill>
                <a:latin typeface="Tahoma" panose="020B0604030504040204" pitchFamily="34" charset="0"/>
                <a:ea typeface="Tahoma" panose="020B0604030504040204" pitchFamily="34" charset="0"/>
                <a:cs typeface="Tahoma" panose="020B0604030504040204" pitchFamily="34" charset="0"/>
              </a:rPr>
              <a:t>DANE.</a:t>
            </a:r>
          </a:p>
        </p:txBody>
      </p:sp>
      <p:pic>
        <p:nvPicPr>
          <p:cNvPr id="10" name="Imagen 9">
            <a:extLst>
              <a:ext uri="{FF2B5EF4-FFF2-40B4-BE49-F238E27FC236}">
                <a16:creationId xmlns:a16="http://schemas.microsoft.com/office/drawing/2014/main" id="{EBE7AE4C-9BB4-42B0-B620-67C5706570EF}"/>
              </a:ext>
            </a:extLst>
          </p:cNvPr>
          <p:cNvPicPr>
            <a:picLocks noChangeAspect="1"/>
          </p:cNvPicPr>
          <p:nvPr/>
        </p:nvPicPr>
        <p:blipFill>
          <a:blip r:embed="rId4"/>
          <a:stretch>
            <a:fillRect/>
          </a:stretch>
        </p:blipFill>
        <p:spPr>
          <a:xfrm>
            <a:off x="47718" y="4306843"/>
            <a:ext cx="1609725" cy="723900"/>
          </a:xfrm>
          <a:prstGeom prst="rect">
            <a:avLst/>
          </a:prstGeom>
        </p:spPr>
      </p:pic>
      <p:pic>
        <p:nvPicPr>
          <p:cNvPr id="11" name="Picture 2">
            <a:extLst>
              <a:ext uri="{FF2B5EF4-FFF2-40B4-BE49-F238E27FC236}">
                <a16:creationId xmlns:a16="http://schemas.microsoft.com/office/drawing/2014/main" id="{0E770E73-9B11-43D7-AFF8-D77644D6CC68}"/>
              </a:ext>
            </a:extLst>
          </p:cNvPr>
          <p:cNvPicPr>
            <a:picLocks noChangeAspect="1" noChangeArrowheads="1"/>
          </p:cNvPicPr>
          <p:nvPr/>
        </p:nvPicPr>
        <p:blipFill>
          <a:blip r:embed="rId5" cstate="print"/>
          <a:srcRect/>
          <a:stretch>
            <a:fillRect/>
          </a:stretch>
        </p:blipFill>
        <p:spPr bwMode="auto">
          <a:xfrm>
            <a:off x="7634890" y="4366262"/>
            <a:ext cx="1461392" cy="762293"/>
          </a:xfrm>
          <a:prstGeom prst="rect">
            <a:avLst/>
          </a:prstGeom>
          <a:noFill/>
          <a:ln w="9525">
            <a:noFill/>
            <a:miter lim="800000"/>
            <a:headEnd/>
            <a:tailEnd/>
          </a:ln>
        </p:spPr>
      </p:pic>
    </p:spTree>
    <p:extLst>
      <p:ext uri="{BB962C8B-B14F-4D97-AF65-F5344CB8AC3E}">
        <p14:creationId xmlns:p14="http://schemas.microsoft.com/office/powerpoint/2010/main" val="182738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438568" y="1"/>
            <a:ext cx="341760" cy="276999"/>
          </a:xfrm>
          <a:prstGeom prst="rect">
            <a:avLst/>
          </a:prstGeom>
        </p:spPr>
        <p:txBody>
          <a:bodyPr wrap="none">
            <a:spAutoFit/>
          </a:bodyPr>
          <a:lstStyle/>
          <a:p>
            <a:fld id="{32F545B1-CFAD-458D-B010-B00A3D2CFAA1}" type="slidenum">
              <a:rPr lang="en-US" sz="1200">
                <a:solidFill>
                  <a:srgbClr val="FFFFFF"/>
                </a:solidFill>
              </a:rPr>
              <a:pPr/>
              <a:t>28</a:t>
            </a:fld>
            <a:endParaRPr lang="es-CO" sz="1200" dirty="0">
              <a:solidFill>
                <a:prstClr val="black"/>
              </a:solidFill>
            </a:endParaRPr>
          </a:p>
        </p:txBody>
      </p:sp>
      <p:sp>
        <p:nvSpPr>
          <p:cNvPr id="6" name="6 CuadroTexto"/>
          <p:cNvSpPr txBox="1"/>
          <p:nvPr/>
        </p:nvSpPr>
        <p:spPr>
          <a:xfrm>
            <a:off x="343949" y="411510"/>
            <a:ext cx="8697435" cy="923330"/>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CO"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confianza empresarial en industria y comercio muestra algo de recuperación en el último trimestre</a:t>
            </a:r>
          </a:p>
          <a:p>
            <a:pPr algn="ctr"/>
            <a:r>
              <a:rPr lang="es-CO"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Pero los indicadores se mantienen en niveles bajos</a:t>
            </a:r>
          </a:p>
        </p:txBody>
      </p:sp>
      <p:graphicFrame>
        <p:nvGraphicFramePr>
          <p:cNvPr id="7" name="4 Marcador de contenido"/>
          <p:cNvGraphicFramePr>
            <a:graphicFrameLocks/>
          </p:cNvGraphicFramePr>
          <p:nvPr>
            <p:extLst>
              <p:ext uri="{D42A27DB-BD31-4B8C-83A1-F6EECF244321}">
                <p14:modId xmlns:p14="http://schemas.microsoft.com/office/powerpoint/2010/main" val="466787926"/>
              </p:ext>
            </p:extLst>
          </p:nvPr>
        </p:nvGraphicFramePr>
        <p:xfrm>
          <a:off x="1928664" y="1493617"/>
          <a:ext cx="5069718" cy="3038873"/>
        </p:xfrm>
        <a:graphic>
          <a:graphicData uri="http://schemas.openxmlformats.org/drawingml/2006/chart">
            <c:chart xmlns:c="http://schemas.openxmlformats.org/drawingml/2006/chart" xmlns:r="http://schemas.openxmlformats.org/officeDocument/2006/relationships" r:id="rId2"/>
          </a:graphicData>
        </a:graphic>
      </p:graphicFrame>
      <p:sp>
        <p:nvSpPr>
          <p:cNvPr id="8" name="6 Rectángulo"/>
          <p:cNvSpPr/>
          <p:nvPr/>
        </p:nvSpPr>
        <p:spPr>
          <a:xfrm>
            <a:off x="1813806" y="4294965"/>
            <a:ext cx="5184576" cy="373179"/>
          </a:xfrm>
          <a:prstGeom prst="rect">
            <a:avLst/>
          </a:prstGeom>
        </p:spPr>
        <p:txBody>
          <a:bodyPr wrap="square">
            <a:spAutoFit/>
          </a:bodyPr>
          <a:lstStyle/>
          <a:p>
            <a:endParaRPr lang="es-CO" sz="825" dirty="0">
              <a:solidFill>
                <a:prstClr val="black"/>
              </a:solidFill>
              <a:latin typeface="Tahoma" pitchFamily="34" charset="0"/>
              <a:ea typeface="Tahoma" pitchFamily="34" charset="0"/>
              <a:cs typeface="Tahoma" pitchFamily="34" charset="0"/>
            </a:endParaRPr>
          </a:p>
          <a:p>
            <a:r>
              <a:rPr lang="es-CO" sz="1000" dirty="0">
                <a:solidFill>
                  <a:prstClr val="black"/>
                </a:solidFill>
                <a:latin typeface="Tahoma" pitchFamily="34" charset="0"/>
                <a:ea typeface="Tahoma" pitchFamily="34" charset="0"/>
                <a:cs typeface="Tahoma" pitchFamily="34" charset="0"/>
              </a:rPr>
              <a:t>Fuente: Encuesta de Opinión Empresarial (EOE) - Fedesarrollo.</a:t>
            </a:r>
          </a:p>
        </p:txBody>
      </p:sp>
      <p:pic>
        <p:nvPicPr>
          <p:cNvPr id="10" name="Picture 2">
            <a:extLst>
              <a:ext uri="{FF2B5EF4-FFF2-40B4-BE49-F238E27FC236}">
                <a16:creationId xmlns:a16="http://schemas.microsoft.com/office/drawing/2014/main" id="{26DEFBA4-EB53-4965-8D10-D8A043E1F581}"/>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spTree>
    <p:extLst>
      <p:ext uri="{BB962C8B-B14F-4D97-AF65-F5344CB8AC3E}">
        <p14:creationId xmlns:p14="http://schemas.microsoft.com/office/powerpoint/2010/main" val="1391101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914400" y="305761"/>
            <a:ext cx="7315200" cy="994172"/>
          </a:xfrm>
          <a:prstGeom prst="rect">
            <a:avLst/>
          </a:prstGeom>
        </p:spPr>
        <p:txBody>
          <a:bodyPr vert="horz" lIns="91440" tIns="45720" rIns="91440" bIns="45720" rtlCol="0" anchor="ctr">
            <a:no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 los últimos meses se ha frenado la recuperación que se vio en las importaciones hasta el primer trimestre de 2017</a:t>
            </a:r>
            <a:b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s-CO" sz="1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¿Mal indicio sobre el comportamiento de la demanda agregada?</a:t>
            </a:r>
          </a:p>
        </p:txBody>
      </p:sp>
      <p:sp>
        <p:nvSpPr>
          <p:cNvPr id="8" name="6 Rectángulo"/>
          <p:cNvSpPr/>
          <p:nvPr/>
        </p:nvSpPr>
        <p:spPr>
          <a:xfrm>
            <a:off x="2069555" y="4490763"/>
            <a:ext cx="4540546" cy="400110"/>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 Promedio móvil tres meses</a:t>
            </a:r>
          </a:p>
          <a:p>
            <a:r>
              <a:rPr lang="es-CO" sz="1000" dirty="0">
                <a:solidFill>
                  <a:prstClr val="black"/>
                </a:solidFill>
                <a:latin typeface="Tahoma" pitchFamily="34" charset="0"/>
                <a:ea typeface="Tahoma" pitchFamily="34" charset="0"/>
                <a:cs typeface="Tahoma" pitchFamily="34" charset="0"/>
              </a:rPr>
              <a:t>Fuente: DANE, Cálculos Fedesarrollo</a:t>
            </a:r>
          </a:p>
        </p:txBody>
      </p:sp>
      <p:graphicFrame>
        <p:nvGraphicFramePr>
          <p:cNvPr id="9" name="7 Gráfico"/>
          <p:cNvGraphicFramePr/>
          <p:nvPr>
            <p:extLst/>
          </p:nvPr>
        </p:nvGraphicFramePr>
        <p:xfrm>
          <a:off x="1652955" y="1547447"/>
          <a:ext cx="5849814" cy="2781734"/>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p:cNvSpPr txBox="1"/>
          <p:nvPr/>
        </p:nvSpPr>
        <p:spPr>
          <a:xfrm>
            <a:off x="3591048" y="1385865"/>
            <a:ext cx="2583992" cy="438582"/>
          </a:xfrm>
          <a:prstGeom prst="rect">
            <a:avLst/>
          </a:prstGeom>
          <a:noFill/>
        </p:spPr>
        <p:txBody>
          <a:bodyPr wrap="square" rtlCol="0">
            <a:spAutoFit/>
          </a:bodyPr>
          <a:lstStyle/>
          <a:p>
            <a:pPr algn="ctr"/>
            <a:r>
              <a:rPr lang="es-CO" sz="1125" b="1">
                <a:latin typeface="Tahoma" panose="020B0604030504040204" pitchFamily="34" charset="0"/>
                <a:ea typeface="Tahoma" panose="020B0604030504040204" pitchFamily="34" charset="0"/>
                <a:cs typeface="Tahoma" panose="020B0604030504040204" pitchFamily="34" charset="0"/>
              </a:rPr>
              <a:t>Variaciones anuales en el valor en dólares de las importaciones </a:t>
            </a:r>
          </a:p>
        </p:txBody>
      </p:sp>
      <p:pic>
        <p:nvPicPr>
          <p:cNvPr id="6" name="Imagen 5">
            <a:extLst>
              <a:ext uri="{FF2B5EF4-FFF2-40B4-BE49-F238E27FC236}">
                <a16:creationId xmlns:a16="http://schemas.microsoft.com/office/drawing/2014/main" id="{6C572A81-4B0A-4C1F-9D03-A0FEBBE7A939}"/>
              </a:ext>
            </a:extLst>
          </p:cNvPr>
          <p:cNvPicPr>
            <a:picLocks noChangeAspect="1"/>
          </p:cNvPicPr>
          <p:nvPr/>
        </p:nvPicPr>
        <p:blipFill>
          <a:blip r:embed="rId3"/>
          <a:stretch>
            <a:fillRect/>
          </a:stretch>
        </p:blipFill>
        <p:spPr>
          <a:xfrm>
            <a:off x="47718" y="4306843"/>
            <a:ext cx="1609725" cy="723900"/>
          </a:xfrm>
          <a:prstGeom prst="rect">
            <a:avLst/>
          </a:prstGeom>
        </p:spPr>
      </p:pic>
      <p:pic>
        <p:nvPicPr>
          <p:cNvPr id="7" name="Picture 2">
            <a:extLst>
              <a:ext uri="{FF2B5EF4-FFF2-40B4-BE49-F238E27FC236}">
                <a16:creationId xmlns:a16="http://schemas.microsoft.com/office/drawing/2014/main" id="{CDCF127D-FAD7-489D-B3EE-9FA593DE589C}"/>
              </a:ext>
            </a:extLst>
          </p:cNvPr>
          <p:cNvPicPr>
            <a:picLocks noChangeAspect="1" noChangeArrowheads="1"/>
          </p:cNvPicPr>
          <p:nvPr/>
        </p:nvPicPr>
        <p:blipFill>
          <a:blip r:embed="rId4" cstate="print"/>
          <a:srcRect/>
          <a:stretch>
            <a:fillRect/>
          </a:stretch>
        </p:blipFill>
        <p:spPr bwMode="auto">
          <a:xfrm>
            <a:off x="7380037" y="4293215"/>
            <a:ext cx="1716245" cy="767794"/>
          </a:xfrm>
          <a:prstGeom prst="rect">
            <a:avLst/>
          </a:prstGeom>
          <a:noFill/>
          <a:ln w="9525">
            <a:noFill/>
            <a:miter lim="800000"/>
            <a:headEnd/>
            <a:tailEnd/>
          </a:ln>
        </p:spPr>
      </p:pic>
    </p:spTree>
    <p:extLst>
      <p:ext uri="{BB962C8B-B14F-4D97-AF65-F5344CB8AC3E}">
        <p14:creationId xmlns:p14="http://schemas.microsoft.com/office/powerpoint/2010/main" val="368177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396146" y="350971"/>
            <a:ext cx="2425664" cy="461665"/>
          </a:xfrm>
          <a:prstGeom prst="rect">
            <a:avLst/>
          </a:prstGeom>
          <a:noFill/>
        </p:spPr>
        <p:txBody>
          <a:bodyPr wrap="none" rtlCol="0">
            <a:spAutoFit/>
          </a:bodyPr>
          <a:lstStyle/>
          <a:p>
            <a:r>
              <a:rPr lang="es-VE" sz="2400" b="1" dirty="0">
                <a:solidFill>
                  <a:schemeClr val="tx2"/>
                </a:solidFill>
                <a:latin typeface="Tahoma" pitchFamily="34" charset="0"/>
                <a:ea typeface="Tahoma" pitchFamily="34" charset="0"/>
                <a:cs typeface="Tahoma" pitchFamily="34" charset="0"/>
              </a:rPr>
              <a:t>Plan de Temas</a:t>
            </a:r>
          </a:p>
        </p:txBody>
      </p:sp>
      <p:sp>
        <p:nvSpPr>
          <p:cNvPr id="13" name="8 Recortar rectángulo de esquina sencilla"/>
          <p:cNvSpPr/>
          <p:nvPr/>
        </p:nvSpPr>
        <p:spPr>
          <a:xfrm>
            <a:off x="1725708" y="2949792"/>
            <a:ext cx="5688752"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Actividad económica y perspectivas de crecimiento</a:t>
            </a:r>
          </a:p>
        </p:txBody>
      </p:sp>
      <p:sp>
        <p:nvSpPr>
          <p:cNvPr id="15" name="6 Recortar rectángulo de esquina sencilla"/>
          <p:cNvSpPr/>
          <p:nvPr/>
        </p:nvSpPr>
        <p:spPr>
          <a:xfrm>
            <a:off x="1725708" y="1005576"/>
            <a:ext cx="5707800" cy="486000"/>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latin typeface="Tahoma" pitchFamily="34" charset="0"/>
                <a:ea typeface="Tahoma" pitchFamily="34" charset="0"/>
                <a:cs typeface="Tahoma" pitchFamily="34" charset="0"/>
              </a:rPr>
              <a:t>Entorno internacional</a:t>
            </a:r>
            <a:endParaRPr lang="en-US" sz="1400" b="1" dirty="0">
              <a:solidFill>
                <a:schemeClr val="bg1"/>
              </a:solidFill>
              <a:latin typeface="Tahoma" pitchFamily="34" charset="0"/>
              <a:cs typeface="Tahoma" pitchFamily="34" charset="0"/>
            </a:endParaRPr>
          </a:p>
        </p:txBody>
      </p:sp>
      <p:sp>
        <p:nvSpPr>
          <p:cNvPr id="16" name="7 Recortar rectángulo de esquina sencilla"/>
          <p:cNvSpPr/>
          <p:nvPr/>
        </p:nvSpPr>
        <p:spPr>
          <a:xfrm>
            <a:off x="1725708" y="2333157"/>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Variables financieras internas, inflación y política monetaria</a:t>
            </a:r>
          </a:p>
        </p:txBody>
      </p:sp>
      <p:sp>
        <p:nvSpPr>
          <p:cNvPr id="7" name="7 Recortar rectángulo de esquina sencilla"/>
          <p:cNvSpPr/>
          <p:nvPr/>
        </p:nvSpPr>
        <p:spPr>
          <a:xfrm>
            <a:off x="1725708" y="3658581"/>
            <a:ext cx="5654604" cy="486000"/>
          </a:xfrm>
          <a:prstGeom prst="snip1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Finanzas públicas y regla fiscal</a:t>
            </a:r>
          </a:p>
        </p:txBody>
      </p:sp>
      <p:sp>
        <p:nvSpPr>
          <p:cNvPr id="8" name="7 Recortar rectángulo de esquina sencilla"/>
          <p:cNvSpPr/>
          <p:nvPr/>
        </p:nvSpPr>
        <p:spPr>
          <a:xfrm>
            <a:off x="1725708" y="1689323"/>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Balance externo</a:t>
            </a:r>
          </a:p>
        </p:txBody>
      </p:sp>
      <p:pic>
        <p:nvPicPr>
          <p:cNvPr id="9" name="Picture 2">
            <a:extLst>
              <a:ext uri="{FF2B5EF4-FFF2-40B4-BE49-F238E27FC236}">
                <a16:creationId xmlns:a16="http://schemas.microsoft.com/office/drawing/2014/main" id="{03C4D579-E64E-4BF3-AE55-1FC57733FA15}"/>
              </a:ext>
            </a:extLst>
          </p:cNvPr>
          <p:cNvPicPr>
            <a:picLocks noChangeAspect="1" noChangeArrowheads="1"/>
          </p:cNvPicPr>
          <p:nvPr/>
        </p:nvPicPr>
        <p:blipFill>
          <a:blip r:embed="rId2" cstate="print"/>
          <a:srcRect/>
          <a:stretch>
            <a:fillRect/>
          </a:stretch>
        </p:blipFill>
        <p:spPr bwMode="auto">
          <a:xfrm>
            <a:off x="7399098" y="4452454"/>
            <a:ext cx="1688123" cy="651539"/>
          </a:xfrm>
          <a:prstGeom prst="rect">
            <a:avLst/>
          </a:prstGeom>
          <a:noFill/>
          <a:ln w="9525">
            <a:noFill/>
            <a:miter lim="800000"/>
            <a:headEnd/>
            <a:tailEnd/>
          </a:ln>
        </p:spPr>
      </p:pic>
      <p:pic>
        <p:nvPicPr>
          <p:cNvPr id="12" name="Imagen 11">
            <a:extLst>
              <a:ext uri="{FF2B5EF4-FFF2-40B4-BE49-F238E27FC236}">
                <a16:creationId xmlns:a16="http://schemas.microsoft.com/office/drawing/2014/main" id="{485F0985-AA6D-45B1-A222-211C95CC91D7}"/>
              </a:ext>
            </a:extLst>
          </p:cNvPr>
          <p:cNvPicPr>
            <a:picLocks noChangeAspect="1"/>
          </p:cNvPicPr>
          <p:nvPr/>
        </p:nvPicPr>
        <p:blipFill>
          <a:blip r:embed="rId3"/>
          <a:stretch>
            <a:fillRect/>
          </a:stretch>
        </p:blipFill>
        <p:spPr>
          <a:xfrm>
            <a:off x="83890" y="4438977"/>
            <a:ext cx="1440103" cy="647620"/>
          </a:xfrm>
          <a:prstGeom prst="rect">
            <a:avLst/>
          </a:prstGeom>
        </p:spPr>
      </p:pic>
    </p:spTree>
    <p:extLst>
      <p:ext uri="{BB962C8B-B14F-4D97-AF65-F5344CB8AC3E}">
        <p14:creationId xmlns:p14="http://schemas.microsoft.com/office/powerpoint/2010/main" val="1023913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481147" y="336435"/>
            <a:ext cx="6019597" cy="357790"/>
          </a:xfrm>
          <a:prstGeom prst="rect">
            <a:avLst/>
          </a:prstGeom>
          <a:noFill/>
        </p:spPr>
        <p:txBody>
          <a:bodyPr wrap="none" rtlCol="0">
            <a:spAutoFit/>
          </a:bodyPr>
          <a:lstStyle/>
          <a:p>
            <a:r>
              <a:rPr lang="es-CO" sz="1725" b="1" dirty="0">
                <a:solidFill>
                  <a:schemeClr val="tx2">
                    <a:lumMod val="50000"/>
                  </a:schemeClr>
                </a:solidFill>
                <a:latin typeface="Tahoma" charset="0"/>
                <a:ea typeface="Tahoma" charset="0"/>
                <a:cs typeface="Tahoma" charset="0"/>
              </a:rPr>
              <a:t>La cartera de crédito no muestra señales de mejorar</a:t>
            </a:r>
            <a:endParaRPr lang="es-CO" sz="1725" dirty="0">
              <a:solidFill>
                <a:schemeClr val="tx2">
                  <a:lumMod val="50000"/>
                </a:schemeClr>
              </a:solidFill>
            </a:endParaRPr>
          </a:p>
        </p:txBody>
      </p:sp>
      <p:sp>
        <p:nvSpPr>
          <p:cNvPr id="9" name="6 Rectángulo"/>
          <p:cNvSpPr/>
          <p:nvPr/>
        </p:nvSpPr>
        <p:spPr>
          <a:xfrm>
            <a:off x="1187608" y="4558783"/>
            <a:ext cx="5184576" cy="553998"/>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a:t>
            </a:r>
            <a:r>
              <a:rPr lang="es-CO" sz="1000" dirty="0">
                <a:solidFill>
                  <a:srgbClr val="000000"/>
                </a:solidFill>
                <a:latin typeface="Helvetica"/>
              </a:rPr>
              <a:t>Incluye moneda local y extranjera en pesos.</a:t>
            </a:r>
          </a:p>
          <a:p>
            <a:r>
              <a:rPr lang="es-CO" sz="1000" dirty="0">
                <a:solidFill>
                  <a:srgbClr val="000000"/>
                </a:solidFill>
                <a:latin typeface="Helvetica"/>
              </a:rPr>
              <a:t>** Calidad medida como la proporción de la cartera vencida sobre la total.</a:t>
            </a:r>
          </a:p>
          <a:p>
            <a:r>
              <a:rPr lang="es-CO" sz="1000" dirty="0">
                <a:solidFill>
                  <a:prstClr val="black"/>
                </a:solidFill>
                <a:latin typeface="Tahoma" pitchFamily="34" charset="0"/>
                <a:ea typeface="Tahoma" pitchFamily="34" charset="0"/>
                <a:cs typeface="Tahoma" pitchFamily="34" charset="0"/>
              </a:rPr>
              <a:t>Fuente: Banco de la República</a:t>
            </a:r>
            <a:r>
              <a:rPr lang="en-US" sz="1000" dirty="0">
                <a:solidFill>
                  <a:prstClr val="black"/>
                </a:solidFill>
                <a:latin typeface="Tahoma" pitchFamily="34" charset="0"/>
                <a:ea typeface="Tahoma" pitchFamily="34" charset="0"/>
                <a:cs typeface="Tahoma" pitchFamily="34" charset="0"/>
              </a:rPr>
              <a:t>.</a:t>
            </a:r>
            <a:r>
              <a:rPr lang="es-CO" sz="1000" dirty="0">
                <a:solidFill>
                  <a:prstClr val="black"/>
                </a:solidFill>
                <a:latin typeface="Tahoma" pitchFamily="34" charset="0"/>
                <a:ea typeface="Tahoma" pitchFamily="34" charset="0"/>
                <a:cs typeface="Tahoma" pitchFamily="34" charset="0"/>
              </a:rPr>
              <a:t> </a:t>
            </a:r>
            <a:r>
              <a:rPr lang="es-CO" sz="1000" dirty="0" err="1">
                <a:solidFill>
                  <a:prstClr val="black"/>
                </a:solidFill>
                <a:latin typeface="Tahoma" pitchFamily="34" charset="0"/>
                <a:ea typeface="Tahoma" pitchFamily="34" charset="0"/>
                <a:cs typeface="Tahoma" pitchFamily="34" charset="0"/>
              </a:rPr>
              <a:t>Superfinanciera</a:t>
            </a:r>
            <a:r>
              <a:rPr lang="es-CO" sz="1000" dirty="0">
                <a:solidFill>
                  <a:prstClr val="black"/>
                </a:solidFill>
                <a:latin typeface="Tahoma" pitchFamily="34" charset="0"/>
                <a:ea typeface="Tahoma" pitchFamily="34" charset="0"/>
                <a:cs typeface="Tahoma" pitchFamily="34" charset="0"/>
              </a:rPr>
              <a:t> </a:t>
            </a:r>
            <a:endParaRPr lang="es-ES" sz="1000" dirty="0">
              <a:solidFill>
                <a:prstClr val="black"/>
              </a:solidFill>
              <a:latin typeface="Tahoma" pitchFamily="34" charset="0"/>
              <a:ea typeface="Tahoma" panose="020B0604030504040204" pitchFamily="34" charset="0"/>
              <a:cs typeface="Tahoma" panose="020B0604030504040204"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2222409550"/>
              </p:ext>
            </p:extLst>
          </p:nvPr>
        </p:nvGraphicFramePr>
        <p:xfrm>
          <a:off x="357750" y="1739969"/>
          <a:ext cx="4035609" cy="2722053"/>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3475257" y="2496576"/>
            <a:ext cx="918102" cy="276999"/>
          </a:xfrm>
          <a:prstGeom prst="rect">
            <a:avLst/>
          </a:prstGeom>
          <a:noFill/>
        </p:spPr>
        <p:txBody>
          <a:bodyPr wrap="square" rtlCol="0">
            <a:spAutoFit/>
          </a:bodyPr>
          <a:lstStyle/>
          <a:p>
            <a:r>
              <a:rPr lang="es-CO" sz="1200" b="1" dirty="0">
                <a:solidFill>
                  <a:schemeClr val="accent3">
                    <a:lumMod val="75000"/>
                  </a:schemeClr>
                </a:solidFill>
                <a:latin typeface="+mj-lt"/>
                <a:cs typeface="helvetica" panose="020B0604020202020204" pitchFamily="34" charset="0"/>
              </a:rPr>
              <a:t>Hipotecaria</a:t>
            </a:r>
          </a:p>
        </p:txBody>
      </p:sp>
      <p:sp>
        <p:nvSpPr>
          <p:cNvPr id="12" name="CuadroTexto 11"/>
          <p:cNvSpPr txBox="1"/>
          <p:nvPr/>
        </p:nvSpPr>
        <p:spPr>
          <a:xfrm>
            <a:off x="3282977" y="2887484"/>
            <a:ext cx="785793" cy="276999"/>
          </a:xfrm>
          <a:prstGeom prst="rect">
            <a:avLst/>
          </a:prstGeom>
          <a:noFill/>
        </p:spPr>
        <p:txBody>
          <a:bodyPr wrap="none" rtlCol="0">
            <a:spAutoFit/>
          </a:bodyPr>
          <a:lstStyle/>
          <a:p>
            <a:r>
              <a:rPr lang="es-CO" sz="1200" b="1" dirty="0">
                <a:solidFill>
                  <a:schemeClr val="accent2"/>
                </a:solidFill>
              </a:rPr>
              <a:t>Consumo</a:t>
            </a:r>
          </a:p>
        </p:txBody>
      </p:sp>
      <p:sp>
        <p:nvSpPr>
          <p:cNvPr id="13" name="CuadroTexto 12"/>
          <p:cNvSpPr txBox="1"/>
          <p:nvPr/>
        </p:nvSpPr>
        <p:spPr>
          <a:xfrm>
            <a:off x="3560008" y="3052430"/>
            <a:ext cx="460382" cy="230832"/>
          </a:xfrm>
          <a:prstGeom prst="rect">
            <a:avLst/>
          </a:prstGeom>
          <a:noFill/>
        </p:spPr>
        <p:txBody>
          <a:bodyPr wrap="none" rtlCol="0">
            <a:spAutoFit/>
          </a:bodyPr>
          <a:lstStyle/>
          <a:p>
            <a:r>
              <a:rPr lang="es-CO" sz="900" b="1" dirty="0">
                <a:solidFill>
                  <a:schemeClr val="accent5">
                    <a:lumMod val="50000"/>
                  </a:schemeClr>
                </a:solidFill>
                <a:latin typeface="helvetica" panose="020B0604020202020204" pitchFamily="34" charset="0"/>
                <a:cs typeface="helvetica" panose="020B0604020202020204" pitchFamily="34" charset="0"/>
              </a:rPr>
              <a:t>Total</a:t>
            </a:r>
          </a:p>
        </p:txBody>
      </p:sp>
      <p:sp>
        <p:nvSpPr>
          <p:cNvPr id="14" name="CuadroTexto 13"/>
          <p:cNvSpPr txBox="1"/>
          <p:nvPr/>
        </p:nvSpPr>
        <p:spPr>
          <a:xfrm>
            <a:off x="925816" y="1225410"/>
            <a:ext cx="3226808" cy="461665"/>
          </a:xfrm>
          <a:prstGeom prst="rect">
            <a:avLst/>
          </a:prstGeom>
          <a:noFill/>
        </p:spPr>
        <p:txBody>
          <a:bodyPr wrap="square" rtlCol="0">
            <a:spAutoFit/>
          </a:bodyPr>
          <a:lstStyle/>
          <a:p>
            <a:pPr algn="ct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Crecimiento anual de la cartera de crédito*</a:t>
            </a:r>
          </a:p>
        </p:txBody>
      </p:sp>
      <p:graphicFrame>
        <p:nvGraphicFramePr>
          <p:cNvPr id="15" name="Gráfico 14"/>
          <p:cNvGraphicFramePr>
            <a:graphicFrameLocks/>
          </p:cNvGraphicFramePr>
          <p:nvPr>
            <p:extLst>
              <p:ext uri="{D42A27DB-BD31-4B8C-83A1-F6EECF244321}">
                <p14:modId xmlns:p14="http://schemas.microsoft.com/office/powerpoint/2010/main" val="945407941"/>
              </p:ext>
            </p:extLst>
          </p:nvPr>
        </p:nvGraphicFramePr>
        <p:xfrm>
          <a:off x="4529974" y="1683393"/>
          <a:ext cx="4065560" cy="2730212"/>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5"/>
          <p:cNvSpPr txBox="1"/>
          <p:nvPr/>
        </p:nvSpPr>
        <p:spPr>
          <a:xfrm>
            <a:off x="7555617" y="1868059"/>
            <a:ext cx="785793" cy="276999"/>
          </a:xfrm>
          <a:prstGeom prst="rect">
            <a:avLst/>
          </a:prstGeom>
          <a:noFill/>
        </p:spPr>
        <p:txBody>
          <a:bodyPr wrap="none" rtlCol="0">
            <a:spAutoFit/>
          </a:bodyPr>
          <a:lstStyle/>
          <a:p>
            <a:r>
              <a:rPr lang="es-CO" sz="1200" b="1" dirty="0">
                <a:solidFill>
                  <a:schemeClr val="accent2"/>
                </a:solidFill>
              </a:rPr>
              <a:t>Consumo</a:t>
            </a:r>
          </a:p>
        </p:txBody>
      </p:sp>
      <p:sp>
        <p:nvSpPr>
          <p:cNvPr id="17" name="CuadroTexto 16"/>
          <p:cNvSpPr txBox="1"/>
          <p:nvPr/>
        </p:nvSpPr>
        <p:spPr>
          <a:xfrm>
            <a:off x="7718322" y="2337417"/>
            <a:ext cx="460382" cy="230832"/>
          </a:xfrm>
          <a:prstGeom prst="rect">
            <a:avLst/>
          </a:prstGeom>
          <a:noFill/>
        </p:spPr>
        <p:txBody>
          <a:bodyPr wrap="none" rtlCol="0">
            <a:spAutoFit/>
          </a:bodyPr>
          <a:lstStyle/>
          <a:p>
            <a:r>
              <a:rPr lang="es-CO" sz="900" b="1" dirty="0">
                <a:solidFill>
                  <a:schemeClr val="tx2">
                    <a:lumMod val="50000"/>
                  </a:schemeClr>
                </a:solidFill>
                <a:latin typeface="helvetica" panose="020B0604020202020204" pitchFamily="34" charset="0"/>
                <a:cs typeface="helvetica" panose="020B0604020202020204" pitchFamily="34" charset="0"/>
              </a:rPr>
              <a:t>Total</a:t>
            </a:r>
          </a:p>
        </p:txBody>
      </p:sp>
      <p:sp>
        <p:nvSpPr>
          <p:cNvPr id="18" name="CuadroTexto 17"/>
          <p:cNvSpPr txBox="1"/>
          <p:nvPr/>
        </p:nvSpPr>
        <p:spPr>
          <a:xfrm>
            <a:off x="5093660" y="1260202"/>
            <a:ext cx="3226808" cy="461665"/>
          </a:xfrm>
          <a:prstGeom prst="rect">
            <a:avLst/>
          </a:prstGeom>
          <a:noFill/>
        </p:spPr>
        <p:txBody>
          <a:bodyPr wrap="square" rtlCol="0">
            <a:spAutoFit/>
          </a:bodyPr>
          <a:lstStyle/>
          <a:p>
            <a:pPr algn="ctr"/>
            <a:r>
              <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rPr>
              <a:t>Evolución de la cartera de crédito vencida**</a:t>
            </a:r>
          </a:p>
        </p:txBody>
      </p:sp>
    </p:spTree>
    <p:extLst>
      <p:ext uri="{BB962C8B-B14F-4D97-AF65-F5344CB8AC3E}">
        <p14:creationId xmlns:p14="http://schemas.microsoft.com/office/powerpoint/2010/main" val="2665897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6153" y="358937"/>
            <a:ext cx="7854461" cy="857250"/>
          </a:xfrm>
        </p:spPr>
        <p:txBody>
          <a:bodyPr>
            <a:normAutofit fontScale="90000"/>
          </a:bodyPr>
          <a:lstStyle/>
          <a:p>
            <a:pPr algn="ctr"/>
            <a:r>
              <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tasa de desempleo había sido resiliente a nivel nacional, </a:t>
            </a:r>
            <a:br>
              <a:rPr lang="es-CO"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es-CO" sz="1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pero en los últimos meses muestra señales preocupantes…</a:t>
            </a:r>
            <a:br>
              <a:rPr lang="es-CO" sz="195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endParaRPr lang="es-CO" sz="195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p:cNvSpPr txBox="1"/>
          <p:nvPr/>
        </p:nvSpPr>
        <p:spPr>
          <a:xfrm>
            <a:off x="1676136" y="1216187"/>
            <a:ext cx="2214246" cy="461665"/>
          </a:xfrm>
          <a:prstGeom prst="rect">
            <a:avLst/>
          </a:prstGeom>
          <a:noFill/>
        </p:spPr>
        <p:txBody>
          <a:bodyPr wrap="square" rtlCol="0">
            <a:spAutoFit/>
          </a:bodyPr>
          <a:lstStyle/>
          <a:p>
            <a:pPr algn="ctr"/>
            <a:r>
              <a:rPr lang="es-CO" sz="1200" b="1" dirty="0">
                <a:latin typeface="Tahoma" panose="020B0604030504040204" pitchFamily="34" charset="0"/>
                <a:ea typeface="Tahoma" panose="020B0604030504040204" pitchFamily="34" charset="0"/>
                <a:cs typeface="Tahoma" panose="020B0604030504040204" pitchFamily="34" charset="0"/>
              </a:rPr>
              <a:t>Tasa de desempleo </a:t>
            </a:r>
          </a:p>
          <a:p>
            <a:pPr algn="ctr"/>
            <a:r>
              <a:rPr lang="es-CO" sz="1200" b="1" dirty="0">
                <a:latin typeface="Tahoma" panose="020B0604030504040204" pitchFamily="34" charset="0"/>
                <a:ea typeface="Tahoma" panose="020B0604030504040204" pitchFamily="34" charset="0"/>
                <a:cs typeface="Tahoma" panose="020B0604030504040204" pitchFamily="34" charset="0"/>
              </a:rPr>
              <a:t>Promedio anual</a:t>
            </a:r>
          </a:p>
        </p:txBody>
      </p:sp>
      <p:sp>
        <p:nvSpPr>
          <p:cNvPr id="8" name="CuadroTexto 7"/>
          <p:cNvSpPr txBox="1"/>
          <p:nvPr/>
        </p:nvSpPr>
        <p:spPr>
          <a:xfrm>
            <a:off x="5367635" y="4534240"/>
            <a:ext cx="2754306" cy="400110"/>
          </a:xfrm>
          <a:prstGeom prst="rect">
            <a:avLst/>
          </a:prstGeom>
          <a:noFill/>
        </p:spPr>
        <p:txBody>
          <a:bodyPr wrap="square" rtlCol="0">
            <a:spAutoFit/>
          </a:bodyPr>
          <a:lstStyle/>
          <a:p>
            <a:r>
              <a:rPr lang="es-CO" sz="1000" dirty="0">
                <a:latin typeface="Tahoma" panose="020B0604030504040204" pitchFamily="34" charset="0"/>
                <a:ea typeface="Tahoma" panose="020B0604030504040204" pitchFamily="34" charset="0"/>
                <a:cs typeface="Tahoma" panose="020B0604030504040204" pitchFamily="34" charset="0"/>
              </a:rPr>
              <a:t>*Trimestre móvil</a:t>
            </a:r>
          </a:p>
          <a:p>
            <a:r>
              <a:rPr lang="es-CO" sz="1000" dirty="0">
                <a:latin typeface="Tahoma" panose="020B0604030504040204" pitchFamily="34" charset="0"/>
                <a:ea typeface="Tahoma" panose="020B0604030504040204" pitchFamily="34" charset="0"/>
                <a:cs typeface="Tahoma" panose="020B0604030504040204" pitchFamily="34" charset="0"/>
              </a:rPr>
              <a:t>Fuente: DANE. Cálculos </a:t>
            </a:r>
            <a:r>
              <a:rPr lang="es-CO" sz="1000" dirty="0" err="1">
                <a:latin typeface="Tahoma" panose="020B0604030504040204" pitchFamily="34" charset="0"/>
                <a:ea typeface="Tahoma" panose="020B0604030504040204" pitchFamily="34" charset="0"/>
                <a:cs typeface="Tahoma" panose="020B0604030504040204" pitchFamily="34" charset="0"/>
              </a:rPr>
              <a:t>Fedesarrollo</a:t>
            </a:r>
            <a:endParaRPr lang="es-CO" sz="1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2 Gráfico"/>
          <p:cNvGraphicFramePr>
            <a:graphicFrameLocks/>
          </p:cNvGraphicFramePr>
          <p:nvPr>
            <p:extLst>
              <p:ext uri="{D42A27DB-BD31-4B8C-83A1-F6EECF244321}">
                <p14:modId xmlns:p14="http://schemas.microsoft.com/office/powerpoint/2010/main" val="282415924"/>
              </p:ext>
            </p:extLst>
          </p:nvPr>
        </p:nvGraphicFramePr>
        <p:xfrm>
          <a:off x="4689619" y="1703062"/>
          <a:ext cx="3798927" cy="2718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Marcador de contenido 10"/>
          <p:cNvGraphicFramePr>
            <a:graphicFrameLocks noGrp="1"/>
          </p:cNvGraphicFramePr>
          <p:nvPr>
            <p:ph idx="1"/>
            <p:extLst>
              <p:ext uri="{D42A27DB-BD31-4B8C-83A1-F6EECF244321}">
                <p14:modId xmlns:p14="http://schemas.microsoft.com/office/powerpoint/2010/main" val="4077155128"/>
              </p:ext>
            </p:extLst>
          </p:nvPr>
        </p:nvGraphicFramePr>
        <p:xfrm>
          <a:off x="1009943" y="1703063"/>
          <a:ext cx="3444439" cy="2718404"/>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57646DBC-3427-43C0-B72A-7C38605E8E71}"/>
              </a:ext>
            </a:extLst>
          </p:cNvPr>
          <p:cNvSpPr txBox="1"/>
          <p:nvPr/>
        </p:nvSpPr>
        <p:spPr>
          <a:xfrm>
            <a:off x="5619538" y="1241397"/>
            <a:ext cx="2365872" cy="461665"/>
          </a:xfrm>
          <a:prstGeom prst="rect">
            <a:avLst/>
          </a:prstGeom>
          <a:noFill/>
        </p:spPr>
        <p:txBody>
          <a:bodyPr wrap="square" rtlCol="0">
            <a:spAutoFit/>
          </a:bodyPr>
          <a:lstStyle/>
          <a:p>
            <a:pPr algn="ctr"/>
            <a:r>
              <a:rPr lang="es-CO" sz="1200" b="1" dirty="0">
                <a:latin typeface="Tahoma" panose="020B0604030504040204" pitchFamily="34" charset="0"/>
                <a:ea typeface="Tahoma" panose="020B0604030504040204" pitchFamily="34" charset="0"/>
                <a:cs typeface="Tahoma" panose="020B0604030504040204" pitchFamily="34" charset="0"/>
              </a:rPr>
              <a:t>Cambio anual en el total de ocupados*</a:t>
            </a:r>
          </a:p>
        </p:txBody>
      </p:sp>
      <p:pic>
        <p:nvPicPr>
          <p:cNvPr id="13" name="Picture 2">
            <a:extLst>
              <a:ext uri="{FF2B5EF4-FFF2-40B4-BE49-F238E27FC236}">
                <a16:creationId xmlns:a16="http://schemas.microsoft.com/office/drawing/2014/main" id="{09ED72AA-E21B-4FAC-9416-FC673C344984}"/>
              </a:ext>
            </a:extLst>
          </p:cNvPr>
          <p:cNvPicPr>
            <a:picLocks noChangeAspect="1" noChangeArrowheads="1"/>
          </p:cNvPicPr>
          <p:nvPr/>
        </p:nvPicPr>
        <p:blipFill>
          <a:blip r:embed="rId4" cstate="print"/>
          <a:srcRect/>
          <a:stretch>
            <a:fillRect/>
          </a:stretch>
        </p:blipFill>
        <p:spPr bwMode="auto">
          <a:xfrm>
            <a:off x="7634890" y="4366262"/>
            <a:ext cx="1461392" cy="762293"/>
          </a:xfrm>
          <a:prstGeom prst="rect">
            <a:avLst/>
          </a:prstGeom>
          <a:noFill/>
          <a:ln w="9525">
            <a:noFill/>
            <a:miter lim="800000"/>
            <a:headEnd/>
            <a:tailEnd/>
          </a:ln>
        </p:spPr>
      </p:pic>
      <p:sp>
        <p:nvSpPr>
          <p:cNvPr id="4" name="CuadroTexto 3">
            <a:extLst>
              <a:ext uri="{FF2B5EF4-FFF2-40B4-BE49-F238E27FC236}">
                <a16:creationId xmlns:a16="http://schemas.microsoft.com/office/drawing/2014/main" id="{7AFC212B-5767-4A8F-B3F2-1D5DA3FD9689}"/>
              </a:ext>
            </a:extLst>
          </p:cNvPr>
          <p:cNvSpPr txBox="1"/>
          <p:nvPr/>
        </p:nvSpPr>
        <p:spPr>
          <a:xfrm>
            <a:off x="1242204" y="4632385"/>
            <a:ext cx="979755" cy="246221"/>
          </a:xfrm>
          <a:prstGeom prst="rect">
            <a:avLst/>
          </a:prstGeom>
          <a:noFill/>
        </p:spPr>
        <p:txBody>
          <a:bodyPr wrap="none" rtlCol="0">
            <a:spAutoFit/>
          </a:bodyPr>
          <a:lstStyle/>
          <a:p>
            <a:r>
              <a:rPr lang="es-CO" sz="1000" dirty="0">
                <a:latin typeface="Tahoma" panose="020B0604030504040204" pitchFamily="34" charset="0"/>
                <a:ea typeface="Tahoma" panose="020B0604030504040204" pitchFamily="34" charset="0"/>
                <a:cs typeface="Tahoma" panose="020B0604030504040204" pitchFamily="34" charset="0"/>
              </a:rPr>
              <a:t>Fuente: DANE</a:t>
            </a:r>
          </a:p>
        </p:txBody>
      </p:sp>
    </p:spTree>
    <p:extLst>
      <p:ext uri="{BB962C8B-B14F-4D97-AF65-F5344CB8AC3E}">
        <p14:creationId xmlns:p14="http://schemas.microsoft.com/office/powerpoint/2010/main" val="247677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975884E-A6B1-4490-8872-7DCCA984AB90}"/>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sp>
        <p:nvSpPr>
          <p:cNvPr id="9" name="Título 1"/>
          <p:cNvSpPr>
            <a:spLocks noGrp="1"/>
          </p:cNvSpPr>
          <p:nvPr>
            <p:ph type="title"/>
          </p:nvPr>
        </p:nvSpPr>
        <p:spPr>
          <a:xfrm>
            <a:off x="1493658" y="186412"/>
            <a:ext cx="6197188" cy="632306"/>
          </a:xfrm>
        </p:spPr>
        <p:txBody>
          <a:bodyPr>
            <a:noAutofit/>
          </a:bodyPr>
          <a:lstStyle/>
          <a:p>
            <a:pPr algn="ctr"/>
            <a:r>
              <a:rPr lang="es-CO"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Fuerzas encontradas</a:t>
            </a:r>
          </a:p>
        </p:txBody>
      </p:sp>
      <p:sp>
        <p:nvSpPr>
          <p:cNvPr id="21" name="CuadroTexto 20"/>
          <p:cNvSpPr txBox="1"/>
          <p:nvPr/>
        </p:nvSpPr>
        <p:spPr>
          <a:xfrm>
            <a:off x="1927860" y="772998"/>
            <a:ext cx="5843588" cy="4016484"/>
          </a:xfrm>
          <a:prstGeom prst="rect">
            <a:avLst/>
          </a:prstGeom>
          <a:noFill/>
          <a:ln>
            <a:solidFill>
              <a:schemeClr val="tx2"/>
            </a:solidFill>
          </a:ln>
        </p:spPr>
        <p:txBody>
          <a:bodyPr wrap="square" rtlCol="0">
            <a:spAutoFit/>
          </a:bodyPr>
          <a:lstStyle/>
          <a:p>
            <a:pPr algn="just">
              <a:lnSpc>
                <a:spcPts val="1800"/>
              </a:lnSpc>
            </a:pPr>
            <a:r>
              <a:rPr lang="es-CO" sz="1500" b="1" dirty="0">
                <a:solidFill>
                  <a:schemeClr val="accent1"/>
                </a:solidFill>
                <a:latin typeface="Tahoma" panose="020B0604030504040204" pitchFamily="34" charset="0"/>
                <a:ea typeface="Tahoma" panose="020B0604030504040204" pitchFamily="34" charset="0"/>
                <a:cs typeface="Tahoma" panose="020B0604030504040204" pitchFamily="34" charset="0"/>
              </a:rPr>
              <a:t>Factores al alza:</a:t>
            </a:r>
          </a:p>
          <a:p>
            <a:pPr algn="just">
              <a:lnSpc>
                <a:spcPts val="1800"/>
              </a:lnSpc>
            </a:pPr>
            <a:endParaRPr lang="es-CO" sz="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60727" indent="-160727" algn="just">
              <a:lnSpc>
                <a:spcPts val="1800"/>
              </a:lnSpc>
              <a:buFont typeface="Arial" panose="020B0604020202020204" pitchFamily="34" charset="0"/>
              <a:buChar char="•"/>
            </a:pPr>
            <a:r>
              <a:rPr lang="es-CO" sz="1500" dirty="0">
                <a:solidFill>
                  <a:prstClr val="black"/>
                </a:solidFill>
                <a:latin typeface="Tahoma" panose="020B0604030504040204" pitchFamily="34" charset="0"/>
                <a:ea typeface="Tahoma" panose="020B0604030504040204" pitchFamily="34" charset="0"/>
                <a:cs typeface="Tahoma" panose="020B0604030504040204" pitchFamily="34" charset="0"/>
              </a:rPr>
              <a:t>Impacto rezagado de reducción en inflación y tasas de interés</a:t>
            </a:r>
          </a:p>
          <a:p>
            <a:pPr marL="160727" indent="-160727" algn="just">
              <a:lnSpc>
                <a:spcPts val="1800"/>
              </a:lnSpc>
              <a:buFont typeface="Arial" panose="020B0604020202020204" pitchFamily="34" charset="0"/>
              <a:buChar char="•"/>
            </a:pPr>
            <a:r>
              <a:rPr lang="es-CO" sz="1500" dirty="0">
                <a:solidFill>
                  <a:prstClr val="black"/>
                </a:solidFill>
                <a:latin typeface="Tahoma" panose="020B0604030504040204" pitchFamily="34" charset="0"/>
                <a:ea typeface="Tahoma" panose="020B0604030504040204" pitchFamily="34" charset="0"/>
                <a:cs typeface="Tahoma" panose="020B0604030504040204" pitchFamily="34" charset="0"/>
              </a:rPr>
              <a:t>Aumento en precios de petróleo y carbón </a:t>
            </a:r>
          </a:p>
          <a:p>
            <a:pPr marL="160727" indent="-160727" algn="just">
              <a:lnSpc>
                <a:spcPts val="1800"/>
              </a:lnSpc>
              <a:buFont typeface="Arial" panose="020B0604020202020204" pitchFamily="34" charset="0"/>
              <a:buChar char="•"/>
            </a:pPr>
            <a:r>
              <a:rPr lang="es-CO" sz="1500" dirty="0">
                <a:solidFill>
                  <a:prstClr val="black"/>
                </a:solidFill>
                <a:latin typeface="Tahoma" panose="020B0604030504040204" pitchFamily="34" charset="0"/>
                <a:ea typeface="Tahoma" panose="020B0604030504040204" pitchFamily="34" charset="0"/>
                <a:cs typeface="Tahoma" panose="020B0604030504040204" pitchFamily="34" charset="0"/>
              </a:rPr>
              <a:t>Recuperación de la demanda externa de productos agrícolas y manufacturados</a:t>
            </a:r>
          </a:p>
          <a:p>
            <a:pPr marL="160727" indent="-160727" algn="just">
              <a:lnSpc>
                <a:spcPts val="1800"/>
              </a:lnSpc>
              <a:buFont typeface="Arial" panose="020B0604020202020204" pitchFamily="34" charset="0"/>
              <a:buChar char="•"/>
            </a:pPr>
            <a:r>
              <a:rPr lang="es-CO" sz="1500" dirty="0">
                <a:solidFill>
                  <a:prstClr val="black"/>
                </a:solidFill>
                <a:latin typeface="Tahoma" panose="020B0604030504040204" pitchFamily="34" charset="0"/>
                <a:ea typeface="Tahoma" panose="020B0604030504040204" pitchFamily="34" charset="0"/>
                <a:cs typeface="Tahoma" panose="020B0604030504040204" pitchFamily="34" charset="0"/>
              </a:rPr>
              <a:t>Buen desempeño de agricultura </a:t>
            </a:r>
          </a:p>
          <a:p>
            <a:pPr marL="160727" indent="-160727" algn="just">
              <a:lnSpc>
                <a:spcPts val="1800"/>
              </a:lnSpc>
              <a:buFont typeface="Arial" panose="020B0604020202020204" pitchFamily="34" charset="0"/>
              <a:buChar char="•"/>
            </a:pPr>
            <a:r>
              <a:rPr lang="es-CO" sz="1500" dirty="0">
                <a:solidFill>
                  <a:prstClr val="black"/>
                </a:solidFill>
                <a:latin typeface="Tahoma" panose="020B0604030504040204" pitchFamily="34" charset="0"/>
                <a:ea typeface="Tahoma" panose="020B0604030504040204" pitchFamily="34" charset="0"/>
                <a:cs typeface="Tahoma" panose="020B0604030504040204" pitchFamily="34" charset="0"/>
              </a:rPr>
              <a:t>Obras civiles (entes territoriales, 4G y sector de hidrocarburos)</a:t>
            </a:r>
          </a:p>
          <a:p>
            <a:pPr marL="160727" indent="-160727" algn="just">
              <a:lnSpc>
                <a:spcPts val="1800"/>
              </a:lnSpc>
              <a:buFont typeface="Arial" panose="020B0604020202020204" pitchFamily="34" charset="0"/>
              <a:buChar char="•"/>
            </a:pPr>
            <a:endParaRPr lang="es-CO" sz="15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a:lnSpc>
                <a:spcPts val="1800"/>
              </a:lnSpc>
            </a:pPr>
            <a:r>
              <a:rPr lang="es-CO" sz="1500" b="1" dirty="0">
                <a:solidFill>
                  <a:srgbClr val="C00000"/>
                </a:solidFill>
                <a:latin typeface="Tahoma" panose="020B0604030504040204" pitchFamily="34" charset="0"/>
                <a:ea typeface="Tahoma" panose="020B0604030504040204" pitchFamily="34" charset="0"/>
                <a:cs typeface="Tahoma" panose="020B0604030504040204" pitchFamily="34" charset="0"/>
              </a:rPr>
              <a:t>Principales riesgos:</a:t>
            </a:r>
          </a:p>
          <a:p>
            <a:pPr algn="just">
              <a:lnSpc>
                <a:spcPts val="1800"/>
              </a:lnSpc>
            </a:pPr>
            <a:endParaRPr lang="es-CO" sz="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60727" indent="-160727" algn="just">
              <a:lnSpc>
                <a:spcPts val="1800"/>
              </a:lnSpc>
              <a:buFont typeface="Arial" panose="020B0604020202020204" pitchFamily="34" charset="0"/>
              <a:buChar char="•"/>
            </a:pPr>
            <a:r>
              <a:rPr lang="es-CO" sz="1500" dirty="0">
                <a:latin typeface="Tahoma" panose="020B0604030504040204" pitchFamily="34" charset="0"/>
                <a:ea typeface="Tahoma" panose="020B0604030504040204" pitchFamily="34" charset="0"/>
                <a:cs typeface="Tahoma" panose="020B0604030504040204" pitchFamily="34" charset="0"/>
              </a:rPr>
              <a:t>Construcción de edificaciones </a:t>
            </a:r>
          </a:p>
          <a:p>
            <a:pPr marL="160727" indent="-160727" algn="just">
              <a:lnSpc>
                <a:spcPts val="1800"/>
              </a:lnSpc>
              <a:buFont typeface="Arial" panose="020B0604020202020204" pitchFamily="34" charset="0"/>
              <a:buChar char="•"/>
            </a:pPr>
            <a:r>
              <a:rPr lang="es-CO" sz="1500" dirty="0">
                <a:latin typeface="Tahoma" panose="020B0604030504040204" pitchFamily="34" charset="0"/>
                <a:ea typeface="Tahoma" panose="020B0604030504040204" pitchFamily="34" charset="0"/>
                <a:cs typeface="Tahoma" panose="020B0604030504040204" pitchFamily="34" charset="0"/>
              </a:rPr>
              <a:t>Industria no muestra señales de recuperación</a:t>
            </a:r>
          </a:p>
          <a:p>
            <a:pPr marL="160727" indent="-160727" algn="just">
              <a:lnSpc>
                <a:spcPts val="1800"/>
              </a:lnSpc>
              <a:buFont typeface="Arial" panose="020B0604020202020204" pitchFamily="34" charset="0"/>
              <a:buChar char="•"/>
            </a:pPr>
            <a:r>
              <a:rPr lang="es-CO" sz="1500" dirty="0">
                <a:latin typeface="Tahoma" panose="020B0604030504040204" pitchFamily="34" charset="0"/>
                <a:ea typeface="Tahoma" panose="020B0604030504040204" pitchFamily="34" charset="0"/>
                <a:cs typeface="Tahoma" panose="020B0604030504040204" pitchFamily="34" charset="0"/>
              </a:rPr>
              <a:t>Minería: incertidumbre jurídica y social</a:t>
            </a:r>
          </a:p>
          <a:p>
            <a:pPr marL="160727" indent="-160727" algn="just">
              <a:lnSpc>
                <a:spcPts val="1800"/>
              </a:lnSpc>
              <a:buFont typeface="Arial" panose="020B0604020202020204" pitchFamily="34" charset="0"/>
              <a:buChar char="•"/>
            </a:pPr>
            <a:r>
              <a:rPr lang="es-CO" sz="1500" dirty="0">
                <a:latin typeface="Tahoma" panose="020B0604030504040204" pitchFamily="34" charset="0"/>
                <a:ea typeface="Tahoma" panose="020B0604030504040204" pitchFamily="34" charset="0"/>
                <a:cs typeface="Tahoma" panose="020B0604030504040204" pitchFamily="34" charset="0"/>
              </a:rPr>
              <a:t>Necesidad de ajuste continuado en gasto público</a:t>
            </a:r>
          </a:p>
          <a:p>
            <a:pPr marL="160727" indent="-160727" algn="just">
              <a:lnSpc>
                <a:spcPts val="1800"/>
              </a:lnSpc>
              <a:buFont typeface="Arial" panose="020B0604020202020204" pitchFamily="34" charset="0"/>
              <a:buChar char="•"/>
            </a:pPr>
            <a:r>
              <a:rPr lang="es-CO" sz="1500" dirty="0">
                <a:latin typeface="Tahoma" panose="020B0604030504040204" pitchFamily="34" charset="0"/>
                <a:ea typeface="Tahoma" panose="020B0604030504040204" pitchFamily="34" charset="0"/>
                <a:cs typeface="Tahoma" panose="020B0604030504040204" pitchFamily="34" charset="0"/>
              </a:rPr>
              <a:t>Persistencia de niveles negativos de confianza de los consumidores</a:t>
            </a:r>
          </a:p>
        </p:txBody>
      </p:sp>
      <p:sp>
        <p:nvSpPr>
          <p:cNvPr id="2" name="Flecha: hacia abajo 1">
            <a:extLst>
              <a:ext uri="{FF2B5EF4-FFF2-40B4-BE49-F238E27FC236}">
                <a16:creationId xmlns:a16="http://schemas.microsoft.com/office/drawing/2014/main" id="{99AD65BD-9235-4AB7-9EBD-C6449EB982C0}"/>
              </a:ext>
            </a:extLst>
          </p:cNvPr>
          <p:cNvSpPr/>
          <p:nvPr/>
        </p:nvSpPr>
        <p:spPr>
          <a:xfrm rot="10800000">
            <a:off x="1478418" y="1149191"/>
            <a:ext cx="363474" cy="1348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3" name="Flecha: hacia abajo 2">
            <a:extLst>
              <a:ext uri="{FF2B5EF4-FFF2-40B4-BE49-F238E27FC236}">
                <a16:creationId xmlns:a16="http://schemas.microsoft.com/office/drawing/2014/main" id="{2625B4DD-22B6-4188-9918-6CF542F44AFD}"/>
              </a:ext>
            </a:extLst>
          </p:cNvPr>
          <p:cNvSpPr/>
          <p:nvPr/>
        </p:nvSpPr>
        <p:spPr>
          <a:xfrm>
            <a:off x="1470660" y="3299460"/>
            <a:ext cx="363474" cy="123586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260487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623851" y="271835"/>
            <a:ext cx="8018585" cy="632306"/>
          </a:xfrm>
        </p:spPr>
        <p:txBody>
          <a:bodyPr>
            <a:noAutofit/>
          </a:bodyPr>
          <a:lstStyle/>
          <a:p>
            <a:r>
              <a:rPr lang="es-CO"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Mantenemos la proyección de crecimiento en 1,7% para 2017 y 2,4% para 2018</a:t>
            </a:r>
            <a:br>
              <a:rPr lang="es-CO" sz="1650" b="1"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s-CO" sz="165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20" name="6 Rectángulo"/>
          <p:cNvSpPr/>
          <p:nvPr/>
        </p:nvSpPr>
        <p:spPr>
          <a:xfrm>
            <a:off x="2507953" y="4824754"/>
            <a:ext cx="3888432" cy="246221"/>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Fuente: DANE</a:t>
            </a:r>
            <a:r>
              <a:rPr lang="en-US" sz="1000" dirty="0">
                <a:solidFill>
                  <a:prstClr val="black"/>
                </a:solidFill>
                <a:latin typeface="Tahoma" pitchFamily="34" charset="0"/>
                <a:ea typeface="Tahoma" pitchFamily="34" charset="0"/>
                <a:cs typeface="Tahoma" pitchFamily="34" charset="0"/>
              </a:rPr>
              <a:t>. </a:t>
            </a:r>
            <a:r>
              <a:rPr lang="en-US" sz="1000" dirty="0" err="1">
                <a:solidFill>
                  <a:prstClr val="black"/>
                </a:solidFill>
                <a:latin typeface="Tahoma" pitchFamily="34" charset="0"/>
                <a:ea typeface="Tahoma" pitchFamily="34" charset="0"/>
                <a:cs typeface="Tahoma" pitchFamily="34" charset="0"/>
              </a:rPr>
              <a:t>Cálculos</a:t>
            </a:r>
            <a:r>
              <a:rPr lang="en-US" sz="1000" dirty="0">
                <a:solidFill>
                  <a:prstClr val="black"/>
                </a:solidFill>
                <a:latin typeface="Tahoma" pitchFamily="34" charset="0"/>
                <a:ea typeface="Tahoma" pitchFamily="34" charset="0"/>
                <a:cs typeface="Tahoma" pitchFamily="34" charset="0"/>
              </a:rPr>
              <a:t> Fedesarrollo</a:t>
            </a:r>
            <a:r>
              <a:rPr lang="en-US" sz="900" dirty="0">
                <a:solidFill>
                  <a:prstClr val="black"/>
                </a:solidFill>
                <a:latin typeface="Tahoma" pitchFamily="34" charset="0"/>
                <a:ea typeface="Tahoma" pitchFamily="34" charset="0"/>
                <a:cs typeface="Tahoma" pitchFamily="34" charset="0"/>
              </a:rPr>
              <a:t>.</a:t>
            </a:r>
            <a:r>
              <a:rPr lang="es-CO" sz="900" dirty="0">
                <a:solidFill>
                  <a:prstClr val="black"/>
                </a:solidFill>
                <a:latin typeface="Tahoma" pitchFamily="34" charset="0"/>
                <a:ea typeface="Tahoma" pitchFamily="34" charset="0"/>
                <a:cs typeface="Tahoma" pitchFamily="34" charset="0"/>
              </a:rPr>
              <a:t> </a:t>
            </a:r>
            <a:endParaRPr lang="es-ES" sz="900" dirty="0">
              <a:solidFill>
                <a:prstClr val="black"/>
              </a:solidFill>
              <a:latin typeface="Tahoma" pitchFamily="34" charset="0"/>
              <a:ea typeface="Tahoma" panose="020B0604030504040204" pitchFamily="34" charset="0"/>
              <a:cs typeface="Tahoma" panose="020B0604030504040204" pitchFamily="34" charset="0"/>
            </a:endParaRPr>
          </a:p>
        </p:txBody>
      </p:sp>
      <p:graphicFrame>
        <p:nvGraphicFramePr>
          <p:cNvPr id="7" name="4 Tabla">
            <a:extLst>
              <a:ext uri="{FF2B5EF4-FFF2-40B4-BE49-F238E27FC236}">
                <a16:creationId xmlns:a16="http://schemas.microsoft.com/office/drawing/2014/main" id="{CF092F02-0C27-4D08-962B-EFAFA829B01B}"/>
              </a:ext>
            </a:extLst>
          </p:cNvPr>
          <p:cNvGraphicFramePr>
            <a:graphicFrameLocks noGrp="1"/>
          </p:cNvGraphicFramePr>
          <p:nvPr>
            <p:extLst>
              <p:ext uri="{D42A27DB-BD31-4B8C-83A1-F6EECF244321}">
                <p14:modId xmlns:p14="http://schemas.microsoft.com/office/powerpoint/2010/main" val="516656680"/>
              </p:ext>
            </p:extLst>
          </p:nvPr>
        </p:nvGraphicFramePr>
        <p:xfrm>
          <a:off x="1609725" y="1006802"/>
          <a:ext cx="6095999" cy="3298496"/>
        </p:xfrm>
        <a:graphic>
          <a:graphicData uri="http://schemas.openxmlformats.org/drawingml/2006/table">
            <a:tbl>
              <a:tblPr/>
              <a:tblGrid>
                <a:gridCol w="2037106">
                  <a:extLst>
                    <a:ext uri="{9D8B030D-6E8A-4147-A177-3AD203B41FA5}">
                      <a16:colId xmlns:a16="http://schemas.microsoft.com/office/drawing/2014/main" val="20000"/>
                    </a:ext>
                  </a:extLst>
                </a:gridCol>
                <a:gridCol w="1929888">
                  <a:extLst>
                    <a:ext uri="{9D8B030D-6E8A-4147-A177-3AD203B41FA5}">
                      <a16:colId xmlns:a16="http://schemas.microsoft.com/office/drawing/2014/main" val="20002"/>
                    </a:ext>
                  </a:extLst>
                </a:gridCol>
                <a:gridCol w="2129005">
                  <a:extLst>
                    <a:ext uri="{9D8B030D-6E8A-4147-A177-3AD203B41FA5}">
                      <a16:colId xmlns:a16="http://schemas.microsoft.com/office/drawing/2014/main" val="20005"/>
                    </a:ext>
                  </a:extLst>
                </a:gridCol>
              </a:tblGrid>
              <a:tr h="420696">
                <a:tc gridSpan="3">
                  <a:txBody>
                    <a:bodyPr/>
                    <a:lstStyle/>
                    <a:p>
                      <a:pPr algn="ctr" fontAlgn="b"/>
                      <a:r>
                        <a:rPr lang="es-CO" sz="18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Crecimiento del PIB (%) </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pPr algn="ctr" fontAlgn="b"/>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pPr algn="ctr" fontAlgn="b"/>
                      <a:endParaRPr lang="es-CO"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918491680"/>
                  </a:ext>
                </a:extLst>
              </a:tr>
              <a:tr h="455847">
                <a:tc>
                  <a:txBody>
                    <a:bodyPr/>
                    <a:lstStyle/>
                    <a:p>
                      <a:pPr algn="ctr" fontAlgn="b"/>
                      <a:endParaRPr lang="es-CO"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CO"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2017(p)</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s-CO"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2018(p)</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375674">
                <a:tc>
                  <a:txBody>
                    <a:bodyPr/>
                    <a:lstStyle/>
                    <a:p>
                      <a:pPr algn="l" fontAlgn="b"/>
                      <a:r>
                        <a:rPr lang="es-CO" sz="1400" b="0" i="0" u="none" strike="noStrike" dirty="0">
                          <a:solidFill>
                            <a:schemeClr val="tx2"/>
                          </a:solidFill>
                          <a:effectLst/>
                          <a:latin typeface="Tahoma" panose="020B0604030504040204" pitchFamily="34" charset="0"/>
                          <a:ea typeface="Tahoma" panose="020B0604030504040204" pitchFamily="34" charset="0"/>
                          <a:cs typeface="Tahoma" panose="020B0604030504040204" pitchFamily="34" charset="0"/>
                        </a:rPr>
                        <a:t>AGROPECUARIO</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5,2</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3,6</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34468">
                <a:tc>
                  <a:txBody>
                    <a:bodyPr/>
                    <a:lstStyle/>
                    <a:p>
                      <a:pPr algn="l" fontAlgn="b"/>
                      <a:r>
                        <a:rPr lang="es-CO" sz="1400" b="0" i="0" u="none" strike="noStrike" dirty="0">
                          <a:solidFill>
                            <a:schemeClr val="tx2"/>
                          </a:solidFill>
                          <a:effectLst/>
                          <a:latin typeface="Tahoma" panose="020B0604030504040204" pitchFamily="34" charset="0"/>
                          <a:ea typeface="Tahoma" panose="020B0604030504040204" pitchFamily="34" charset="0"/>
                          <a:cs typeface="Tahoma" panose="020B0604030504040204" pitchFamily="34" charset="0"/>
                        </a:rPr>
                        <a:t>MINERÍA</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-4,2</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-0,8</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75674">
                <a:tc>
                  <a:txBody>
                    <a:bodyPr/>
                    <a:lstStyle/>
                    <a:p>
                      <a:pPr algn="l" fontAlgn="b"/>
                      <a:r>
                        <a:rPr lang="es-CO" sz="1400" b="0" i="0" u="none" strike="noStrike" dirty="0">
                          <a:solidFill>
                            <a:schemeClr val="tx2"/>
                          </a:solidFill>
                          <a:effectLst/>
                          <a:latin typeface="Tahoma" panose="020B0604030504040204" pitchFamily="34" charset="0"/>
                          <a:ea typeface="Tahoma" panose="020B0604030504040204" pitchFamily="34" charset="0"/>
                          <a:cs typeface="Tahoma" panose="020B0604030504040204" pitchFamily="34" charset="0"/>
                        </a:rPr>
                        <a:t>EDIFICACIONES</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-8,4</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2501">
                <a:tc>
                  <a:txBody>
                    <a:bodyPr/>
                    <a:lstStyle/>
                    <a:p>
                      <a:pPr algn="l" fontAlgn="b"/>
                      <a:r>
                        <a:rPr lang="es-CO" sz="1400" b="0" i="0" u="none" strike="noStrike" dirty="0">
                          <a:solidFill>
                            <a:schemeClr val="tx2"/>
                          </a:solidFill>
                          <a:effectLst/>
                          <a:latin typeface="Tahoma" panose="020B0604030504040204" pitchFamily="34" charset="0"/>
                          <a:ea typeface="Tahoma" panose="020B0604030504040204" pitchFamily="34" charset="0"/>
                          <a:cs typeface="Tahoma" panose="020B0604030504040204" pitchFamily="34" charset="0"/>
                        </a:rPr>
                        <a:t>OBRAS</a:t>
                      </a:r>
                      <a:r>
                        <a:rPr lang="es-CO" sz="1400" b="0" i="0" u="none" strike="noStrike" baseline="0" dirty="0">
                          <a:solidFill>
                            <a:schemeClr val="tx2"/>
                          </a:solidFill>
                          <a:effectLst/>
                          <a:latin typeface="Tahoma" panose="020B0604030504040204" pitchFamily="34" charset="0"/>
                          <a:ea typeface="Tahoma" panose="020B0604030504040204" pitchFamily="34" charset="0"/>
                          <a:cs typeface="Tahoma" panose="020B0604030504040204" pitchFamily="34" charset="0"/>
                        </a:rPr>
                        <a:t> CIVILES</a:t>
                      </a:r>
                      <a:endParaRPr lang="es-CO" sz="1400" b="0" i="0" u="none" strike="noStrike"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6,5</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4,5</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34468">
                <a:tc>
                  <a:txBody>
                    <a:bodyPr/>
                    <a:lstStyle/>
                    <a:p>
                      <a:pPr algn="l" fontAlgn="b"/>
                      <a:r>
                        <a:rPr lang="es-CO" sz="1400" b="0" i="0" u="none" strike="noStrike" dirty="0">
                          <a:solidFill>
                            <a:schemeClr val="tx2"/>
                          </a:solidFill>
                          <a:effectLst/>
                          <a:latin typeface="Tahoma" panose="020B0604030504040204" pitchFamily="34" charset="0"/>
                          <a:ea typeface="Tahoma" panose="020B0604030504040204" pitchFamily="34" charset="0"/>
                          <a:cs typeface="Tahoma" panose="020B0604030504040204" pitchFamily="34" charset="0"/>
                        </a:rPr>
                        <a:t>INDUSTRIA</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1,4</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4700">
                <a:tc>
                  <a:txBody>
                    <a:bodyPr/>
                    <a:lstStyle/>
                    <a:p>
                      <a:pPr algn="l" fontAlgn="b"/>
                      <a:r>
                        <a:rPr lang="es-CO" sz="1400" b="0" i="0" u="none" strike="noStrike" dirty="0">
                          <a:solidFill>
                            <a:schemeClr val="tx2"/>
                          </a:solidFill>
                          <a:effectLst/>
                          <a:latin typeface="Tahoma" panose="020B0604030504040204" pitchFamily="34" charset="0"/>
                          <a:ea typeface="Tahoma" panose="020B0604030504040204" pitchFamily="34" charset="0"/>
                          <a:cs typeface="Tahoma" panose="020B0604030504040204" pitchFamily="34" charset="0"/>
                        </a:rPr>
                        <a:t>OTROS SECTORES</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2,8</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15"/>
                  </a:ext>
                </a:extLst>
              </a:tr>
              <a:tr h="334468">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PIB Total</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1,7</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s-CO"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5358" marR="5358" marT="53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944222343"/>
                  </a:ext>
                </a:extLst>
              </a:tr>
            </a:tbl>
          </a:graphicData>
        </a:graphic>
      </p:graphicFrame>
    </p:spTree>
    <p:extLst>
      <p:ext uri="{BB962C8B-B14F-4D97-AF65-F5344CB8AC3E}">
        <p14:creationId xmlns:p14="http://schemas.microsoft.com/office/powerpoint/2010/main" val="392494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396146" y="350971"/>
            <a:ext cx="2425664" cy="461665"/>
          </a:xfrm>
          <a:prstGeom prst="rect">
            <a:avLst/>
          </a:prstGeom>
          <a:noFill/>
        </p:spPr>
        <p:txBody>
          <a:bodyPr wrap="none" rtlCol="0">
            <a:spAutoFit/>
          </a:bodyPr>
          <a:lstStyle/>
          <a:p>
            <a:r>
              <a:rPr lang="es-VE" sz="2400" b="1" dirty="0">
                <a:solidFill>
                  <a:schemeClr val="tx2"/>
                </a:solidFill>
                <a:latin typeface="Tahoma" pitchFamily="34" charset="0"/>
                <a:ea typeface="Tahoma" pitchFamily="34" charset="0"/>
                <a:cs typeface="Tahoma" pitchFamily="34" charset="0"/>
              </a:rPr>
              <a:t>Plan de Temas</a:t>
            </a:r>
          </a:p>
        </p:txBody>
      </p:sp>
      <p:sp>
        <p:nvSpPr>
          <p:cNvPr id="13" name="8 Recortar rectángulo de esquina sencilla"/>
          <p:cNvSpPr/>
          <p:nvPr/>
        </p:nvSpPr>
        <p:spPr>
          <a:xfrm>
            <a:off x="1725708" y="2949792"/>
            <a:ext cx="5688752"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Actividad económica y perspectivas de crecimiento</a:t>
            </a:r>
          </a:p>
        </p:txBody>
      </p:sp>
      <p:sp>
        <p:nvSpPr>
          <p:cNvPr id="15" name="6 Recortar rectángulo de esquina sencilla"/>
          <p:cNvSpPr/>
          <p:nvPr/>
        </p:nvSpPr>
        <p:spPr>
          <a:xfrm>
            <a:off x="1725708" y="1005576"/>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350" b="1" dirty="0">
                <a:latin typeface="Tahoma" pitchFamily="34" charset="0"/>
                <a:ea typeface="Tahoma" pitchFamily="34" charset="0"/>
                <a:cs typeface="Tahoma" pitchFamily="34" charset="0"/>
              </a:rPr>
              <a:t>Entorno internacional</a:t>
            </a:r>
            <a:endParaRPr lang="en-US" sz="1350" b="1" dirty="0">
              <a:solidFill>
                <a:schemeClr val="bg1"/>
              </a:solidFill>
              <a:latin typeface="Tahoma" pitchFamily="34" charset="0"/>
              <a:cs typeface="Tahoma" pitchFamily="34" charset="0"/>
            </a:endParaRPr>
          </a:p>
        </p:txBody>
      </p:sp>
      <p:sp>
        <p:nvSpPr>
          <p:cNvPr id="16" name="7 Recortar rectángulo de esquina sencilla"/>
          <p:cNvSpPr/>
          <p:nvPr/>
        </p:nvSpPr>
        <p:spPr>
          <a:xfrm>
            <a:off x="1725708" y="2298584"/>
            <a:ext cx="5707800" cy="495406"/>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Variables financieras internas, inflación y política monetaria</a:t>
            </a:r>
          </a:p>
        </p:txBody>
      </p:sp>
      <p:sp>
        <p:nvSpPr>
          <p:cNvPr id="7" name="7 Recortar rectángulo de esquina sencilla"/>
          <p:cNvSpPr/>
          <p:nvPr/>
        </p:nvSpPr>
        <p:spPr>
          <a:xfrm>
            <a:off x="1725708" y="3658581"/>
            <a:ext cx="5654604" cy="486000"/>
          </a:xfrm>
          <a:prstGeom prst="snip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Finanzas públicas y regla fiscal</a:t>
            </a:r>
          </a:p>
        </p:txBody>
      </p:sp>
      <p:sp>
        <p:nvSpPr>
          <p:cNvPr id="8" name="7 Recortar rectángulo de esquina sencilla"/>
          <p:cNvSpPr/>
          <p:nvPr/>
        </p:nvSpPr>
        <p:spPr>
          <a:xfrm>
            <a:off x="1725708" y="1664156"/>
            <a:ext cx="5707800" cy="486000"/>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350" b="1" dirty="0">
                <a:solidFill>
                  <a:schemeClr val="bg1"/>
                </a:solidFill>
                <a:latin typeface="Tahoma" pitchFamily="34" charset="0"/>
                <a:cs typeface="Tahoma" pitchFamily="34" charset="0"/>
              </a:rPr>
              <a:t>Balance externo</a:t>
            </a:r>
          </a:p>
        </p:txBody>
      </p:sp>
      <p:pic>
        <p:nvPicPr>
          <p:cNvPr id="9" name="Picture 2">
            <a:extLst>
              <a:ext uri="{FF2B5EF4-FFF2-40B4-BE49-F238E27FC236}">
                <a16:creationId xmlns:a16="http://schemas.microsoft.com/office/drawing/2014/main" id="{03C4D579-E64E-4BF3-AE55-1FC57733FA15}"/>
              </a:ext>
            </a:extLst>
          </p:cNvPr>
          <p:cNvPicPr>
            <a:picLocks noChangeAspect="1" noChangeArrowheads="1"/>
          </p:cNvPicPr>
          <p:nvPr/>
        </p:nvPicPr>
        <p:blipFill>
          <a:blip r:embed="rId2" cstate="print"/>
          <a:srcRect/>
          <a:stretch>
            <a:fillRect/>
          </a:stretch>
        </p:blipFill>
        <p:spPr bwMode="auto">
          <a:xfrm>
            <a:off x="0" y="4452454"/>
            <a:ext cx="1688123" cy="651539"/>
          </a:xfrm>
          <a:prstGeom prst="rect">
            <a:avLst/>
          </a:prstGeom>
          <a:noFill/>
          <a:ln w="9525">
            <a:noFill/>
            <a:miter lim="800000"/>
            <a:headEnd/>
            <a:tailEnd/>
          </a:ln>
        </p:spPr>
      </p:pic>
      <p:pic>
        <p:nvPicPr>
          <p:cNvPr id="10" name="Imagen 9">
            <a:extLst>
              <a:ext uri="{FF2B5EF4-FFF2-40B4-BE49-F238E27FC236}">
                <a16:creationId xmlns:a16="http://schemas.microsoft.com/office/drawing/2014/main" id="{0FDFAFAB-343E-4508-B6EE-7F3ED3B22BEB}"/>
              </a:ext>
            </a:extLst>
          </p:cNvPr>
          <p:cNvPicPr>
            <a:picLocks noChangeAspect="1"/>
          </p:cNvPicPr>
          <p:nvPr/>
        </p:nvPicPr>
        <p:blipFill>
          <a:blip r:embed="rId3"/>
          <a:stretch>
            <a:fillRect/>
          </a:stretch>
        </p:blipFill>
        <p:spPr>
          <a:xfrm>
            <a:off x="7330144" y="4262029"/>
            <a:ext cx="1609725" cy="723900"/>
          </a:xfrm>
          <a:prstGeom prst="rect">
            <a:avLst/>
          </a:prstGeom>
        </p:spPr>
      </p:pic>
    </p:spTree>
    <p:extLst>
      <p:ext uri="{BB962C8B-B14F-4D97-AF65-F5344CB8AC3E}">
        <p14:creationId xmlns:p14="http://schemas.microsoft.com/office/powerpoint/2010/main" val="426757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61DCE-A441-42AB-A7A9-1A59EA4E01CF}"/>
              </a:ext>
            </a:extLst>
          </p:cNvPr>
          <p:cNvSpPr>
            <a:spLocks noGrp="1"/>
          </p:cNvSpPr>
          <p:nvPr>
            <p:ph type="title"/>
          </p:nvPr>
        </p:nvSpPr>
        <p:spPr>
          <a:xfrm>
            <a:off x="1614488" y="273845"/>
            <a:ext cx="5915025" cy="695735"/>
          </a:xfrm>
        </p:spPr>
        <p:txBody>
          <a:bodyPr>
            <a:normAutofit/>
          </a:bodyPr>
          <a:lstStyle/>
          <a:p>
            <a:pPr algn="ctr"/>
            <a:r>
              <a:rPr lang="es-CO" sz="21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Perspectivas fiscales </a:t>
            </a:r>
          </a:p>
        </p:txBody>
      </p:sp>
      <p:sp>
        <p:nvSpPr>
          <p:cNvPr id="3" name="Marcador de contenido 2">
            <a:extLst>
              <a:ext uri="{FF2B5EF4-FFF2-40B4-BE49-F238E27FC236}">
                <a16:creationId xmlns:a16="http://schemas.microsoft.com/office/drawing/2014/main" id="{44A2F6AF-6B3F-4252-B60D-1C820EF29C61}"/>
              </a:ext>
            </a:extLst>
          </p:cNvPr>
          <p:cNvSpPr>
            <a:spLocks noGrp="1"/>
          </p:cNvSpPr>
          <p:nvPr>
            <p:ph idx="1"/>
          </p:nvPr>
        </p:nvSpPr>
        <p:spPr>
          <a:xfrm>
            <a:off x="1369474" y="1245805"/>
            <a:ext cx="6996112" cy="3505938"/>
          </a:xfrm>
        </p:spPr>
        <p:txBody>
          <a:bodyPr>
            <a:noAutofit/>
          </a:bodyPr>
          <a:lstStyle/>
          <a:p>
            <a:pPr>
              <a:lnSpc>
                <a:spcPts val="2100"/>
              </a:lnSpc>
            </a:pPr>
            <a:r>
              <a:rPr lang="es-CO" sz="1800" b="1" dirty="0">
                <a:latin typeface="Tahoma" panose="020B0604030504040204" pitchFamily="34" charset="0"/>
                <a:ea typeface="Tahoma" panose="020B0604030504040204" pitchFamily="34" charset="0"/>
                <a:cs typeface="Tahoma" panose="020B0604030504040204" pitchFamily="34" charset="0"/>
              </a:rPr>
              <a:t>Resultados de 2017 </a:t>
            </a:r>
          </a:p>
          <a:p>
            <a:pPr lvl="1">
              <a:lnSpc>
                <a:spcPts val="2100"/>
              </a:lnSpc>
            </a:pPr>
            <a:r>
              <a:rPr lang="es-CO" sz="1500" dirty="0">
                <a:latin typeface="Tahoma" panose="020B0604030504040204" pitchFamily="34" charset="0"/>
                <a:ea typeface="Tahoma" panose="020B0604030504040204" pitchFamily="34" charset="0"/>
                <a:cs typeface="Tahoma" panose="020B0604030504040204" pitchFamily="34" charset="0"/>
              </a:rPr>
              <a:t>Cumplimiento de meta de déficit de 3,6% del PIB</a:t>
            </a:r>
          </a:p>
          <a:p>
            <a:pPr lvl="1">
              <a:lnSpc>
                <a:spcPts val="2100"/>
              </a:lnSpc>
            </a:pPr>
            <a:r>
              <a:rPr lang="es-CO" sz="1500" dirty="0">
                <a:latin typeface="Tahoma" panose="020B0604030504040204" pitchFamily="34" charset="0"/>
                <a:ea typeface="Tahoma" panose="020B0604030504040204" pitchFamily="34" charset="0"/>
                <a:cs typeface="Tahoma" panose="020B0604030504040204" pitchFamily="34" charset="0"/>
              </a:rPr>
              <a:t>Impacto de menor crecimiento sobre el recaudo se compensó con:</a:t>
            </a:r>
          </a:p>
          <a:p>
            <a:pPr lvl="2">
              <a:lnSpc>
                <a:spcPts val="2100"/>
              </a:lnSpc>
              <a:buFont typeface="Wingdings" panose="05000000000000000000" pitchFamily="2" charset="2"/>
              <a:buChar char="Ø"/>
            </a:pPr>
            <a:r>
              <a:rPr lang="es-CO" sz="1350" dirty="0">
                <a:latin typeface="Tahoma" panose="020B0604030504040204" pitchFamily="34" charset="0"/>
                <a:ea typeface="Tahoma" panose="020B0604030504040204" pitchFamily="34" charset="0"/>
                <a:cs typeface="Tahoma" panose="020B0604030504040204" pitchFamily="34" charset="0"/>
              </a:rPr>
              <a:t>Recuperación reciente del precio del petróleo y las utilidades de Ecopetrol</a:t>
            </a:r>
          </a:p>
          <a:p>
            <a:pPr lvl="2">
              <a:lnSpc>
                <a:spcPts val="2100"/>
              </a:lnSpc>
              <a:buFont typeface="Wingdings" panose="05000000000000000000" pitchFamily="2" charset="2"/>
              <a:buChar char="Ø"/>
            </a:pPr>
            <a:r>
              <a:rPr lang="es-CO" sz="1350" dirty="0">
                <a:latin typeface="Tahoma" panose="020B0604030504040204" pitchFamily="34" charset="0"/>
                <a:ea typeface="Tahoma" panose="020B0604030504040204" pitchFamily="34" charset="0"/>
                <a:cs typeface="Tahoma" panose="020B0604030504040204" pitchFamily="34" charset="0"/>
              </a:rPr>
              <a:t>Multas a empresas de telecomunicaciones</a:t>
            </a:r>
          </a:p>
          <a:p>
            <a:pPr>
              <a:lnSpc>
                <a:spcPts val="2100"/>
              </a:lnSpc>
            </a:pPr>
            <a:endParaRPr lang="es-CO" sz="1500" dirty="0">
              <a:latin typeface="Tahoma" panose="020B0604030504040204" pitchFamily="34" charset="0"/>
              <a:ea typeface="Tahoma" panose="020B0604030504040204" pitchFamily="34" charset="0"/>
              <a:cs typeface="Tahoma" panose="020B0604030504040204" pitchFamily="34" charset="0"/>
            </a:endParaRPr>
          </a:p>
          <a:p>
            <a:pPr>
              <a:lnSpc>
                <a:spcPts val="2100"/>
              </a:lnSpc>
            </a:pPr>
            <a:r>
              <a:rPr lang="es-CO" sz="1800" b="1" dirty="0">
                <a:latin typeface="Tahoma" panose="020B0604030504040204" pitchFamily="34" charset="0"/>
                <a:ea typeface="Tahoma" panose="020B0604030504040204" pitchFamily="34" charset="0"/>
                <a:cs typeface="Tahoma" panose="020B0604030504040204" pitchFamily="34" charset="0"/>
              </a:rPr>
              <a:t>Preocupaciones se concentran en el más largo plazo</a:t>
            </a:r>
          </a:p>
          <a:p>
            <a:pPr lvl="1">
              <a:lnSpc>
                <a:spcPts val="2100"/>
              </a:lnSpc>
            </a:pPr>
            <a:r>
              <a:rPr lang="es-CO" sz="1500" dirty="0">
                <a:latin typeface="Tahoma" panose="020B0604030504040204" pitchFamily="34" charset="0"/>
                <a:ea typeface="Tahoma" panose="020B0604030504040204" pitchFamily="34" charset="0"/>
                <a:cs typeface="Tahoma" panose="020B0604030504040204" pitchFamily="34" charset="0"/>
              </a:rPr>
              <a:t>Riesgo de optimismo excesivo sobre recaudo tributario por parte de los candidatos</a:t>
            </a:r>
          </a:p>
        </p:txBody>
      </p:sp>
      <p:pic>
        <p:nvPicPr>
          <p:cNvPr id="4" name="Imagen 3">
            <a:extLst>
              <a:ext uri="{FF2B5EF4-FFF2-40B4-BE49-F238E27FC236}">
                <a16:creationId xmlns:a16="http://schemas.microsoft.com/office/drawing/2014/main" id="{25C0BCBD-0833-45D8-8A69-BA4F637B8C3A}"/>
              </a:ext>
            </a:extLst>
          </p:cNvPr>
          <p:cNvPicPr>
            <a:picLocks noChangeAspect="1"/>
          </p:cNvPicPr>
          <p:nvPr/>
        </p:nvPicPr>
        <p:blipFill>
          <a:blip r:embed="rId2"/>
          <a:stretch>
            <a:fillRect/>
          </a:stretch>
        </p:blipFill>
        <p:spPr>
          <a:xfrm>
            <a:off x="47718" y="4306843"/>
            <a:ext cx="1609725" cy="723900"/>
          </a:xfrm>
          <a:prstGeom prst="rect">
            <a:avLst/>
          </a:prstGeom>
        </p:spPr>
      </p:pic>
      <p:pic>
        <p:nvPicPr>
          <p:cNvPr id="5" name="Picture 2">
            <a:extLst>
              <a:ext uri="{FF2B5EF4-FFF2-40B4-BE49-F238E27FC236}">
                <a16:creationId xmlns:a16="http://schemas.microsoft.com/office/drawing/2014/main" id="{FBA52F80-2209-4A5A-BBA2-CBF36236CA16}"/>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spTree>
    <p:extLst>
      <p:ext uri="{BB962C8B-B14F-4D97-AF65-F5344CB8AC3E}">
        <p14:creationId xmlns:p14="http://schemas.microsoft.com/office/powerpoint/2010/main" val="265355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9651538-542E-4B32-B305-5B7877626AE2}"/>
              </a:ext>
            </a:extLst>
          </p:cNvPr>
          <p:cNvPicPr>
            <a:picLocks noChangeAspect="1"/>
          </p:cNvPicPr>
          <p:nvPr/>
        </p:nvPicPr>
        <p:blipFill>
          <a:blip r:embed="rId2"/>
          <a:stretch>
            <a:fillRect/>
          </a:stretch>
        </p:blipFill>
        <p:spPr>
          <a:xfrm>
            <a:off x="47718" y="4306843"/>
            <a:ext cx="1609725" cy="723900"/>
          </a:xfrm>
          <a:prstGeom prst="rect">
            <a:avLst/>
          </a:prstGeom>
        </p:spPr>
      </p:pic>
      <p:sp>
        <p:nvSpPr>
          <p:cNvPr id="5" name="Título 1"/>
          <p:cNvSpPr>
            <a:spLocks noGrp="1"/>
          </p:cNvSpPr>
          <p:nvPr>
            <p:ph type="title"/>
          </p:nvPr>
        </p:nvSpPr>
        <p:spPr>
          <a:xfrm>
            <a:off x="2461894" y="1133332"/>
            <a:ext cx="4705345" cy="394412"/>
          </a:xfrm>
        </p:spPr>
        <p:txBody>
          <a:bodyPr rtlCol="0">
            <a:noAutofit/>
          </a:bodyPr>
          <a:lstStyle/>
          <a:p>
            <a:pPr eaLnBrk="1" hangingPunct="1">
              <a:defRPr/>
            </a:pPr>
            <a:r>
              <a:rPr lang="es-CO" sz="1200" b="1" dirty="0">
                <a:latin typeface="Tahoma" panose="020B0604030504040204" pitchFamily="34" charset="0"/>
                <a:ea typeface="Tahoma" panose="020B0604030504040204" pitchFamily="34" charset="0"/>
                <a:cs typeface="Tahoma" panose="020B0604030504040204" pitchFamily="34" charset="0"/>
              </a:rPr>
              <a:t>Estimación de ingresos del MHCP y Fedesarrollo</a:t>
            </a:r>
            <a:endParaRPr lang="es-CO"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p:cNvSpPr txBox="1"/>
          <p:nvPr/>
        </p:nvSpPr>
        <p:spPr>
          <a:xfrm>
            <a:off x="579120" y="230554"/>
            <a:ext cx="8191500" cy="784830"/>
          </a:xfrm>
          <a:prstGeom prst="rect">
            <a:avLst/>
          </a:prstGeom>
          <a:noFill/>
        </p:spPr>
        <p:txBody>
          <a:bodyPr wrap="square" rtlCol="0">
            <a:spAutoFit/>
          </a:bodyPr>
          <a:lstStyle/>
          <a:p>
            <a:pPr algn="ctr" defTabSz="685800">
              <a:defRPr/>
            </a:pPr>
            <a:r>
              <a:rPr lang="es-CO" sz="15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senda de ingresos fiscales estimada por el gobierno en el MFMP supone grandes ganancias por gestión y formalización tributaria, lo que difiere de la senda planteada por Fedesarrollo</a:t>
            </a:r>
          </a:p>
        </p:txBody>
      </p:sp>
      <p:sp>
        <p:nvSpPr>
          <p:cNvPr id="9" name="6 Rectángulo"/>
          <p:cNvSpPr/>
          <p:nvPr/>
        </p:nvSpPr>
        <p:spPr>
          <a:xfrm>
            <a:off x="1890852" y="4699890"/>
            <a:ext cx="5184576" cy="246221"/>
          </a:xfrm>
          <a:prstGeom prst="rect">
            <a:avLst/>
          </a:prstGeom>
        </p:spPr>
        <p:txBody>
          <a:bodyPr wrap="square">
            <a:spAutoFit/>
          </a:bodyPr>
          <a:lstStyle/>
          <a:p>
            <a:pPr defTabSz="685800">
              <a:defRPr/>
            </a:pPr>
            <a:r>
              <a:rPr lang="es-CO" sz="1000" dirty="0">
                <a:solidFill>
                  <a:prstClr val="black"/>
                </a:solidFill>
                <a:latin typeface="Tahoma" pitchFamily="34" charset="0"/>
                <a:ea typeface="Tahoma" pitchFamily="34" charset="0"/>
                <a:cs typeface="Tahoma" pitchFamily="34" charset="0"/>
              </a:rPr>
              <a:t>Fuente: </a:t>
            </a:r>
            <a:r>
              <a:rPr lang="es-CO" sz="1000" dirty="0">
                <a:solidFill>
                  <a:prstClr val="black"/>
                </a:solidFill>
                <a:latin typeface="Tahoma" pitchFamily="34" charset="0"/>
                <a:cs typeface="Tahoma" pitchFamily="34" charset="0"/>
              </a:rPr>
              <a:t>Ministerio de Hacienda y Crédito Público</a:t>
            </a:r>
            <a:r>
              <a:rPr lang="es-CO" sz="1000" dirty="0">
                <a:solidFill>
                  <a:prstClr val="black"/>
                </a:solidFill>
                <a:latin typeface="Tahoma" pitchFamily="34" charset="0"/>
                <a:ea typeface="Tahoma" pitchFamily="34" charset="0"/>
                <a:cs typeface="Tahoma" pitchFamily="34" charset="0"/>
              </a:rPr>
              <a:t>. Cálculos Fedesarrollo.</a:t>
            </a:r>
            <a:endParaRPr lang="es-ES" sz="1000" dirty="0">
              <a:solidFill>
                <a:prstClr val="black"/>
              </a:solidFill>
              <a:latin typeface="Tahoma" pitchFamily="34" charset="0"/>
              <a:ea typeface="Tahoma" panose="020B0604030504040204" pitchFamily="34" charset="0"/>
              <a:cs typeface="Tahoma" panose="020B0604030504040204" pitchFamily="34" charset="0"/>
            </a:endParaRPr>
          </a:p>
        </p:txBody>
      </p:sp>
      <p:pic>
        <p:nvPicPr>
          <p:cNvPr id="10" name="Picture 2">
            <a:extLst>
              <a:ext uri="{FF2B5EF4-FFF2-40B4-BE49-F238E27FC236}">
                <a16:creationId xmlns:a16="http://schemas.microsoft.com/office/drawing/2014/main" id="{CAAB7960-29F3-4DE6-A35D-4FC81F35F571}"/>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graphicFrame>
        <p:nvGraphicFramePr>
          <p:cNvPr id="11" name="Gráfico 10">
            <a:extLst>
              <a:ext uri="{FF2B5EF4-FFF2-40B4-BE49-F238E27FC236}">
                <a16:creationId xmlns:a16="http://schemas.microsoft.com/office/drawing/2014/main" id="{B1C814C0-2C56-4E44-8C86-126454B509F9}"/>
              </a:ext>
            </a:extLst>
          </p:cNvPr>
          <p:cNvGraphicFramePr>
            <a:graphicFrameLocks/>
          </p:cNvGraphicFramePr>
          <p:nvPr>
            <p:extLst>
              <p:ext uri="{D42A27DB-BD31-4B8C-83A1-F6EECF244321}">
                <p14:modId xmlns:p14="http://schemas.microsoft.com/office/powerpoint/2010/main" val="641152054"/>
              </p:ext>
            </p:extLst>
          </p:nvPr>
        </p:nvGraphicFramePr>
        <p:xfrm>
          <a:off x="1657443" y="1424940"/>
          <a:ext cx="6314249" cy="29413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0663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392680" y="1278550"/>
            <a:ext cx="4572000" cy="394412"/>
          </a:xfrm>
        </p:spPr>
        <p:txBody>
          <a:bodyPr rtlCol="0">
            <a:noAutofit/>
          </a:bodyPr>
          <a:lstStyle/>
          <a:p>
            <a:pPr eaLnBrk="1" hangingPunct="1">
              <a:defRPr/>
            </a:pPr>
            <a:r>
              <a:rPr lang="es-CO" sz="1200" b="1" dirty="0">
                <a:latin typeface="Tahoma" panose="020B0604030504040204" pitchFamily="34" charset="0"/>
                <a:ea typeface="Tahoma" panose="020B0604030504040204" pitchFamily="34" charset="0"/>
                <a:cs typeface="Tahoma" panose="020B0604030504040204" pitchFamily="34" charset="0"/>
              </a:rPr>
              <a:t>Estimación de gastos del MHCP y Fedesarrollo*</a:t>
            </a:r>
            <a:endParaRPr lang="es-CO"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p:cNvSpPr txBox="1"/>
          <p:nvPr/>
        </p:nvSpPr>
        <p:spPr>
          <a:xfrm>
            <a:off x="701040" y="343014"/>
            <a:ext cx="7955280" cy="784830"/>
          </a:xfrm>
          <a:prstGeom prst="rect">
            <a:avLst/>
          </a:prstGeom>
          <a:noFill/>
        </p:spPr>
        <p:txBody>
          <a:bodyPr wrap="square" rtlCol="0">
            <a:spAutoFit/>
          </a:bodyPr>
          <a:lstStyle/>
          <a:p>
            <a:pPr algn="ctr" defTabSz="685800">
              <a:defRPr/>
            </a:pPr>
            <a:r>
              <a:rPr lang="es-CO" sz="15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 senda de gastos planteada por el gobierno en el MFMP requeriría esfuerzos excesivamente retadores en un contexto de inflexibilidades en algunos componentes y de implementación de los acuerdos de paz</a:t>
            </a:r>
          </a:p>
        </p:txBody>
      </p:sp>
      <p:sp>
        <p:nvSpPr>
          <p:cNvPr id="9" name="6 Rectángulo"/>
          <p:cNvSpPr/>
          <p:nvPr/>
        </p:nvSpPr>
        <p:spPr>
          <a:xfrm>
            <a:off x="1909082" y="4651124"/>
            <a:ext cx="5184576" cy="384721"/>
          </a:xfrm>
          <a:prstGeom prst="rect">
            <a:avLst/>
          </a:prstGeom>
        </p:spPr>
        <p:txBody>
          <a:bodyPr wrap="square">
            <a:spAutoFit/>
          </a:bodyPr>
          <a:lstStyle/>
          <a:p>
            <a:pPr defTabSz="685800">
              <a:defRPr/>
            </a:pPr>
            <a:r>
              <a:rPr lang="es-CO" sz="900" dirty="0">
                <a:solidFill>
                  <a:prstClr val="black"/>
                </a:solidFill>
                <a:latin typeface="Tahoma" pitchFamily="34" charset="0"/>
                <a:ea typeface="Tahoma" pitchFamily="34" charset="0"/>
                <a:cs typeface="Tahoma" pitchFamily="34" charset="0"/>
              </a:rPr>
              <a:t>* NOTA: Ambos casos suponen caída de inversión de 2% en 2017 a 1,4% entre 2019 y 2021</a:t>
            </a:r>
          </a:p>
          <a:p>
            <a:pPr defTabSz="685800">
              <a:defRPr/>
            </a:pPr>
            <a:r>
              <a:rPr lang="es-CO" sz="1000" dirty="0">
                <a:solidFill>
                  <a:prstClr val="black"/>
                </a:solidFill>
                <a:latin typeface="Tahoma" pitchFamily="34" charset="0"/>
                <a:ea typeface="Tahoma" pitchFamily="34" charset="0"/>
                <a:cs typeface="Tahoma" pitchFamily="34" charset="0"/>
              </a:rPr>
              <a:t>Fuente: </a:t>
            </a:r>
            <a:r>
              <a:rPr lang="es-CO" sz="1000" dirty="0">
                <a:solidFill>
                  <a:prstClr val="black"/>
                </a:solidFill>
                <a:latin typeface="Tahoma" pitchFamily="34" charset="0"/>
                <a:cs typeface="Tahoma" pitchFamily="34" charset="0"/>
              </a:rPr>
              <a:t>Ministerio de Hacienda y Crédito Público</a:t>
            </a:r>
            <a:r>
              <a:rPr lang="es-CO" sz="1000" dirty="0">
                <a:solidFill>
                  <a:prstClr val="black"/>
                </a:solidFill>
                <a:latin typeface="Tahoma" pitchFamily="34" charset="0"/>
                <a:ea typeface="Tahoma" pitchFamily="34" charset="0"/>
                <a:cs typeface="Tahoma" pitchFamily="34" charset="0"/>
              </a:rPr>
              <a:t>. Cálculos Fedesarrollo. </a:t>
            </a:r>
            <a:endParaRPr lang="es-ES" sz="1000" dirty="0">
              <a:solidFill>
                <a:prstClr val="black"/>
              </a:solidFill>
              <a:latin typeface="Tahoma" pitchFamily="34" charset="0"/>
              <a:ea typeface="Tahoma" panose="020B0604030504040204" pitchFamily="34" charset="0"/>
              <a:cs typeface="Tahoma" panose="020B0604030504040204" pitchFamily="34" charset="0"/>
            </a:endParaRPr>
          </a:p>
        </p:txBody>
      </p:sp>
      <p:pic>
        <p:nvPicPr>
          <p:cNvPr id="8" name="Imagen 7">
            <a:extLst>
              <a:ext uri="{FF2B5EF4-FFF2-40B4-BE49-F238E27FC236}">
                <a16:creationId xmlns:a16="http://schemas.microsoft.com/office/drawing/2014/main" id="{327A3697-F62D-4489-A99F-1473C01E1E92}"/>
              </a:ext>
            </a:extLst>
          </p:cNvPr>
          <p:cNvPicPr>
            <a:picLocks noChangeAspect="1"/>
          </p:cNvPicPr>
          <p:nvPr/>
        </p:nvPicPr>
        <p:blipFill>
          <a:blip r:embed="rId2"/>
          <a:stretch>
            <a:fillRect/>
          </a:stretch>
        </p:blipFill>
        <p:spPr>
          <a:xfrm>
            <a:off x="47718" y="4306843"/>
            <a:ext cx="1609725" cy="723900"/>
          </a:xfrm>
          <a:prstGeom prst="rect">
            <a:avLst/>
          </a:prstGeom>
        </p:spPr>
      </p:pic>
      <p:pic>
        <p:nvPicPr>
          <p:cNvPr id="11" name="Picture 2">
            <a:extLst>
              <a:ext uri="{FF2B5EF4-FFF2-40B4-BE49-F238E27FC236}">
                <a16:creationId xmlns:a16="http://schemas.microsoft.com/office/drawing/2014/main" id="{AD2D8CBF-7587-4194-B02B-154DBB17DB52}"/>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graphicFrame>
        <p:nvGraphicFramePr>
          <p:cNvPr id="13" name="Gráfico 12">
            <a:extLst>
              <a:ext uri="{FF2B5EF4-FFF2-40B4-BE49-F238E27FC236}">
                <a16:creationId xmlns:a16="http://schemas.microsoft.com/office/drawing/2014/main" id="{C7622FCB-111A-47A2-B58D-2ECEB98DB0B1}"/>
              </a:ext>
            </a:extLst>
          </p:cNvPr>
          <p:cNvGraphicFramePr>
            <a:graphicFrameLocks/>
          </p:cNvGraphicFramePr>
          <p:nvPr>
            <p:extLst>
              <p:ext uri="{D42A27DB-BD31-4B8C-83A1-F6EECF244321}">
                <p14:modId xmlns:p14="http://schemas.microsoft.com/office/powerpoint/2010/main" val="344666309"/>
              </p:ext>
            </p:extLst>
          </p:nvPr>
        </p:nvGraphicFramePr>
        <p:xfrm>
          <a:off x="1488831" y="1555692"/>
          <a:ext cx="6146059" cy="30570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4276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46D27BF-940D-47C3-A43F-8685C879395B}"/>
              </a:ext>
            </a:extLst>
          </p:cNvPr>
          <p:cNvPicPr>
            <a:picLocks noChangeAspect="1"/>
          </p:cNvPicPr>
          <p:nvPr/>
        </p:nvPicPr>
        <p:blipFill>
          <a:blip r:embed="rId2"/>
          <a:stretch>
            <a:fillRect/>
          </a:stretch>
        </p:blipFill>
        <p:spPr>
          <a:xfrm>
            <a:off x="70630" y="4419600"/>
            <a:ext cx="1609725" cy="723900"/>
          </a:xfrm>
          <a:prstGeom prst="rect">
            <a:avLst/>
          </a:prstGeom>
        </p:spPr>
      </p:pic>
      <p:sp>
        <p:nvSpPr>
          <p:cNvPr id="5" name="Título 1"/>
          <p:cNvSpPr>
            <a:spLocks noGrp="1"/>
          </p:cNvSpPr>
          <p:nvPr>
            <p:ph type="title"/>
          </p:nvPr>
        </p:nvSpPr>
        <p:spPr>
          <a:xfrm>
            <a:off x="1019908" y="1041972"/>
            <a:ext cx="4300706" cy="394412"/>
          </a:xfrm>
        </p:spPr>
        <p:txBody>
          <a:bodyPr rtlCol="0">
            <a:noAutofit/>
          </a:bodyPr>
          <a:lstStyle/>
          <a:p>
            <a:pPr eaLnBrk="1" hangingPunct="1">
              <a:defRPr/>
            </a:pPr>
            <a:r>
              <a:rPr lang="es-CO" sz="1200" b="1" dirty="0">
                <a:latin typeface="Tahoma" panose="020B0604030504040204" pitchFamily="34" charset="0"/>
                <a:ea typeface="Tahoma" panose="020B0604030504040204" pitchFamily="34" charset="0"/>
                <a:cs typeface="Tahoma" panose="020B0604030504040204" pitchFamily="34" charset="0"/>
              </a:rPr>
              <a:t>Déficit del GNC en diferentes escenarios</a:t>
            </a:r>
            <a:endParaRPr lang="es-CO"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p:cNvSpPr txBox="1"/>
          <p:nvPr/>
        </p:nvSpPr>
        <p:spPr>
          <a:xfrm>
            <a:off x="1385646" y="235482"/>
            <a:ext cx="6210690" cy="784830"/>
          </a:xfrm>
          <a:prstGeom prst="rect">
            <a:avLst/>
          </a:prstGeom>
          <a:noFill/>
        </p:spPr>
        <p:txBody>
          <a:bodyPr wrap="square" rtlCol="0">
            <a:spAutoFit/>
          </a:bodyPr>
          <a:lstStyle/>
          <a:p>
            <a:pPr algn="ctr">
              <a:defRPr/>
            </a:pPr>
            <a:r>
              <a:rPr lang="es-CO" sz="15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El panorama fiscal para mediano plazo sugiere la necesidad de nuevos ajustes estructurales en el gasto y/o en la tributación, que no serán fáciles de llevar a cabo </a:t>
            </a:r>
          </a:p>
        </p:txBody>
      </p:sp>
      <p:graphicFrame>
        <p:nvGraphicFramePr>
          <p:cNvPr id="6" name="Gráfico 5"/>
          <p:cNvGraphicFramePr/>
          <p:nvPr>
            <p:extLst>
              <p:ext uri="{D42A27DB-BD31-4B8C-83A1-F6EECF244321}">
                <p14:modId xmlns:p14="http://schemas.microsoft.com/office/powerpoint/2010/main" val="3883282596"/>
              </p:ext>
            </p:extLst>
          </p:nvPr>
        </p:nvGraphicFramePr>
        <p:xfrm>
          <a:off x="830579" y="1365534"/>
          <a:ext cx="4254477" cy="339944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2"/>
          <p:cNvSpPr txBox="1"/>
          <p:nvPr/>
        </p:nvSpPr>
        <p:spPr>
          <a:xfrm>
            <a:off x="5403263" y="1365534"/>
            <a:ext cx="3382597" cy="2862322"/>
          </a:xfrm>
          <a:prstGeom prst="rect">
            <a:avLst/>
          </a:prstGeom>
          <a:noFill/>
        </p:spPr>
        <p:txBody>
          <a:bodyPr wrap="square" rtlCol="0">
            <a:spAutoFit/>
          </a:bodyPr>
          <a:lstStyle/>
          <a:p>
            <a:pPr marL="214313" indent="-214313" algn="just">
              <a:lnSpc>
                <a:spcPts val="1800"/>
              </a:lnSpc>
              <a:buFont typeface="Wingdings" panose="05000000000000000000" pitchFamily="2" charset="2"/>
              <a:buChar char="ü"/>
              <a:defRPr/>
            </a:pPr>
            <a:r>
              <a:rPr lang="es-CO" sz="1350" dirty="0">
                <a:solidFill>
                  <a:prstClr val="black"/>
                </a:solidFill>
                <a:latin typeface="Tahoma" panose="020B0604030504040204" pitchFamily="34" charset="0"/>
                <a:ea typeface="Tahoma" panose="020B0604030504040204" pitchFamily="34" charset="0"/>
                <a:cs typeface="Tahoma" panose="020B0604030504040204" pitchFamily="34" charset="0"/>
              </a:rPr>
              <a:t>Incluso suponiendo que la inversión se recorta en la forma prevista en el MFMP, nuestras proyecciones implican que, en ausencia de ajustes estructurales adicionales, los niveles de déficit fiscal del GNC se mantendrían alrededor del 4% del PIB</a:t>
            </a:r>
          </a:p>
          <a:p>
            <a:pPr marL="214313" indent="-214313" algn="just" defTabSz="685800">
              <a:lnSpc>
                <a:spcPts val="1800"/>
              </a:lnSpc>
              <a:buFont typeface="Wingdings" panose="05000000000000000000" pitchFamily="2" charset="2"/>
              <a:buChar char="ü"/>
              <a:defRPr/>
            </a:pPr>
            <a:endParaRPr lang="es-CO" sz="13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85800">
              <a:lnSpc>
                <a:spcPts val="1800"/>
              </a:lnSpc>
              <a:buFont typeface="Wingdings" panose="05000000000000000000" pitchFamily="2" charset="2"/>
              <a:buChar char="ü"/>
              <a:defRPr/>
            </a:pPr>
            <a:r>
              <a:rPr lang="es-CO" sz="1350" dirty="0">
                <a:solidFill>
                  <a:prstClr val="black"/>
                </a:solidFill>
                <a:latin typeface="Tahoma" panose="020B0604030504040204" pitchFamily="34" charset="0"/>
                <a:ea typeface="Tahoma" panose="020B0604030504040204" pitchFamily="34" charset="0"/>
                <a:cs typeface="Tahoma" panose="020B0604030504040204" pitchFamily="34" charset="0"/>
              </a:rPr>
              <a:t>Lo anterior genera un desfase con lo requerido por la regla fiscal que asciende de 0,6% del PIB en 2018 a 2,7% del PIB en 2021. </a:t>
            </a:r>
          </a:p>
        </p:txBody>
      </p:sp>
      <p:sp>
        <p:nvSpPr>
          <p:cNvPr id="11" name="6 Rectángulo"/>
          <p:cNvSpPr/>
          <p:nvPr/>
        </p:nvSpPr>
        <p:spPr>
          <a:xfrm>
            <a:off x="1385646" y="4578384"/>
            <a:ext cx="5562618" cy="373179"/>
          </a:xfrm>
          <a:prstGeom prst="rect">
            <a:avLst/>
          </a:prstGeom>
        </p:spPr>
        <p:txBody>
          <a:bodyPr wrap="square">
            <a:spAutoFit/>
          </a:bodyPr>
          <a:lstStyle/>
          <a:p>
            <a:pPr defTabSz="685800">
              <a:defRPr/>
            </a:pPr>
            <a:br>
              <a:rPr lang="es-CO" sz="825" dirty="0">
                <a:solidFill>
                  <a:prstClr val="black"/>
                </a:solidFill>
                <a:latin typeface="Tahoma" pitchFamily="34" charset="0"/>
                <a:ea typeface="Tahoma" pitchFamily="34" charset="0"/>
                <a:cs typeface="Tahoma" pitchFamily="34" charset="0"/>
              </a:rPr>
            </a:br>
            <a:r>
              <a:rPr lang="es-CO" sz="1000" dirty="0">
                <a:solidFill>
                  <a:prstClr val="black"/>
                </a:solidFill>
                <a:latin typeface="Tahoma" pitchFamily="34" charset="0"/>
                <a:ea typeface="Tahoma" pitchFamily="34" charset="0"/>
                <a:cs typeface="Tahoma" pitchFamily="34" charset="0"/>
              </a:rPr>
              <a:t>Fuente: Ministerio de Hacienda y Crédito Público. Cálculos Fedesarrollo.</a:t>
            </a:r>
          </a:p>
        </p:txBody>
      </p:sp>
      <p:pic>
        <p:nvPicPr>
          <p:cNvPr id="8" name="Picture 2">
            <a:extLst>
              <a:ext uri="{FF2B5EF4-FFF2-40B4-BE49-F238E27FC236}">
                <a16:creationId xmlns:a16="http://schemas.microsoft.com/office/drawing/2014/main" id="{D7AEA8EB-8F24-40FA-9D84-F8D9F88E5666}"/>
              </a:ext>
            </a:extLst>
          </p:cNvPr>
          <p:cNvPicPr>
            <a:picLocks noChangeAspect="1" noChangeArrowheads="1"/>
          </p:cNvPicPr>
          <p:nvPr/>
        </p:nvPicPr>
        <p:blipFill>
          <a:blip r:embed="rId4" cstate="print"/>
          <a:srcRect/>
          <a:stretch>
            <a:fillRect/>
          </a:stretch>
        </p:blipFill>
        <p:spPr bwMode="auto">
          <a:xfrm>
            <a:off x="7634890" y="4366262"/>
            <a:ext cx="1461392" cy="762293"/>
          </a:xfrm>
          <a:prstGeom prst="rect">
            <a:avLst/>
          </a:prstGeom>
          <a:noFill/>
          <a:ln w="9525">
            <a:noFill/>
            <a:miter lim="800000"/>
            <a:headEnd/>
            <a:tailEnd/>
          </a:ln>
        </p:spPr>
      </p:pic>
    </p:spTree>
    <p:extLst>
      <p:ext uri="{BB962C8B-B14F-4D97-AF65-F5344CB8AC3E}">
        <p14:creationId xmlns:p14="http://schemas.microsoft.com/office/powerpoint/2010/main" val="1775100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1334" y="295274"/>
            <a:ext cx="4974522" cy="675345"/>
          </a:xfrm>
        </p:spPr>
        <p:txBody>
          <a:bodyPr>
            <a:normAutofit/>
          </a:bodyPr>
          <a:lstStyle/>
          <a:p>
            <a: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t>Proyecciones de la Deuda Pública/PIB </a:t>
            </a:r>
            <a:r>
              <a:rPr lang="es-CO" sz="1600" dirty="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Marcador de contenido 3">
            <a:extLst>
              <a:ext uri="{FF2B5EF4-FFF2-40B4-BE49-F238E27FC236}">
                <a16:creationId xmlns:a16="http://schemas.microsoft.com/office/drawing/2014/main" id="{F134C38B-194C-442E-A112-C2883E2BA188}"/>
              </a:ext>
            </a:extLst>
          </p:cNvPr>
          <p:cNvGraphicFramePr>
            <a:graphicFrameLocks noGrp="1"/>
          </p:cNvGraphicFramePr>
          <p:nvPr>
            <p:ph idx="1"/>
            <p:extLst>
              <p:ext uri="{D42A27DB-BD31-4B8C-83A1-F6EECF244321}">
                <p14:modId xmlns:p14="http://schemas.microsoft.com/office/powerpoint/2010/main" val="229749357"/>
              </p:ext>
            </p:extLst>
          </p:nvPr>
        </p:nvGraphicFramePr>
        <p:xfrm>
          <a:off x="466726" y="1059786"/>
          <a:ext cx="4760594" cy="3394472"/>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a:extLst>
              <a:ext uri="{FF2B5EF4-FFF2-40B4-BE49-F238E27FC236}">
                <a16:creationId xmlns:a16="http://schemas.microsoft.com/office/drawing/2014/main" id="{E66422F2-88E6-4D37-B9CB-D70259D22AF1}"/>
              </a:ext>
            </a:extLst>
          </p:cNvPr>
          <p:cNvPicPr>
            <a:picLocks noChangeAspect="1"/>
          </p:cNvPicPr>
          <p:nvPr/>
        </p:nvPicPr>
        <p:blipFill>
          <a:blip r:embed="rId3"/>
          <a:stretch>
            <a:fillRect/>
          </a:stretch>
        </p:blipFill>
        <p:spPr>
          <a:xfrm>
            <a:off x="115324" y="4505324"/>
            <a:ext cx="1609725" cy="529961"/>
          </a:xfrm>
          <a:prstGeom prst="rect">
            <a:avLst/>
          </a:prstGeom>
        </p:spPr>
      </p:pic>
      <p:pic>
        <p:nvPicPr>
          <p:cNvPr id="6" name="Picture 2">
            <a:extLst>
              <a:ext uri="{FF2B5EF4-FFF2-40B4-BE49-F238E27FC236}">
                <a16:creationId xmlns:a16="http://schemas.microsoft.com/office/drawing/2014/main" id="{4A4EF1AF-C4E9-4A49-B910-7AF0EF854E55}"/>
              </a:ext>
            </a:extLst>
          </p:cNvPr>
          <p:cNvPicPr>
            <a:picLocks noChangeAspect="1" noChangeArrowheads="1"/>
          </p:cNvPicPr>
          <p:nvPr/>
        </p:nvPicPr>
        <p:blipFill>
          <a:blip r:embed="rId4" cstate="print"/>
          <a:srcRect/>
          <a:stretch>
            <a:fillRect/>
          </a:stretch>
        </p:blipFill>
        <p:spPr bwMode="auto">
          <a:xfrm>
            <a:off x="7634890" y="4366262"/>
            <a:ext cx="1461392" cy="762293"/>
          </a:xfrm>
          <a:prstGeom prst="rect">
            <a:avLst/>
          </a:prstGeom>
          <a:noFill/>
          <a:ln w="9525">
            <a:noFill/>
            <a:miter lim="800000"/>
            <a:headEnd/>
            <a:tailEnd/>
          </a:ln>
        </p:spPr>
      </p:pic>
      <p:sp>
        <p:nvSpPr>
          <p:cNvPr id="7" name="CuadroTexto 6">
            <a:extLst>
              <a:ext uri="{FF2B5EF4-FFF2-40B4-BE49-F238E27FC236}">
                <a16:creationId xmlns:a16="http://schemas.microsoft.com/office/drawing/2014/main" id="{6EA3CDB9-B0B7-4A0D-B411-EDBE330DF538}"/>
              </a:ext>
            </a:extLst>
          </p:cNvPr>
          <p:cNvSpPr txBox="1"/>
          <p:nvPr/>
        </p:nvSpPr>
        <p:spPr>
          <a:xfrm>
            <a:off x="5375856" y="1009650"/>
            <a:ext cx="3625270" cy="3293209"/>
          </a:xfrm>
          <a:prstGeom prst="rect">
            <a:avLst/>
          </a:prstGeom>
          <a:noFill/>
          <a:ln>
            <a:solidFill>
              <a:schemeClr val="tx2"/>
            </a:solidFill>
          </a:ln>
        </p:spPr>
        <p:txBody>
          <a:bodyPr wrap="square" rtlCol="0">
            <a:spAutoFit/>
          </a:bodyPr>
          <a:lstStyle/>
          <a:p>
            <a:pPr>
              <a:lnSpc>
                <a:spcPts val="1900"/>
              </a:lnSpc>
            </a:pPr>
            <a:r>
              <a:rPr lang="es-CO" sz="1600" b="1" dirty="0">
                <a:solidFill>
                  <a:schemeClr val="tx2"/>
                </a:solidFill>
                <a:latin typeface="Tahoma" panose="020B0604030504040204" pitchFamily="34" charset="0"/>
                <a:ea typeface="Tahoma" panose="020B0604030504040204" pitchFamily="34" charset="0"/>
                <a:cs typeface="Tahoma" panose="020B0604030504040204" pitchFamily="34" charset="0"/>
              </a:rPr>
              <a:t>¿Por qué es importante bajar la deuda?</a:t>
            </a:r>
          </a:p>
          <a:p>
            <a:pPr>
              <a:lnSpc>
                <a:spcPts val="1900"/>
              </a:lnSpc>
            </a:pPr>
            <a:endParaRPr lang="es-CO" sz="1600" dirty="0">
              <a:latin typeface="Tahoma" panose="020B0604030504040204" pitchFamily="34" charset="0"/>
              <a:ea typeface="Tahoma" panose="020B0604030504040204" pitchFamily="34" charset="0"/>
              <a:cs typeface="Tahoma" panose="020B0604030504040204" pitchFamily="34" charset="0"/>
            </a:endParaRPr>
          </a:p>
          <a:p>
            <a:pPr marL="285750" indent="-285750">
              <a:lnSpc>
                <a:spcPts val="1900"/>
              </a:lnSpc>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Mayores niveles de deuda generarían incrementos en su costo</a:t>
            </a:r>
          </a:p>
          <a:p>
            <a:pPr marL="742950" lvl="1" indent="-285750">
              <a:lnSpc>
                <a:spcPts val="1900"/>
              </a:lnSpc>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La deuda actual ya es alta con respecto a países con nuestra calificación crediticia</a:t>
            </a:r>
          </a:p>
          <a:p>
            <a:pPr>
              <a:lnSpc>
                <a:spcPts val="1900"/>
              </a:lnSpc>
            </a:pPr>
            <a:endParaRPr lang="es-CO" sz="1600" dirty="0">
              <a:latin typeface="Tahoma" panose="020B0604030504040204" pitchFamily="34" charset="0"/>
              <a:ea typeface="Tahoma" panose="020B0604030504040204" pitchFamily="34" charset="0"/>
              <a:cs typeface="Tahoma" panose="020B0604030504040204" pitchFamily="34" charset="0"/>
            </a:endParaRPr>
          </a:p>
          <a:p>
            <a:pPr marL="285750" indent="-285750">
              <a:lnSpc>
                <a:spcPts val="1900"/>
              </a:lnSpc>
              <a:buFont typeface="Arial" panose="020B0604020202020204" pitchFamily="34" charset="0"/>
              <a:buChar char="•"/>
            </a:pPr>
            <a:r>
              <a:rPr lang="es-CO" sz="1600" dirty="0">
                <a:latin typeface="Tahoma" panose="020B0604030504040204" pitchFamily="34" charset="0"/>
                <a:ea typeface="Tahoma" panose="020B0604030504040204" pitchFamily="34" charset="0"/>
                <a:cs typeface="Tahoma" panose="020B0604030504040204" pitchFamily="34" charset="0"/>
              </a:rPr>
              <a:t>Una deuda baja permite actuar en forma contra-cíclica ante un nuevo shock adverso</a:t>
            </a:r>
          </a:p>
        </p:txBody>
      </p:sp>
    </p:spTree>
    <p:extLst>
      <p:ext uri="{BB962C8B-B14F-4D97-AF65-F5344CB8AC3E}">
        <p14:creationId xmlns:p14="http://schemas.microsoft.com/office/powerpoint/2010/main" val="341925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p:cNvSpPr txBox="1">
            <a:spLocks noChangeArrowheads="1"/>
          </p:cNvSpPr>
          <p:nvPr/>
        </p:nvSpPr>
        <p:spPr bwMode="auto">
          <a:xfrm>
            <a:off x="378372" y="459424"/>
            <a:ext cx="82611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CO" altLang="es-CO" sz="1500" b="1" dirty="0">
                <a:solidFill>
                  <a:schemeClr val="tx2">
                    <a:lumMod val="50000"/>
                  </a:schemeClr>
                </a:solidFill>
                <a:latin typeface="Tahoma" panose="020B0604030504040204" pitchFamily="34" charset="0"/>
                <a:cs typeface="Tahoma" panose="020B0604030504040204" pitchFamily="34" charset="0"/>
              </a:rPr>
              <a:t>En enero, el FMI mejoró la perspectiva de crecimiento mundial para 2018 y 2019 y revisó al alza la proyección de crecimiento para la mayoría de economías grandes</a:t>
            </a:r>
          </a:p>
        </p:txBody>
      </p:sp>
      <p:sp>
        <p:nvSpPr>
          <p:cNvPr id="3" name="CuadroTexto 2"/>
          <p:cNvSpPr txBox="1"/>
          <p:nvPr/>
        </p:nvSpPr>
        <p:spPr>
          <a:xfrm>
            <a:off x="2980057" y="1284491"/>
            <a:ext cx="3183885" cy="307777"/>
          </a:xfrm>
          <a:prstGeom prst="rect">
            <a:avLst/>
          </a:prstGeom>
          <a:solidFill>
            <a:schemeClr val="bg1"/>
          </a:solidFill>
          <a:ln>
            <a:solidFill>
              <a:schemeClr val="bg1"/>
            </a:solidFill>
          </a:ln>
        </p:spPr>
        <p:txBody>
          <a:bodyPr wrap="none" rtlCol="0">
            <a:spAutoFit/>
          </a:bodyPr>
          <a:lstStyle/>
          <a:p>
            <a:r>
              <a:rPr lang="es-CO" sz="1400" b="1" dirty="0">
                <a:latin typeface="Tahoma" panose="020B0604030504040204" pitchFamily="34" charset="0"/>
                <a:ea typeface="Tahoma" panose="020B0604030504040204" pitchFamily="34" charset="0"/>
                <a:cs typeface="Tahoma" panose="020B0604030504040204" pitchFamily="34" charset="0"/>
              </a:rPr>
              <a:t>Proyecciones del FMI enero 2018</a:t>
            </a:r>
          </a:p>
        </p:txBody>
      </p:sp>
      <p:graphicFrame>
        <p:nvGraphicFramePr>
          <p:cNvPr id="8" name="7 Tabla"/>
          <p:cNvGraphicFramePr>
            <a:graphicFrameLocks noGrp="1"/>
          </p:cNvGraphicFramePr>
          <p:nvPr>
            <p:extLst>
              <p:ext uri="{D42A27DB-BD31-4B8C-83A1-F6EECF244321}">
                <p14:modId xmlns:p14="http://schemas.microsoft.com/office/powerpoint/2010/main" val="1622675492"/>
              </p:ext>
            </p:extLst>
          </p:nvPr>
        </p:nvGraphicFramePr>
        <p:xfrm>
          <a:off x="2175641" y="1545636"/>
          <a:ext cx="4502597" cy="2861441"/>
        </p:xfrm>
        <a:graphic>
          <a:graphicData uri="http://schemas.openxmlformats.org/drawingml/2006/table">
            <a:tbl>
              <a:tblPr firstRow="1" bandRow="1"/>
              <a:tblGrid>
                <a:gridCol w="1090591">
                  <a:extLst>
                    <a:ext uri="{9D8B030D-6E8A-4147-A177-3AD203B41FA5}">
                      <a16:colId xmlns:a16="http://schemas.microsoft.com/office/drawing/2014/main" val="20000"/>
                    </a:ext>
                  </a:extLst>
                </a:gridCol>
                <a:gridCol w="696402">
                  <a:extLst>
                    <a:ext uri="{9D8B030D-6E8A-4147-A177-3AD203B41FA5}">
                      <a16:colId xmlns:a16="http://schemas.microsoft.com/office/drawing/2014/main" val="20001"/>
                    </a:ext>
                  </a:extLst>
                </a:gridCol>
                <a:gridCol w="667985">
                  <a:extLst>
                    <a:ext uri="{9D8B030D-6E8A-4147-A177-3AD203B41FA5}">
                      <a16:colId xmlns:a16="http://schemas.microsoft.com/office/drawing/2014/main" val="20002"/>
                    </a:ext>
                  </a:extLst>
                </a:gridCol>
                <a:gridCol w="667985">
                  <a:extLst>
                    <a:ext uri="{9D8B030D-6E8A-4147-A177-3AD203B41FA5}">
                      <a16:colId xmlns:a16="http://schemas.microsoft.com/office/drawing/2014/main" val="20003"/>
                    </a:ext>
                  </a:extLst>
                </a:gridCol>
                <a:gridCol w="689817">
                  <a:extLst>
                    <a:ext uri="{9D8B030D-6E8A-4147-A177-3AD203B41FA5}">
                      <a16:colId xmlns:a16="http://schemas.microsoft.com/office/drawing/2014/main" val="20004"/>
                    </a:ext>
                  </a:extLst>
                </a:gridCol>
                <a:gridCol w="689817">
                  <a:extLst>
                    <a:ext uri="{9D8B030D-6E8A-4147-A177-3AD203B41FA5}">
                      <a16:colId xmlns:a16="http://schemas.microsoft.com/office/drawing/2014/main" val="20005"/>
                    </a:ext>
                  </a:extLst>
                </a:gridCol>
              </a:tblGrid>
              <a:tr h="434197">
                <a:tc rowSpan="2">
                  <a:txBody>
                    <a:bodyPr/>
                    <a:lstStyle/>
                    <a:p>
                      <a:pPr algn="ctr" rtl="0" fontAlgn="ctr"/>
                      <a:r>
                        <a:rPr lang="es-CO" sz="1100" b="1" i="0" u="none" strike="noStrike" dirty="0">
                          <a:solidFill>
                            <a:srgbClr val="FFFFFF"/>
                          </a:solidFill>
                          <a:effectLst/>
                          <a:latin typeface="Tahoma"/>
                        </a:rPr>
                        <a:t>Economías desarrolladas</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gridSpan="3">
                  <a:txBody>
                    <a:bodyPr/>
                    <a:lstStyle/>
                    <a:p>
                      <a:pPr algn="ctr" rtl="0" fontAlgn="ctr"/>
                      <a:r>
                        <a:rPr lang="es-CO" sz="1100" b="1" i="0" u="none" strike="noStrike" dirty="0">
                          <a:solidFill>
                            <a:srgbClr val="FFFFFF"/>
                          </a:solidFill>
                          <a:effectLst/>
                          <a:latin typeface="Tahoma"/>
                        </a:rPr>
                        <a:t>Crecimiento</a:t>
                      </a:r>
                      <a:r>
                        <a:rPr lang="es-CO" sz="1100" b="1" i="0" u="none" strike="noStrike" baseline="0" dirty="0">
                          <a:solidFill>
                            <a:srgbClr val="FFFFFF"/>
                          </a:solidFill>
                          <a:effectLst/>
                          <a:latin typeface="Tahoma"/>
                        </a:rPr>
                        <a:t> económico</a:t>
                      </a:r>
                      <a:endParaRPr lang="es-CO" sz="1100" b="1" i="0" u="none" strike="noStrike" dirty="0">
                        <a:solidFill>
                          <a:srgbClr val="FFFFFF"/>
                        </a:solidFill>
                        <a:effectLst/>
                        <a:latin typeface="Tahoma"/>
                      </a:endParaRP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pPr algn="ctr" rtl="0" fontAlgn="ctr"/>
                      <a:endParaRPr lang="es-CO" sz="1400" b="1" i="0" u="none" strike="noStrike" dirty="0">
                        <a:solidFill>
                          <a:srgbClr val="FFFFFF"/>
                        </a:solidFill>
                        <a:effectLst/>
                        <a:latin typeface="Tahoma"/>
                      </a:endParaRPr>
                    </a:p>
                  </a:txBody>
                  <a:tcPr marL="9524" marR="9524" marT="95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es-CO" sz="900" b="1" i="0" u="none" strike="noStrike" dirty="0">
                          <a:solidFill>
                            <a:srgbClr val="FFFFFF"/>
                          </a:solidFill>
                          <a:effectLst/>
                          <a:latin typeface="Tahoma"/>
                        </a:rPr>
                        <a:t>Diferencia con </a:t>
                      </a:r>
                      <a:r>
                        <a:rPr lang="es-CO" sz="900" b="1" i="0" u="none" strike="noStrike" baseline="0" dirty="0">
                          <a:solidFill>
                            <a:srgbClr val="FFFFFF"/>
                          </a:solidFill>
                          <a:effectLst/>
                          <a:latin typeface="Tahoma"/>
                        </a:rPr>
                        <a:t>WEO octubre 2018(p)</a:t>
                      </a:r>
                      <a:endParaRPr lang="es-CO" sz="900" b="1" i="0" u="none" strike="noStrike" dirty="0">
                        <a:solidFill>
                          <a:srgbClr val="FFFFFF"/>
                        </a:solidFill>
                        <a:effectLst/>
                        <a:latin typeface="Tahoma"/>
                      </a:endParaRP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900" b="1" i="0" u="none" strike="noStrike" dirty="0">
                        <a:solidFill>
                          <a:srgbClr val="FFFFFF"/>
                        </a:solidFill>
                        <a:effectLst/>
                        <a:latin typeface="Tahom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1" i="0" u="none" strike="noStrike" dirty="0">
                          <a:solidFill>
                            <a:srgbClr val="FFFFFF"/>
                          </a:solidFill>
                          <a:effectLst/>
                          <a:latin typeface="Tahoma"/>
                        </a:rPr>
                        <a:t>Diferencia con </a:t>
                      </a:r>
                      <a:r>
                        <a:rPr lang="es-CO" sz="900" b="1" i="0" u="none" strike="noStrike" baseline="0" dirty="0">
                          <a:solidFill>
                            <a:srgbClr val="FFFFFF"/>
                          </a:solidFill>
                          <a:effectLst/>
                          <a:latin typeface="Tahoma"/>
                        </a:rPr>
                        <a:t>WEO octubre 2019(p)</a:t>
                      </a:r>
                      <a:endParaRPr lang="es-CO" sz="900" b="1" i="0" u="none" strike="noStrike" dirty="0">
                        <a:solidFill>
                          <a:srgbClr val="FFFFFF"/>
                        </a:solidFill>
                        <a:effectLst/>
                        <a:latin typeface="Tahoma"/>
                      </a:endParaRPr>
                    </a:p>
                    <a:p>
                      <a:pPr algn="ctr" rtl="0" fontAlgn="ctr"/>
                      <a:endParaRPr lang="es-CO" sz="900" b="1" i="0" u="none" strike="noStrike" dirty="0">
                        <a:solidFill>
                          <a:srgbClr val="FFFFFF"/>
                        </a:solidFill>
                        <a:effectLst/>
                        <a:latin typeface="Tahoma"/>
                      </a:endParaRP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30976">
                <a:tc vMerge="1">
                  <a:txBody>
                    <a:bodyPr/>
                    <a:lstStyle/>
                    <a:p>
                      <a:endParaRPr lang="en-US"/>
                    </a:p>
                  </a:txBody>
                  <a:tcPr/>
                </a:tc>
                <a:tc>
                  <a:txBody>
                    <a:bodyPr/>
                    <a:lstStyle/>
                    <a:p>
                      <a:pPr algn="ctr" rtl="0" fontAlgn="ctr"/>
                      <a:r>
                        <a:rPr lang="es-CO" sz="1100" b="1" i="0" u="none" strike="noStrike" dirty="0">
                          <a:solidFill>
                            <a:srgbClr val="FFFFFF"/>
                          </a:solidFill>
                          <a:effectLst/>
                          <a:latin typeface="Tahoma"/>
                        </a:rPr>
                        <a:t>2017(e)</a:t>
                      </a:r>
                    </a:p>
                  </a:txBody>
                  <a:tcPr marL="7143" marR="7143" marT="714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algn="ctr" defTabSz="914400" rtl="0" eaLnBrk="1" fontAlgn="ctr" latinLnBrk="0" hangingPunct="1"/>
                      <a:r>
                        <a:rPr lang="es-CO" sz="1100" b="1" i="0" u="none" strike="noStrike" kern="1200" dirty="0">
                          <a:solidFill>
                            <a:schemeClr val="bg1"/>
                          </a:solidFill>
                          <a:effectLst/>
                          <a:latin typeface="Tahoma"/>
                          <a:ea typeface="+mn-ea"/>
                          <a:cs typeface="+mn-cs"/>
                        </a:rPr>
                        <a:t>2018 (p)</a:t>
                      </a:r>
                    </a:p>
                  </a:txBody>
                  <a:tcPr marL="7143" marR="7143" marT="714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rtl="0" fontAlgn="ctr"/>
                      <a:r>
                        <a:rPr lang="es-CO" sz="1100" b="1" i="0" u="none" strike="noStrike" dirty="0">
                          <a:solidFill>
                            <a:srgbClr val="FFFFFF"/>
                          </a:solidFill>
                          <a:effectLst/>
                          <a:latin typeface="Tahoma"/>
                        </a:rPr>
                        <a:t>2019 (p)</a:t>
                      </a:r>
                    </a:p>
                  </a:txBody>
                  <a:tcPr marL="7143" marR="7143" marT="714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vMerge="1">
                  <a:txBody>
                    <a:bodyPr/>
                    <a:lstStyle/>
                    <a:p>
                      <a:pPr algn="ctr" rtl="0" fontAlgn="ctr"/>
                      <a:endParaRPr lang="es-CO" sz="1400" b="1" i="0" u="none" strike="noStrike" dirty="0">
                        <a:solidFill>
                          <a:srgbClr val="FFFFFF"/>
                        </a:solidFill>
                        <a:effectLst/>
                        <a:latin typeface="Tahoma"/>
                      </a:endParaRPr>
                    </a:p>
                  </a:txBody>
                  <a:tcPr marL="9525" marR="9525" marT="952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vMerge="1">
                  <a:txBody>
                    <a:bodyPr/>
                    <a:lstStyle/>
                    <a:p>
                      <a:endParaRPr lang="es-CO"/>
                    </a:p>
                  </a:txBody>
                  <a:tcPr/>
                </a:tc>
                <a:extLst>
                  <a:ext uri="{0D108BD9-81ED-4DB2-BD59-A6C34878D82A}">
                    <a16:rowId xmlns:a16="http://schemas.microsoft.com/office/drawing/2014/main" val="10001"/>
                  </a:ext>
                </a:extLst>
              </a:tr>
              <a:tr h="314545">
                <a:tc>
                  <a:txBody>
                    <a:bodyPr/>
                    <a:lstStyle/>
                    <a:p>
                      <a:pPr algn="ctr" rtl="0" fontAlgn="ctr"/>
                      <a:r>
                        <a:rPr lang="es-CO" sz="1200" b="1" i="0" u="none" strike="noStrike" dirty="0">
                          <a:solidFill>
                            <a:srgbClr val="000000"/>
                          </a:solidFill>
                          <a:effectLst/>
                          <a:latin typeface="Tahoma"/>
                        </a:rPr>
                        <a:t>Total</a:t>
                      </a:r>
                      <a:r>
                        <a:rPr lang="es-CO" sz="1200" b="1" i="0" u="none" strike="noStrike" baseline="0" dirty="0">
                          <a:solidFill>
                            <a:srgbClr val="000000"/>
                          </a:solidFill>
                          <a:effectLst/>
                          <a:latin typeface="Tahoma"/>
                        </a:rPr>
                        <a:t> Mundial</a:t>
                      </a:r>
                      <a:endParaRPr lang="es-CO" sz="1200" b="1" i="0" u="none" strike="noStrike" dirty="0">
                        <a:solidFill>
                          <a:srgbClr val="000000"/>
                        </a:solidFill>
                        <a:effectLst/>
                        <a:latin typeface="Tahoma"/>
                      </a:endParaRPr>
                    </a:p>
                  </a:txBody>
                  <a:tcPr marL="5357" marR="5357" marT="53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3.7</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3.9</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3.9</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0.2</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0.2</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71119">
                <a:tc>
                  <a:txBody>
                    <a:bodyPr/>
                    <a:lstStyle/>
                    <a:p>
                      <a:pPr algn="ctr" rtl="0" fontAlgn="ctr"/>
                      <a:r>
                        <a:rPr lang="es-CO" sz="1200" b="1" i="0" u="none" strike="noStrike" dirty="0">
                          <a:solidFill>
                            <a:srgbClr val="000000"/>
                          </a:solidFill>
                          <a:effectLst/>
                          <a:latin typeface="Tahoma"/>
                        </a:rPr>
                        <a:t>Estados Unidos</a:t>
                      </a:r>
                    </a:p>
                  </a:txBody>
                  <a:tcPr marL="5357" marR="5357" marT="53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2.3</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2.7</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2.5</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0.4</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0.6</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366969">
                <a:tc>
                  <a:txBody>
                    <a:bodyPr/>
                    <a:lstStyle/>
                    <a:p>
                      <a:pPr algn="ctr" rtl="0" fontAlgn="ctr"/>
                      <a:r>
                        <a:rPr lang="es-CO" sz="1200" b="1" i="0" u="none" strike="noStrike" dirty="0">
                          <a:solidFill>
                            <a:srgbClr val="000000"/>
                          </a:solidFill>
                          <a:effectLst/>
                          <a:latin typeface="Tahoma"/>
                        </a:rPr>
                        <a:t>Reino Unido</a:t>
                      </a:r>
                    </a:p>
                  </a:txBody>
                  <a:tcPr marL="5357" marR="5357" marT="53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1.7</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1.5</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1.5</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0.0</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-0.1</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314545">
                <a:tc>
                  <a:txBody>
                    <a:bodyPr/>
                    <a:lstStyle/>
                    <a:p>
                      <a:pPr algn="ctr" rtl="0" fontAlgn="ctr"/>
                      <a:r>
                        <a:rPr lang="es-CO" sz="1200" b="1" i="0" u="none" strike="noStrike" dirty="0">
                          <a:solidFill>
                            <a:srgbClr val="000000"/>
                          </a:solidFill>
                          <a:effectLst/>
                          <a:latin typeface="Tahoma"/>
                        </a:rPr>
                        <a:t>Zona Euro</a:t>
                      </a:r>
                    </a:p>
                  </a:txBody>
                  <a:tcPr marL="5357" marR="5357" marT="53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2.4</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2.2</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2.0</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0.3</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0.3</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314545">
                <a:tc>
                  <a:txBody>
                    <a:bodyPr/>
                    <a:lstStyle/>
                    <a:p>
                      <a:pPr algn="ctr" rtl="0" fontAlgn="ctr"/>
                      <a:r>
                        <a:rPr lang="es-CO" sz="1200" b="1" i="0" u="none" strike="noStrike" dirty="0">
                          <a:solidFill>
                            <a:srgbClr val="000000"/>
                          </a:solidFill>
                          <a:effectLst/>
                          <a:latin typeface="Tahoma"/>
                        </a:rPr>
                        <a:t>Japón</a:t>
                      </a:r>
                    </a:p>
                  </a:txBody>
                  <a:tcPr marL="5357" marR="5357" marT="53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1.8</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1.2</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0.9</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0.5</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0.1</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314545">
                <a:tc>
                  <a:txBody>
                    <a:bodyPr/>
                    <a:lstStyle/>
                    <a:p>
                      <a:pPr algn="ctr" rtl="0" fontAlgn="ctr"/>
                      <a:r>
                        <a:rPr lang="es-CO" sz="1200" b="1" i="0" u="none" strike="noStrike" dirty="0">
                          <a:solidFill>
                            <a:srgbClr val="000000"/>
                          </a:solidFill>
                          <a:effectLst/>
                          <a:latin typeface="Tahoma"/>
                        </a:rPr>
                        <a:t>China</a:t>
                      </a:r>
                    </a:p>
                  </a:txBody>
                  <a:tcPr marL="5357" marR="5357" marT="53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6.8</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6.6</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0" i="0" u="none" strike="noStrike" dirty="0">
                          <a:solidFill>
                            <a:srgbClr val="000000"/>
                          </a:solidFill>
                          <a:effectLst/>
                          <a:latin typeface="Tahoma"/>
                        </a:rPr>
                        <a:t>6.4</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0.1</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100" b="1" i="0" u="none" strike="noStrike" dirty="0">
                          <a:solidFill>
                            <a:srgbClr val="000000"/>
                          </a:solidFill>
                          <a:effectLst/>
                          <a:latin typeface="Tahoma"/>
                        </a:rPr>
                        <a:t>0.1</a:t>
                      </a:r>
                    </a:p>
                  </a:txBody>
                  <a:tcPr marL="7143" marR="7143" marT="71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bl>
          </a:graphicData>
        </a:graphic>
      </p:graphicFrame>
      <p:sp>
        <p:nvSpPr>
          <p:cNvPr id="7" name="6 Rectángulo"/>
          <p:cNvSpPr/>
          <p:nvPr/>
        </p:nvSpPr>
        <p:spPr>
          <a:xfrm>
            <a:off x="2303749" y="4514333"/>
            <a:ext cx="5022558" cy="246221"/>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Fuente: IMF – WEO enero 2018.</a:t>
            </a:r>
          </a:p>
        </p:txBody>
      </p:sp>
      <p:pic>
        <p:nvPicPr>
          <p:cNvPr id="9" name="Picture 2">
            <a:extLst>
              <a:ext uri="{FF2B5EF4-FFF2-40B4-BE49-F238E27FC236}">
                <a16:creationId xmlns:a16="http://schemas.microsoft.com/office/drawing/2014/main" id="{4C722844-FBE1-4F2C-A37B-456670E5467B}"/>
              </a:ext>
            </a:extLst>
          </p:cNvPr>
          <p:cNvPicPr>
            <a:picLocks noChangeAspect="1" noChangeArrowheads="1"/>
          </p:cNvPicPr>
          <p:nvPr/>
        </p:nvPicPr>
        <p:blipFill>
          <a:blip r:embed="rId3" cstate="print"/>
          <a:srcRect/>
          <a:stretch>
            <a:fillRect/>
          </a:stretch>
        </p:blipFill>
        <p:spPr bwMode="auto">
          <a:xfrm>
            <a:off x="7399098" y="4452454"/>
            <a:ext cx="1688123" cy="651539"/>
          </a:xfrm>
          <a:prstGeom prst="rect">
            <a:avLst/>
          </a:prstGeom>
          <a:noFill/>
          <a:ln w="9525">
            <a:noFill/>
            <a:miter lim="800000"/>
            <a:headEnd/>
            <a:tailEnd/>
          </a:ln>
        </p:spPr>
      </p:pic>
      <p:pic>
        <p:nvPicPr>
          <p:cNvPr id="10" name="Imagen 9">
            <a:extLst>
              <a:ext uri="{FF2B5EF4-FFF2-40B4-BE49-F238E27FC236}">
                <a16:creationId xmlns:a16="http://schemas.microsoft.com/office/drawing/2014/main" id="{A8351F62-2A59-408D-9BFF-3D97343FEB54}"/>
              </a:ext>
            </a:extLst>
          </p:cNvPr>
          <p:cNvPicPr>
            <a:picLocks noChangeAspect="1"/>
          </p:cNvPicPr>
          <p:nvPr/>
        </p:nvPicPr>
        <p:blipFill>
          <a:blip r:embed="rId4"/>
          <a:stretch>
            <a:fillRect/>
          </a:stretch>
        </p:blipFill>
        <p:spPr>
          <a:xfrm>
            <a:off x="47718" y="4322126"/>
            <a:ext cx="1609725" cy="723900"/>
          </a:xfrm>
          <a:prstGeom prst="rect">
            <a:avLst/>
          </a:prstGeom>
        </p:spPr>
      </p:pic>
    </p:spTree>
    <p:extLst>
      <p:ext uri="{BB962C8B-B14F-4D97-AF65-F5344CB8AC3E}">
        <p14:creationId xmlns:p14="http://schemas.microsoft.com/office/powerpoint/2010/main" val="407600677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41480"/>
            <a:ext cx="6172200" cy="324036"/>
          </a:xfrm>
        </p:spPr>
        <p:txBody>
          <a:bodyPr>
            <a:normAutofit fontScale="90000"/>
          </a:bodyPr>
          <a:lstStyle/>
          <a:p>
            <a:r>
              <a:rPr lang="es-CO" sz="2325"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Consideraciones</a:t>
            </a:r>
            <a:r>
              <a:rPr lang="es-CO"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finales</a:t>
            </a:r>
          </a:p>
        </p:txBody>
      </p:sp>
      <p:sp>
        <p:nvSpPr>
          <p:cNvPr id="3" name="Marcador de contenido 2"/>
          <p:cNvSpPr>
            <a:spLocks noGrp="1"/>
          </p:cNvSpPr>
          <p:nvPr>
            <p:ph idx="1"/>
          </p:nvPr>
        </p:nvSpPr>
        <p:spPr>
          <a:xfrm>
            <a:off x="1403106" y="571500"/>
            <a:ext cx="6553728" cy="4430520"/>
          </a:xfrm>
        </p:spPr>
        <p:txBody>
          <a:bodyPr>
            <a:normAutofit fontScale="92500"/>
          </a:bodyPr>
          <a:lstStyle/>
          <a:p>
            <a:pPr>
              <a:buAutoNum type="arabicPeriod"/>
            </a:pPr>
            <a:r>
              <a:rPr lang="es-CO" sz="1500" b="1" dirty="0">
                <a:latin typeface="Tahoma" panose="020B0604030504040204" pitchFamily="34" charset="0"/>
                <a:ea typeface="Tahoma" panose="020B0604030504040204" pitchFamily="34" charset="0"/>
                <a:cs typeface="Tahoma" panose="020B0604030504040204" pitchFamily="34" charset="0"/>
              </a:rPr>
              <a:t>Sobre crecimiento económico</a:t>
            </a:r>
          </a:p>
          <a:p>
            <a:pPr marL="0" indent="0">
              <a:buNone/>
            </a:pPr>
            <a:endParaRPr lang="es-CO" sz="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CO" sz="1800" dirty="0">
                <a:latin typeface="Tahoma" panose="020B0604030504040204" pitchFamily="34" charset="0"/>
                <a:ea typeface="Tahoma" panose="020B0604030504040204" pitchFamily="34" charset="0"/>
                <a:cs typeface="Tahoma" panose="020B0604030504040204" pitchFamily="34" charset="0"/>
              </a:rPr>
              <a:t>La perspectiva macroeconómica de corto plazo permite prever una recuperación del crecimiento del PIB en los próximos trimestres consistente con la idea de que lo peor del ajuste ya pasó</a:t>
            </a:r>
          </a:p>
          <a:p>
            <a:pPr marL="0" indent="0">
              <a:buNone/>
            </a:pPr>
            <a:endParaRPr lang="es-CO" sz="675"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CO" sz="1800" dirty="0">
                <a:solidFill>
                  <a:srgbClr val="C00000"/>
                </a:solidFill>
                <a:latin typeface="Tahoma" panose="020B0604030504040204" pitchFamily="34" charset="0"/>
                <a:ea typeface="Tahoma" panose="020B0604030504040204" pitchFamily="34" charset="0"/>
                <a:cs typeface="Tahoma" panose="020B0604030504040204" pitchFamily="34" charset="0"/>
              </a:rPr>
              <a:t>Pero el crecimiento seguirá siendo inferior al promedio histórico</a:t>
            </a:r>
          </a:p>
          <a:p>
            <a:pPr marL="0" indent="0">
              <a:buNone/>
            </a:pPr>
            <a:endParaRPr lang="es-CO" sz="67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s-CO" sz="1800" dirty="0">
                <a:solidFill>
                  <a:schemeClr val="tx2"/>
                </a:solidFill>
                <a:latin typeface="Tahoma" panose="020B0604030504040204" pitchFamily="34" charset="0"/>
                <a:ea typeface="Tahoma" panose="020B0604030504040204" pitchFamily="34" charset="0"/>
                <a:cs typeface="Tahoma" panose="020B0604030504040204" pitchFamily="34" charset="0"/>
              </a:rPr>
              <a:t>Recuperar un crecimiento alto y sostenible de mediano y largo plazo es una tarea que requiere </a:t>
            </a:r>
          </a:p>
          <a:p>
            <a:pPr lvl="1"/>
            <a:r>
              <a:rPr lang="es-CO" sz="1500" dirty="0">
                <a:solidFill>
                  <a:schemeClr val="tx2"/>
                </a:solidFill>
                <a:latin typeface="Tahoma" panose="020B0604030504040204" pitchFamily="34" charset="0"/>
                <a:ea typeface="Tahoma" panose="020B0604030504040204" pitchFamily="34" charset="0"/>
                <a:cs typeface="Tahoma" panose="020B0604030504040204" pitchFamily="34" charset="0"/>
              </a:rPr>
              <a:t>Consolidar el crecimiento agropecuario en un ambiente competitivo y abierto</a:t>
            </a:r>
          </a:p>
          <a:p>
            <a:pPr lvl="1"/>
            <a:r>
              <a:rPr lang="es-CO" sz="1500" dirty="0">
                <a:solidFill>
                  <a:schemeClr val="tx2"/>
                </a:solidFill>
                <a:latin typeface="Tahoma" panose="020B0604030504040204" pitchFamily="34" charset="0"/>
                <a:ea typeface="Tahoma" panose="020B0604030504040204" pitchFamily="34" charset="0"/>
                <a:cs typeface="Tahoma" panose="020B0604030504040204" pitchFamily="34" charset="0"/>
              </a:rPr>
              <a:t>Una recuperación importante de la productividad en el sector industrial</a:t>
            </a:r>
          </a:p>
          <a:p>
            <a:pPr lvl="1"/>
            <a:r>
              <a:rPr lang="es-CO" sz="1500" dirty="0">
                <a:solidFill>
                  <a:schemeClr val="tx2"/>
                </a:solidFill>
                <a:latin typeface="Tahoma" panose="020B0604030504040204" pitchFamily="34" charset="0"/>
                <a:ea typeface="Tahoma" panose="020B0604030504040204" pitchFamily="34" charset="0"/>
                <a:cs typeface="Tahoma" panose="020B0604030504040204" pitchFamily="34" charset="0"/>
              </a:rPr>
              <a:t>Despejar las perspectivas de producción en los sectores minero y de hidrocarburos</a:t>
            </a:r>
          </a:p>
          <a:p>
            <a:pPr lvl="1"/>
            <a:r>
              <a:rPr lang="es-CO" sz="1500" dirty="0">
                <a:solidFill>
                  <a:schemeClr val="tx2"/>
                </a:solidFill>
                <a:latin typeface="Tahoma" panose="020B0604030504040204" pitchFamily="34" charset="0"/>
                <a:ea typeface="Tahoma" panose="020B0604030504040204" pitchFamily="34" charset="0"/>
                <a:cs typeface="Tahoma" panose="020B0604030504040204" pitchFamily="34" charset="0"/>
              </a:rPr>
              <a:t>Recuperar la confianza de consumidores y empresarios y la demanda por construcción de edificaciones</a:t>
            </a:r>
          </a:p>
          <a:p>
            <a:pPr marL="0" indent="0">
              <a:buNone/>
            </a:pPr>
            <a:endParaRPr lang="es-CO" sz="6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3">
            <a:extLst>
              <a:ext uri="{FF2B5EF4-FFF2-40B4-BE49-F238E27FC236}">
                <a16:creationId xmlns:a16="http://schemas.microsoft.com/office/drawing/2014/main" id="{80D15970-3C6B-4A22-A919-F743EE37D890}"/>
              </a:ext>
            </a:extLst>
          </p:cNvPr>
          <p:cNvPicPr>
            <a:picLocks noChangeAspect="1"/>
          </p:cNvPicPr>
          <p:nvPr/>
        </p:nvPicPr>
        <p:blipFill>
          <a:blip r:embed="rId2"/>
          <a:stretch>
            <a:fillRect/>
          </a:stretch>
        </p:blipFill>
        <p:spPr>
          <a:xfrm>
            <a:off x="115324" y="4311386"/>
            <a:ext cx="1609725" cy="723900"/>
          </a:xfrm>
          <a:prstGeom prst="rect">
            <a:avLst/>
          </a:prstGeom>
        </p:spPr>
      </p:pic>
      <p:pic>
        <p:nvPicPr>
          <p:cNvPr id="5" name="Picture 2">
            <a:extLst>
              <a:ext uri="{FF2B5EF4-FFF2-40B4-BE49-F238E27FC236}">
                <a16:creationId xmlns:a16="http://schemas.microsoft.com/office/drawing/2014/main" id="{F5571F2E-DF87-408D-B7EC-449EFEC95AE3}"/>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spTree>
    <p:extLst>
      <p:ext uri="{BB962C8B-B14F-4D97-AF65-F5344CB8AC3E}">
        <p14:creationId xmlns:p14="http://schemas.microsoft.com/office/powerpoint/2010/main" val="1350342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41480"/>
            <a:ext cx="6172200" cy="324036"/>
          </a:xfrm>
        </p:spPr>
        <p:txBody>
          <a:bodyPr>
            <a:noAutofit/>
          </a:bodyPr>
          <a:lstStyle/>
          <a:p>
            <a:r>
              <a:rPr lang="es-CO" sz="21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Consideraciones finales</a:t>
            </a:r>
          </a:p>
        </p:txBody>
      </p:sp>
      <p:sp>
        <p:nvSpPr>
          <p:cNvPr id="3" name="Marcador de contenido 2"/>
          <p:cNvSpPr>
            <a:spLocks noGrp="1"/>
          </p:cNvSpPr>
          <p:nvPr>
            <p:ph idx="1"/>
          </p:nvPr>
        </p:nvSpPr>
        <p:spPr>
          <a:xfrm>
            <a:off x="1439652" y="978694"/>
            <a:ext cx="6492768" cy="4023326"/>
          </a:xfrm>
        </p:spPr>
        <p:txBody>
          <a:bodyPr>
            <a:normAutofit/>
          </a:bodyPr>
          <a:lstStyle/>
          <a:p>
            <a:pPr>
              <a:buAutoNum type="arabicPeriod" startAt="2"/>
            </a:pPr>
            <a:r>
              <a:rPr lang="es-CO" sz="1500" b="1" dirty="0">
                <a:latin typeface="Tahoma" panose="020B0604030504040204" pitchFamily="34" charset="0"/>
                <a:ea typeface="Tahoma" panose="020B0604030504040204" pitchFamily="34" charset="0"/>
                <a:cs typeface="Tahoma" panose="020B0604030504040204" pitchFamily="34" charset="0"/>
              </a:rPr>
              <a:t>Sobre finanzas públicas</a:t>
            </a:r>
          </a:p>
          <a:p>
            <a:pPr marL="0" indent="0">
              <a:buNone/>
            </a:pPr>
            <a:endParaRPr lang="es-CO" sz="600" dirty="0">
              <a:latin typeface="Tahoma" panose="020B0604030504040204" pitchFamily="34" charset="0"/>
              <a:ea typeface="Tahoma" panose="020B0604030504040204" pitchFamily="34" charset="0"/>
              <a:cs typeface="Tahoma" panose="020B0604030504040204" pitchFamily="34" charset="0"/>
            </a:endParaRPr>
          </a:p>
          <a:p>
            <a:pPr lvl="1"/>
            <a:endParaRPr lang="es-CO" sz="135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lvl="1"/>
            <a:r>
              <a:rPr lang="es-CO" sz="1600" dirty="0">
                <a:solidFill>
                  <a:srgbClr val="C00000"/>
                </a:solidFill>
                <a:latin typeface="Tahoma" panose="020B0604030504040204" pitchFamily="34" charset="0"/>
                <a:ea typeface="Tahoma" panose="020B0604030504040204" pitchFamily="34" charset="0"/>
                <a:cs typeface="Tahoma" panose="020B0604030504040204" pitchFamily="34" charset="0"/>
              </a:rPr>
              <a:t>Las perspectivas fiscales de mediano plazo no están despejadas </a:t>
            </a:r>
          </a:p>
          <a:p>
            <a:pPr lvl="1"/>
            <a:endParaRPr lang="es-CO"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s-CO" sz="1600" dirty="0">
                <a:solidFill>
                  <a:schemeClr val="tx2"/>
                </a:solidFill>
                <a:latin typeface="Tahoma" panose="020B0604030504040204" pitchFamily="34" charset="0"/>
                <a:ea typeface="Tahoma" panose="020B0604030504040204" pitchFamily="34" charset="0"/>
                <a:cs typeface="Tahoma" panose="020B0604030504040204" pitchFamily="34" charset="0"/>
              </a:rPr>
              <a:t>	Se requiere</a:t>
            </a:r>
          </a:p>
          <a:p>
            <a:pPr lvl="1"/>
            <a:r>
              <a:rPr lang="es-CO" sz="1600" dirty="0">
                <a:solidFill>
                  <a:schemeClr val="tx2"/>
                </a:solidFill>
                <a:latin typeface="Tahoma" panose="020B0604030504040204" pitchFamily="34" charset="0"/>
                <a:ea typeface="Tahoma" panose="020B0604030504040204" pitchFamily="34" charset="0"/>
                <a:cs typeface="Tahoma" panose="020B0604030504040204" pitchFamily="34" charset="0"/>
              </a:rPr>
              <a:t>Racionalización y control de gasto público</a:t>
            </a:r>
          </a:p>
          <a:p>
            <a:pPr lvl="1"/>
            <a:r>
              <a:rPr lang="es-CO" sz="1600" dirty="0">
                <a:solidFill>
                  <a:schemeClr val="tx2"/>
                </a:solidFill>
                <a:latin typeface="Tahoma" panose="020B0604030504040204" pitchFamily="34" charset="0"/>
                <a:ea typeface="Tahoma" panose="020B0604030504040204" pitchFamily="34" charset="0"/>
                <a:cs typeface="Tahoma" panose="020B0604030504040204" pitchFamily="34" charset="0"/>
              </a:rPr>
              <a:t>Control de la evasión y ajustes tributarios estructurales</a:t>
            </a:r>
          </a:p>
        </p:txBody>
      </p:sp>
      <p:pic>
        <p:nvPicPr>
          <p:cNvPr id="4" name="Imagen 3">
            <a:extLst>
              <a:ext uri="{FF2B5EF4-FFF2-40B4-BE49-F238E27FC236}">
                <a16:creationId xmlns:a16="http://schemas.microsoft.com/office/drawing/2014/main" id="{8AC7B93E-3972-42CE-BC87-4B9C37D54295}"/>
              </a:ext>
            </a:extLst>
          </p:cNvPr>
          <p:cNvPicPr>
            <a:picLocks noChangeAspect="1"/>
          </p:cNvPicPr>
          <p:nvPr/>
        </p:nvPicPr>
        <p:blipFill>
          <a:blip r:embed="rId2"/>
          <a:stretch>
            <a:fillRect/>
          </a:stretch>
        </p:blipFill>
        <p:spPr>
          <a:xfrm>
            <a:off x="115324" y="4311386"/>
            <a:ext cx="1609725" cy="723900"/>
          </a:xfrm>
          <a:prstGeom prst="rect">
            <a:avLst/>
          </a:prstGeom>
        </p:spPr>
      </p:pic>
      <p:pic>
        <p:nvPicPr>
          <p:cNvPr id="5" name="Picture 2">
            <a:extLst>
              <a:ext uri="{FF2B5EF4-FFF2-40B4-BE49-F238E27FC236}">
                <a16:creationId xmlns:a16="http://schemas.microsoft.com/office/drawing/2014/main" id="{A7AD18EB-9A6F-43A1-AAC3-7702FB5E04C7}"/>
              </a:ext>
            </a:extLst>
          </p:cNvPr>
          <p:cNvPicPr>
            <a:picLocks noChangeAspect="1" noChangeArrowheads="1"/>
          </p:cNvPicPr>
          <p:nvPr/>
        </p:nvPicPr>
        <p:blipFill>
          <a:blip r:embed="rId3" cstate="print"/>
          <a:srcRect/>
          <a:stretch>
            <a:fillRect/>
          </a:stretch>
        </p:blipFill>
        <p:spPr bwMode="auto">
          <a:xfrm>
            <a:off x="7634890" y="4366262"/>
            <a:ext cx="1461392" cy="762293"/>
          </a:xfrm>
          <a:prstGeom prst="rect">
            <a:avLst/>
          </a:prstGeom>
          <a:noFill/>
          <a:ln w="9525">
            <a:noFill/>
            <a:miter lim="800000"/>
            <a:headEnd/>
            <a:tailEnd/>
          </a:ln>
        </p:spPr>
      </p:pic>
      <p:pic>
        <p:nvPicPr>
          <p:cNvPr id="6" name="Imagen 5">
            <a:extLst>
              <a:ext uri="{FF2B5EF4-FFF2-40B4-BE49-F238E27FC236}">
                <a16:creationId xmlns:a16="http://schemas.microsoft.com/office/drawing/2014/main" id="{CBCC3CB6-952D-450C-86C2-B205733AF3C0}"/>
              </a:ext>
            </a:extLst>
          </p:cNvPr>
          <p:cNvPicPr>
            <a:picLocks noChangeAspect="1"/>
          </p:cNvPicPr>
          <p:nvPr/>
        </p:nvPicPr>
        <p:blipFill>
          <a:blip r:embed="rId2"/>
          <a:stretch>
            <a:fillRect/>
          </a:stretch>
        </p:blipFill>
        <p:spPr>
          <a:xfrm>
            <a:off x="267724" y="4463786"/>
            <a:ext cx="1609725" cy="723900"/>
          </a:xfrm>
          <a:prstGeom prst="rect">
            <a:avLst/>
          </a:prstGeom>
        </p:spPr>
      </p:pic>
    </p:spTree>
    <p:extLst>
      <p:ext uri="{BB962C8B-B14F-4D97-AF65-F5344CB8AC3E}">
        <p14:creationId xmlns:p14="http://schemas.microsoft.com/office/powerpoint/2010/main" val="424346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23628" y="139303"/>
            <a:ext cx="6696744" cy="575071"/>
          </a:xfrm>
        </p:spPr>
        <p:txBody>
          <a:bodyPr>
            <a:normAutofit fontScale="90000"/>
          </a:bodyPr>
          <a:lstStyle/>
          <a:p>
            <a:r>
              <a:rPr lang="es-CO"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Reducción y control del gasto público</a:t>
            </a:r>
            <a:br>
              <a:rPr lang="es-CO" dirty="0">
                <a:solidFill>
                  <a:schemeClr val="tx2">
                    <a:lumMod val="50000"/>
                  </a:schemeClr>
                </a:solidFill>
              </a:rPr>
            </a:br>
            <a:r>
              <a:rPr lang="es-CO" sz="2325" dirty="0">
                <a:solidFill>
                  <a:schemeClr val="tx2">
                    <a:lumMod val="50000"/>
                  </a:schemeClr>
                </a:solidFill>
              </a:rPr>
              <a:t>Informe de la Comisión de Gasto</a:t>
            </a:r>
          </a:p>
        </p:txBody>
      </p:sp>
      <p:sp>
        <p:nvSpPr>
          <p:cNvPr id="3" name="2 Marcador de contenido"/>
          <p:cNvSpPr>
            <a:spLocks noGrp="1"/>
          </p:cNvSpPr>
          <p:nvPr>
            <p:ph idx="1"/>
          </p:nvPr>
        </p:nvSpPr>
        <p:spPr>
          <a:xfrm>
            <a:off x="552451" y="800100"/>
            <a:ext cx="8201024" cy="3655049"/>
          </a:xfrm>
          <a:ln>
            <a:solidFill>
              <a:schemeClr val="tx2"/>
            </a:solidFill>
          </a:ln>
        </p:spPr>
        <p:txBody>
          <a:bodyPr>
            <a:noAutofit/>
          </a:bodyPr>
          <a:lstStyle/>
          <a:p>
            <a:pPr marL="385763" indent="-385763">
              <a:buFont typeface="+mj-lt"/>
              <a:buAutoNum type="arabicPeriod"/>
            </a:pPr>
            <a:r>
              <a:rPr lang="es-CO" sz="1600" dirty="0">
                <a:latin typeface="Tahoma" panose="020B0604030504040204" pitchFamily="34" charset="0"/>
                <a:ea typeface="Tahoma" panose="020B0604030504040204" pitchFamily="34" charset="0"/>
                <a:cs typeface="Tahoma" panose="020B0604030504040204" pitchFamily="34" charset="0"/>
              </a:rPr>
              <a:t>Mejorar el </a:t>
            </a:r>
            <a:r>
              <a:rPr lang="es-CO" sz="1600" b="1" dirty="0">
                <a:latin typeface="Tahoma" panose="020B0604030504040204" pitchFamily="34" charset="0"/>
                <a:ea typeface="Tahoma" panose="020B0604030504040204" pitchFamily="34" charset="0"/>
                <a:cs typeface="Tahoma" panose="020B0604030504040204" pitchFamily="34" charset="0"/>
              </a:rPr>
              <a:t>proceso presupuestal  </a:t>
            </a:r>
          </a:p>
          <a:p>
            <a:pPr marL="857250" lvl="1" indent="-457200">
              <a:buFont typeface="Arial" panose="020B0604020202020204" pitchFamily="34" charset="0"/>
              <a:buChar char="•"/>
            </a:pPr>
            <a:r>
              <a:rPr lang="es-CO" sz="1400" b="1" dirty="0">
                <a:latin typeface="Tahoma" panose="020B0604030504040204" pitchFamily="34" charset="0"/>
                <a:ea typeface="Tahoma" panose="020B0604030504040204" pitchFamily="34" charset="0"/>
                <a:cs typeface="Tahoma" panose="020B0604030504040204" pitchFamily="34" charset="0"/>
              </a:rPr>
              <a:t>Programación por programas</a:t>
            </a:r>
            <a:r>
              <a:rPr lang="es-CO" sz="1400" dirty="0">
                <a:latin typeface="Tahoma" panose="020B0604030504040204" pitchFamily="34" charset="0"/>
                <a:ea typeface="Tahoma" panose="020B0604030504040204" pitchFamily="34" charset="0"/>
                <a:cs typeface="Tahoma" panose="020B0604030504040204" pitchFamily="34" charset="0"/>
              </a:rPr>
              <a:t> en busca de mayor flexibilidad, transparencia y eficiencia</a:t>
            </a:r>
          </a:p>
          <a:p>
            <a:pPr marL="857250" lvl="1" indent="-457200">
              <a:buFont typeface="Arial" panose="020B0604020202020204" pitchFamily="34" charset="0"/>
              <a:buChar char="•"/>
            </a:pPr>
            <a:r>
              <a:rPr lang="es-CO" sz="1400" b="1" dirty="0">
                <a:latin typeface="Tahoma" panose="020B0604030504040204" pitchFamily="34" charset="0"/>
                <a:ea typeface="Tahoma" panose="020B0604030504040204" pitchFamily="34" charset="0"/>
                <a:cs typeface="Tahoma" panose="020B0604030504040204" pitchFamily="34" charset="0"/>
              </a:rPr>
              <a:t>Unificación de presupuestos de funcionamiento, inversión y regalías</a:t>
            </a:r>
            <a:endParaRPr lang="es-CO" sz="1400" dirty="0">
              <a:latin typeface="Tahoma" panose="020B0604030504040204" pitchFamily="34" charset="0"/>
              <a:ea typeface="Tahoma" panose="020B0604030504040204" pitchFamily="34" charset="0"/>
              <a:cs typeface="Tahoma" panose="020B0604030504040204" pitchFamily="34" charset="0"/>
            </a:endParaRPr>
          </a:p>
          <a:p>
            <a:pPr marL="385763" indent="-385763">
              <a:buFont typeface="+mj-lt"/>
              <a:buAutoNum type="arabicPeriod"/>
            </a:pPr>
            <a:endParaRPr lang="es-CO" sz="800" dirty="0">
              <a:latin typeface="Tahoma" panose="020B0604030504040204" pitchFamily="34" charset="0"/>
              <a:ea typeface="Tahoma" panose="020B0604030504040204" pitchFamily="34" charset="0"/>
              <a:cs typeface="Tahoma" panose="020B0604030504040204" pitchFamily="34" charset="0"/>
            </a:endParaRPr>
          </a:p>
          <a:p>
            <a:pPr>
              <a:buAutoNum type="arabicPeriod" startAt="2"/>
            </a:pPr>
            <a:r>
              <a:rPr lang="es-CO" sz="1600" dirty="0">
                <a:latin typeface="Tahoma" panose="020B0604030504040204" pitchFamily="34" charset="0"/>
                <a:ea typeface="Tahoma" panose="020B0604030504040204" pitchFamily="34" charset="0"/>
                <a:cs typeface="Tahoma" panose="020B0604030504040204" pitchFamily="34" charset="0"/>
              </a:rPr>
              <a:t>Reforma estructural de </a:t>
            </a:r>
            <a:r>
              <a:rPr lang="es-CO" sz="1600" b="1" dirty="0">
                <a:latin typeface="Tahoma" panose="020B0604030504040204" pitchFamily="34" charset="0"/>
                <a:ea typeface="Tahoma" panose="020B0604030504040204" pitchFamily="34" charset="0"/>
                <a:cs typeface="Tahoma" panose="020B0604030504040204" pitchFamily="34" charset="0"/>
              </a:rPr>
              <a:t>sistema pensional</a:t>
            </a:r>
          </a:p>
          <a:p>
            <a:pPr>
              <a:buAutoNum type="arabicPeriod" startAt="2"/>
            </a:pPr>
            <a:endParaRPr lang="es-CO" sz="800" b="1" dirty="0">
              <a:latin typeface="Tahoma" panose="020B0604030504040204" pitchFamily="34" charset="0"/>
              <a:ea typeface="Tahoma" panose="020B0604030504040204" pitchFamily="34" charset="0"/>
              <a:cs typeface="Tahoma" panose="020B0604030504040204" pitchFamily="34" charset="0"/>
            </a:endParaRPr>
          </a:p>
          <a:p>
            <a:pPr>
              <a:buAutoNum type="arabicPeriod" startAt="2"/>
            </a:pPr>
            <a:r>
              <a:rPr lang="es-CO" sz="1600" dirty="0">
                <a:latin typeface="Tahoma" panose="020B0604030504040204" pitchFamily="34" charset="0"/>
                <a:ea typeface="Tahoma" panose="020B0604030504040204" pitchFamily="34" charset="0"/>
                <a:cs typeface="Tahoma" panose="020B0604030504040204" pitchFamily="34" charset="0"/>
              </a:rPr>
              <a:t>Reformas específicas en </a:t>
            </a:r>
            <a:r>
              <a:rPr lang="es-CO" sz="1600" b="1" dirty="0">
                <a:latin typeface="Tahoma" panose="020B0604030504040204" pitchFamily="34" charset="0"/>
                <a:ea typeface="Tahoma" panose="020B0604030504040204" pitchFamily="34" charset="0"/>
                <a:cs typeface="Tahoma" panose="020B0604030504040204" pitchFamily="34" charset="0"/>
              </a:rPr>
              <a:t>Salud y  Educación</a:t>
            </a:r>
          </a:p>
          <a:p>
            <a:pPr>
              <a:buAutoNum type="arabicPeriod" startAt="2"/>
            </a:pPr>
            <a:endParaRPr lang="es-CO" sz="800" b="1" dirty="0">
              <a:latin typeface="Tahoma" panose="020B0604030504040204" pitchFamily="34" charset="0"/>
              <a:ea typeface="Tahoma" panose="020B0604030504040204" pitchFamily="34" charset="0"/>
              <a:cs typeface="Tahoma" panose="020B0604030504040204" pitchFamily="34" charset="0"/>
            </a:endParaRPr>
          </a:p>
          <a:p>
            <a:pPr>
              <a:buAutoNum type="arabicPeriod" startAt="2"/>
            </a:pPr>
            <a:r>
              <a:rPr lang="es-CO" sz="1600" dirty="0">
                <a:latin typeface="Tahoma" panose="020B0604030504040204" pitchFamily="34" charset="0"/>
                <a:ea typeface="Tahoma" panose="020B0604030504040204" pitchFamily="34" charset="0"/>
                <a:cs typeface="Tahoma" panose="020B0604030504040204" pitchFamily="34" charset="0"/>
              </a:rPr>
              <a:t>Racionalización de los </a:t>
            </a:r>
            <a:r>
              <a:rPr lang="es-CO" sz="1600" b="1" dirty="0">
                <a:latin typeface="Tahoma" panose="020B0604030504040204" pitchFamily="34" charset="0"/>
                <a:ea typeface="Tahoma" panose="020B0604030504040204" pitchFamily="34" charset="0"/>
                <a:cs typeface="Tahoma" panose="020B0604030504040204" pitchFamily="34" charset="0"/>
              </a:rPr>
              <a:t>subsidios </a:t>
            </a:r>
            <a:r>
              <a:rPr lang="es-CO" sz="1600" dirty="0">
                <a:latin typeface="Tahoma" panose="020B0604030504040204" pitchFamily="34" charset="0"/>
                <a:ea typeface="Tahoma" panose="020B0604030504040204" pitchFamily="34" charset="0"/>
                <a:cs typeface="Tahoma" panose="020B0604030504040204" pitchFamily="34" charset="0"/>
              </a:rPr>
              <a:t>a las empresas y a las personas </a:t>
            </a:r>
          </a:p>
          <a:p>
            <a:pPr>
              <a:buAutoNum type="arabicPeriod" startAt="2"/>
            </a:pPr>
            <a:endParaRPr lang="es-CO" sz="800" dirty="0">
              <a:latin typeface="Tahoma" panose="020B0604030504040204" pitchFamily="34" charset="0"/>
              <a:ea typeface="Tahoma" panose="020B0604030504040204" pitchFamily="34" charset="0"/>
              <a:cs typeface="Tahoma" panose="020B0604030504040204" pitchFamily="34" charset="0"/>
            </a:endParaRPr>
          </a:p>
          <a:p>
            <a:pPr>
              <a:buAutoNum type="arabicPeriod" startAt="2"/>
            </a:pPr>
            <a:r>
              <a:rPr lang="es-CO" sz="1600" dirty="0">
                <a:latin typeface="Tahoma" panose="020B0604030504040204" pitchFamily="34" charset="0"/>
                <a:ea typeface="Tahoma" panose="020B0604030504040204" pitchFamily="34" charset="0"/>
                <a:cs typeface="Tahoma" panose="020B0604030504040204" pitchFamily="34" charset="0"/>
              </a:rPr>
              <a:t>Generalizar avances en </a:t>
            </a:r>
            <a:r>
              <a:rPr lang="es-CO" sz="1600" b="1" dirty="0">
                <a:latin typeface="Tahoma" panose="020B0604030504040204" pitchFamily="34" charset="0"/>
                <a:ea typeface="Tahoma" panose="020B0604030504040204" pitchFamily="34" charset="0"/>
                <a:cs typeface="Tahoma" panose="020B0604030504040204" pitchFamily="34" charset="0"/>
              </a:rPr>
              <a:t>compras </a:t>
            </a:r>
            <a:r>
              <a:rPr lang="es-CO" sz="1600" dirty="0">
                <a:latin typeface="Tahoma" panose="020B0604030504040204" pitchFamily="34" charset="0"/>
                <a:ea typeface="Tahoma" panose="020B0604030504040204" pitchFamily="34" charset="0"/>
                <a:cs typeface="Tahoma" panose="020B0604030504040204" pitchFamily="34" charset="0"/>
              </a:rPr>
              <a:t>y</a:t>
            </a:r>
            <a:r>
              <a:rPr lang="es-CO" sz="1600" b="1" dirty="0">
                <a:latin typeface="Tahoma" panose="020B0604030504040204" pitchFamily="34" charset="0"/>
                <a:ea typeface="Tahoma" panose="020B0604030504040204" pitchFamily="34" charset="0"/>
                <a:cs typeface="Tahoma" panose="020B0604030504040204" pitchFamily="34" charset="0"/>
              </a:rPr>
              <a:t> contratación pública</a:t>
            </a:r>
          </a:p>
          <a:p>
            <a:pPr>
              <a:buAutoNum type="arabicPeriod" startAt="2"/>
            </a:pPr>
            <a:endParaRPr lang="es-CO" sz="800" b="1" dirty="0">
              <a:latin typeface="Tahoma" panose="020B0604030504040204" pitchFamily="34" charset="0"/>
              <a:ea typeface="Tahoma" panose="020B0604030504040204" pitchFamily="34" charset="0"/>
              <a:cs typeface="Tahoma" panose="020B0604030504040204" pitchFamily="34" charset="0"/>
            </a:endParaRPr>
          </a:p>
          <a:p>
            <a:pPr>
              <a:buAutoNum type="arabicPeriod" startAt="2"/>
            </a:pPr>
            <a:r>
              <a:rPr lang="es-CO" sz="1600" dirty="0">
                <a:latin typeface="Tahoma" panose="020B0604030504040204" pitchFamily="34" charset="0"/>
                <a:ea typeface="Tahoma" panose="020B0604030504040204" pitchFamily="34" charset="0"/>
                <a:cs typeface="Tahoma" panose="020B0604030504040204" pitchFamily="34" charset="0"/>
              </a:rPr>
              <a:t>Reformar </a:t>
            </a:r>
            <a:r>
              <a:rPr lang="es-CO" sz="1600" b="1" dirty="0">
                <a:latin typeface="Tahoma" panose="020B0604030504040204" pitchFamily="34" charset="0"/>
                <a:ea typeface="Tahoma" panose="020B0604030504040204" pitchFamily="34" charset="0"/>
                <a:cs typeface="Tahoma" panose="020B0604030504040204" pitchFamily="34" charset="0"/>
              </a:rPr>
              <a:t>carrera administrativa </a:t>
            </a:r>
            <a:r>
              <a:rPr lang="es-CO" sz="1600" dirty="0">
                <a:latin typeface="Tahoma" panose="020B0604030504040204" pitchFamily="34" charset="0"/>
                <a:ea typeface="Tahoma" panose="020B0604030504040204" pitchFamily="34" charset="0"/>
                <a:cs typeface="Tahoma" panose="020B0604030504040204" pitchFamily="34" charset="0"/>
              </a:rPr>
              <a:t>y </a:t>
            </a:r>
            <a:r>
              <a:rPr lang="es-CO" sz="1600" b="1" dirty="0">
                <a:latin typeface="Tahoma" panose="020B0604030504040204" pitchFamily="34" charset="0"/>
                <a:ea typeface="Tahoma" panose="020B0604030504040204" pitchFamily="34" charset="0"/>
                <a:cs typeface="Tahoma" panose="020B0604030504040204" pitchFamily="34" charset="0"/>
              </a:rPr>
              <a:t>remuneración del empleo público</a:t>
            </a:r>
          </a:p>
          <a:p>
            <a:pPr>
              <a:buAutoNum type="arabicPeriod" startAt="2"/>
            </a:pPr>
            <a:endParaRPr lang="es-CO" sz="800" dirty="0">
              <a:latin typeface="Tahoma" panose="020B0604030504040204" pitchFamily="34" charset="0"/>
              <a:ea typeface="Tahoma" panose="020B0604030504040204" pitchFamily="34" charset="0"/>
              <a:cs typeface="Tahoma" panose="020B0604030504040204" pitchFamily="34" charset="0"/>
            </a:endParaRPr>
          </a:p>
          <a:p>
            <a:pPr>
              <a:buAutoNum type="arabicPeriod" startAt="2"/>
            </a:pPr>
            <a:r>
              <a:rPr lang="es-CO" sz="1600" dirty="0">
                <a:latin typeface="Tahoma" panose="020B0604030504040204" pitchFamily="34" charset="0"/>
                <a:ea typeface="Tahoma" panose="020B0604030504040204" pitchFamily="34" charset="0"/>
                <a:cs typeface="Tahoma" panose="020B0604030504040204" pitchFamily="34" charset="0"/>
              </a:rPr>
              <a:t>Reducir abusos en </a:t>
            </a:r>
            <a:r>
              <a:rPr lang="es-CO" sz="1600" b="1" dirty="0">
                <a:latin typeface="Tahoma" panose="020B0604030504040204" pitchFamily="34" charset="0"/>
                <a:ea typeface="Tahoma" panose="020B0604030504040204" pitchFamily="34" charset="0"/>
                <a:cs typeface="Tahoma" panose="020B0604030504040204" pitchFamily="34" charset="0"/>
              </a:rPr>
              <a:t>litigios contra el Estado (reglamentar art. 90 de C.P.)</a:t>
            </a:r>
          </a:p>
          <a:p>
            <a:pPr marL="385763" indent="-385763">
              <a:buAutoNum type="arabicPeriod" startAt="4"/>
            </a:pPr>
            <a:endParaRPr lang="es-CO" sz="8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3">
            <a:extLst>
              <a:ext uri="{FF2B5EF4-FFF2-40B4-BE49-F238E27FC236}">
                <a16:creationId xmlns:a16="http://schemas.microsoft.com/office/drawing/2014/main" id="{B9B55DC1-1927-4DA1-9F52-40FC3148AE07}"/>
              </a:ext>
            </a:extLst>
          </p:cNvPr>
          <p:cNvPicPr>
            <a:picLocks noChangeAspect="1"/>
          </p:cNvPicPr>
          <p:nvPr/>
        </p:nvPicPr>
        <p:blipFill>
          <a:blip r:embed="rId2"/>
          <a:stretch>
            <a:fillRect/>
          </a:stretch>
        </p:blipFill>
        <p:spPr>
          <a:xfrm>
            <a:off x="1" y="4559925"/>
            <a:ext cx="1609722" cy="583574"/>
          </a:xfrm>
          <a:prstGeom prst="rect">
            <a:avLst/>
          </a:prstGeom>
        </p:spPr>
      </p:pic>
      <p:pic>
        <p:nvPicPr>
          <p:cNvPr id="5" name="Picture 2">
            <a:extLst>
              <a:ext uri="{FF2B5EF4-FFF2-40B4-BE49-F238E27FC236}">
                <a16:creationId xmlns:a16="http://schemas.microsoft.com/office/drawing/2014/main" id="{71F44C68-41BE-425E-912F-9A8EC3266546}"/>
              </a:ext>
            </a:extLst>
          </p:cNvPr>
          <p:cNvPicPr>
            <a:picLocks noChangeAspect="1" noChangeArrowheads="1"/>
          </p:cNvPicPr>
          <p:nvPr/>
        </p:nvPicPr>
        <p:blipFill>
          <a:blip r:embed="rId3" cstate="print"/>
          <a:srcRect/>
          <a:stretch>
            <a:fillRect/>
          </a:stretch>
        </p:blipFill>
        <p:spPr bwMode="auto">
          <a:xfrm>
            <a:off x="7634890" y="4470389"/>
            <a:ext cx="1461392" cy="673406"/>
          </a:xfrm>
          <a:prstGeom prst="rect">
            <a:avLst/>
          </a:prstGeom>
          <a:noFill/>
          <a:ln w="9525">
            <a:noFill/>
            <a:miter lim="800000"/>
            <a:headEnd/>
            <a:tailEnd/>
          </a:ln>
        </p:spPr>
      </p:pic>
    </p:spTree>
    <p:extLst>
      <p:ext uri="{BB962C8B-B14F-4D97-AF65-F5344CB8AC3E}">
        <p14:creationId xmlns:p14="http://schemas.microsoft.com/office/powerpoint/2010/main" val="1492109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0A21703-2F5B-4F77-B514-A420E9266C03}"/>
              </a:ext>
            </a:extLst>
          </p:cNvPr>
          <p:cNvPicPr>
            <a:picLocks noChangeAspect="1"/>
          </p:cNvPicPr>
          <p:nvPr/>
        </p:nvPicPr>
        <p:blipFill>
          <a:blip r:embed="rId3"/>
          <a:stretch>
            <a:fillRect/>
          </a:stretch>
        </p:blipFill>
        <p:spPr>
          <a:xfrm>
            <a:off x="115324" y="4419600"/>
            <a:ext cx="1609725" cy="723900"/>
          </a:xfrm>
          <a:prstGeom prst="rect">
            <a:avLst/>
          </a:prstGeom>
        </p:spPr>
      </p:pic>
      <p:sp>
        <p:nvSpPr>
          <p:cNvPr id="2" name="1 Título"/>
          <p:cNvSpPr>
            <a:spLocks noGrp="1"/>
          </p:cNvSpPr>
          <p:nvPr>
            <p:ph type="title"/>
          </p:nvPr>
        </p:nvSpPr>
        <p:spPr>
          <a:xfrm>
            <a:off x="1061610" y="205978"/>
            <a:ext cx="6939390" cy="637580"/>
          </a:xfrm>
        </p:spPr>
        <p:txBody>
          <a:bodyPr>
            <a:normAutofit fontScale="90000"/>
          </a:bodyPr>
          <a:lstStyle/>
          <a:p>
            <a:r>
              <a:rPr lang="es-CO"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Control de evasión </a:t>
            </a:r>
            <a:r>
              <a:rPr lang="es-CO"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a:t>
            </a:r>
            <a:r>
              <a:rPr lang="es-CO" sz="20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reforma tributaria estructural</a:t>
            </a:r>
            <a:r>
              <a:rPr lang="es-CO" sz="20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Propuestas de la Comisión Tributaria que no se adoptaron</a:t>
            </a:r>
          </a:p>
        </p:txBody>
      </p:sp>
      <p:sp>
        <p:nvSpPr>
          <p:cNvPr id="3" name="2 Marcador de contenido"/>
          <p:cNvSpPr>
            <a:spLocks noGrp="1"/>
          </p:cNvSpPr>
          <p:nvPr>
            <p:ph idx="1"/>
          </p:nvPr>
        </p:nvSpPr>
        <p:spPr>
          <a:xfrm>
            <a:off x="602317" y="1009650"/>
            <a:ext cx="8162925" cy="3409950"/>
          </a:xfrm>
          <a:ln w="12700">
            <a:solidFill>
              <a:schemeClr val="accent1"/>
            </a:solidFill>
          </a:ln>
        </p:spPr>
        <p:txBody>
          <a:bodyPr>
            <a:noAutofit/>
          </a:bodyPr>
          <a:lstStyle/>
          <a:p>
            <a:r>
              <a:rPr lang="es-CO" sz="1600" b="1" dirty="0">
                <a:latin typeface="Tahoma" panose="020B0604030504040204" pitchFamily="34" charset="0"/>
                <a:ea typeface="Tahoma" panose="020B0604030504040204" pitchFamily="34" charset="0"/>
                <a:cs typeface="Tahoma" panose="020B0604030504040204" pitchFamily="34" charset="0"/>
              </a:rPr>
              <a:t>Reforma DIAN</a:t>
            </a:r>
            <a:r>
              <a:rPr lang="es-CO" sz="1600" dirty="0">
                <a:latin typeface="Tahoma" panose="020B0604030504040204" pitchFamily="34" charset="0"/>
                <a:ea typeface="Tahoma" panose="020B0604030504040204" pitchFamily="34" charset="0"/>
                <a:cs typeface="Tahoma" panose="020B0604030504040204" pitchFamily="34" charset="0"/>
              </a:rPr>
              <a:t>:  mayor autonomía (presupuestal  y recursos humanos), capacidad tecnológica y de planeación estratégica.</a:t>
            </a:r>
          </a:p>
          <a:p>
            <a:endParaRPr lang="es-CO" sz="800" dirty="0">
              <a:latin typeface="Tahoma" panose="020B0604030504040204" pitchFamily="34" charset="0"/>
              <a:ea typeface="Tahoma" panose="020B0604030504040204" pitchFamily="34" charset="0"/>
              <a:cs typeface="Tahoma" panose="020B0604030504040204" pitchFamily="34" charset="0"/>
            </a:endParaRPr>
          </a:p>
          <a:p>
            <a:r>
              <a:rPr lang="es-CO" sz="1600" b="1" dirty="0">
                <a:latin typeface="Tahoma" panose="020B0604030504040204" pitchFamily="34" charset="0"/>
                <a:ea typeface="Tahoma" panose="020B0604030504040204" pitchFamily="34" charset="0"/>
                <a:cs typeface="Tahoma" panose="020B0604030504040204" pitchFamily="34" charset="0"/>
              </a:rPr>
              <a:t>Financiación de la rebaja en la tasa de tributación a las empresas  </a:t>
            </a:r>
            <a:r>
              <a:rPr lang="es-CO" sz="1600" dirty="0">
                <a:latin typeface="Tahoma" panose="020B0604030504040204" pitchFamily="34" charset="0"/>
                <a:ea typeface="Tahoma" panose="020B0604030504040204" pitchFamily="34" charset="0"/>
                <a:cs typeface="Tahoma" panose="020B0604030504040204" pitchFamily="34" charset="0"/>
              </a:rPr>
              <a:t>(al 33% de Ley desde el 2019):</a:t>
            </a:r>
          </a:p>
          <a:p>
            <a:endParaRPr lang="es-CO" sz="800" dirty="0">
              <a:latin typeface="Tahoma" panose="020B0604030504040204" pitchFamily="34" charset="0"/>
              <a:ea typeface="Tahoma" panose="020B0604030504040204" pitchFamily="34" charset="0"/>
              <a:cs typeface="Tahoma" panose="020B0604030504040204" pitchFamily="34" charset="0"/>
            </a:endParaRPr>
          </a:p>
          <a:p>
            <a:pPr lvl="1"/>
            <a:r>
              <a:rPr lang="es-CO" sz="1600" b="1" dirty="0">
                <a:latin typeface="Tahoma" panose="020B0604030504040204" pitchFamily="34" charset="0"/>
                <a:ea typeface="Tahoma" panose="020B0604030504040204" pitchFamily="34" charset="0"/>
                <a:cs typeface="Tahoma" panose="020B0604030504040204" pitchFamily="34" charset="0"/>
              </a:rPr>
              <a:t>Eliminar privilegios tributarios </a:t>
            </a:r>
            <a:r>
              <a:rPr lang="es-CO" sz="1600" dirty="0">
                <a:latin typeface="Tahoma" panose="020B0604030504040204" pitchFamily="34" charset="0"/>
                <a:ea typeface="Tahoma" panose="020B0604030504040204" pitchFamily="34" charset="0"/>
                <a:cs typeface="Tahoma" panose="020B0604030504040204" pitchFamily="34" charset="0"/>
              </a:rPr>
              <a:t>a ciertos sectores, empresas y modalidades (zonas francas).</a:t>
            </a:r>
          </a:p>
          <a:p>
            <a:pPr lvl="1"/>
            <a:r>
              <a:rPr lang="es-CO" sz="1600" b="1" dirty="0">
                <a:latin typeface="Tahoma" panose="020B0604030504040204" pitchFamily="34" charset="0"/>
                <a:ea typeface="Tahoma" panose="020B0604030504040204" pitchFamily="34" charset="0"/>
                <a:cs typeface="Tahoma" panose="020B0604030504040204" pitchFamily="34" charset="0"/>
              </a:rPr>
              <a:t>Aumentar la tributación efectiva de las personas naturales</a:t>
            </a:r>
            <a:r>
              <a:rPr lang="es-CO" sz="1600" dirty="0">
                <a:latin typeface="Tahoma" panose="020B0604030504040204" pitchFamily="34" charset="0"/>
                <a:ea typeface="Tahoma" panose="020B0604030504040204" pitchFamily="34" charset="0"/>
                <a:cs typeface="Tahoma" panose="020B0604030504040204" pitchFamily="34" charset="0"/>
              </a:rPr>
              <a:t> ampliando base e introduciendo un impuesto a los dividendos eficaz</a:t>
            </a:r>
          </a:p>
          <a:p>
            <a:pPr marL="457200" lvl="1" indent="0">
              <a:buNone/>
            </a:pPr>
            <a:endParaRPr lang="es-CO" sz="800" dirty="0">
              <a:latin typeface="Tahoma" panose="020B0604030504040204" pitchFamily="34" charset="0"/>
              <a:ea typeface="Tahoma" panose="020B0604030504040204" pitchFamily="34" charset="0"/>
              <a:cs typeface="Tahoma" panose="020B0604030504040204" pitchFamily="34" charset="0"/>
            </a:endParaRPr>
          </a:p>
          <a:p>
            <a:r>
              <a:rPr lang="es-CO" sz="1600" dirty="0">
                <a:latin typeface="Tahoma" panose="020B0604030504040204" pitchFamily="34" charset="0"/>
                <a:ea typeface="Tahoma" panose="020B0604030504040204" pitchFamily="34" charset="0"/>
                <a:cs typeface="Tahoma" panose="020B0604030504040204" pitchFamily="34" charset="0"/>
              </a:rPr>
              <a:t>En la situación actual es </a:t>
            </a:r>
            <a:r>
              <a:rPr lang="es-CO" sz="1600" b="1" dirty="0">
                <a:latin typeface="Tahoma" panose="020B0604030504040204" pitchFamily="34" charset="0"/>
                <a:ea typeface="Tahoma" panose="020B0604030504040204" pitchFamily="34" charset="0"/>
                <a:cs typeface="Tahoma" panose="020B0604030504040204" pitchFamily="34" charset="0"/>
              </a:rPr>
              <a:t>imposible reducir el GMF</a:t>
            </a:r>
            <a:endParaRPr lang="es-CO"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CO" sz="800" dirty="0">
              <a:latin typeface="Tahoma" panose="020B0604030504040204" pitchFamily="34" charset="0"/>
              <a:ea typeface="Tahoma" panose="020B0604030504040204" pitchFamily="34" charset="0"/>
              <a:cs typeface="Tahoma" panose="020B0604030504040204" pitchFamily="34" charset="0"/>
            </a:endParaRPr>
          </a:p>
          <a:p>
            <a:r>
              <a:rPr lang="es-CO" sz="1600" b="1" dirty="0">
                <a:latin typeface="Tahoma" panose="020B0604030504040204" pitchFamily="34" charset="0"/>
                <a:ea typeface="Tahoma" panose="020B0604030504040204" pitchFamily="34" charset="0"/>
                <a:cs typeface="Tahoma" panose="020B0604030504040204" pitchFamily="34" charset="0"/>
              </a:rPr>
              <a:t>Reforma estructural impuestos sub-nacionales </a:t>
            </a:r>
            <a:r>
              <a:rPr lang="es-CO" sz="1600" dirty="0">
                <a:latin typeface="Tahoma" panose="020B0604030504040204" pitchFamily="34" charset="0"/>
                <a:ea typeface="Tahoma" panose="020B0604030504040204" pitchFamily="34" charset="0"/>
                <a:cs typeface="Tahoma" panose="020B0604030504040204" pitchFamily="34" charset="0"/>
              </a:rPr>
              <a:t>(en particular el ICA)</a:t>
            </a:r>
            <a:endParaRPr lang="es-CO" sz="1600" dirty="0"/>
          </a:p>
          <a:p>
            <a:endParaRPr lang="es-CO" sz="1600" dirty="0"/>
          </a:p>
          <a:p>
            <a:endParaRPr lang="es-CO" sz="1600" dirty="0"/>
          </a:p>
          <a:p>
            <a:endParaRPr lang="es-CO" sz="1600" dirty="0"/>
          </a:p>
        </p:txBody>
      </p:sp>
      <p:pic>
        <p:nvPicPr>
          <p:cNvPr id="5" name="Picture 2">
            <a:extLst>
              <a:ext uri="{FF2B5EF4-FFF2-40B4-BE49-F238E27FC236}">
                <a16:creationId xmlns:a16="http://schemas.microsoft.com/office/drawing/2014/main" id="{A1B22E17-51D3-4044-855F-76F24275137A}"/>
              </a:ext>
            </a:extLst>
          </p:cNvPr>
          <p:cNvPicPr>
            <a:picLocks noChangeAspect="1" noChangeArrowheads="1"/>
          </p:cNvPicPr>
          <p:nvPr/>
        </p:nvPicPr>
        <p:blipFill>
          <a:blip r:embed="rId4" cstate="print"/>
          <a:srcRect/>
          <a:stretch>
            <a:fillRect/>
          </a:stretch>
        </p:blipFill>
        <p:spPr bwMode="auto">
          <a:xfrm>
            <a:off x="7634890" y="4472940"/>
            <a:ext cx="1461392" cy="655615"/>
          </a:xfrm>
          <a:prstGeom prst="rect">
            <a:avLst/>
          </a:prstGeom>
          <a:noFill/>
          <a:ln w="9525">
            <a:noFill/>
            <a:miter lim="800000"/>
            <a:headEnd/>
            <a:tailEnd/>
          </a:ln>
        </p:spPr>
      </p:pic>
    </p:spTree>
    <p:extLst>
      <p:ext uri="{BB962C8B-B14F-4D97-AF65-F5344CB8AC3E}">
        <p14:creationId xmlns:p14="http://schemas.microsoft.com/office/powerpoint/2010/main" val="534009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793B2-3047-4A1D-8896-1FF4ED2AFEE0}"/>
              </a:ext>
            </a:extLst>
          </p:cNvPr>
          <p:cNvSpPr>
            <a:spLocks noGrp="1"/>
          </p:cNvSpPr>
          <p:nvPr>
            <p:ph type="title"/>
          </p:nvPr>
        </p:nvSpPr>
        <p:spPr/>
        <p:txBody>
          <a:bodyPr>
            <a:normAutofit/>
          </a:bodyPr>
          <a:lstStyle/>
          <a:p>
            <a:r>
              <a:rPr lang="es-CO" sz="3200" b="1" dirty="0">
                <a:solidFill>
                  <a:schemeClr val="tx2"/>
                </a:solidFill>
                <a:latin typeface="Tahoma" panose="020B0604030504040204" pitchFamily="34" charset="0"/>
                <a:ea typeface="Tahoma" panose="020B0604030504040204" pitchFamily="34" charset="0"/>
                <a:cs typeface="Tahoma" panose="020B0604030504040204" pitchFamily="34" charset="0"/>
              </a:rPr>
              <a:t>En resumen</a:t>
            </a:r>
          </a:p>
        </p:txBody>
      </p:sp>
      <p:sp>
        <p:nvSpPr>
          <p:cNvPr id="3" name="Marcador de contenido 2">
            <a:extLst>
              <a:ext uri="{FF2B5EF4-FFF2-40B4-BE49-F238E27FC236}">
                <a16:creationId xmlns:a16="http://schemas.microsoft.com/office/drawing/2014/main" id="{0428D12C-6A6A-4B28-998E-E870EC4DBB6F}"/>
              </a:ext>
            </a:extLst>
          </p:cNvPr>
          <p:cNvSpPr>
            <a:spLocks noGrp="1"/>
          </p:cNvSpPr>
          <p:nvPr>
            <p:ph idx="1"/>
          </p:nvPr>
        </p:nvSpPr>
        <p:spPr>
          <a:xfrm>
            <a:off x="533400" y="1722119"/>
            <a:ext cx="8229600" cy="1874521"/>
          </a:xfrm>
        </p:spPr>
        <p:txBody>
          <a:bodyPr>
            <a:normAutofit/>
          </a:bodyPr>
          <a:lstStyle/>
          <a:p>
            <a:pPr marL="0" indent="0" algn="ctr">
              <a:buNone/>
            </a:pPr>
            <a:r>
              <a:rPr lang="es-CO" sz="2800" dirty="0">
                <a:latin typeface="Tahoma" panose="020B0604030504040204" pitchFamily="34" charset="0"/>
                <a:ea typeface="Tahoma" panose="020B0604030504040204" pitchFamily="34" charset="0"/>
                <a:cs typeface="Tahoma" panose="020B0604030504040204" pitchFamily="34" charset="0"/>
              </a:rPr>
              <a:t>La situación ha empezado a mejorar pero los retos son grandes, por lo que se requiere mucha cautela en las promesas que se hagan al calor de las campañas presidenciales</a:t>
            </a:r>
          </a:p>
        </p:txBody>
      </p:sp>
    </p:spTree>
    <p:extLst>
      <p:ext uri="{BB962C8B-B14F-4D97-AF65-F5344CB8AC3E}">
        <p14:creationId xmlns:p14="http://schemas.microsoft.com/office/powerpoint/2010/main" val="2162312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331640" y="1248603"/>
            <a:ext cx="6239930" cy="2646294"/>
          </a:xfrm>
          <a:prstGeom prst="rect">
            <a:avLst/>
          </a:prstGeom>
          <a:noFill/>
          <a:ln w="9525">
            <a:noFill/>
            <a:miter lim="800000"/>
            <a:headEnd/>
            <a:tailEnd/>
          </a:ln>
        </p:spPr>
      </p:pic>
    </p:spTree>
    <p:extLst>
      <p:ext uri="{BB962C8B-B14F-4D97-AF65-F5344CB8AC3E}">
        <p14:creationId xmlns:p14="http://schemas.microsoft.com/office/powerpoint/2010/main" val="38966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871700" y="1722481"/>
            <a:ext cx="2469893" cy="866779"/>
            <a:chOff x="4716016" y="3212976"/>
            <a:chExt cx="4106848" cy="1810735"/>
          </a:xfrm>
        </p:grpSpPr>
        <p:pic>
          <p:nvPicPr>
            <p:cNvPr id="5" name="Picture 2" descr="http://www.clipartbest.com/cliparts/ace/KAn/aceKAnq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212976"/>
              <a:ext cx="1077728" cy="1077728"/>
            </a:xfrm>
            <a:prstGeom prst="rect">
              <a:avLst/>
            </a:prstGeom>
            <a:noFill/>
            <a:extLst>
              <a:ext uri="{909E8E84-426E-40DD-AFC4-6F175D3DCCD1}">
                <a14:hiddenFill xmlns:a14="http://schemas.microsoft.com/office/drawing/2010/main">
                  <a:solidFill>
                    <a:srgbClr val="FFFFFF"/>
                  </a:solidFill>
                </a14:hiddenFill>
              </a:ext>
            </a:extLst>
          </p:spPr>
        </p:pic>
        <p:sp>
          <p:nvSpPr>
            <p:cNvPr id="6" name="7 CuadroTexto"/>
            <p:cNvSpPr txBox="1"/>
            <p:nvPr/>
          </p:nvSpPr>
          <p:spPr>
            <a:xfrm>
              <a:off x="5580113" y="3480613"/>
              <a:ext cx="3242751" cy="1543098"/>
            </a:xfrm>
            <a:prstGeom prst="rect">
              <a:avLst/>
            </a:prstGeom>
            <a:noFill/>
          </p:spPr>
          <p:txBody>
            <a:bodyPr wrap="square" rtlCol="0">
              <a:spAutoFit/>
            </a:bodyPr>
            <a:lstStyle/>
            <a:p>
              <a:r>
                <a:rPr lang="es-CO" sz="2100" b="1" dirty="0">
                  <a:solidFill>
                    <a:srgbClr val="002060"/>
                  </a:solidFill>
                  <a:latin typeface="Arial Black" pitchFamily="34" charset="0"/>
                </a:rPr>
                <a:t>@</a:t>
              </a:r>
              <a:r>
                <a:rPr lang="es-CO" sz="2100" b="1" dirty="0" err="1">
                  <a:solidFill>
                    <a:srgbClr val="002060"/>
                  </a:solidFill>
                  <a:latin typeface="Agency FB" pitchFamily="34" charset="0"/>
                </a:rPr>
                <a:t>Fedesarrollo</a:t>
              </a:r>
              <a:endParaRPr lang="es-CO" sz="2100" b="1" dirty="0">
                <a:solidFill>
                  <a:srgbClr val="002060"/>
                </a:solidFill>
                <a:latin typeface="Agency FB" pitchFamily="34" charset="0"/>
              </a:endParaRPr>
            </a:p>
            <a:p>
              <a:endParaRPr lang="es-CO" sz="2100" dirty="0">
                <a:solidFill>
                  <a:srgbClr val="002060"/>
                </a:solidFill>
                <a:latin typeface="Agency FB" pitchFamily="34" charset="0"/>
              </a:endParaRPr>
            </a:p>
          </p:txBody>
        </p:sp>
      </p:grpSp>
      <p:grpSp>
        <p:nvGrpSpPr>
          <p:cNvPr id="7" name="Grupo 6"/>
          <p:cNvGrpSpPr/>
          <p:nvPr/>
        </p:nvGrpSpPr>
        <p:grpSpPr>
          <a:xfrm>
            <a:off x="4624062" y="1709481"/>
            <a:ext cx="2406352" cy="859877"/>
            <a:chOff x="4644008" y="4290704"/>
            <a:chExt cx="4228609" cy="1721310"/>
          </a:xfrm>
        </p:grpSpPr>
        <p:pic>
          <p:nvPicPr>
            <p:cNvPr id="8" name="Picture 4" descr="https://www.seeklogo.net/wp-content/uploads/2013/11/facebook-flat-vector-logo-400x4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290704"/>
              <a:ext cx="1035986" cy="1035986"/>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629864" y="4533349"/>
              <a:ext cx="3242753" cy="1478665"/>
            </a:xfrm>
            <a:prstGeom prst="rect">
              <a:avLst/>
            </a:prstGeom>
            <a:noFill/>
          </p:spPr>
          <p:txBody>
            <a:bodyPr wrap="square" rtlCol="0">
              <a:spAutoFit/>
            </a:bodyPr>
            <a:lstStyle/>
            <a:p>
              <a:r>
                <a:rPr lang="es-CO" sz="2100" b="1" dirty="0" err="1">
                  <a:solidFill>
                    <a:srgbClr val="002060"/>
                  </a:solidFill>
                  <a:latin typeface="Agency FB" pitchFamily="34" charset="0"/>
                </a:rPr>
                <a:t>Fedesarrollo</a:t>
              </a:r>
              <a:endParaRPr lang="es-CO" sz="2100" b="1" dirty="0">
                <a:solidFill>
                  <a:srgbClr val="002060"/>
                </a:solidFill>
                <a:latin typeface="Agency FB" pitchFamily="34" charset="0"/>
              </a:endParaRPr>
            </a:p>
            <a:p>
              <a:endParaRPr lang="es-CO" sz="2100" dirty="0">
                <a:solidFill>
                  <a:srgbClr val="002060"/>
                </a:solidFill>
                <a:latin typeface="Agency FB" pitchFamily="34" charset="0"/>
              </a:endParaRPr>
            </a:p>
          </p:txBody>
        </p:sp>
      </p:grpSp>
      <p:grpSp>
        <p:nvGrpSpPr>
          <p:cNvPr id="10" name="Grupo 9"/>
          <p:cNvGrpSpPr/>
          <p:nvPr/>
        </p:nvGrpSpPr>
        <p:grpSpPr>
          <a:xfrm>
            <a:off x="3460185" y="2294906"/>
            <a:ext cx="2327755" cy="1189347"/>
            <a:chOff x="4716016" y="5430292"/>
            <a:chExt cx="4250864" cy="2664136"/>
          </a:xfrm>
        </p:grpSpPr>
        <p:pic>
          <p:nvPicPr>
            <p:cNvPr id="11" name="Picture 6" descr="https://educacional.bmfbovespa.com.br/images/shareButtonLinked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5430292"/>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12" name="3 CuadroTexto"/>
            <p:cNvSpPr txBox="1"/>
            <p:nvPr/>
          </p:nvSpPr>
          <p:spPr>
            <a:xfrm>
              <a:off x="5724128" y="5715932"/>
              <a:ext cx="3242752" cy="2378496"/>
            </a:xfrm>
            <a:prstGeom prst="rect">
              <a:avLst/>
            </a:prstGeom>
            <a:noFill/>
          </p:spPr>
          <p:txBody>
            <a:bodyPr wrap="square" rtlCol="0">
              <a:spAutoFit/>
            </a:bodyPr>
            <a:lstStyle/>
            <a:p>
              <a:r>
                <a:rPr lang="es-CO" sz="2100" b="1" dirty="0" err="1">
                  <a:solidFill>
                    <a:srgbClr val="002060"/>
                  </a:solidFill>
                  <a:latin typeface="Agency FB" pitchFamily="34" charset="0"/>
                </a:rPr>
                <a:t>Fedesarrollo</a:t>
              </a:r>
              <a:r>
                <a:rPr lang="es-CO" sz="2100" b="1" dirty="0">
                  <a:solidFill>
                    <a:srgbClr val="002060"/>
                  </a:solidFill>
                  <a:latin typeface="Agency FB" pitchFamily="34" charset="0"/>
                </a:rPr>
                <a:t> Colombia</a:t>
              </a:r>
            </a:p>
            <a:p>
              <a:endParaRPr lang="es-CO" sz="2100" dirty="0">
                <a:solidFill>
                  <a:srgbClr val="002060"/>
                </a:solidFill>
                <a:latin typeface="Agency FB" pitchFamily="34" charset="0"/>
              </a:endParaRPr>
            </a:p>
          </p:txBody>
        </p:sp>
      </p:grpSp>
      <p:sp>
        <p:nvSpPr>
          <p:cNvPr id="13" name="Rectángulo redondeado 12"/>
          <p:cNvSpPr/>
          <p:nvPr/>
        </p:nvSpPr>
        <p:spPr>
          <a:xfrm>
            <a:off x="1709682" y="1486063"/>
            <a:ext cx="5603202" cy="1685693"/>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400034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516037E-F95E-44DA-8CAF-C8C995E1B14F}"/>
              </a:ext>
            </a:extLst>
          </p:cNvPr>
          <p:cNvPicPr>
            <a:picLocks noChangeAspect="1" noChangeArrowheads="1"/>
          </p:cNvPicPr>
          <p:nvPr/>
        </p:nvPicPr>
        <p:blipFill>
          <a:blip r:embed="rId3" cstate="print"/>
          <a:srcRect/>
          <a:stretch>
            <a:fillRect/>
          </a:stretch>
        </p:blipFill>
        <p:spPr bwMode="auto">
          <a:xfrm>
            <a:off x="7367751" y="4452454"/>
            <a:ext cx="1688123" cy="651539"/>
          </a:xfrm>
          <a:prstGeom prst="rect">
            <a:avLst/>
          </a:prstGeom>
          <a:noFill/>
          <a:ln w="9525">
            <a:noFill/>
            <a:miter lim="800000"/>
            <a:headEnd/>
            <a:tailEnd/>
          </a:ln>
        </p:spPr>
      </p:pic>
      <p:sp>
        <p:nvSpPr>
          <p:cNvPr id="2" name="1 Título"/>
          <p:cNvSpPr>
            <a:spLocks noGrp="1"/>
          </p:cNvSpPr>
          <p:nvPr>
            <p:ph type="title"/>
          </p:nvPr>
        </p:nvSpPr>
        <p:spPr>
          <a:xfrm>
            <a:off x="468150" y="193448"/>
            <a:ext cx="8008883" cy="594066"/>
          </a:xfrm>
        </p:spPr>
        <p:txBody>
          <a:bodyPr>
            <a:noAutofit/>
          </a:bodyPr>
          <a:lstStyle/>
          <a:p>
            <a:r>
              <a:rPr lang="es-CO" sz="1600" b="1" dirty="0">
                <a:solidFill>
                  <a:schemeClr val="tx2">
                    <a:lumMod val="50000"/>
                  </a:schemeClr>
                </a:solidFill>
                <a:latin typeface="Tahoma" pitchFamily="34" charset="0"/>
                <a:ea typeface="Tahoma" pitchFamily="34" charset="0"/>
                <a:cs typeface="Tahoma" pitchFamily="34" charset="0"/>
              </a:rPr>
              <a:t>Las bolsas del mundo han tenido un </a:t>
            </a:r>
            <a:r>
              <a:rPr lang="es-CO" sz="1600" b="1" i="1" dirty="0">
                <a:solidFill>
                  <a:schemeClr val="tx2">
                    <a:lumMod val="50000"/>
                  </a:schemeClr>
                </a:solidFill>
                <a:latin typeface="Tahoma" pitchFamily="34" charset="0"/>
                <a:ea typeface="Tahoma" pitchFamily="34" charset="0"/>
                <a:cs typeface="Tahoma" pitchFamily="34" charset="0"/>
              </a:rPr>
              <a:t>rally</a:t>
            </a:r>
            <a:r>
              <a:rPr lang="es-CO" sz="1600" b="1" dirty="0">
                <a:solidFill>
                  <a:schemeClr val="tx2">
                    <a:lumMod val="50000"/>
                  </a:schemeClr>
                </a:solidFill>
                <a:latin typeface="Tahoma" pitchFamily="34" charset="0"/>
                <a:ea typeface="Tahoma" pitchFamily="34" charset="0"/>
                <a:cs typeface="Tahoma" pitchFamily="34" charset="0"/>
              </a:rPr>
              <a:t> sostenido</a:t>
            </a:r>
            <a:br>
              <a:rPr lang="es-CO" sz="1600" b="1" dirty="0">
                <a:solidFill>
                  <a:schemeClr val="tx2">
                    <a:lumMod val="50000"/>
                  </a:schemeClr>
                </a:solidFill>
                <a:latin typeface="Tahoma" pitchFamily="34" charset="0"/>
                <a:ea typeface="Tahoma" pitchFamily="34" charset="0"/>
                <a:cs typeface="Tahoma" pitchFamily="34" charset="0"/>
              </a:rPr>
            </a:br>
            <a:r>
              <a:rPr lang="es-CO" sz="1600" dirty="0">
                <a:solidFill>
                  <a:schemeClr val="tx2">
                    <a:lumMod val="50000"/>
                  </a:schemeClr>
                </a:solidFill>
                <a:latin typeface="Tahoma" pitchFamily="34" charset="0"/>
                <a:ea typeface="Tahoma" pitchFamily="34" charset="0"/>
                <a:cs typeface="Tahoma" pitchFamily="34" charset="0"/>
              </a:rPr>
              <a:t>en especial en EEUU y Japón</a:t>
            </a:r>
            <a:r>
              <a:rPr lang="es-CO" sz="1600" b="1" dirty="0">
                <a:solidFill>
                  <a:schemeClr val="tx2">
                    <a:lumMod val="50000"/>
                  </a:schemeClr>
                </a:solidFill>
                <a:latin typeface="Tahoma" pitchFamily="34" charset="0"/>
                <a:ea typeface="Tahoma" pitchFamily="34" charset="0"/>
                <a:cs typeface="Tahoma" pitchFamily="34" charset="0"/>
              </a:rPr>
              <a:t>  </a:t>
            </a:r>
            <a:endParaRPr lang="es-CO" sz="1600" dirty="0">
              <a:solidFill>
                <a:schemeClr val="tx2">
                  <a:lumMod val="50000"/>
                </a:schemeClr>
              </a:solidFill>
              <a:latin typeface="Tahoma" pitchFamily="34" charset="0"/>
              <a:ea typeface="Tahoma" pitchFamily="34" charset="0"/>
              <a:cs typeface="Tahoma" pitchFamily="34" charset="0"/>
            </a:endParaRPr>
          </a:p>
        </p:txBody>
      </p:sp>
      <p:graphicFrame>
        <p:nvGraphicFramePr>
          <p:cNvPr id="17" name="Marcador de contenido 7"/>
          <p:cNvGraphicFramePr>
            <a:graphicFrameLocks noGrp="1"/>
          </p:cNvGraphicFramePr>
          <p:nvPr>
            <p:ph sz="half" idx="1"/>
            <p:extLst>
              <p:ext uri="{D42A27DB-BD31-4B8C-83A1-F6EECF244321}">
                <p14:modId xmlns:p14="http://schemas.microsoft.com/office/powerpoint/2010/main" val="377350373"/>
              </p:ext>
            </p:extLst>
          </p:nvPr>
        </p:nvGraphicFramePr>
        <p:xfrm>
          <a:off x="575949" y="2892838"/>
          <a:ext cx="3297866"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18 Gráfico"/>
          <p:cNvGraphicFramePr/>
          <p:nvPr>
            <p:extLst>
              <p:ext uri="{D42A27DB-BD31-4B8C-83A1-F6EECF244321}">
                <p14:modId xmlns:p14="http://schemas.microsoft.com/office/powerpoint/2010/main" val="2267121165"/>
              </p:ext>
            </p:extLst>
          </p:nvPr>
        </p:nvGraphicFramePr>
        <p:xfrm>
          <a:off x="4680012" y="2841781"/>
          <a:ext cx="2991379" cy="2021165"/>
        </p:xfrm>
        <a:graphic>
          <a:graphicData uri="http://schemas.openxmlformats.org/drawingml/2006/chart">
            <c:chart xmlns:c="http://schemas.openxmlformats.org/drawingml/2006/chart" xmlns:r="http://schemas.openxmlformats.org/officeDocument/2006/relationships" r:id="rId5"/>
          </a:graphicData>
        </a:graphic>
      </p:graphicFrame>
      <p:sp>
        <p:nvSpPr>
          <p:cNvPr id="10" name="6 Rectángulo"/>
          <p:cNvSpPr/>
          <p:nvPr/>
        </p:nvSpPr>
        <p:spPr>
          <a:xfrm>
            <a:off x="703241" y="4682824"/>
            <a:ext cx="5184576" cy="369332"/>
          </a:xfrm>
          <a:prstGeom prst="rect">
            <a:avLst/>
          </a:prstGeom>
        </p:spPr>
        <p:txBody>
          <a:bodyPr wrap="square">
            <a:spAutoFit/>
          </a:bodyPr>
          <a:lstStyle/>
          <a:p>
            <a:endParaRPr lang="es-CO" sz="900" dirty="0">
              <a:solidFill>
                <a:prstClr val="black"/>
              </a:solidFill>
              <a:latin typeface="Tahoma" pitchFamily="34" charset="0"/>
              <a:ea typeface="Tahoma" pitchFamily="34" charset="0"/>
              <a:cs typeface="Tahoma" pitchFamily="34" charset="0"/>
            </a:endParaRPr>
          </a:p>
          <a:p>
            <a:r>
              <a:rPr lang="es-CO" sz="900" dirty="0">
                <a:solidFill>
                  <a:prstClr val="black"/>
                </a:solidFill>
                <a:latin typeface="Tahoma" pitchFamily="34" charset="0"/>
                <a:ea typeface="Tahoma" pitchFamily="34" charset="0"/>
                <a:cs typeface="Tahoma" pitchFamily="34" charset="0"/>
              </a:rPr>
              <a:t>Fuente: </a:t>
            </a:r>
            <a:r>
              <a:rPr lang="es-CO" sz="900" dirty="0">
                <a:solidFill>
                  <a:prstClr val="black"/>
                </a:solidFill>
                <a:latin typeface="Tahoma" pitchFamily="34" charset="0"/>
                <a:cs typeface="Tahoma" pitchFamily="34" charset="0"/>
              </a:rPr>
              <a:t>Comisión Europea y </a:t>
            </a:r>
            <a:r>
              <a:rPr lang="es-CO" sz="900" dirty="0" err="1">
                <a:solidFill>
                  <a:prstClr val="black"/>
                </a:solidFill>
                <a:latin typeface="Tahoma" pitchFamily="34" charset="0"/>
                <a:cs typeface="Tahoma" pitchFamily="34" charset="0"/>
              </a:rPr>
              <a:t>Bloomberg</a:t>
            </a:r>
            <a:r>
              <a:rPr lang="es-CO" sz="800" dirty="0">
                <a:solidFill>
                  <a:prstClr val="black"/>
                </a:solidFill>
                <a:latin typeface="Tahoma" pitchFamily="34" charset="0"/>
                <a:ea typeface="Tahoma" pitchFamily="34" charset="0"/>
                <a:cs typeface="Tahoma" pitchFamily="34" charset="0"/>
              </a:rPr>
              <a:t>.</a:t>
            </a:r>
            <a:endParaRPr lang="es-ES" sz="800" dirty="0">
              <a:solidFill>
                <a:prstClr val="black"/>
              </a:solidFill>
              <a:latin typeface="Tahoma" pitchFamily="34" charset="0"/>
              <a:ea typeface="Tahoma" panose="020B0604030504040204" pitchFamily="34" charset="0"/>
              <a:cs typeface="Tahoma" panose="020B0604030504040204" pitchFamily="34" charset="0"/>
            </a:endParaRPr>
          </a:p>
        </p:txBody>
      </p:sp>
      <p:sp>
        <p:nvSpPr>
          <p:cNvPr id="11" name="CuadroTexto 4"/>
          <p:cNvSpPr txBox="1"/>
          <p:nvPr/>
        </p:nvSpPr>
        <p:spPr>
          <a:xfrm>
            <a:off x="4766220" y="1074523"/>
            <a:ext cx="3152987" cy="1169551"/>
          </a:xfrm>
          <a:prstGeom prst="rect">
            <a:avLst/>
          </a:prstGeom>
          <a:noFill/>
          <a:ln w="28575">
            <a:solidFill>
              <a:schemeClr val="accent1"/>
            </a:solidFill>
          </a:ln>
        </p:spPr>
        <p:txBody>
          <a:bodyPr wrap="square" rtlCol="0">
            <a:spAutoFit/>
          </a:bodyPr>
          <a:lstStyle/>
          <a:p>
            <a:pPr marL="214313" indent="-214313" algn="just">
              <a:buFont typeface="Arial" panose="020B0604020202020204" pitchFamily="34" charset="0"/>
              <a:buChar char="•"/>
            </a:pPr>
            <a:endParaRPr lang="es-CO" sz="1400" dirty="0">
              <a:latin typeface="Tahoma" charset="0"/>
              <a:ea typeface="Tahoma" charset="0"/>
              <a:cs typeface="Tahoma" charset="0"/>
            </a:endParaRPr>
          </a:p>
          <a:p>
            <a:pPr marL="214313" indent="-214313" algn="just">
              <a:buFont typeface="Arial" panose="020B0604020202020204" pitchFamily="34" charset="0"/>
              <a:buChar char="•"/>
            </a:pPr>
            <a:r>
              <a:rPr lang="es-CO" sz="1400" dirty="0">
                <a:latin typeface="Tahoma" charset="0"/>
                <a:ea typeface="Tahoma" charset="0"/>
                <a:cs typeface="Tahoma" charset="0"/>
              </a:rPr>
              <a:t>Recuperación del crecimiento </a:t>
            </a:r>
          </a:p>
          <a:p>
            <a:pPr marL="214313" indent="-214313" algn="just">
              <a:buFont typeface="Arial" panose="020B0604020202020204" pitchFamily="34" charset="0"/>
              <a:buChar char="•"/>
            </a:pPr>
            <a:endParaRPr lang="es-CO" sz="1400" dirty="0">
              <a:latin typeface="Tahoma" charset="0"/>
              <a:ea typeface="Tahoma" charset="0"/>
              <a:cs typeface="Tahoma" charset="0"/>
            </a:endParaRPr>
          </a:p>
          <a:p>
            <a:pPr marL="214313" indent="-214313" algn="just">
              <a:buFont typeface="Arial" panose="020B0604020202020204" pitchFamily="34" charset="0"/>
              <a:buChar char="•"/>
            </a:pPr>
            <a:r>
              <a:rPr lang="es-CO" sz="1400" dirty="0">
                <a:latin typeface="Tahoma" charset="0"/>
                <a:ea typeface="Tahoma" charset="0"/>
                <a:cs typeface="Tahoma" charset="0"/>
              </a:rPr>
              <a:t>Abundante liquidez mundial</a:t>
            </a:r>
          </a:p>
          <a:p>
            <a:pPr algn="just"/>
            <a:endParaRPr lang="es-CO" sz="1400" dirty="0">
              <a:latin typeface="Tahoma" charset="0"/>
              <a:ea typeface="Tahoma" charset="0"/>
              <a:cs typeface="Tahoma" charset="0"/>
            </a:endParaRPr>
          </a:p>
        </p:txBody>
      </p:sp>
      <p:graphicFrame>
        <p:nvGraphicFramePr>
          <p:cNvPr id="9" name="4 Marcador de contenido"/>
          <p:cNvGraphicFramePr>
            <a:graphicFrameLocks noGrp="1"/>
          </p:cNvGraphicFramePr>
          <p:nvPr>
            <p:ph sz="half" idx="1"/>
            <p:extLst>
              <p:ext uri="{D42A27DB-BD31-4B8C-83A1-F6EECF244321}">
                <p14:modId xmlns:p14="http://schemas.microsoft.com/office/powerpoint/2010/main" val="2806110432"/>
              </p:ext>
            </p:extLst>
          </p:nvPr>
        </p:nvGraphicFramePr>
        <p:xfrm>
          <a:off x="597370" y="948621"/>
          <a:ext cx="3385812" cy="1944217"/>
        </p:xfrm>
        <a:graphic>
          <a:graphicData uri="http://schemas.openxmlformats.org/drawingml/2006/chart">
            <c:chart xmlns:c="http://schemas.openxmlformats.org/drawingml/2006/chart" xmlns:r="http://schemas.openxmlformats.org/officeDocument/2006/relationships" r:id="rId6"/>
          </a:graphicData>
        </a:graphic>
      </p:graphicFrame>
      <p:cxnSp>
        <p:nvCxnSpPr>
          <p:cNvPr id="4" name="Conector recto de flecha 3">
            <a:extLst>
              <a:ext uri="{FF2B5EF4-FFF2-40B4-BE49-F238E27FC236}">
                <a16:creationId xmlns:a16="http://schemas.microsoft.com/office/drawing/2014/main" id="{92D7335D-4D0B-4225-BE1E-34153658F24D}"/>
              </a:ext>
            </a:extLst>
          </p:cNvPr>
          <p:cNvCxnSpPr/>
          <p:nvPr/>
        </p:nvCxnSpPr>
        <p:spPr>
          <a:xfrm flipH="1">
            <a:off x="1224793" y="2180132"/>
            <a:ext cx="1342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16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642379" y="4618442"/>
            <a:ext cx="1456380" cy="488654"/>
          </a:xfrm>
          <a:prstGeom prst="rect">
            <a:avLst/>
          </a:prstGeom>
          <a:noFill/>
          <a:ln w="9525">
            <a:noFill/>
            <a:miter lim="800000"/>
            <a:headEnd/>
            <a:tailEnd/>
          </a:ln>
        </p:spPr>
      </p:pic>
      <p:sp>
        <p:nvSpPr>
          <p:cNvPr id="2" name="1 Título"/>
          <p:cNvSpPr>
            <a:spLocks noGrp="1"/>
          </p:cNvSpPr>
          <p:nvPr>
            <p:ph type="title"/>
          </p:nvPr>
        </p:nvSpPr>
        <p:spPr>
          <a:xfrm>
            <a:off x="435628" y="421931"/>
            <a:ext cx="7933176" cy="482144"/>
          </a:xfrm>
        </p:spPr>
        <p:txBody>
          <a:bodyPr>
            <a:noAutofit/>
          </a:bodyPr>
          <a:lstStyle/>
          <a:p>
            <a:pPr lvl="1" algn="ctr" rtl="0">
              <a:spcBef>
                <a:spcPct val="0"/>
              </a:spcBef>
            </a:pPr>
            <a:r>
              <a:rPr lang="es-CO"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Tasas de interés en EE.UU.</a:t>
            </a:r>
            <a:b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r>
              <a:rPr lang="es-CO" sz="1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Durante su reunión de enero la FED decidió dejar inalterada la tasa de interés después del incremento en diciembre.</a:t>
            </a:r>
          </a:p>
        </p:txBody>
      </p:sp>
      <p:sp>
        <p:nvSpPr>
          <p:cNvPr id="5" name="CuadroTexto 4"/>
          <p:cNvSpPr txBox="1"/>
          <p:nvPr/>
        </p:nvSpPr>
        <p:spPr>
          <a:xfrm>
            <a:off x="2182235" y="1911445"/>
            <a:ext cx="2430270" cy="438582"/>
          </a:xfrm>
          <a:prstGeom prst="rect">
            <a:avLst/>
          </a:prstGeom>
          <a:noFill/>
        </p:spPr>
        <p:txBody>
          <a:bodyPr wrap="square" rtlCol="0">
            <a:spAutoFit/>
          </a:bodyPr>
          <a:lstStyle/>
          <a:p>
            <a:endParaRPr lang="es-CO" sz="1125"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s-CO" sz="1125"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CuadroTexto 2"/>
          <p:cNvSpPr txBox="1"/>
          <p:nvPr/>
        </p:nvSpPr>
        <p:spPr>
          <a:xfrm>
            <a:off x="517188" y="1350122"/>
            <a:ext cx="3249079" cy="2954655"/>
          </a:xfrm>
          <a:prstGeom prst="rect">
            <a:avLst/>
          </a:prstGeom>
          <a:noFill/>
          <a:ln>
            <a:solidFill>
              <a:schemeClr val="tx2"/>
            </a:solidFill>
          </a:ln>
        </p:spPr>
        <p:txBody>
          <a:bodyPr wrap="square" rtlCol="0">
            <a:spAutoFit/>
          </a:bodyPr>
          <a:lstStyle/>
          <a:p>
            <a:r>
              <a:rPr lang="es-CO" sz="1200" b="1" dirty="0">
                <a:latin typeface="Tahoma" panose="020B0604030504040204" pitchFamily="34" charset="0"/>
                <a:ea typeface="Tahoma" panose="020B0604030504040204" pitchFamily="34" charset="0"/>
                <a:cs typeface="Tahoma" panose="020B0604030504040204" pitchFamily="34" charset="0"/>
              </a:rPr>
              <a:t>Puntos relevantes:</a:t>
            </a:r>
          </a:p>
          <a:p>
            <a:pPr algn="just"/>
            <a:endParaRPr lang="es-CO" sz="1200" dirty="0">
              <a:latin typeface="Tahoma" panose="020B0604030504040204" pitchFamily="34" charset="0"/>
              <a:ea typeface="Tahoma" panose="020B0604030504040204" pitchFamily="34" charset="0"/>
              <a:cs typeface="Tahoma" panose="020B0604030504040204" pitchFamily="34" charset="0"/>
            </a:endParaRPr>
          </a:p>
          <a:p>
            <a:pPr marL="128574" indent="-214313"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Tasa de desempleo de solo 4,1% en diciembre</a:t>
            </a:r>
          </a:p>
          <a:p>
            <a:pPr marL="417889" lvl="1" indent="-160727" algn="just">
              <a:buFont typeface="Arial" panose="020B0604020202020204" pitchFamily="34" charset="0"/>
              <a:buChar char="•"/>
            </a:pPr>
            <a:endParaRPr lang="es-CO" sz="1200" dirty="0">
              <a:latin typeface="Tahoma" panose="020B0604030504040204" pitchFamily="34" charset="0"/>
              <a:ea typeface="Tahoma" panose="020B0604030504040204" pitchFamily="34" charset="0"/>
              <a:cs typeface="Tahoma" panose="020B0604030504040204" pitchFamily="34" charset="0"/>
            </a:endParaRPr>
          </a:p>
          <a:p>
            <a:pPr marL="74989" indent="-160727"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Inflación cerca de la meta</a:t>
            </a:r>
          </a:p>
          <a:p>
            <a:pPr marL="74989" indent="-160727" algn="just">
              <a:buFont typeface="Arial" panose="020B0604020202020204" pitchFamily="34" charset="0"/>
              <a:buChar char="•"/>
            </a:pPr>
            <a:endParaRPr lang="es-CO" sz="1200" dirty="0">
              <a:latin typeface="Tahoma" panose="020B0604030504040204" pitchFamily="34" charset="0"/>
              <a:ea typeface="Tahoma" panose="020B0604030504040204" pitchFamily="34" charset="0"/>
              <a:cs typeface="Tahoma" panose="020B0604030504040204" pitchFamily="34" charset="0"/>
            </a:endParaRPr>
          </a:p>
          <a:p>
            <a:pPr marL="74989" indent="-160727"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Para 2018, la mayor parte de los miembros del FOMC proyecta tres nuevos aumentos de las tasas.</a:t>
            </a:r>
          </a:p>
          <a:p>
            <a:pPr marL="74989" indent="-160727" algn="just">
              <a:buFont typeface="Arial" panose="020B0604020202020204" pitchFamily="34" charset="0"/>
              <a:buChar char="•"/>
            </a:pPr>
            <a:endParaRPr lang="es-CO" sz="1200" dirty="0">
              <a:latin typeface="Tahoma" panose="020B0604030504040204" pitchFamily="34" charset="0"/>
              <a:ea typeface="Tahoma" panose="020B0604030504040204" pitchFamily="34" charset="0"/>
              <a:cs typeface="Tahoma" panose="020B0604030504040204" pitchFamily="34" charset="0"/>
            </a:endParaRPr>
          </a:p>
          <a:p>
            <a:pPr marL="74989" indent="-160727" algn="just">
              <a:buFont typeface="Arial" panose="020B0604020202020204" pitchFamily="34" charset="0"/>
              <a:buChar char="•"/>
            </a:pPr>
            <a:r>
              <a:rPr lang="es-CO" sz="1200" dirty="0">
                <a:latin typeface="Tahoma" panose="020B0604030504040204" pitchFamily="34" charset="0"/>
                <a:ea typeface="Tahoma" panose="020B0604030504040204" pitchFamily="34" charset="0"/>
                <a:cs typeface="Tahoma" panose="020B0604030504040204" pitchFamily="34" charset="0"/>
              </a:rPr>
              <a:t>El nuevo </a:t>
            </a:r>
            <a:r>
              <a:rPr lang="es-CO" sz="1200" dirty="0" err="1">
                <a:latin typeface="Tahoma" panose="020B0604030504040204" pitchFamily="34" charset="0"/>
                <a:ea typeface="Tahoma" panose="020B0604030504040204" pitchFamily="34" charset="0"/>
                <a:cs typeface="Tahoma" panose="020B0604030504040204" pitchFamily="34" charset="0"/>
              </a:rPr>
              <a:t>Chairman</a:t>
            </a:r>
            <a:r>
              <a:rPr lang="es-CO" sz="1200" dirty="0">
                <a:latin typeface="Tahoma" panose="020B0604030504040204" pitchFamily="34" charset="0"/>
                <a:ea typeface="Tahoma" panose="020B0604030504040204" pitchFamily="34" charset="0"/>
                <a:cs typeface="Tahoma" panose="020B0604030504040204" pitchFamily="34" charset="0"/>
              </a:rPr>
              <a:t>, Jerome Powell, tiene el mismo enfoque gradualista de Yaneth </a:t>
            </a:r>
            <a:r>
              <a:rPr lang="es-CO" sz="1200" dirty="0" err="1">
                <a:latin typeface="Tahoma" panose="020B0604030504040204" pitchFamily="34" charset="0"/>
                <a:ea typeface="Tahoma" panose="020B0604030504040204" pitchFamily="34" charset="0"/>
                <a:cs typeface="Tahoma" panose="020B0604030504040204" pitchFamily="34" charset="0"/>
              </a:rPr>
              <a:t>Yellen</a:t>
            </a:r>
            <a:endParaRPr lang="es-CO" sz="1200" dirty="0">
              <a:latin typeface="Tahoma" panose="020B0604030504040204" pitchFamily="34" charset="0"/>
              <a:ea typeface="Tahoma" panose="020B0604030504040204" pitchFamily="34" charset="0"/>
              <a:cs typeface="Tahoma" panose="020B0604030504040204" pitchFamily="34" charset="0"/>
            </a:endParaRPr>
          </a:p>
          <a:p>
            <a:pPr algn="just"/>
            <a:endParaRPr lang="es-CO" sz="1200" dirty="0">
              <a:latin typeface="Tahoma" panose="020B0604030504040204" pitchFamily="34" charset="0"/>
              <a:ea typeface="Tahoma" panose="020B0604030504040204" pitchFamily="34" charset="0"/>
              <a:cs typeface="Tahoma" panose="020B0604030504040204" pitchFamily="34" charset="0"/>
            </a:endParaRPr>
          </a:p>
          <a:p>
            <a:pPr marL="257162" lvl="1" algn="just"/>
            <a:endParaRPr lang="es-CO" sz="600" dirty="0">
              <a:latin typeface="Tahoma" panose="020B0604030504040204" pitchFamily="34" charset="0"/>
              <a:ea typeface="Tahoma" panose="020B0604030504040204" pitchFamily="34" charset="0"/>
              <a:cs typeface="Tahoma" panose="020B0604030504040204" pitchFamily="34" charset="0"/>
            </a:endParaRPr>
          </a:p>
        </p:txBody>
      </p:sp>
      <p:sp>
        <p:nvSpPr>
          <p:cNvPr id="11" name="6 Rectángulo"/>
          <p:cNvSpPr/>
          <p:nvPr/>
        </p:nvSpPr>
        <p:spPr>
          <a:xfrm>
            <a:off x="5206891" y="4367483"/>
            <a:ext cx="2202094" cy="246221"/>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Fuente: </a:t>
            </a:r>
            <a:r>
              <a:rPr lang="es-CO" sz="1000" dirty="0">
                <a:solidFill>
                  <a:prstClr val="black"/>
                </a:solidFill>
                <a:latin typeface="Tahoma" pitchFamily="34" charset="0"/>
                <a:cs typeface="Tahoma" pitchFamily="34" charset="0"/>
              </a:rPr>
              <a:t>Fed New York</a:t>
            </a:r>
            <a:r>
              <a:rPr lang="es-CO" sz="1000" dirty="0">
                <a:solidFill>
                  <a:prstClr val="black"/>
                </a:solidFill>
                <a:latin typeface="Tahoma" pitchFamily="34" charset="0"/>
                <a:ea typeface="Tahoma" pitchFamily="34" charset="0"/>
                <a:cs typeface="Tahoma" pitchFamily="34" charset="0"/>
              </a:rPr>
              <a:t>. EFFR</a:t>
            </a:r>
            <a:endParaRPr lang="es-ES" sz="1000" dirty="0">
              <a:solidFill>
                <a:prstClr val="black"/>
              </a:solidFill>
              <a:latin typeface="Tahoma" pitchFamily="34" charset="0"/>
              <a:ea typeface="Tahoma" panose="020B0604030504040204" pitchFamily="34" charset="0"/>
              <a:cs typeface="Tahoma" panose="020B0604030504040204" pitchFamily="34" charset="0"/>
            </a:endParaRPr>
          </a:p>
        </p:txBody>
      </p:sp>
      <p:graphicFrame>
        <p:nvGraphicFramePr>
          <p:cNvPr id="7" name="7 Gráfico"/>
          <p:cNvGraphicFramePr/>
          <p:nvPr>
            <p:extLst>
              <p:ext uri="{D42A27DB-BD31-4B8C-83A1-F6EECF244321}">
                <p14:modId xmlns:p14="http://schemas.microsoft.com/office/powerpoint/2010/main" val="3274093885"/>
              </p:ext>
            </p:extLst>
          </p:nvPr>
        </p:nvGraphicFramePr>
        <p:xfrm>
          <a:off x="4208522" y="1293655"/>
          <a:ext cx="4577338" cy="30738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011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5921" y="340395"/>
            <a:ext cx="7157545" cy="600164"/>
          </a:xfrm>
          <a:prstGeom prst="rect">
            <a:avLst/>
          </a:prstGeom>
          <a:noFill/>
        </p:spPr>
        <p:txBody>
          <a:bodyPr wrap="square" rtlCol="0">
            <a:spAutoFit/>
          </a:bodyPr>
          <a:lstStyle/>
          <a:p>
            <a:pPr algn="ctr"/>
            <a:r>
              <a:rPr lang="es-CO" sz="1600" b="1" dirty="0">
                <a:solidFill>
                  <a:schemeClr val="tx2">
                    <a:lumMod val="50000"/>
                  </a:schemeClr>
                </a:solidFill>
                <a:latin typeface="Tahoma" panose="020B0604030504040204" pitchFamily="34" charset="0"/>
                <a:cs typeface="Tahoma" panose="020B0604030504040204" pitchFamily="34" charset="0"/>
              </a:rPr>
              <a:t>El FMI mantuvo inalteradas las perspectivas para América Latina en 2018 y para 2019 las mejoró ligeramente </a:t>
            </a:r>
          </a:p>
        </p:txBody>
      </p:sp>
      <p:graphicFrame>
        <p:nvGraphicFramePr>
          <p:cNvPr id="7" name="6 Tabla"/>
          <p:cNvGraphicFramePr>
            <a:graphicFrameLocks noGrp="1"/>
          </p:cNvGraphicFramePr>
          <p:nvPr>
            <p:extLst>
              <p:ext uri="{D42A27DB-BD31-4B8C-83A1-F6EECF244321}">
                <p14:modId xmlns:p14="http://schemas.microsoft.com/office/powerpoint/2010/main" val="2688034536"/>
              </p:ext>
            </p:extLst>
          </p:nvPr>
        </p:nvGraphicFramePr>
        <p:xfrm>
          <a:off x="1429407" y="1065246"/>
          <a:ext cx="5792925" cy="3214411"/>
        </p:xfrm>
        <a:graphic>
          <a:graphicData uri="http://schemas.openxmlformats.org/drawingml/2006/table">
            <a:tbl>
              <a:tblPr firstRow="1" bandRow="1"/>
              <a:tblGrid>
                <a:gridCol w="1360340">
                  <a:extLst>
                    <a:ext uri="{9D8B030D-6E8A-4147-A177-3AD203B41FA5}">
                      <a16:colId xmlns:a16="http://schemas.microsoft.com/office/drawing/2014/main" val="20000"/>
                    </a:ext>
                  </a:extLst>
                </a:gridCol>
                <a:gridCol w="769755">
                  <a:extLst>
                    <a:ext uri="{9D8B030D-6E8A-4147-A177-3AD203B41FA5}">
                      <a16:colId xmlns:a16="http://schemas.microsoft.com/office/drawing/2014/main" val="20002"/>
                    </a:ext>
                  </a:extLst>
                </a:gridCol>
                <a:gridCol w="769755">
                  <a:extLst>
                    <a:ext uri="{9D8B030D-6E8A-4147-A177-3AD203B41FA5}">
                      <a16:colId xmlns:a16="http://schemas.microsoft.com/office/drawing/2014/main" val="20003"/>
                    </a:ext>
                  </a:extLst>
                </a:gridCol>
                <a:gridCol w="769755">
                  <a:extLst>
                    <a:ext uri="{9D8B030D-6E8A-4147-A177-3AD203B41FA5}">
                      <a16:colId xmlns:a16="http://schemas.microsoft.com/office/drawing/2014/main" val="20004"/>
                    </a:ext>
                  </a:extLst>
                </a:gridCol>
                <a:gridCol w="1061660">
                  <a:extLst>
                    <a:ext uri="{9D8B030D-6E8A-4147-A177-3AD203B41FA5}">
                      <a16:colId xmlns:a16="http://schemas.microsoft.com/office/drawing/2014/main" val="20005"/>
                    </a:ext>
                  </a:extLst>
                </a:gridCol>
                <a:gridCol w="1061660">
                  <a:extLst>
                    <a:ext uri="{9D8B030D-6E8A-4147-A177-3AD203B41FA5}">
                      <a16:colId xmlns:a16="http://schemas.microsoft.com/office/drawing/2014/main" val="20006"/>
                    </a:ext>
                  </a:extLst>
                </a:gridCol>
              </a:tblGrid>
              <a:tr h="386480">
                <a:tc rowSpan="2">
                  <a:txBody>
                    <a:bodyPr/>
                    <a:lstStyle/>
                    <a:p>
                      <a:pPr algn="ctr" rtl="0" fontAlgn="ct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País </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gridSpan="3">
                  <a:txBody>
                    <a:bodyPr/>
                    <a:lstStyle/>
                    <a:p>
                      <a:pPr algn="ctr" rtl="0" fontAlgn="ct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Crecimiento Económico</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rtl="0" fontAlgn="ct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6" marR="9526"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1"/>
                    </a:solidFill>
                  </a:tcPr>
                </a:tc>
                <a:tc rowSpan="2">
                  <a:txBody>
                    <a:bodyPr/>
                    <a:lstStyle/>
                    <a:p>
                      <a:pPr algn="ctr" rtl="0" fontAlgn="ct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Diferencia</a:t>
                      </a:r>
                      <a:r>
                        <a:rPr lang="es-CO" sz="1000" b="1" i="0" u="none" strike="noStrike" baseline="0" dirty="0">
                          <a:solidFill>
                            <a:srgbClr val="FFFFFF"/>
                          </a:solidFill>
                          <a:effectLst/>
                          <a:latin typeface="Tahoma" panose="020B0604030504040204" pitchFamily="34" charset="0"/>
                          <a:ea typeface="Tahoma" panose="020B0604030504040204" pitchFamily="34" charset="0"/>
                          <a:cs typeface="Tahoma" panose="020B0604030504040204" pitchFamily="34" charset="0"/>
                        </a:rPr>
                        <a:t> frente a octubre</a:t>
                      </a:r>
                    </a:p>
                    <a:p>
                      <a:pPr algn="ctr" rtl="0" fontAlgn="ctr"/>
                      <a:r>
                        <a:rPr lang="es-CO" sz="1000" b="1" i="0" u="none" strike="noStrike" baseline="0"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2018(p)</a:t>
                      </a:r>
                      <a:endPar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solidFill>
                  </a:tcPr>
                </a:tc>
                <a:tc rowSpan="2">
                  <a:txBody>
                    <a:bodyPr/>
                    <a:lstStyle/>
                    <a:p>
                      <a:pPr algn="ctr" rtl="0" fontAlgn="ctr"/>
                      <a:endPar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algn="ctr" rtl="0" fontAlgn="ct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Diferencia</a:t>
                      </a:r>
                      <a:r>
                        <a:rPr lang="es-CO" sz="1000" b="1" i="0" u="none" strike="noStrike" baseline="0" dirty="0">
                          <a:solidFill>
                            <a:srgbClr val="FFFFFF"/>
                          </a:solidFill>
                          <a:effectLst/>
                          <a:latin typeface="Tahoma" panose="020B0604030504040204" pitchFamily="34" charset="0"/>
                          <a:ea typeface="Tahoma" panose="020B0604030504040204" pitchFamily="34" charset="0"/>
                          <a:cs typeface="Tahoma" panose="020B0604030504040204" pitchFamily="34" charset="0"/>
                        </a:rPr>
                        <a:t> frente a octubre</a:t>
                      </a:r>
                    </a:p>
                    <a:p>
                      <a:pPr algn="ctr" rtl="0" fontAlgn="ctr"/>
                      <a:r>
                        <a:rPr lang="es-CO" sz="1000" b="1" i="0" u="none" strike="noStrike" baseline="0"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2019(p)</a:t>
                      </a:r>
                      <a:endPar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algn="ctr" rtl="0" fontAlgn="ctr"/>
                      <a:endPar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94169">
                <a:tc vMerge="1">
                  <a:txBody>
                    <a:bodyPr/>
                    <a:lstStyle/>
                    <a:p>
                      <a:endParaRPr lang="en-US"/>
                    </a:p>
                  </a:txBody>
                  <a:tcPr/>
                </a:tc>
                <a:tc>
                  <a:txBody>
                    <a:bodyPr/>
                    <a:lstStyle/>
                    <a:p>
                      <a:pPr algn="ctr" rtl="0" fontAlgn="ct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2017 (e)</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r>
                        <a:rPr lang="es-CO" sz="1000" b="1" dirty="0">
                          <a:solidFill>
                            <a:schemeClr val="bg1"/>
                          </a:solidFill>
                          <a:latin typeface="Tahoma" panose="020B0604030504040204" pitchFamily="34" charset="0"/>
                          <a:ea typeface="Tahoma" panose="020B0604030504040204" pitchFamily="34" charset="0"/>
                          <a:cs typeface="Tahoma" panose="020B0604030504040204" pitchFamily="34" charset="0"/>
                        </a:rPr>
                        <a:t>2018 (p)</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b="1" dirty="0">
                          <a:solidFill>
                            <a:schemeClr val="bg1"/>
                          </a:solidFill>
                          <a:latin typeface="Tahoma" panose="020B0604030504040204" pitchFamily="34" charset="0"/>
                          <a:ea typeface="Tahoma" panose="020B0604030504040204" pitchFamily="34" charset="0"/>
                          <a:cs typeface="Tahoma" panose="020B0604030504040204" pitchFamily="34" charset="0"/>
                        </a:rPr>
                        <a:t>2019 (p)</a:t>
                      </a:r>
                    </a:p>
                    <a:p>
                      <a:pPr algn="ctr"/>
                      <a:endParaRPr lang="es-CO"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vMerge="1">
                  <a:txBody>
                    <a:bodyPr/>
                    <a:lstStyle/>
                    <a:p>
                      <a:endParaRPr lang="en-US"/>
                    </a:p>
                  </a:txBody>
                  <a:tcPr/>
                </a:tc>
                <a:tc vMerge="1">
                  <a:txBody>
                    <a:bodyPr/>
                    <a:lstStyle/>
                    <a:p>
                      <a:endParaRPr lang="es-CO"/>
                    </a:p>
                  </a:txBody>
                  <a:tcPr/>
                </a:tc>
                <a:extLst>
                  <a:ext uri="{0D108BD9-81ED-4DB2-BD59-A6C34878D82A}">
                    <a16:rowId xmlns:a16="http://schemas.microsoft.com/office/drawing/2014/main" val="10001"/>
                  </a:ext>
                </a:extLst>
              </a:tr>
              <a:tr h="259375">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América Latina y el Caribe</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1,9</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226554">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Colombia</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3,0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3,6</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26554">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Argentina</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2,5</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2,8</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228416">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Brasil</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1,9</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2,1</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228416">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Chile</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3,0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3,2</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228416">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México</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2,3</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3,0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228416">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Perú</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4,0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4,0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228416">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Venezuela</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-15,0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-6,0</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228416">
                <a:tc>
                  <a:txBody>
                    <a:bodyPr/>
                    <a:lstStyle/>
                    <a:p>
                      <a:pPr algn="ctr" rtl="0" fontAlgn="ct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Ecuador</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2,2</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s-CO" sz="1000" dirty="0">
                          <a:latin typeface="Tahoma" panose="020B0604030504040204" pitchFamily="34" charset="0"/>
                          <a:ea typeface="Tahoma" panose="020B0604030504040204" pitchFamily="34" charset="0"/>
                          <a:cs typeface="Tahoma" panose="020B0604030504040204" pitchFamily="34" charset="0"/>
                        </a:rPr>
                        <a:t>1,7</a:t>
                      </a:r>
                    </a:p>
                  </a:txBody>
                  <a:tcPr marL="5359" marR="5359"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algn="ctr" defTabSz="457200" rtl="0" eaLnBrk="1" fontAlgn="ctr" latinLnBrk="0" hangingPunct="1"/>
                      <a:r>
                        <a:rPr lang="es-CO" sz="100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bl>
          </a:graphicData>
        </a:graphic>
      </p:graphicFrame>
      <p:sp>
        <p:nvSpPr>
          <p:cNvPr id="6" name="6 Rectángulo"/>
          <p:cNvSpPr/>
          <p:nvPr/>
        </p:nvSpPr>
        <p:spPr>
          <a:xfrm>
            <a:off x="1864519" y="4587113"/>
            <a:ext cx="3888432" cy="246221"/>
          </a:xfrm>
          <a:prstGeom prst="rect">
            <a:avLst/>
          </a:prstGeom>
        </p:spPr>
        <p:txBody>
          <a:bodyPr wrap="square">
            <a:spAutoFit/>
          </a:bodyPr>
          <a:lstStyle/>
          <a:p>
            <a:r>
              <a:rPr lang="es-CO" sz="1000" dirty="0">
                <a:solidFill>
                  <a:prstClr val="black"/>
                </a:solidFill>
                <a:latin typeface="Tahoma" pitchFamily="34" charset="0"/>
                <a:ea typeface="Tahoma" pitchFamily="34" charset="0"/>
                <a:cs typeface="Tahoma" pitchFamily="34" charset="0"/>
              </a:rPr>
              <a:t>Fuente: FMI – WEO enero de 2018</a:t>
            </a:r>
            <a:r>
              <a:rPr lang="es-CO" sz="900" dirty="0">
                <a:solidFill>
                  <a:prstClr val="black"/>
                </a:solidFill>
                <a:latin typeface="Tahoma" pitchFamily="34" charset="0"/>
                <a:ea typeface="Tahoma" pitchFamily="34" charset="0"/>
                <a:cs typeface="Tahoma" pitchFamily="34" charset="0"/>
              </a:rPr>
              <a:t>.</a:t>
            </a:r>
          </a:p>
        </p:txBody>
      </p:sp>
      <p:pic>
        <p:nvPicPr>
          <p:cNvPr id="8" name="Picture 2"/>
          <p:cNvPicPr>
            <a:picLocks noChangeAspect="1" noChangeArrowheads="1"/>
          </p:cNvPicPr>
          <p:nvPr/>
        </p:nvPicPr>
        <p:blipFill>
          <a:blip r:embed="rId2" cstate="print"/>
          <a:srcRect/>
          <a:stretch>
            <a:fillRect/>
          </a:stretch>
        </p:blipFill>
        <p:spPr bwMode="auto">
          <a:xfrm>
            <a:off x="7763466" y="4470966"/>
            <a:ext cx="1308320" cy="614514"/>
          </a:xfrm>
          <a:prstGeom prst="rect">
            <a:avLst/>
          </a:prstGeom>
          <a:noFill/>
          <a:ln w="9525">
            <a:noFill/>
            <a:miter lim="800000"/>
            <a:headEnd/>
            <a:tailEnd/>
          </a:ln>
        </p:spPr>
      </p:pic>
    </p:spTree>
    <p:extLst>
      <p:ext uri="{BB962C8B-B14F-4D97-AF65-F5344CB8AC3E}">
        <p14:creationId xmlns:p14="http://schemas.microsoft.com/office/powerpoint/2010/main" val="16306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7613780" y="4437214"/>
            <a:ext cx="1461934" cy="654024"/>
          </a:xfrm>
          <a:prstGeom prst="rect">
            <a:avLst/>
          </a:prstGeom>
          <a:noFill/>
          <a:ln w="9525">
            <a:noFill/>
            <a:miter lim="800000"/>
            <a:headEnd/>
            <a:tailEnd/>
          </a:ln>
        </p:spPr>
      </p:pic>
      <p:sp>
        <p:nvSpPr>
          <p:cNvPr id="12" name="10 Rectángulo"/>
          <p:cNvSpPr/>
          <p:nvPr/>
        </p:nvSpPr>
        <p:spPr>
          <a:xfrm>
            <a:off x="1208106" y="4569222"/>
            <a:ext cx="2153154" cy="246221"/>
          </a:xfrm>
          <a:prstGeom prst="rect">
            <a:avLst/>
          </a:prstGeom>
        </p:spPr>
        <p:txBody>
          <a:bodyPr wrap="none">
            <a:spAutoFit/>
          </a:bodyPr>
          <a:lstStyle/>
          <a:p>
            <a:r>
              <a:rPr lang="es-CO" sz="1000" dirty="0">
                <a:solidFill>
                  <a:prstClr val="black"/>
                </a:solidFill>
                <a:latin typeface="Tahoma" pitchFamily="34" charset="0"/>
                <a:ea typeface="Tahoma" pitchFamily="34" charset="0"/>
                <a:cs typeface="Tahoma" pitchFamily="34" charset="0"/>
              </a:rPr>
              <a:t>Fuente: Grupo Aval - Bancolombia</a:t>
            </a:r>
            <a:r>
              <a:rPr lang="es-CO" sz="825" dirty="0">
                <a:solidFill>
                  <a:prstClr val="black"/>
                </a:solidFill>
                <a:latin typeface="Tahoma" pitchFamily="34" charset="0"/>
                <a:ea typeface="Tahoma" pitchFamily="34" charset="0"/>
                <a:cs typeface="Tahoma" pitchFamily="34" charset="0"/>
              </a:rPr>
              <a:t>.</a:t>
            </a:r>
            <a:endParaRPr lang="es-CO" sz="825" dirty="0">
              <a:solidFill>
                <a:prstClr val="black"/>
              </a:solidFill>
            </a:endParaRPr>
          </a:p>
        </p:txBody>
      </p:sp>
      <p:sp>
        <p:nvSpPr>
          <p:cNvPr id="6" name="CuadroTexto 5"/>
          <p:cNvSpPr txBox="1"/>
          <p:nvPr/>
        </p:nvSpPr>
        <p:spPr>
          <a:xfrm>
            <a:off x="807720" y="225418"/>
            <a:ext cx="7566660" cy="600164"/>
          </a:xfrm>
          <a:prstGeom prst="rect">
            <a:avLst/>
          </a:prstGeom>
          <a:noFill/>
        </p:spPr>
        <p:txBody>
          <a:bodyPr wrap="square" rtlCol="0">
            <a:spAutoFit/>
          </a:bodyPr>
          <a:lstStyle/>
          <a:p>
            <a:pPr algn="ct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Los mercados financieros se mantienen “</a:t>
            </a:r>
            <a:r>
              <a:rPr lang="es-CO" sz="1600" b="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bullish</a:t>
            </a:r>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sobre las principales economías de América Latina</a:t>
            </a:r>
            <a:endParaRPr lang="es-CO" sz="1600" b="1" dirty="0">
              <a:solidFill>
                <a:schemeClr val="tx2">
                  <a:lumMod val="50000"/>
                </a:schemeClr>
              </a:solidFill>
            </a:endParaRPr>
          </a:p>
        </p:txBody>
      </p:sp>
      <p:graphicFrame>
        <p:nvGraphicFramePr>
          <p:cNvPr id="9" name="Gráfico 4">
            <a:extLst>
              <a:ext uri="{FF2B5EF4-FFF2-40B4-BE49-F238E27FC236}">
                <a16:creationId xmlns:a16="http://schemas.microsoft.com/office/drawing/2014/main" id="{BCE42993-815A-4075-AEC7-FC2DDE85BF77}"/>
              </a:ext>
            </a:extLst>
          </p:cNvPr>
          <p:cNvGraphicFramePr/>
          <p:nvPr>
            <p:extLst>
              <p:ext uri="{D42A27DB-BD31-4B8C-83A1-F6EECF244321}">
                <p14:modId xmlns:p14="http://schemas.microsoft.com/office/powerpoint/2010/main" val="4129851475"/>
              </p:ext>
            </p:extLst>
          </p:nvPr>
        </p:nvGraphicFramePr>
        <p:xfrm>
          <a:off x="604317" y="901458"/>
          <a:ext cx="7906637" cy="3862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386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AE68811-55AF-42F2-B6D2-030F7699E45D}"/>
              </a:ext>
            </a:extLst>
          </p:cNvPr>
          <p:cNvPicPr>
            <a:picLocks noChangeAspect="1" noChangeArrowheads="1"/>
          </p:cNvPicPr>
          <p:nvPr/>
        </p:nvPicPr>
        <p:blipFill>
          <a:blip r:embed="rId3" cstate="print"/>
          <a:srcRect/>
          <a:stretch>
            <a:fillRect/>
          </a:stretch>
        </p:blipFill>
        <p:spPr bwMode="auto">
          <a:xfrm>
            <a:off x="7609652" y="4481923"/>
            <a:ext cx="1461934" cy="654024"/>
          </a:xfrm>
          <a:prstGeom prst="rect">
            <a:avLst/>
          </a:prstGeom>
          <a:noFill/>
          <a:ln w="9525">
            <a:noFill/>
            <a:miter lim="800000"/>
            <a:headEnd/>
            <a:tailEnd/>
          </a:ln>
        </p:spPr>
      </p:pic>
      <p:graphicFrame>
        <p:nvGraphicFramePr>
          <p:cNvPr id="4" name="3 Gráfico"/>
          <p:cNvGraphicFramePr/>
          <p:nvPr>
            <p:extLst>
              <p:ext uri="{D42A27DB-BD31-4B8C-83A1-F6EECF244321}">
                <p14:modId xmlns:p14="http://schemas.microsoft.com/office/powerpoint/2010/main" val="1087414413"/>
              </p:ext>
            </p:extLst>
          </p:nvPr>
        </p:nvGraphicFramePr>
        <p:xfrm>
          <a:off x="4946164" y="1484392"/>
          <a:ext cx="3394455" cy="3168206"/>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Conector recto de flecha 4"/>
          <p:cNvCxnSpPr>
            <a:cxnSpLocks/>
          </p:cNvCxnSpPr>
          <p:nvPr/>
        </p:nvCxnSpPr>
        <p:spPr>
          <a:xfrm flipV="1">
            <a:off x="7677649" y="2208107"/>
            <a:ext cx="339956" cy="258323"/>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sp>
        <p:nvSpPr>
          <p:cNvPr id="14" name="Título 1"/>
          <p:cNvSpPr txBox="1">
            <a:spLocks/>
          </p:cNvSpPr>
          <p:nvPr/>
        </p:nvSpPr>
        <p:spPr>
          <a:xfrm>
            <a:off x="1310329" y="169936"/>
            <a:ext cx="7030290" cy="1117123"/>
          </a:xfrm>
          <a:prstGeom prst="rect">
            <a:avLst/>
          </a:prstGeom>
          <a:ln>
            <a:noFill/>
          </a:ln>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Los precios del petróleo y el carbón han tenido una recuperación importante desde junio</a:t>
            </a:r>
          </a:p>
        </p:txBody>
      </p:sp>
      <p:sp>
        <p:nvSpPr>
          <p:cNvPr id="11" name="6 Rectángulo"/>
          <p:cNvSpPr/>
          <p:nvPr/>
        </p:nvSpPr>
        <p:spPr>
          <a:xfrm>
            <a:off x="2663051" y="4504743"/>
            <a:ext cx="5184576" cy="373179"/>
          </a:xfrm>
          <a:prstGeom prst="rect">
            <a:avLst/>
          </a:prstGeom>
        </p:spPr>
        <p:txBody>
          <a:bodyPr wrap="square">
            <a:spAutoFit/>
          </a:bodyPr>
          <a:lstStyle/>
          <a:p>
            <a:endParaRPr lang="es-CO" sz="825" dirty="0">
              <a:solidFill>
                <a:prstClr val="black"/>
              </a:solidFill>
              <a:latin typeface="Tahoma" pitchFamily="34" charset="0"/>
              <a:ea typeface="Tahoma" pitchFamily="34" charset="0"/>
              <a:cs typeface="Tahoma" pitchFamily="34" charset="0"/>
            </a:endParaRPr>
          </a:p>
          <a:p>
            <a:r>
              <a:rPr lang="es-CO" sz="1000" dirty="0">
                <a:solidFill>
                  <a:prstClr val="black"/>
                </a:solidFill>
                <a:latin typeface="Tahoma" pitchFamily="34" charset="0"/>
                <a:ea typeface="Tahoma" pitchFamily="34" charset="0"/>
                <a:cs typeface="Tahoma" pitchFamily="34" charset="0"/>
              </a:rPr>
              <a:t>Fuente: </a:t>
            </a:r>
            <a:r>
              <a:rPr lang="es-CO" sz="1000" dirty="0" err="1">
                <a:solidFill>
                  <a:prstClr val="black"/>
                </a:solidFill>
                <a:latin typeface="Tahoma" pitchFamily="34" charset="0"/>
                <a:ea typeface="Tahoma" pitchFamily="34" charset="0"/>
                <a:cs typeface="Tahoma" pitchFamily="34" charset="0"/>
              </a:rPr>
              <a:t>Bloomberg</a:t>
            </a:r>
            <a:r>
              <a:rPr lang="es-CO" sz="1000" dirty="0">
                <a:solidFill>
                  <a:prstClr val="black"/>
                </a:solidFill>
                <a:latin typeface="Tahoma" pitchFamily="34" charset="0"/>
                <a:ea typeface="Tahoma" pitchFamily="34" charset="0"/>
                <a:cs typeface="Tahoma" pitchFamily="34" charset="0"/>
              </a:rPr>
              <a:t> y Banco Mundial.</a:t>
            </a:r>
          </a:p>
        </p:txBody>
      </p:sp>
      <p:graphicFrame>
        <p:nvGraphicFramePr>
          <p:cNvPr id="10" name="Gráfico 9"/>
          <p:cNvGraphicFramePr/>
          <p:nvPr>
            <p:extLst/>
          </p:nvPr>
        </p:nvGraphicFramePr>
        <p:xfrm>
          <a:off x="747300" y="1310305"/>
          <a:ext cx="3754035" cy="3342293"/>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82360533-84B5-4A6C-9330-D5655B9B7D43}"/>
              </a:ext>
            </a:extLst>
          </p:cNvPr>
          <p:cNvSpPr txBox="1"/>
          <p:nvPr/>
        </p:nvSpPr>
        <p:spPr>
          <a:xfrm>
            <a:off x="7225477" y="3241018"/>
            <a:ext cx="578024" cy="507831"/>
          </a:xfrm>
          <a:prstGeom prst="rect">
            <a:avLst/>
          </a:prstGeom>
          <a:noFill/>
          <a:ln>
            <a:solidFill>
              <a:schemeClr val="tx1"/>
            </a:solidFill>
          </a:ln>
        </p:spPr>
        <p:txBody>
          <a:bodyPr wrap="square" rtlCol="0">
            <a:spAutoFit/>
          </a:bodyPr>
          <a:lstStyle/>
          <a:p>
            <a:r>
              <a:rPr lang="es-CO" sz="1350" dirty="0"/>
              <a:t>Junio</a:t>
            </a:r>
          </a:p>
          <a:p>
            <a:r>
              <a:rPr lang="es-CO" sz="1350" dirty="0"/>
              <a:t> 2017</a:t>
            </a:r>
          </a:p>
        </p:txBody>
      </p:sp>
      <p:cxnSp>
        <p:nvCxnSpPr>
          <p:cNvPr id="6" name="Conector recto de flecha 5">
            <a:extLst>
              <a:ext uri="{FF2B5EF4-FFF2-40B4-BE49-F238E27FC236}">
                <a16:creationId xmlns:a16="http://schemas.microsoft.com/office/drawing/2014/main" id="{EF5BE00D-8DD8-4183-8D7D-D9C79425B70D}"/>
              </a:ext>
            </a:extLst>
          </p:cNvPr>
          <p:cNvCxnSpPr>
            <a:cxnSpLocks/>
          </p:cNvCxnSpPr>
          <p:nvPr/>
        </p:nvCxnSpPr>
        <p:spPr>
          <a:xfrm flipV="1">
            <a:off x="7506100" y="2743559"/>
            <a:ext cx="0" cy="4199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17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schemas.openxmlformats.org/package/2006/metadata/core-propertie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2625</TotalTime>
  <Words>2504</Words>
  <Application>Microsoft Office PowerPoint</Application>
  <PresentationFormat>Presentación en pantalla (16:9)</PresentationFormat>
  <Paragraphs>553</Paragraphs>
  <Slides>46</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Agency FB</vt:lpstr>
      <vt:lpstr>Arial</vt:lpstr>
      <vt:lpstr>Arial Black</vt:lpstr>
      <vt:lpstr>Calibri</vt:lpstr>
      <vt:lpstr>Helvetica</vt:lpstr>
      <vt:lpstr>Helvetica</vt:lpstr>
      <vt:lpstr>Tahoma</vt:lpstr>
      <vt:lpstr>Wingdings</vt:lpstr>
      <vt:lpstr>Office Theme</vt:lpstr>
      <vt:lpstr>Presentación de PowerPoint</vt:lpstr>
      <vt:lpstr>Presentación de PowerPoint</vt:lpstr>
      <vt:lpstr>Presentación de PowerPoint</vt:lpstr>
      <vt:lpstr>Presentación de PowerPoint</vt:lpstr>
      <vt:lpstr>Las bolsas del mundo han tenido un rally sostenido en especial en EEUU y Japón  </vt:lpstr>
      <vt:lpstr> Tasas de interés en EE.UU. Durante su reunión de enero la FED decidió dejar inalterada la tasa de interés después del incremento en diciembre.</vt:lpstr>
      <vt:lpstr>Presentación de PowerPoint</vt:lpstr>
      <vt:lpstr>Presentación de PowerPoint</vt:lpstr>
      <vt:lpstr>Presentación de PowerPoint</vt:lpstr>
      <vt:lpstr>En este entorno internacional, ¿qué está sucediendo con la economía colombiana?</vt:lpstr>
      <vt:lpstr>Presentación de PowerPoint</vt:lpstr>
      <vt:lpstr>   </vt:lpstr>
      <vt:lpstr>Presentación de PowerPoint</vt:lpstr>
      <vt:lpstr>Presentación de PowerPoint</vt:lpstr>
      <vt:lpstr>Presentación de PowerPoint</vt:lpstr>
      <vt:lpstr>El desempeño de las variables financieras internas refleja una economía consolidando su proceso de ajuste</vt:lpstr>
      <vt:lpstr>Presentación de PowerPoint</vt:lpstr>
      <vt:lpstr>Se espera que la inflación haya bajado a cerca de 3,8% en enero y siga bajando hacia 3,4% a fin de 2018  pero el repunte de la inflación básica en diciembre no es buena noticia</vt:lpstr>
      <vt:lpstr>La tasa de interés de política se redujo sorpresivamente en enero y más sorpresivo fue el mensaje de que no seguiría bajando En cualquier caso, las menores tasas ayudarán a recuperar la demanda</vt:lpstr>
      <vt:lpstr>Presentación de PowerPoint</vt:lpstr>
      <vt:lpstr>Los datos del tercer trimestre de 2017 son de crecimiento lento pero ratifican que el dinamismo es mayor que en los cuatro trimestres anteriores</vt:lpstr>
      <vt:lpstr>Crecimiento del PIB</vt:lpstr>
      <vt:lpstr>La demanda de energía ha presentado una recuperación importante en los últimos meses</vt:lpstr>
      <vt:lpstr>Presentación de PowerPoint</vt:lpstr>
      <vt:lpstr>Presentación de PowerPoint</vt:lpstr>
      <vt:lpstr>La disposición a comprar vivienda volvió a terreno positivo Pero se mantiene cercana a cero y la disposición a comprar vehículos y bienes durables se mantiene en niveles fuertemente negativos </vt:lpstr>
      <vt:lpstr>Presentación de PowerPoint</vt:lpstr>
      <vt:lpstr>Presentación de PowerPoint</vt:lpstr>
      <vt:lpstr>En los últimos meses se ha frenado la recuperación que se vio en las importaciones hasta el primer trimestre de 2017  ¿Mal indicio sobre el comportamiento de la demanda agregada?</vt:lpstr>
      <vt:lpstr>Presentación de PowerPoint</vt:lpstr>
      <vt:lpstr>La tasa de desempleo había sido resiliente a nivel nacional,  pero en los últimos meses muestra señales preocupantes… </vt:lpstr>
      <vt:lpstr>Fuerzas encontradas</vt:lpstr>
      <vt:lpstr>Mantenemos la proyección de crecimiento en 1,7% para 2017 y 2,4% para 2018 </vt:lpstr>
      <vt:lpstr>Presentación de PowerPoint</vt:lpstr>
      <vt:lpstr>Perspectivas fiscales </vt:lpstr>
      <vt:lpstr>Estimación de ingresos del MHCP y Fedesarrollo</vt:lpstr>
      <vt:lpstr>Estimación de gastos del MHCP y Fedesarrollo*</vt:lpstr>
      <vt:lpstr>Déficit del GNC en diferentes escenarios</vt:lpstr>
      <vt:lpstr>Proyecciones de la Deuda Pública/PIB (%) </vt:lpstr>
      <vt:lpstr>Consideraciones finales</vt:lpstr>
      <vt:lpstr>Consideraciones finales</vt:lpstr>
      <vt:lpstr>Reducción y control del gasto público Informe de la Comisión de Gasto</vt:lpstr>
      <vt:lpstr>Control de evasión y reforma tributaria estructural Propuestas de la Comisión Tributaria que no se adoptaron</vt:lpstr>
      <vt:lpstr>En resumen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Leonardo Villar Gomez</cp:lastModifiedBy>
  <cp:revision>163</cp:revision>
  <dcterms:created xsi:type="dcterms:W3CDTF">2010-04-12T23:12:02Z</dcterms:created>
  <dcterms:modified xsi:type="dcterms:W3CDTF">2018-01-31T18:25:11Z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