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69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D73"/>
    <a:srgbClr val="00A4DE"/>
    <a:srgbClr val="00A1D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4"/>
    <p:restoredTop sz="94650"/>
  </p:normalViewPr>
  <p:slideViewPr>
    <p:cSldViewPr snapToGrid="0" snapToObjects="1">
      <p:cViewPr varScale="1">
        <p:scale>
          <a:sx n="66" d="100"/>
          <a:sy n="66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A9AA6-A92C-FE42-8B07-1D46F6FE9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5432F8-96C0-7547-AEFA-BFF835260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AF2B98F4-9B58-B640-A44B-146A55CF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8E3AB71C-6D43-4740-9A3D-FA9073F2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B925F58-AC5C-E74B-958E-1139C61D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535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6C56D-72A8-604F-B99D-65A8B160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9C3C2393-F23B-8A41-A61D-FB72CB08A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8DE89BF4-699C-EB42-AAE3-6731635D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948AA9A2-8063-A94D-B045-CC8BE9590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F2472BC-0CDE-4E4B-9D30-416EF3CD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344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8DB5BD-45E0-904A-8D46-9DF8D854C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B4FC39C8-AA2B-244F-8E8D-B30ECD00F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60544944-F4FB-CD44-9454-E48BF911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70CA73E-A12D-034F-A1A7-992762B2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C539F0B7-1712-814D-A73F-816BB491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758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5304D-5AE9-1C46-9530-88FC706E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7DBADC-C80F-3C4A-8F39-75D276085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7D24D724-1A3D-ED47-9AFB-D281C199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FE0CE7BF-0946-4E44-A2EF-DB01E19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D2BB13B-7D1B-A342-BE46-94450B17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030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76D103-13BD-694A-9B11-EF198D4D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A81804E3-891C-FE4A-B545-B7A4D65D4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6BD89D0C-C165-D547-8E64-503FFB0C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46418C3-87BD-564C-A7FB-3974E6C3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46C178E-B654-574B-8418-CFE357EB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42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7BC8C-1544-CC45-9BD5-9846313D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9E9356-A1CE-124C-B668-8D6AF4353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377F4A-5638-9248-B67C-E063EA9B2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D4789213-C2E9-DE40-91D2-D27E7347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4EEA0AA8-D154-A24E-9E49-9717A3F03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E9CE4803-D518-084C-9A0E-E3631F43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15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2E6B8-7041-6648-8625-D2ACD03F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C651E7DF-3CB2-C04E-863B-4E926B739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A53606-DBA1-0542-A08C-51F2B7D1A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EEA9FB66-6149-E14C-BEB4-96FA4BAAE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D5DB1D-9A99-624E-A643-FABBCECCA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4F78BAF4-5B81-5C44-9E72-46A189C7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C723552B-6CE1-B549-AD9E-BCE2D1D86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B0BE3BE3-4D9D-8346-AC5D-F3DE3556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532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A4ABD-02C8-FC47-AC80-2F5B76BE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E02567FF-5FF4-E543-84D9-A6CBEF3F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F8829B82-5F78-A14F-97E8-35B3BD3F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E7230FDE-9E33-854B-B469-D288FE45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090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6DF9370C-6F4C-DD4D-830A-77A39CB0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3EFAA514-14D1-E241-84C8-FF6866A0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44BD2E9C-14AB-F840-9315-05A2C6D0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469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B63C0-BF07-2C4E-AD49-71019C3F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592AA4-A8A7-684D-9452-4605ACD7F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86F46A2A-C604-0E41-B659-09567B42C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7F760B90-1106-C845-91FD-201CC976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78900545-389B-A845-ABFC-75FB4E87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5866A3DF-D799-7A46-B625-F998E62A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289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701C9-536D-D548-99F4-B2832014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8730035-0D1F-FD4B-A192-E47029A44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83B0F170-E085-EB42-8E0E-67AF048AF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D2221CBF-F2A3-7E4D-A414-CDF74CAB6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0B1EC4A-C736-3B4E-98A3-27E92E1C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891AF06E-1936-E744-94F6-87CD49EC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5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7DF1E4BE-4DAC-ED4E-9021-78B0E899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F450FB5F-8668-AE48-92FF-BE12AE50E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2AADBEB6-6A18-0041-8B7A-3000F7BB2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4D38F-33CB-D240-8D31-DA8EFBAAF701}" type="datetimeFigureOut">
              <a:rPr lang="es-CO" smtClean="0"/>
              <a:t>1/02/2018</a:t>
            </a:fld>
            <a:endParaRPr lang="es-CO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C7E5AB9-BBD9-784D-8A58-03A46578C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4285AE8A-5728-ED41-8F43-077DF61F8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A6E4-9BFA-F24C-A960-E3F9C57A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326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 descr="Estabilidad macroeconómica como motor de digitalización.001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1086012" y="4632941"/>
              <a:ext cx="2744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400" dirty="0">
                  <a:solidFill>
                    <a:schemeClr val="bg1"/>
                  </a:solidFill>
                </a:rPr>
                <a:t>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6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tabilidad macroeconómica como motor de digitalización.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tabilidad macroeconómica como motor de digitalización.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3C8B6B-BB54-4F42-AC11-80D6781E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tabilidad macroeconómica como motor de digitalización.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tabilidad macroeconómica como motor de digitalización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tabilidad macroeconómica como motor de digitalización.0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Estabilidad macroeconómica como motor de digitalización.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" name="Grupo 1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" name="Imagen 4" descr="Estabilidad macroeconómica como motor de digitalización.006.jpe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3" name="CuadroTexto 2"/>
              <p:cNvSpPr txBox="1"/>
              <p:nvPr/>
            </p:nvSpPr>
            <p:spPr>
              <a:xfrm>
                <a:off x="10450219" y="465348"/>
                <a:ext cx="2872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´</a:t>
                </a:r>
              </a:p>
            </p:txBody>
          </p:sp>
        </p:grpSp>
        <p:sp>
          <p:nvSpPr>
            <p:cNvPr id="6" name="CuadroTexto 5"/>
            <p:cNvSpPr txBox="1"/>
            <p:nvPr/>
          </p:nvSpPr>
          <p:spPr>
            <a:xfrm>
              <a:off x="7485743" y="1695451"/>
              <a:ext cx="979714" cy="7651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s-CO" sz="6000" b="1" dirty="0" smtClean="0">
                  <a:solidFill>
                    <a:srgbClr val="00B0F0"/>
                  </a:solidFill>
                  <a:latin typeface="Telefonica" panose="00000500000000000000" pitchFamily="2" charset="0"/>
                  <a:ea typeface="Segoe UI Symbol" panose="020B0502040204020203" pitchFamily="34" charset="0"/>
                  <a:cs typeface="Segoe UI" panose="020B0502040204020203" pitchFamily="34" charset="0"/>
                </a:rPr>
                <a:t>45</a:t>
              </a:r>
              <a:endParaRPr lang="es-CO" sz="6000" b="1" dirty="0" smtClean="0">
                <a:solidFill>
                  <a:srgbClr val="00B0F0"/>
                </a:solidFill>
                <a:latin typeface="Telefonica" panose="00000500000000000000" pitchFamily="2" charset="0"/>
                <a:ea typeface="Segoe UI Symbol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8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 descr="Estabilidad macroeconómica como motor de digitalización.007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231900" y="4533900"/>
              <a:ext cx="3340100" cy="1292662"/>
            </a:xfrm>
            <a:prstGeom prst="rect">
              <a:avLst/>
            </a:prstGeom>
            <a:solidFill>
              <a:srgbClr val="EAEAEA"/>
            </a:solidFill>
          </p:spPr>
          <p:txBody>
            <a:bodyPr wrap="square" lIns="0" rtlCol="0">
              <a:spAutoFit/>
            </a:bodyPr>
            <a:lstStyle/>
            <a:p>
              <a:r>
                <a:rPr lang="es-CO" sz="2600" dirty="0" smtClean="0">
                  <a:solidFill>
                    <a:srgbClr val="114D73"/>
                  </a:solidFill>
                  <a:latin typeface="Telefonica" panose="00000500000000000000" pitchFamily="2" charset="0"/>
                  <a:ea typeface="Segoe UI Symbol" panose="020B0502040204020203" pitchFamily="34" charset="0"/>
                  <a:cs typeface="Segoe UI" panose="020B0502040204020203" pitchFamily="34" charset="0"/>
                </a:rPr>
                <a:t>Sector principalmente </a:t>
              </a:r>
              <a:r>
                <a:rPr lang="es-CO" sz="2600" dirty="0" smtClean="0">
                  <a:solidFill>
                    <a:srgbClr val="114D73"/>
                  </a:solidFill>
                  <a:latin typeface="Telefonica" panose="00000500000000000000" pitchFamily="2" charset="0"/>
                  <a:ea typeface="Segoe UI Symbol" panose="020B0502040204020203" pitchFamily="34" charset="0"/>
                  <a:cs typeface="Segoe UI" panose="020B0502040204020203" pitchFamily="34" charset="0"/>
                </a:rPr>
                <a:t>deflacionario</a:t>
              </a:r>
            </a:p>
            <a:p>
              <a:endParaRPr lang="es-CO" sz="26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1217386" y="2408447"/>
            <a:ext cx="3340100" cy="1292662"/>
          </a:xfrm>
          <a:prstGeom prst="rect">
            <a:avLst/>
          </a:prstGeom>
          <a:solidFill>
            <a:srgbClr val="EAEAEA"/>
          </a:solidFill>
        </p:spPr>
        <p:txBody>
          <a:bodyPr wrap="square" lIns="0" rtlCol="0">
            <a:spAutoFit/>
          </a:bodyPr>
          <a:lstStyle/>
          <a:p>
            <a:r>
              <a:rPr lang="es-CO" sz="2600" dirty="0" smtClean="0">
                <a:solidFill>
                  <a:srgbClr val="114D73"/>
                </a:solidFill>
                <a:latin typeface="Telefonica" panose="00000500000000000000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Coberturas cambiarias a través de derivados financieros</a:t>
            </a:r>
          </a:p>
        </p:txBody>
      </p:sp>
    </p:spTree>
    <p:extLst>
      <p:ext uri="{BB962C8B-B14F-4D97-AF65-F5344CB8AC3E}">
        <p14:creationId xmlns:p14="http://schemas.microsoft.com/office/powerpoint/2010/main" val="32150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tabilidad macroeconómica como motor de digitalización.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Imagen 1" descr="Estabilidad macroeconómica como motor de digitalización.009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913" y="4483046"/>
              <a:ext cx="190500" cy="247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2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</Words>
  <Application>Microsoft Office PowerPoint</Application>
  <PresentationFormat>Panorámica</PresentationFormat>
  <Paragraphs>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Segoe UI Symbol</vt:lpstr>
      <vt:lpstr>Telefonica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serna</dc:creator>
  <cp:lastModifiedBy>Jose Santiago Gomez Medina</cp:lastModifiedBy>
  <cp:revision>14</cp:revision>
  <dcterms:created xsi:type="dcterms:W3CDTF">2018-01-30T12:50:29Z</dcterms:created>
  <dcterms:modified xsi:type="dcterms:W3CDTF">2018-02-01T14:18:38Z</dcterms:modified>
</cp:coreProperties>
</file>