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  <p:sldMasterId id="2147493467" r:id="rId5"/>
    <p:sldMasterId id="2147493479" r:id="rId6"/>
    <p:sldMasterId id="2147493491" r:id="rId7"/>
  </p:sldMasterIdLst>
  <p:notesMasterIdLst>
    <p:notesMasterId r:id="rId31"/>
  </p:notesMasterIdLst>
  <p:sldIdLst>
    <p:sldId id="256" r:id="rId8"/>
    <p:sldId id="268" r:id="rId9"/>
    <p:sldId id="320" r:id="rId10"/>
    <p:sldId id="321" r:id="rId11"/>
    <p:sldId id="262" r:id="rId12"/>
    <p:sldId id="303" r:id="rId13"/>
    <p:sldId id="265" r:id="rId14"/>
    <p:sldId id="301" r:id="rId15"/>
    <p:sldId id="322" r:id="rId16"/>
    <p:sldId id="318" r:id="rId17"/>
    <p:sldId id="310" r:id="rId18"/>
    <p:sldId id="317" r:id="rId19"/>
    <p:sldId id="274" r:id="rId20"/>
    <p:sldId id="319" r:id="rId21"/>
    <p:sldId id="295" r:id="rId22"/>
    <p:sldId id="324" r:id="rId23"/>
    <p:sldId id="282" r:id="rId24"/>
    <p:sldId id="316" r:id="rId25"/>
    <p:sldId id="296" r:id="rId26"/>
    <p:sldId id="275" r:id="rId27"/>
    <p:sldId id="323" r:id="rId28"/>
    <p:sldId id="276" r:id="rId29"/>
    <p:sldId id="277" r:id="rId30"/>
  </p:sldIdLst>
  <p:sldSz cx="25026938" cy="8285163"/>
  <p:notesSz cx="6858000" cy="9144000"/>
  <p:defaultTextStyle>
    <a:defPPr>
      <a:defRPr lang="en-US"/>
    </a:defPPr>
    <a:lvl1pPr marL="0" algn="l" defTabSz="1024951" rtl="0" eaLnBrk="1" latinLnBrk="0" hangingPunct="1">
      <a:defRPr sz="4000" kern="1200">
        <a:solidFill>
          <a:schemeClr val="tx1"/>
        </a:solidFill>
        <a:latin typeface="+mn-lt"/>
        <a:ea typeface="+mn-ea"/>
        <a:cs typeface="+mn-cs"/>
      </a:defRPr>
    </a:lvl1pPr>
    <a:lvl2pPr marL="1024951" algn="l" defTabSz="1024951" rtl="0" eaLnBrk="1" latinLnBrk="0" hangingPunct="1">
      <a:defRPr sz="4000" kern="1200">
        <a:solidFill>
          <a:schemeClr val="tx1"/>
        </a:solidFill>
        <a:latin typeface="+mn-lt"/>
        <a:ea typeface="+mn-ea"/>
        <a:cs typeface="+mn-cs"/>
      </a:defRPr>
    </a:lvl2pPr>
    <a:lvl3pPr marL="2049902" algn="l" defTabSz="1024951" rtl="0" eaLnBrk="1" latinLnBrk="0" hangingPunct="1">
      <a:defRPr sz="4000" kern="1200">
        <a:solidFill>
          <a:schemeClr val="tx1"/>
        </a:solidFill>
        <a:latin typeface="+mn-lt"/>
        <a:ea typeface="+mn-ea"/>
        <a:cs typeface="+mn-cs"/>
      </a:defRPr>
    </a:lvl3pPr>
    <a:lvl4pPr marL="3074853" algn="l" defTabSz="1024951" rtl="0" eaLnBrk="1" latinLnBrk="0" hangingPunct="1">
      <a:defRPr sz="4000" kern="1200">
        <a:solidFill>
          <a:schemeClr val="tx1"/>
        </a:solidFill>
        <a:latin typeface="+mn-lt"/>
        <a:ea typeface="+mn-ea"/>
        <a:cs typeface="+mn-cs"/>
      </a:defRPr>
    </a:lvl4pPr>
    <a:lvl5pPr marL="4099804" algn="l" defTabSz="1024951" rtl="0" eaLnBrk="1" latinLnBrk="0" hangingPunct="1">
      <a:defRPr sz="4000" kern="1200">
        <a:solidFill>
          <a:schemeClr val="tx1"/>
        </a:solidFill>
        <a:latin typeface="+mn-lt"/>
        <a:ea typeface="+mn-ea"/>
        <a:cs typeface="+mn-cs"/>
      </a:defRPr>
    </a:lvl5pPr>
    <a:lvl6pPr marL="5124755" algn="l" defTabSz="1024951" rtl="0" eaLnBrk="1" latinLnBrk="0" hangingPunct="1">
      <a:defRPr sz="4000" kern="1200">
        <a:solidFill>
          <a:schemeClr val="tx1"/>
        </a:solidFill>
        <a:latin typeface="+mn-lt"/>
        <a:ea typeface="+mn-ea"/>
        <a:cs typeface="+mn-cs"/>
      </a:defRPr>
    </a:lvl6pPr>
    <a:lvl7pPr marL="6149706" algn="l" defTabSz="1024951" rtl="0" eaLnBrk="1" latinLnBrk="0" hangingPunct="1">
      <a:defRPr sz="4000" kern="1200">
        <a:solidFill>
          <a:schemeClr val="tx1"/>
        </a:solidFill>
        <a:latin typeface="+mn-lt"/>
        <a:ea typeface="+mn-ea"/>
        <a:cs typeface="+mn-cs"/>
      </a:defRPr>
    </a:lvl7pPr>
    <a:lvl8pPr marL="7174657" algn="l" defTabSz="1024951" rtl="0" eaLnBrk="1" latinLnBrk="0" hangingPunct="1">
      <a:defRPr sz="4000" kern="1200">
        <a:solidFill>
          <a:schemeClr val="tx1"/>
        </a:solidFill>
        <a:latin typeface="+mn-lt"/>
        <a:ea typeface="+mn-ea"/>
        <a:cs typeface="+mn-cs"/>
      </a:defRPr>
    </a:lvl8pPr>
    <a:lvl9pPr marL="8199608" algn="l" defTabSz="1024951" rtl="0" eaLnBrk="1" latinLnBrk="0" hangingPunct="1">
      <a:defRPr sz="4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10">
          <p15:clr>
            <a:srgbClr val="A4A3A4"/>
          </p15:clr>
        </p15:guide>
        <p15:guide id="2" pos="788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7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Estilo oscuro 1 - Énfasis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660B408-B3CF-4A94-85FC-2B1E0A45F4A2}" styleName="Estilo oscuro 2 - Énfasis 1/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89" autoAdjust="0"/>
    <p:restoredTop sz="94660"/>
  </p:normalViewPr>
  <p:slideViewPr>
    <p:cSldViewPr snapToGrid="0" snapToObjects="1">
      <p:cViewPr varScale="1">
        <p:scale>
          <a:sx n="39" d="100"/>
          <a:sy n="39" d="100"/>
        </p:scale>
        <p:origin x="72" y="576"/>
      </p:cViewPr>
      <p:guideLst>
        <p:guide orient="horz" pos="2610"/>
        <p:guide pos="788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P:\Users\m_garzon\Desktop\tablas%20asobancari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Hoja1!$C$20</c:f>
              <c:strCache>
                <c:ptCount val="1"/>
                <c:pt idx="0">
                  <c:v>Total de personas participantes        </c:v>
                </c:pt>
              </c:strCache>
            </c:strRef>
          </c:tx>
          <c:dLbls>
            <c:dLbl>
              <c:idx val="2"/>
              <c:layout>
                <c:manualLayout>
                  <c:x val="-0.22323200464013099"/>
                  <c:y val="0.177594389237031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Hoja1!$D$19:$H$19</c:f>
              <c:strCache>
                <c:ptCount val="5"/>
                <c:pt idx="0">
                  <c:v>Sector privado</c:v>
                </c:pt>
                <c:pt idx="1">
                  <c:v>Sector público</c:v>
                </c:pt>
                <c:pt idx="2">
                  <c:v>Sociedad civil</c:v>
                </c:pt>
                <c:pt idx="3">
                  <c:v>Academia</c:v>
                </c:pt>
                <c:pt idx="4">
                  <c:v>Gremios</c:v>
                </c:pt>
              </c:strCache>
            </c:strRef>
          </c:cat>
          <c:val>
            <c:numRef>
              <c:f>Hoja1!$D$20:$H$20</c:f>
              <c:numCache>
                <c:formatCode>General</c:formatCode>
                <c:ptCount val="5"/>
                <c:pt idx="0">
                  <c:v>314</c:v>
                </c:pt>
                <c:pt idx="1">
                  <c:v>133</c:v>
                </c:pt>
                <c:pt idx="2">
                  <c:v>12</c:v>
                </c:pt>
                <c:pt idx="3">
                  <c:v>11</c:v>
                </c:pt>
                <c:pt idx="4">
                  <c:v>11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3200" b="0">
          <a:solidFill>
            <a:schemeClr val="tx1"/>
          </a:solidFill>
        </a:defRPr>
      </a:pPr>
      <a:endParaRPr lang="es-CO"/>
    </a:p>
  </c:txPr>
  <c:externalData r:id="rId1">
    <c:autoUpdate val="0"/>
  </c:externalData>
</c:chartSpace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7.jpeg"/><Relationship Id="rId4" Type="http://schemas.openxmlformats.org/officeDocument/2006/relationships/image" Target="../media/image60.pn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image" Target="../media/image61.png"/><Relationship Id="rId6" Type="http://schemas.openxmlformats.org/officeDocument/2006/relationships/image" Target="../media/image11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7.png"/><Relationship Id="rId1" Type="http://schemas.openxmlformats.org/officeDocument/2006/relationships/image" Target="../media/image66.png"/><Relationship Id="rId4" Type="http://schemas.openxmlformats.org/officeDocument/2006/relationships/image" Target="../media/image68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7.jpeg"/><Relationship Id="rId4" Type="http://schemas.openxmlformats.org/officeDocument/2006/relationships/image" Target="../media/image60.pn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image" Target="../media/image61.png"/><Relationship Id="rId6" Type="http://schemas.openxmlformats.org/officeDocument/2006/relationships/image" Target="../media/image11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7.png"/><Relationship Id="rId1" Type="http://schemas.openxmlformats.org/officeDocument/2006/relationships/image" Target="../media/image66.png"/><Relationship Id="rId4" Type="http://schemas.openxmlformats.org/officeDocument/2006/relationships/image" Target="../media/image68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1FB818-DB41-0840-9C51-614FB8EE3DAF}" type="doc">
      <dgm:prSet loTypeId="urn:microsoft.com/office/officeart/2005/8/layout/default" loCatId="" qsTypeId="urn:microsoft.com/office/officeart/2005/8/quickstyle/simple4" qsCatId="simple" csTypeId="urn:microsoft.com/office/officeart/2005/8/colors/accent0_2" csCatId="mainScheme"/>
      <dgm:spPr/>
      <dgm:t>
        <a:bodyPr/>
        <a:lstStyle/>
        <a:p>
          <a:endParaRPr lang="es-ES"/>
        </a:p>
      </dgm:t>
    </dgm:pt>
    <dgm:pt modelId="{CA088EEA-3E45-EB4F-A3E5-ED1FE6E5B066}">
      <dgm:prSet/>
      <dgm:spPr/>
      <dgm:t>
        <a:bodyPr/>
        <a:lstStyle/>
        <a:p>
          <a:pPr rtl="0"/>
          <a:r>
            <a:rPr lang="es-ES" b="1" smtClean="0"/>
            <a:t>Desconfianza entre los sectores público y privado. </a:t>
          </a:r>
          <a:endParaRPr lang="es-ES"/>
        </a:p>
      </dgm:t>
    </dgm:pt>
    <dgm:pt modelId="{BD7FC8E8-B818-3D4F-8146-C48492F7292B}" type="parTrans" cxnId="{942FF22B-B809-B741-98EA-4AEC5659C1B5}">
      <dgm:prSet/>
      <dgm:spPr/>
      <dgm:t>
        <a:bodyPr/>
        <a:lstStyle/>
        <a:p>
          <a:endParaRPr lang="es-ES"/>
        </a:p>
      </dgm:t>
    </dgm:pt>
    <dgm:pt modelId="{4207F7BB-2E2B-F341-A0B2-2EB62A83146B}" type="sibTrans" cxnId="{942FF22B-B809-B741-98EA-4AEC5659C1B5}">
      <dgm:prSet/>
      <dgm:spPr/>
      <dgm:t>
        <a:bodyPr/>
        <a:lstStyle/>
        <a:p>
          <a:endParaRPr lang="es-ES"/>
        </a:p>
      </dgm:t>
    </dgm:pt>
    <dgm:pt modelId="{A3D34403-214E-D64F-BB8D-F830F9EE8208}">
      <dgm:prSet/>
      <dgm:spPr/>
      <dgm:t>
        <a:bodyPr/>
        <a:lstStyle/>
        <a:p>
          <a:pPr rtl="0"/>
          <a:r>
            <a:rPr lang="es-ES" b="1" smtClean="0"/>
            <a:t>Desconocimiento de la normatividad. </a:t>
          </a:r>
          <a:endParaRPr lang="es-ES"/>
        </a:p>
      </dgm:t>
    </dgm:pt>
    <dgm:pt modelId="{7E4F62FA-C4AE-7A4C-9F80-C83344E58816}" type="parTrans" cxnId="{43DFA229-093F-A444-848B-413C55CCA3BD}">
      <dgm:prSet/>
      <dgm:spPr/>
      <dgm:t>
        <a:bodyPr/>
        <a:lstStyle/>
        <a:p>
          <a:endParaRPr lang="es-ES"/>
        </a:p>
      </dgm:t>
    </dgm:pt>
    <dgm:pt modelId="{BB5D6486-FAC0-9843-B27C-4BAFE73CA1D3}" type="sibTrans" cxnId="{43DFA229-093F-A444-848B-413C55CCA3BD}">
      <dgm:prSet/>
      <dgm:spPr/>
      <dgm:t>
        <a:bodyPr/>
        <a:lstStyle/>
        <a:p>
          <a:endParaRPr lang="es-ES"/>
        </a:p>
      </dgm:t>
    </dgm:pt>
    <dgm:pt modelId="{975C2E39-CA7F-8C47-B27D-F6B492C1D39B}">
      <dgm:prSet/>
      <dgm:spPr/>
      <dgm:t>
        <a:bodyPr/>
        <a:lstStyle/>
        <a:p>
          <a:pPr rtl="0"/>
          <a:r>
            <a:rPr lang="es-ES" b="1" smtClean="0"/>
            <a:t>Aplicación, cumplimiento y eficacia. </a:t>
          </a:r>
          <a:endParaRPr lang="es-ES"/>
        </a:p>
      </dgm:t>
    </dgm:pt>
    <dgm:pt modelId="{AFFC59D8-C51B-804B-9A1C-327E5A10BF86}" type="parTrans" cxnId="{69611202-7EFA-6240-BAD4-F504AE6994E4}">
      <dgm:prSet/>
      <dgm:spPr/>
      <dgm:t>
        <a:bodyPr/>
        <a:lstStyle/>
        <a:p>
          <a:endParaRPr lang="es-ES"/>
        </a:p>
      </dgm:t>
    </dgm:pt>
    <dgm:pt modelId="{82DFE387-00DA-BF47-9106-123D25E82AE4}" type="sibTrans" cxnId="{69611202-7EFA-6240-BAD4-F504AE6994E4}">
      <dgm:prSet/>
      <dgm:spPr/>
      <dgm:t>
        <a:bodyPr/>
        <a:lstStyle/>
        <a:p>
          <a:endParaRPr lang="es-ES"/>
        </a:p>
      </dgm:t>
    </dgm:pt>
    <dgm:pt modelId="{D757CDF9-BFC3-FF47-ADDF-21DE1E82EB34}" type="pres">
      <dgm:prSet presAssocID="{B21FB818-DB41-0840-9C51-614FB8EE3DA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85FD98CA-D40D-DD49-B61A-66BB74CA2E9E}" type="pres">
      <dgm:prSet presAssocID="{CA088EEA-3E45-EB4F-A3E5-ED1FE6E5B066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B4167F7-7706-E941-87FE-9B621F779EA1}" type="pres">
      <dgm:prSet presAssocID="{4207F7BB-2E2B-F341-A0B2-2EB62A83146B}" presName="sibTrans" presStyleCnt="0"/>
      <dgm:spPr/>
    </dgm:pt>
    <dgm:pt modelId="{681852CB-3CB1-9B49-BD19-9E170741D3C0}" type="pres">
      <dgm:prSet presAssocID="{A3D34403-214E-D64F-BB8D-F830F9EE8208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CD4FD43-D2AA-4847-92F2-215E6338A235}" type="pres">
      <dgm:prSet presAssocID="{BB5D6486-FAC0-9843-B27C-4BAFE73CA1D3}" presName="sibTrans" presStyleCnt="0"/>
      <dgm:spPr/>
    </dgm:pt>
    <dgm:pt modelId="{2F3C2473-7B00-8C4B-9EEB-AA7001475691}" type="pres">
      <dgm:prSet presAssocID="{975C2E39-CA7F-8C47-B27D-F6B492C1D39B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69611202-7EFA-6240-BAD4-F504AE6994E4}" srcId="{B21FB818-DB41-0840-9C51-614FB8EE3DAF}" destId="{975C2E39-CA7F-8C47-B27D-F6B492C1D39B}" srcOrd="2" destOrd="0" parTransId="{AFFC59D8-C51B-804B-9A1C-327E5A10BF86}" sibTransId="{82DFE387-00DA-BF47-9106-123D25E82AE4}"/>
    <dgm:cxn modelId="{E32FE751-32C9-D645-A546-D752CB7DBE4B}" type="presOf" srcId="{975C2E39-CA7F-8C47-B27D-F6B492C1D39B}" destId="{2F3C2473-7B00-8C4B-9EEB-AA7001475691}" srcOrd="0" destOrd="0" presId="urn:microsoft.com/office/officeart/2005/8/layout/default"/>
    <dgm:cxn modelId="{942FF22B-B809-B741-98EA-4AEC5659C1B5}" srcId="{B21FB818-DB41-0840-9C51-614FB8EE3DAF}" destId="{CA088EEA-3E45-EB4F-A3E5-ED1FE6E5B066}" srcOrd="0" destOrd="0" parTransId="{BD7FC8E8-B818-3D4F-8146-C48492F7292B}" sibTransId="{4207F7BB-2E2B-F341-A0B2-2EB62A83146B}"/>
    <dgm:cxn modelId="{DDC5F824-CCC3-8345-B5ED-E44BEF596A2D}" type="presOf" srcId="{A3D34403-214E-D64F-BB8D-F830F9EE8208}" destId="{681852CB-3CB1-9B49-BD19-9E170741D3C0}" srcOrd="0" destOrd="0" presId="urn:microsoft.com/office/officeart/2005/8/layout/default"/>
    <dgm:cxn modelId="{5FD705E0-1098-304E-874B-A5AE49AB076D}" type="presOf" srcId="{B21FB818-DB41-0840-9C51-614FB8EE3DAF}" destId="{D757CDF9-BFC3-FF47-ADDF-21DE1E82EB34}" srcOrd="0" destOrd="0" presId="urn:microsoft.com/office/officeart/2005/8/layout/default"/>
    <dgm:cxn modelId="{43DFA229-093F-A444-848B-413C55CCA3BD}" srcId="{B21FB818-DB41-0840-9C51-614FB8EE3DAF}" destId="{A3D34403-214E-D64F-BB8D-F830F9EE8208}" srcOrd="1" destOrd="0" parTransId="{7E4F62FA-C4AE-7A4C-9F80-C83344E58816}" sibTransId="{BB5D6486-FAC0-9843-B27C-4BAFE73CA1D3}"/>
    <dgm:cxn modelId="{42B9A04A-A68B-0645-93DA-58588206F6BC}" type="presOf" srcId="{CA088EEA-3E45-EB4F-A3E5-ED1FE6E5B066}" destId="{85FD98CA-D40D-DD49-B61A-66BB74CA2E9E}" srcOrd="0" destOrd="0" presId="urn:microsoft.com/office/officeart/2005/8/layout/default"/>
    <dgm:cxn modelId="{23C944D5-695D-8A44-B3C4-1D652A19493B}" type="presParOf" srcId="{D757CDF9-BFC3-FF47-ADDF-21DE1E82EB34}" destId="{85FD98CA-D40D-DD49-B61A-66BB74CA2E9E}" srcOrd="0" destOrd="0" presId="urn:microsoft.com/office/officeart/2005/8/layout/default"/>
    <dgm:cxn modelId="{223D51D0-7F97-8844-9EDC-ADF57D2EB1F3}" type="presParOf" srcId="{D757CDF9-BFC3-FF47-ADDF-21DE1E82EB34}" destId="{CB4167F7-7706-E941-87FE-9B621F779EA1}" srcOrd="1" destOrd="0" presId="urn:microsoft.com/office/officeart/2005/8/layout/default"/>
    <dgm:cxn modelId="{2B557ECD-9F74-0246-90C2-842698B9B601}" type="presParOf" srcId="{D757CDF9-BFC3-FF47-ADDF-21DE1E82EB34}" destId="{681852CB-3CB1-9B49-BD19-9E170741D3C0}" srcOrd="2" destOrd="0" presId="urn:microsoft.com/office/officeart/2005/8/layout/default"/>
    <dgm:cxn modelId="{49561252-DF7C-F84A-8939-33468FE10873}" type="presParOf" srcId="{D757CDF9-BFC3-FF47-ADDF-21DE1E82EB34}" destId="{5CD4FD43-D2AA-4847-92F2-215E6338A235}" srcOrd="3" destOrd="0" presId="urn:microsoft.com/office/officeart/2005/8/layout/default"/>
    <dgm:cxn modelId="{DBE698BD-B7E1-4749-B323-FBFDED5149A0}" type="presParOf" srcId="{D757CDF9-BFC3-FF47-ADDF-21DE1E82EB34}" destId="{2F3C2473-7B00-8C4B-9EEB-AA7001475691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2CF09B9-1CBE-46EC-BEA4-67648B94CA61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es-CO"/>
        </a:p>
      </dgm:t>
    </dgm:pt>
    <dgm:pt modelId="{A451CABF-8298-4914-B2B0-81F16ED34262}">
      <dgm:prSet phldrT="[Texto]"/>
      <dgm:spPr/>
      <dgm:t>
        <a:bodyPr/>
        <a:lstStyle/>
        <a:p>
          <a:r>
            <a:rPr lang="es-ES_tradnl" b="1" smtClean="0">
              <a:solidFill>
                <a:schemeClr val="accent5">
                  <a:lumMod val="75000"/>
                </a:schemeClr>
              </a:solidFill>
            </a:rPr>
            <a:t>Gemma Aiolfi, cofundadora del Instituto de Gobernanza de Basilea (Suiza)</a:t>
          </a:r>
          <a:endParaRPr lang="es-CO" b="1" dirty="0">
            <a:solidFill>
              <a:schemeClr val="accent5">
                <a:lumMod val="75000"/>
              </a:schemeClr>
            </a:solidFill>
          </a:endParaRPr>
        </a:p>
      </dgm:t>
    </dgm:pt>
    <dgm:pt modelId="{3A814540-0764-4F64-A318-3F432ECE0848}" type="parTrans" cxnId="{63ABC1D6-186A-4188-8C33-471DC1F1E7A9}">
      <dgm:prSet/>
      <dgm:spPr/>
      <dgm:t>
        <a:bodyPr/>
        <a:lstStyle/>
        <a:p>
          <a:endParaRPr lang="es-CO"/>
        </a:p>
      </dgm:t>
    </dgm:pt>
    <dgm:pt modelId="{AF4FC540-D1DE-437E-8792-A6D9B139CAA1}" type="sibTrans" cxnId="{63ABC1D6-186A-4188-8C33-471DC1F1E7A9}">
      <dgm:prSet/>
      <dgm:spPr/>
      <dgm:t>
        <a:bodyPr/>
        <a:lstStyle/>
        <a:p>
          <a:endParaRPr lang="es-CO"/>
        </a:p>
      </dgm:t>
    </dgm:pt>
    <dgm:pt modelId="{12881ED9-4E0C-4F5F-A91D-C1F1D238FDFB}">
      <dgm:prSet phldrT="[Texto]"/>
      <dgm:spPr/>
      <dgm:t>
        <a:bodyPr/>
        <a:lstStyle/>
        <a:p>
          <a:r>
            <a:rPr lang="es-CO" b="1" dirty="0" err="1" smtClean="0">
              <a:solidFill>
                <a:schemeClr val="accent5">
                  <a:lumMod val="75000"/>
                </a:schemeClr>
              </a:solidFill>
            </a:rPr>
            <a:t>Matteson</a:t>
          </a:r>
          <a:r>
            <a:rPr lang="es-CO" b="1" dirty="0" smtClean="0">
              <a:solidFill>
                <a:schemeClr val="accent5">
                  <a:lumMod val="75000"/>
                </a:schemeClr>
              </a:solidFill>
            </a:rPr>
            <a:t> Ellis, experto en programas de cumplimiento en anticorrupción de la firma Miller &amp; </a:t>
          </a:r>
          <a:r>
            <a:rPr lang="es-CO" b="1" dirty="0" err="1" smtClean="0">
              <a:solidFill>
                <a:schemeClr val="accent5">
                  <a:lumMod val="75000"/>
                </a:schemeClr>
              </a:solidFill>
            </a:rPr>
            <a:t>Chevalier</a:t>
          </a:r>
          <a:r>
            <a:rPr lang="es-CO" b="1" dirty="0" smtClean="0">
              <a:solidFill>
                <a:schemeClr val="accent5">
                  <a:lumMod val="75000"/>
                </a:schemeClr>
              </a:solidFill>
            </a:rPr>
            <a:t> (Estados Unidos)</a:t>
          </a:r>
          <a:endParaRPr lang="es-CO" b="1" dirty="0">
            <a:solidFill>
              <a:schemeClr val="accent5">
                <a:lumMod val="75000"/>
              </a:schemeClr>
            </a:solidFill>
          </a:endParaRPr>
        </a:p>
      </dgm:t>
    </dgm:pt>
    <dgm:pt modelId="{7EAA75BC-4531-43FE-98F4-8D9275006206}" type="parTrans" cxnId="{6538C221-5FB8-4079-AAE0-98DB1BADB408}">
      <dgm:prSet/>
      <dgm:spPr/>
      <dgm:t>
        <a:bodyPr/>
        <a:lstStyle/>
        <a:p>
          <a:endParaRPr lang="es-CO"/>
        </a:p>
      </dgm:t>
    </dgm:pt>
    <dgm:pt modelId="{09657295-2511-48EF-B50F-EA3F38C8B2DE}" type="sibTrans" cxnId="{6538C221-5FB8-4079-AAE0-98DB1BADB408}">
      <dgm:prSet/>
      <dgm:spPr/>
      <dgm:t>
        <a:bodyPr/>
        <a:lstStyle/>
        <a:p>
          <a:endParaRPr lang="es-CO"/>
        </a:p>
      </dgm:t>
    </dgm:pt>
    <dgm:pt modelId="{A6B688E5-0C72-4759-AEEA-FDF72A76897D}">
      <dgm:prSet phldrT="[Texto]"/>
      <dgm:spPr/>
      <dgm:t>
        <a:bodyPr/>
        <a:lstStyle/>
        <a:p>
          <a:r>
            <a:rPr lang="es-CO" b="1" smtClean="0">
              <a:solidFill>
                <a:schemeClr val="accent5">
                  <a:lumMod val="75000"/>
                </a:schemeClr>
              </a:solidFill>
            </a:rPr>
            <a:t>Lorenzo Salazar, Fiscal General Delegado ante el Tribunal de Apelación de Napolés (Italia)</a:t>
          </a:r>
          <a:endParaRPr lang="es-CO" b="1" dirty="0">
            <a:solidFill>
              <a:schemeClr val="accent5">
                <a:lumMod val="75000"/>
              </a:schemeClr>
            </a:solidFill>
          </a:endParaRPr>
        </a:p>
      </dgm:t>
    </dgm:pt>
    <dgm:pt modelId="{EE7F5F3C-9166-4A1B-9919-A203049BE735}" type="parTrans" cxnId="{78590119-E2D6-4B67-BE21-CB540464A530}">
      <dgm:prSet/>
      <dgm:spPr/>
      <dgm:t>
        <a:bodyPr/>
        <a:lstStyle/>
        <a:p>
          <a:endParaRPr lang="es-CO"/>
        </a:p>
      </dgm:t>
    </dgm:pt>
    <dgm:pt modelId="{0F0DB639-561D-45B8-86A2-BB91FC91CA07}" type="sibTrans" cxnId="{78590119-E2D6-4B67-BE21-CB540464A530}">
      <dgm:prSet/>
      <dgm:spPr/>
      <dgm:t>
        <a:bodyPr/>
        <a:lstStyle/>
        <a:p>
          <a:endParaRPr lang="es-CO"/>
        </a:p>
      </dgm:t>
    </dgm:pt>
    <dgm:pt modelId="{BFA4A6E5-F3DF-4ED5-BEF0-E8558F54EF9A}">
      <dgm:prSet custT="1"/>
      <dgm:spPr/>
      <dgm:t>
        <a:bodyPr/>
        <a:lstStyle/>
        <a:p>
          <a:endParaRPr lang="es-CO" sz="1700" b="1" dirty="0" smtClean="0">
            <a:solidFill>
              <a:schemeClr val="accent5">
                <a:lumMod val="75000"/>
              </a:schemeClr>
            </a:solidFill>
          </a:endParaRPr>
        </a:p>
        <a:p>
          <a:r>
            <a:rPr lang="es-CO" sz="1700" b="1" dirty="0" smtClean="0">
              <a:solidFill>
                <a:schemeClr val="accent5">
                  <a:lumMod val="75000"/>
                </a:schemeClr>
              </a:solidFill>
            </a:rPr>
            <a:t>Camilo Enciso, Ex-Secretario de Transparencia</a:t>
          </a:r>
        </a:p>
        <a:p>
          <a:r>
            <a:rPr lang="es-CO" sz="1700" b="1" dirty="0" smtClean="0">
              <a:solidFill>
                <a:schemeClr val="accent5">
                  <a:lumMod val="75000"/>
                </a:schemeClr>
              </a:solidFill>
            </a:rPr>
            <a:t>Bo </a:t>
          </a:r>
          <a:r>
            <a:rPr lang="es-CO" sz="1700" b="1" dirty="0" err="1" smtClean="0">
              <a:solidFill>
                <a:schemeClr val="accent5">
                  <a:lumMod val="75000"/>
                </a:schemeClr>
              </a:solidFill>
            </a:rPr>
            <a:t>Mathiesen</a:t>
          </a:r>
          <a:r>
            <a:rPr lang="es-CO" sz="1700" b="1" dirty="0" smtClean="0">
              <a:solidFill>
                <a:schemeClr val="accent5">
                  <a:lumMod val="75000"/>
                </a:schemeClr>
              </a:solidFill>
            </a:rPr>
            <a:t>, Representante UNODC</a:t>
          </a:r>
        </a:p>
        <a:p>
          <a:r>
            <a:rPr lang="es-CO" sz="1700" b="1" dirty="0" smtClean="0">
              <a:solidFill>
                <a:schemeClr val="accent5">
                  <a:lumMod val="75000"/>
                </a:schemeClr>
              </a:solidFill>
            </a:rPr>
            <a:t>Juan Antonio Duque, Superintendente Delegado para Asuntos Económicos y Contables - Superintendencia de Sociedades</a:t>
          </a:r>
        </a:p>
        <a:p>
          <a:r>
            <a:rPr lang="es-CO" sz="1700" b="1" dirty="0" smtClean="0">
              <a:solidFill>
                <a:schemeClr val="accent5">
                  <a:lumMod val="75000"/>
                </a:schemeClr>
              </a:solidFill>
            </a:rPr>
            <a:t> </a:t>
          </a:r>
          <a:endParaRPr lang="es-CO" sz="1700" b="1" dirty="0">
            <a:solidFill>
              <a:schemeClr val="accent5">
                <a:lumMod val="75000"/>
              </a:schemeClr>
            </a:solidFill>
          </a:endParaRPr>
        </a:p>
      </dgm:t>
    </dgm:pt>
    <dgm:pt modelId="{E21B4E7C-5F02-4FE2-817F-C0ABFE41A6CA}" type="parTrans" cxnId="{541A4796-F4BE-4C83-A50B-61F4E4696691}">
      <dgm:prSet/>
      <dgm:spPr/>
      <dgm:t>
        <a:bodyPr/>
        <a:lstStyle/>
        <a:p>
          <a:endParaRPr lang="es-CO"/>
        </a:p>
      </dgm:t>
    </dgm:pt>
    <dgm:pt modelId="{709EDFFF-909B-41D5-A7A8-D90A847E5B95}" type="sibTrans" cxnId="{541A4796-F4BE-4C83-A50B-61F4E4696691}">
      <dgm:prSet/>
      <dgm:spPr/>
      <dgm:t>
        <a:bodyPr/>
        <a:lstStyle/>
        <a:p>
          <a:endParaRPr lang="es-CO"/>
        </a:p>
      </dgm:t>
    </dgm:pt>
    <dgm:pt modelId="{241CBA7B-4FB2-47B6-A8FB-DC02F86F3049}" type="pres">
      <dgm:prSet presAssocID="{92CF09B9-1CBE-46EC-BEA4-67648B94CA6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9F15BDC7-636B-4EFB-8D97-D62BDA0FB275}" type="pres">
      <dgm:prSet presAssocID="{BFA4A6E5-F3DF-4ED5-BEF0-E8558F54EF9A}" presName="composite" presStyleCnt="0"/>
      <dgm:spPr/>
    </dgm:pt>
    <dgm:pt modelId="{EF2E69EC-A75B-4E50-B6D4-88BE7A855369}" type="pres">
      <dgm:prSet presAssocID="{BFA4A6E5-F3DF-4ED5-BEF0-E8558F54EF9A}" presName="rect1" presStyleLbl="b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CO"/>
        </a:p>
      </dgm:t>
    </dgm:pt>
    <dgm:pt modelId="{DF5F3A39-8508-45C6-B5CF-E6E861364AB4}" type="pres">
      <dgm:prSet presAssocID="{BFA4A6E5-F3DF-4ED5-BEF0-E8558F54EF9A}" presName="wedgeRectCallout1" presStyleLbl="node1" presStyleIdx="0" presStyleCnt="4" custScaleX="136081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2C0E682F-97E0-49C4-AA3F-99BD6F14832E}" type="pres">
      <dgm:prSet presAssocID="{709EDFFF-909B-41D5-A7A8-D90A847E5B95}" presName="sibTrans" presStyleCnt="0"/>
      <dgm:spPr/>
    </dgm:pt>
    <dgm:pt modelId="{A6D092A7-5379-4D71-8EB8-9E2746C341BD}" type="pres">
      <dgm:prSet presAssocID="{A451CABF-8298-4914-B2B0-81F16ED34262}" presName="composite" presStyleCnt="0"/>
      <dgm:spPr/>
    </dgm:pt>
    <dgm:pt modelId="{3E7AFE84-1BC7-4D7F-BF5F-FCF8CB938A2A}" type="pres">
      <dgm:prSet presAssocID="{A451CABF-8298-4914-B2B0-81F16ED34262}" presName="rect1" presStyleLbl="b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CO"/>
        </a:p>
      </dgm:t>
    </dgm:pt>
    <dgm:pt modelId="{11848362-22DA-45E9-9256-88E961B383CC}" type="pres">
      <dgm:prSet presAssocID="{A451CABF-8298-4914-B2B0-81F16ED34262}" presName="wedgeRectCallout1" presStyleLbl="node1" presStyleIdx="1" presStyleCnt="4" custScaleX="11663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D6B59833-D94E-44A5-AD09-88C1037376F9}" type="pres">
      <dgm:prSet presAssocID="{AF4FC540-D1DE-437E-8792-A6D9B139CAA1}" presName="sibTrans" presStyleCnt="0"/>
      <dgm:spPr/>
    </dgm:pt>
    <dgm:pt modelId="{30AC0F9F-755F-4BD7-9D73-5F5B90FB9661}" type="pres">
      <dgm:prSet presAssocID="{12881ED9-4E0C-4F5F-A91D-C1F1D238FDFB}" presName="composite" presStyleCnt="0"/>
      <dgm:spPr/>
    </dgm:pt>
    <dgm:pt modelId="{CCFA2F92-5A42-4B1C-BBD6-820890214B18}" type="pres">
      <dgm:prSet presAssocID="{12881ED9-4E0C-4F5F-A91D-C1F1D238FDFB}" presName="rect1" presStyleLbl="b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CO"/>
        </a:p>
      </dgm:t>
    </dgm:pt>
    <dgm:pt modelId="{6604275C-A660-40AB-B66E-6CDA8F4872F9}" type="pres">
      <dgm:prSet presAssocID="{12881ED9-4E0C-4F5F-A91D-C1F1D238FDFB}" presName="wedgeRectCallout1" presStyleLbl="node1" presStyleIdx="2" presStyleCnt="4" custScaleX="11663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53B290D9-1923-4FE7-9600-773FB705B849}" type="pres">
      <dgm:prSet presAssocID="{09657295-2511-48EF-B50F-EA3F38C8B2DE}" presName="sibTrans" presStyleCnt="0"/>
      <dgm:spPr/>
    </dgm:pt>
    <dgm:pt modelId="{65C28777-2DD4-4835-9BB9-F799FF000F31}" type="pres">
      <dgm:prSet presAssocID="{A6B688E5-0C72-4759-AEEA-FDF72A76897D}" presName="composite" presStyleCnt="0"/>
      <dgm:spPr/>
    </dgm:pt>
    <dgm:pt modelId="{E110CEDD-D79E-4C3A-8D0C-6C6FB317BB34}" type="pres">
      <dgm:prSet presAssocID="{A6B688E5-0C72-4759-AEEA-FDF72A76897D}" presName="rect1" presStyleLbl="b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CO"/>
        </a:p>
      </dgm:t>
    </dgm:pt>
    <dgm:pt modelId="{11BC75F2-39B5-4F47-BF20-B084301FB035}" type="pres">
      <dgm:prSet presAssocID="{A6B688E5-0C72-4759-AEEA-FDF72A76897D}" presName="wedgeRectCallout1" presStyleLbl="node1" presStyleIdx="3" presStyleCnt="4" custScaleX="11663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267B5FE0-7B4C-5B48-B1B1-45F456284C6C}" type="presOf" srcId="{BFA4A6E5-F3DF-4ED5-BEF0-E8558F54EF9A}" destId="{DF5F3A39-8508-45C6-B5CF-E6E861364AB4}" srcOrd="0" destOrd="0" presId="urn:microsoft.com/office/officeart/2008/layout/BendingPictureCaptionList"/>
    <dgm:cxn modelId="{6538C221-5FB8-4079-AAE0-98DB1BADB408}" srcId="{92CF09B9-1CBE-46EC-BEA4-67648B94CA61}" destId="{12881ED9-4E0C-4F5F-A91D-C1F1D238FDFB}" srcOrd="2" destOrd="0" parTransId="{7EAA75BC-4531-43FE-98F4-8D9275006206}" sibTransId="{09657295-2511-48EF-B50F-EA3F38C8B2DE}"/>
    <dgm:cxn modelId="{CA0EADF9-9A21-8E44-9B68-78B88072712D}" type="presOf" srcId="{A451CABF-8298-4914-B2B0-81F16ED34262}" destId="{11848362-22DA-45E9-9256-88E961B383CC}" srcOrd="0" destOrd="0" presId="urn:microsoft.com/office/officeart/2008/layout/BendingPictureCaptionList"/>
    <dgm:cxn modelId="{78590119-E2D6-4B67-BE21-CB540464A530}" srcId="{92CF09B9-1CBE-46EC-BEA4-67648B94CA61}" destId="{A6B688E5-0C72-4759-AEEA-FDF72A76897D}" srcOrd="3" destOrd="0" parTransId="{EE7F5F3C-9166-4A1B-9919-A203049BE735}" sibTransId="{0F0DB639-561D-45B8-86A2-BB91FC91CA07}"/>
    <dgm:cxn modelId="{63ABC1D6-186A-4188-8C33-471DC1F1E7A9}" srcId="{92CF09B9-1CBE-46EC-BEA4-67648B94CA61}" destId="{A451CABF-8298-4914-B2B0-81F16ED34262}" srcOrd="1" destOrd="0" parTransId="{3A814540-0764-4F64-A318-3F432ECE0848}" sibTransId="{AF4FC540-D1DE-437E-8792-A6D9B139CAA1}"/>
    <dgm:cxn modelId="{0227C875-BAF6-E245-AB9D-2F9EBAF0BA16}" type="presOf" srcId="{92CF09B9-1CBE-46EC-BEA4-67648B94CA61}" destId="{241CBA7B-4FB2-47B6-A8FB-DC02F86F3049}" srcOrd="0" destOrd="0" presId="urn:microsoft.com/office/officeart/2008/layout/BendingPictureCaptionList"/>
    <dgm:cxn modelId="{D3884F88-3611-0640-A674-FECE79705B5C}" type="presOf" srcId="{12881ED9-4E0C-4F5F-A91D-C1F1D238FDFB}" destId="{6604275C-A660-40AB-B66E-6CDA8F4872F9}" srcOrd="0" destOrd="0" presId="urn:microsoft.com/office/officeart/2008/layout/BendingPictureCaptionList"/>
    <dgm:cxn modelId="{22D51FA8-0F85-DB4F-826C-347B05F7FE7D}" type="presOf" srcId="{A6B688E5-0C72-4759-AEEA-FDF72A76897D}" destId="{11BC75F2-39B5-4F47-BF20-B084301FB035}" srcOrd="0" destOrd="0" presId="urn:microsoft.com/office/officeart/2008/layout/BendingPictureCaptionList"/>
    <dgm:cxn modelId="{541A4796-F4BE-4C83-A50B-61F4E4696691}" srcId="{92CF09B9-1CBE-46EC-BEA4-67648B94CA61}" destId="{BFA4A6E5-F3DF-4ED5-BEF0-E8558F54EF9A}" srcOrd="0" destOrd="0" parTransId="{E21B4E7C-5F02-4FE2-817F-C0ABFE41A6CA}" sibTransId="{709EDFFF-909B-41D5-A7A8-D90A847E5B95}"/>
    <dgm:cxn modelId="{9D994882-56E9-3C40-8912-A110AE83D3B9}" type="presParOf" srcId="{241CBA7B-4FB2-47B6-A8FB-DC02F86F3049}" destId="{9F15BDC7-636B-4EFB-8D97-D62BDA0FB275}" srcOrd="0" destOrd="0" presId="urn:microsoft.com/office/officeart/2008/layout/BendingPictureCaptionList"/>
    <dgm:cxn modelId="{FD8A405D-CA62-6C42-BBE8-6C4B8F6A6ABD}" type="presParOf" srcId="{9F15BDC7-636B-4EFB-8D97-D62BDA0FB275}" destId="{EF2E69EC-A75B-4E50-B6D4-88BE7A855369}" srcOrd="0" destOrd="0" presId="urn:microsoft.com/office/officeart/2008/layout/BendingPictureCaptionList"/>
    <dgm:cxn modelId="{E4538EF2-1E6D-FA49-AE19-0CF587276B67}" type="presParOf" srcId="{9F15BDC7-636B-4EFB-8D97-D62BDA0FB275}" destId="{DF5F3A39-8508-45C6-B5CF-E6E861364AB4}" srcOrd="1" destOrd="0" presId="urn:microsoft.com/office/officeart/2008/layout/BendingPictureCaptionList"/>
    <dgm:cxn modelId="{4B35103C-AAEE-7C4C-89D2-6E0EF51163DE}" type="presParOf" srcId="{241CBA7B-4FB2-47B6-A8FB-DC02F86F3049}" destId="{2C0E682F-97E0-49C4-AA3F-99BD6F14832E}" srcOrd="1" destOrd="0" presId="urn:microsoft.com/office/officeart/2008/layout/BendingPictureCaptionList"/>
    <dgm:cxn modelId="{886493E4-AC71-8945-9046-F0B55B85B5F3}" type="presParOf" srcId="{241CBA7B-4FB2-47B6-A8FB-DC02F86F3049}" destId="{A6D092A7-5379-4D71-8EB8-9E2746C341BD}" srcOrd="2" destOrd="0" presId="urn:microsoft.com/office/officeart/2008/layout/BendingPictureCaptionList"/>
    <dgm:cxn modelId="{53EAB9C5-EDF9-7D42-A580-0E44D4DBC4D4}" type="presParOf" srcId="{A6D092A7-5379-4D71-8EB8-9E2746C341BD}" destId="{3E7AFE84-1BC7-4D7F-BF5F-FCF8CB938A2A}" srcOrd="0" destOrd="0" presId="urn:microsoft.com/office/officeart/2008/layout/BendingPictureCaptionList"/>
    <dgm:cxn modelId="{B95B3EC0-BADE-B34D-AE0E-D1B286FD3218}" type="presParOf" srcId="{A6D092A7-5379-4D71-8EB8-9E2746C341BD}" destId="{11848362-22DA-45E9-9256-88E961B383CC}" srcOrd="1" destOrd="0" presId="urn:microsoft.com/office/officeart/2008/layout/BendingPictureCaptionList"/>
    <dgm:cxn modelId="{0A822AB0-BA49-E241-8028-FCBB14C91DE1}" type="presParOf" srcId="{241CBA7B-4FB2-47B6-A8FB-DC02F86F3049}" destId="{D6B59833-D94E-44A5-AD09-88C1037376F9}" srcOrd="3" destOrd="0" presId="urn:microsoft.com/office/officeart/2008/layout/BendingPictureCaptionList"/>
    <dgm:cxn modelId="{9756C1E8-E2A7-9C48-8CE0-5021C52A610A}" type="presParOf" srcId="{241CBA7B-4FB2-47B6-A8FB-DC02F86F3049}" destId="{30AC0F9F-755F-4BD7-9D73-5F5B90FB9661}" srcOrd="4" destOrd="0" presId="urn:microsoft.com/office/officeart/2008/layout/BendingPictureCaptionList"/>
    <dgm:cxn modelId="{49BAA0D8-BFA3-9249-9F96-285DEDFB232A}" type="presParOf" srcId="{30AC0F9F-755F-4BD7-9D73-5F5B90FB9661}" destId="{CCFA2F92-5A42-4B1C-BBD6-820890214B18}" srcOrd="0" destOrd="0" presId="urn:microsoft.com/office/officeart/2008/layout/BendingPictureCaptionList"/>
    <dgm:cxn modelId="{EA3F2849-6EBB-7440-8851-7A4A0F3E2B5A}" type="presParOf" srcId="{30AC0F9F-755F-4BD7-9D73-5F5B90FB9661}" destId="{6604275C-A660-40AB-B66E-6CDA8F4872F9}" srcOrd="1" destOrd="0" presId="urn:microsoft.com/office/officeart/2008/layout/BendingPictureCaptionList"/>
    <dgm:cxn modelId="{39667C6E-BE11-A147-88C0-8D0970C109D7}" type="presParOf" srcId="{241CBA7B-4FB2-47B6-A8FB-DC02F86F3049}" destId="{53B290D9-1923-4FE7-9600-773FB705B849}" srcOrd="5" destOrd="0" presId="urn:microsoft.com/office/officeart/2008/layout/BendingPictureCaptionList"/>
    <dgm:cxn modelId="{4406254C-ADD1-0041-B96C-917BE98C1E96}" type="presParOf" srcId="{241CBA7B-4FB2-47B6-A8FB-DC02F86F3049}" destId="{65C28777-2DD4-4835-9BB9-F799FF000F31}" srcOrd="6" destOrd="0" presId="urn:microsoft.com/office/officeart/2008/layout/BendingPictureCaptionList"/>
    <dgm:cxn modelId="{4F1030D9-00E6-0149-998D-1F102B5FB860}" type="presParOf" srcId="{65C28777-2DD4-4835-9BB9-F799FF000F31}" destId="{E110CEDD-D79E-4C3A-8D0C-6C6FB317BB34}" srcOrd="0" destOrd="0" presId="urn:microsoft.com/office/officeart/2008/layout/BendingPictureCaptionList"/>
    <dgm:cxn modelId="{746ACC51-4F6D-C642-BA49-FE31467F03B3}" type="presParOf" srcId="{65C28777-2DD4-4835-9BB9-F799FF000F31}" destId="{11BC75F2-39B5-4F47-BF20-B084301FB035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BD5D526-24EA-4522-989D-AD291247E63A}" type="doc">
      <dgm:prSet loTypeId="urn:microsoft.com/office/officeart/2008/layout/PictureStrips" loCatId="list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es-CO"/>
        </a:p>
      </dgm:t>
    </dgm:pt>
    <dgm:pt modelId="{EDA361FC-B7C0-417B-BF41-802448B15A88}">
      <dgm:prSet phldrT="[Texto]" custT="1"/>
      <dgm:spPr>
        <a:solidFill>
          <a:schemeClr val="bg1">
            <a:alpha val="40000"/>
          </a:schemeClr>
        </a:solidFill>
      </dgm:spPr>
      <dgm:t>
        <a:bodyPr/>
        <a:lstStyle/>
        <a:p>
          <a:r>
            <a:rPr lang="es-CO" sz="2300" b="1" dirty="0" smtClean="0">
              <a:solidFill>
                <a:schemeClr val="accent5">
                  <a:lumMod val="75000"/>
                </a:schemeClr>
              </a:solidFill>
            </a:rPr>
            <a:t>Socialización y sensibilización </a:t>
          </a:r>
          <a:r>
            <a:rPr lang="es-CO" sz="2300" dirty="0" smtClean="0">
              <a:solidFill>
                <a:schemeClr val="accent5">
                  <a:lumMod val="75000"/>
                </a:schemeClr>
              </a:solidFill>
            </a:rPr>
            <a:t>sobre la </a:t>
          </a:r>
          <a:r>
            <a:rPr lang="es-CO" sz="2300" b="1" dirty="0" smtClean="0">
              <a:solidFill>
                <a:schemeClr val="accent5">
                  <a:lumMod val="75000"/>
                </a:schemeClr>
              </a:solidFill>
            </a:rPr>
            <a:t>Ley 1778 de 2016</a:t>
          </a:r>
          <a:r>
            <a:rPr lang="es-CO" sz="2300" dirty="0" smtClean="0">
              <a:solidFill>
                <a:schemeClr val="accent5">
                  <a:lumMod val="75000"/>
                </a:schemeClr>
              </a:solidFill>
            </a:rPr>
            <a:t> que establece la responsabilidad administrativa de las personas jurídicas por actos de soborno transnacional.</a:t>
          </a:r>
          <a:endParaRPr lang="es-CO" sz="2300" dirty="0">
            <a:solidFill>
              <a:schemeClr val="accent5">
                <a:lumMod val="75000"/>
              </a:schemeClr>
            </a:solidFill>
          </a:endParaRPr>
        </a:p>
      </dgm:t>
    </dgm:pt>
    <dgm:pt modelId="{6190F28D-A529-4034-94F0-2C0E5B5A8BF8}" type="parTrans" cxnId="{57770B4B-061C-42A0-B427-7B16607946B1}">
      <dgm:prSet/>
      <dgm:spPr/>
      <dgm:t>
        <a:bodyPr/>
        <a:lstStyle/>
        <a:p>
          <a:endParaRPr lang="es-CO"/>
        </a:p>
      </dgm:t>
    </dgm:pt>
    <dgm:pt modelId="{1023B62B-DE9D-4A9C-B06F-2FFC17E2209F}" type="sibTrans" cxnId="{57770B4B-061C-42A0-B427-7B16607946B1}">
      <dgm:prSet/>
      <dgm:spPr/>
      <dgm:t>
        <a:bodyPr/>
        <a:lstStyle/>
        <a:p>
          <a:endParaRPr lang="es-CO"/>
        </a:p>
      </dgm:t>
    </dgm:pt>
    <dgm:pt modelId="{AF52A815-4A41-4B04-8987-621A9D2F3FB7}">
      <dgm:prSet custT="1"/>
      <dgm:spPr>
        <a:solidFill>
          <a:schemeClr val="bg1">
            <a:alpha val="40000"/>
          </a:schemeClr>
        </a:solidFill>
      </dgm:spPr>
      <dgm:t>
        <a:bodyPr/>
        <a:lstStyle/>
        <a:p>
          <a:r>
            <a:rPr lang="es-CO" sz="2300" dirty="0" smtClean="0">
              <a:solidFill>
                <a:schemeClr val="accent5">
                  <a:lumMod val="75000"/>
                </a:schemeClr>
              </a:solidFill>
            </a:rPr>
            <a:t>Sensibilización sobre el principio de </a:t>
          </a:r>
          <a:r>
            <a:rPr lang="es-CO" sz="2300" b="1" dirty="0" smtClean="0">
              <a:solidFill>
                <a:schemeClr val="accent5">
                  <a:lumMod val="75000"/>
                </a:schemeClr>
              </a:solidFill>
            </a:rPr>
            <a:t>“corresponsabilidad” </a:t>
          </a:r>
          <a:r>
            <a:rPr lang="es-CO" sz="2300" dirty="0" smtClean="0">
              <a:solidFill>
                <a:schemeClr val="accent5">
                  <a:lumMod val="75000"/>
                </a:schemeClr>
              </a:solidFill>
            </a:rPr>
            <a:t>de la UNCAC.</a:t>
          </a:r>
          <a:endParaRPr lang="es-CO" sz="2300" dirty="0">
            <a:solidFill>
              <a:schemeClr val="accent5">
                <a:lumMod val="75000"/>
              </a:schemeClr>
            </a:solidFill>
          </a:endParaRPr>
        </a:p>
      </dgm:t>
    </dgm:pt>
    <dgm:pt modelId="{20877B66-A5E4-44B0-A44D-1DBDFED74079}" type="parTrans" cxnId="{34A5419C-67F0-41C7-8166-0A6D3637E50F}">
      <dgm:prSet/>
      <dgm:spPr/>
      <dgm:t>
        <a:bodyPr/>
        <a:lstStyle/>
        <a:p>
          <a:endParaRPr lang="es-CO"/>
        </a:p>
      </dgm:t>
    </dgm:pt>
    <dgm:pt modelId="{61457D09-F1D1-41A9-B27E-8B8F780E03D7}" type="sibTrans" cxnId="{34A5419C-67F0-41C7-8166-0A6D3637E50F}">
      <dgm:prSet/>
      <dgm:spPr/>
      <dgm:t>
        <a:bodyPr/>
        <a:lstStyle/>
        <a:p>
          <a:endParaRPr lang="es-CO"/>
        </a:p>
      </dgm:t>
    </dgm:pt>
    <dgm:pt modelId="{4BC69896-13B1-4F3A-9365-35AE7DA82198}">
      <dgm:prSet custT="1"/>
      <dgm:spPr>
        <a:solidFill>
          <a:schemeClr val="bg1">
            <a:alpha val="40000"/>
          </a:schemeClr>
        </a:solidFill>
      </dgm:spPr>
      <dgm:t>
        <a:bodyPr/>
        <a:lstStyle/>
        <a:p>
          <a:r>
            <a:rPr lang="es-CO" sz="2300" dirty="0" smtClean="0">
              <a:solidFill>
                <a:schemeClr val="accent5">
                  <a:lumMod val="75000"/>
                </a:schemeClr>
              </a:solidFill>
            </a:rPr>
            <a:t>Genetación de conocimiento y desarrollo de </a:t>
          </a:r>
          <a:r>
            <a:rPr lang="es-CO" sz="2300" b="1" dirty="0" smtClean="0">
              <a:solidFill>
                <a:schemeClr val="accent5">
                  <a:lumMod val="75000"/>
                </a:schemeClr>
              </a:solidFill>
            </a:rPr>
            <a:t>competencias y habilidades para la implementación de programas anticorrupción de ética y cumplimiento </a:t>
          </a:r>
          <a:r>
            <a:rPr lang="es-CO" sz="2300" dirty="0" smtClean="0">
              <a:solidFill>
                <a:schemeClr val="accent5">
                  <a:lumMod val="75000"/>
                </a:schemeClr>
              </a:solidFill>
            </a:rPr>
            <a:t>y la gestión del riesgo de corrupción en el sector privado.  </a:t>
          </a:r>
          <a:endParaRPr lang="es-CO" sz="2300" dirty="0">
            <a:solidFill>
              <a:schemeClr val="accent5">
                <a:lumMod val="75000"/>
              </a:schemeClr>
            </a:solidFill>
          </a:endParaRPr>
        </a:p>
      </dgm:t>
    </dgm:pt>
    <dgm:pt modelId="{175A4FEB-D273-4BAA-9347-F53AF66F293C}" type="parTrans" cxnId="{36F09207-F56A-4324-995A-0AAC6E001DF0}">
      <dgm:prSet/>
      <dgm:spPr/>
      <dgm:t>
        <a:bodyPr/>
        <a:lstStyle/>
        <a:p>
          <a:endParaRPr lang="es-CO"/>
        </a:p>
      </dgm:t>
    </dgm:pt>
    <dgm:pt modelId="{E0C0185A-8DE1-47E5-ACAF-09CD30B8DBFF}" type="sibTrans" cxnId="{36F09207-F56A-4324-995A-0AAC6E001DF0}">
      <dgm:prSet/>
      <dgm:spPr/>
      <dgm:t>
        <a:bodyPr/>
        <a:lstStyle/>
        <a:p>
          <a:endParaRPr lang="es-CO"/>
        </a:p>
      </dgm:t>
    </dgm:pt>
    <dgm:pt modelId="{C02BC3C3-857B-4133-91AF-06D1F50D5A1C}">
      <dgm:prSet custT="1"/>
      <dgm:spPr>
        <a:solidFill>
          <a:schemeClr val="bg1">
            <a:alpha val="40000"/>
          </a:schemeClr>
        </a:solidFill>
      </dgm:spPr>
      <dgm:t>
        <a:bodyPr/>
        <a:lstStyle/>
        <a:p>
          <a:r>
            <a:rPr lang="es-CO" sz="2300" dirty="0" smtClean="0">
              <a:solidFill>
                <a:schemeClr val="accent5">
                  <a:lumMod val="75000"/>
                </a:schemeClr>
              </a:solidFill>
            </a:rPr>
            <a:t>Desarrollo de </a:t>
          </a:r>
          <a:r>
            <a:rPr lang="es-CO" sz="2300" b="1" dirty="0" smtClean="0">
              <a:solidFill>
                <a:schemeClr val="accent5">
                  <a:lumMod val="75000"/>
                </a:schemeClr>
              </a:solidFill>
            </a:rPr>
            <a:t>competencias en la planeación de la </a:t>
          </a:r>
          <a:r>
            <a:rPr lang="es-CO" sz="2300" b="1" smtClean="0">
              <a:solidFill>
                <a:schemeClr val="accent5">
                  <a:lumMod val="75000"/>
                </a:schemeClr>
              </a:solidFill>
            </a:rPr>
            <a:t>investigación administrativa  y penal </a:t>
          </a:r>
          <a:r>
            <a:rPr lang="es-CO" sz="2300" smtClean="0">
              <a:solidFill>
                <a:schemeClr val="accent5">
                  <a:lumMod val="75000"/>
                </a:schemeClr>
              </a:solidFill>
            </a:rPr>
            <a:t>y </a:t>
          </a:r>
          <a:r>
            <a:rPr lang="es-CO" sz="2300" dirty="0" smtClean="0">
              <a:solidFill>
                <a:schemeClr val="accent5">
                  <a:lumMod val="75000"/>
                </a:schemeClr>
              </a:solidFill>
            </a:rPr>
            <a:t>técnicas de investigación en un contexto transnacional (recomendación OCDE)</a:t>
          </a:r>
          <a:endParaRPr lang="es-CO" sz="2300" dirty="0">
            <a:solidFill>
              <a:schemeClr val="accent5">
                <a:lumMod val="75000"/>
              </a:schemeClr>
            </a:solidFill>
          </a:endParaRPr>
        </a:p>
      </dgm:t>
    </dgm:pt>
    <dgm:pt modelId="{A9236E75-FFD0-4C7D-9890-379777B8CFB6}" type="parTrans" cxnId="{AD1EC714-0677-469D-B68C-D518DEF5CEF6}">
      <dgm:prSet/>
      <dgm:spPr/>
      <dgm:t>
        <a:bodyPr/>
        <a:lstStyle/>
        <a:p>
          <a:endParaRPr lang="es-CO"/>
        </a:p>
      </dgm:t>
    </dgm:pt>
    <dgm:pt modelId="{5B1658CC-9606-435B-835F-64BEEF82BF74}" type="sibTrans" cxnId="{AD1EC714-0677-469D-B68C-D518DEF5CEF6}">
      <dgm:prSet/>
      <dgm:spPr/>
      <dgm:t>
        <a:bodyPr/>
        <a:lstStyle/>
        <a:p>
          <a:endParaRPr lang="es-CO"/>
        </a:p>
      </dgm:t>
    </dgm:pt>
    <dgm:pt modelId="{5E0E2EBD-0A92-4994-BD05-11C988479EB0}">
      <dgm:prSet custT="1"/>
      <dgm:spPr>
        <a:solidFill>
          <a:schemeClr val="bg1">
            <a:alpha val="40000"/>
          </a:schemeClr>
        </a:solidFill>
      </dgm:spPr>
      <dgm:t>
        <a:bodyPr/>
        <a:lstStyle/>
        <a:p>
          <a:r>
            <a:rPr lang="es-ES_tradnl" sz="2300" dirty="0" smtClean="0">
              <a:solidFill>
                <a:schemeClr val="accent5">
                  <a:lumMod val="75000"/>
                </a:schemeClr>
              </a:solidFill>
            </a:rPr>
            <a:t>Se emitieron </a:t>
          </a:r>
          <a:r>
            <a:rPr lang="es-ES_tradnl" sz="2300" b="1" dirty="0" smtClean="0">
              <a:solidFill>
                <a:schemeClr val="accent5">
                  <a:lumMod val="75000"/>
                </a:schemeClr>
              </a:solidFill>
            </a:rPr>
            <a:t>recomendaciones  al Gobierno</a:t>
          </a:r>
          <a:r>
            <a:rPr lang="es-ES_tradnl" sz="2300" dirty="0" smtClean="0">
              <a:solidFill>
                <a:schemeClr val="accent5">
                  <a:lumMod val="75000"/>
                </a:schemeClr>
              </a:solidFill>
            </a:rPr>
            <a:t> en relación con la nueva Ley, su desarrollo e implementación: de 43 recomendaciones emitidas 23 han sido adoptadas</a:t>
          </a:r>
          <a:endParaRPr lang="es-CO" sz="2300" dirty="0">
            <a:solidFill>
              <a:schemeClr val="accent5">
                <a:lumMod val="75000"/>
              </a:schemeClr>
            </a:solidFill>
          </a:endParaRPr>
        </a:p>
      </dgm:t>
    </dgm:pt>
    <dgm:pt modelId="{0576C144-0354-4E75-AA17-24D22F284906}" type="parTrans" cxnId="{18567799-9970-4808-B738-05DE7FD33785}">
      <dgm:prSet/>
      <dgm:spPr/>
      <dgm:t>
        <a:bodyPr/>
        <a:lstStyle/>
        <a:p>
          <a:endParaRPr lang="es-CO"/>
        </a:p>
      </dgm:t>
    </dgm:pt>
    <dgm:pt modelId="{E89BC335-8476-4CF2-B1F0-296E6377D12F}" type="sibTrans" cxnId="{18567799-9970-4808-B738-05DE7FD33785}">
      <dgm:prSet/>
      <dgm:spPr/>
      <dgm:t>
        <a:bodyPr/>
        <a:lstStyle/>
        <a:p>
          <a:endParaRPr lang="es-CO"/>
        </a:p>
      </dgm:t>
    </dgm:pt>
    <dgm:pt modelId="{53575558-2BB3-4361-8103-DC53E8F182FB}">
      <dgm:prSet custT="1"/>
      <dgm:spPr>
        <a:solidFill>
          <a:schemeClr val="bg1">
            <a:alpha val="40000"/>
          </a:schemeClr>
        </a:solidFill>
      </dgm:spPr>
      <dgm:t>
        <a:bodyPr/>
        <a:lstStyle/>
        <a:p>
          <a:r>
            <a:rPr lang="es-CO" sz="2300" dirty="0" smtClean="0">
              <a:solidFill>
                <a:schemeClr val="accent5">
                  <a:lumMod val="75000"/>
                </a:schemeClr>
              </a:solidFill>
            </a:rPr>
            <a:t>Invitar al Sector Privado colombiano a </a:t>
          </a:r>
          <a:r>
            <a:rPr lang="es-CO" sz="2300" b="1" dirty="0" smtClean="0">
              <a:solidFill>
                <a:schemeClr val="accent5">
                  <a:lumMod val="75000"/>
                </a:schemeClr>
              </a:solidFill>
            </a:rPr>
            <a:t>sumarse a la iniciativa </a:t>
          </a:r>
          <a:r>
            <a:rPr lang="es-CO" sz="2300" dirty="0" smtClean="0">
              <a:solidFill>
                <a:schemeClr val="accent5">
                  <a:lumMod val="75000"/>
                </a:schemeClr>
              </a:solidFill>
            </a:rPr>
            <a:t>“Hacia la Integridad: Una construcción entre los sectores público y privado”</a:t>
          </a:r>
          <a:endParaRPr lang="es-CO" sz="2300" dirty="0">
            <a:solidFill>
              <a:schemeClr val="accent5">
                <a:lumMod val="75000"/>
              </a:schemeClr>
            </a:solidFill>
          </a:endParaRPr>
        </a:p>
      </dgm:t>
    </dgm:pt>
    <dgm:pt modelId="{50D6492F-DC30-458F-8409-3194810D872B}" type="parTrans" cxnId="{5CBE4436-595C-4980-A212-C602EEF34915}">
      <dgm:prSet/>
      <dgm:spPr/>
      <dgm:t>
        <a:bodyPr/>
        <a:lstStyle/>
        <a:p>
          <a:endParaRPr lang="es-CO"/>
        </a:p>
      </dgm:t>
    </dgm:pt>
    <dgm:pt modelId="{3F624F05-297A-4645-83B2-52D77084D3C4}" type="sibTrans" cxnId="{5CBE4436-595C-4980-A212-C602EEF34915}">
      <dgm:prSet/>
      <dgm:spPr/>
      <dgm:t>
        <a:bodyPr/>
        <a:lstStyle/>
        <a:p>
          <a:endParaRPr lang="es-CO"/>
        </a:p>
      </dgm:t>
    </dgm:pt>
    <dgm:pt modelId="{4B99B1E5-AF60-4154-89E2-11E96289A85D}" type="pres">
      <dgm:prSet presAssocID="{7BD5D526-24EA-4522-989D-AD291247E63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FD48358B-6ADA-4A3D-9114-6463F3160FBC}" type="pres">
      <dgm:prSet presAssocID="{EDA361FC-B7C0-417B-BF41-802448B15A88}" presName="composite" presStyleCnt="0"/>
      <dgm:spPr/>
    </dgm:pt>
    <dgm:pt modelId="{2ED93F7D-35F9-4E0A-8028-A51547766B19}" type="pres">
      <dgm:prSet presAssocID="{EDA361FC-B7C0-417B-BF41-802448B15A88}" presName="rect1" presStyleLbl="trAlignAcc1" presStyleIdx="0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A06B6910-869B-4964-AE97-74BF18B2FBC9}" type="pres">
      <dgm:prSet presAssocID="{EDA361FC-B7C0-417B-BF41-802448B15A88}" presName="rect2" presStyleLbl="fgImgPlace1" presStyleIdx="0" presStyleCnt="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A3EB9865-3684-49B1-9F89-5DB66CB3DCEB}" type="pres">
      <dgm:prSet presAssocID="{1023B62B-DE9D-4A9C-B06F-2FFC17E2209F}" presName="sibTrans" presStyleCnt="0"/>
      <dgm:spPr/>
    </dgm:pt>
    <dgm:pt modelId="{62F4EF49-0610-40D2-A525-97B29F5F0E7D}" type="pres">
      <dgm:prSet presAssocID="{AF52A815-4A41-4B04-8987-621A9D2F3FB7}" presName="composite" presStyleCnt="0"/>
      <dgm:spPr/>
    </dgm:pt>
    <dgm:pt modelId="{75067C1B-66F2-4F63-999E-32CC27D96C41}" type="pres">
      <dgm:prSet presAssocID="{AF52A815-4A41-4B04-8987-621A9D2F3FB7}" presName="rect1" presStyleLbl="trAlignAcc1" presStyleIdx="1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480C0CD4-073A-4D67-A55C-D370C9DFD11D}" type="pres">
      <dgm:prSet presAssocID="{AF52A815-4A41-4B04-8987-621A9D2F3FB7}" presName="rect2" presStyleLbl="fgImgPlace1" presStyleIdx="1" presStyleCnt="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200362B0-1896-4E62-86E6-E670F5C5964C}" type="pres">
      <dgm:prSet presAssocID="{61457D09-F1D1-41A9-B27E-8B8F780E03D7}" presName="sibTrans" presStyleCnt="0"/>
      <dgm:spPr/>
    </dgm:pt>
    <dgm:pt modelId="{EE7199A3-2C07-4601-88EE-D03D93ECEBCD}" type="pres">
      <dgm:prSet presAssocID="{4BC69896-13B1-4F3A-9365-35AE7DA82198}" presName="composite" presStyleCnt="0"/>
      <dgm:spPr/>
    </dgm:pt>
    <dgm:pt modelId="{2F580E30-645D-4549-98DC-0623078AAB6E}" type="pres">
      <dgm:prSet presAssocID="{4BC69896-13B1-4F3A-9365-35AE7DA82198}" presName="rect1" presStyleLbl="trAlignAcc1" presStyleIdx="2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B3440A5-BBA9-4560-9E08-808150EB1A92}" type="pres">
      <dgm:prSet presAssocID="{4BC69896-13B1-4F3A-9365-35AE7DA82198}" presName="rect2" presStyleLbl="fgImgPlace1" presStyleIdx="2" presStyleCnt="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D362DB7F-946E-45FB-BCDC-0E31D36ECC9E}" type="pres">
      <dgm:prSet presAssocID="{E0C0185A-8DE1-47E5-ACAF-09CD30B8DBFF}" presName="sibTrans" presStyleCnt="0"/>
      <dgm:spPr/>
    </dgm:pt>
    <dgm:pt modelId="{51AF900F-6449-4778-BDB7-6A3DFC0DEFE7}" type="pres">
      <dgm:prSet presAssocID="{C02BC3C3-857B-4133-91AF-06D1F50D5A1C}" presName="composite" presStyleCnt="0"/>
      <dgm:spPr/>
    </dgm:pt>
    <dgm:pt modelId="{EE43F37C-14D0-4675-810E-5A646F96316A}" type="pres">
      <dgm:prSet presAssocID="{C02BC3C3-857B-4133-91AF-06D1F50D5A1C}" presName="rect1" presStyleLbl="trAlignAcc1" presStyleIdx="3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FAE30F24-03C5-438C-9976-7D53A6A1D484}" type="pres">
      <dgm:prSet presAssocID="{C02BC3C3-857B-4133-91AF-06D1F50D5A1C}" presName="rect2" presStyleLbl="fgImgPlace1" presStyleIdx="3" presStyleCnt="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CF3CC6A5-C7D0-4DB9-81DC-1E5D6B777C85}" type="pres">
      <dgm:prSet presAssocID="{5B1658CC-9606-435B-835F-64BEEF82BF74}" presName="sibTrans" presStyleCnt="0"/>
      <dgm:spPr/>
    </dgm:pt>
    <dgm:pt modelId="{3B08A31A-66A4-4212-B1C6-C97AE8DDC2E9}" type="pres">
      <dgm:prSet presAssocID="{5E0E2EBD-0A92-4994-BD05-11C988479EB0}" presName="composite" presStyleCnt="0"/>
      <dgm:spPr/>
    </dgm:pt>
    <dgm:pt modelId="{5E7B0B74-2022-46B2-86C4-59423D88B65C}" type="pres">
      <dgm:prSet presAssocID="{5E0E2EBD-0A92-4994-BD05-11C988479EB0}" presName="rect1" presStyleLbl="trAlignAcc1" presStyleIdx="4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B9A6B247-91B9-47C4-94E8-DC7BFE9FEBC2}" type="pres">
      <dgm:prSet presAssocID="{5E0E2EBD-0A92-4994-BD05-11C988479EB0}" presName="rect2" presStyleLbl="fgImgPlace1" presStyleIdx="4" presStyleCnt="6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9E3D801E-7537-45C3-9B10-C13162E54EFC}" type="pres">
      <dgm:prSet presAssocID="{E89BC335-8476-4CF2-B1F0-296E6377D12F}" presName="sibTrans" presStyleCnt="0"/>
      <dgm:spPr/>
    </dgm:pt>
    <dgm:pt modelId="{0CFB59A4-E735-4028-8807-FED3B3B53D84}" type="pres">
      <dgm:prSet presAssocID="{53575558-2BB3-4361-8103-DC53E8F182FB}" presName="composite" presStyleCnt="0"/>
      <dgm:spPr/>
    </dgm:pt>
    <dgm:pt modelId="{C93AB9B8-474D-423F-92E7-786125E35E0E}" type="pres">
      <dgm:prSet presAssocID="{53575558-2BB3-4361-8103-DC53E8F182FB}" presName="rect1" presStyleLbl="trAlignAcc1" presStyleIdx="5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C1538CD8-7CBD-4B80-BC03-C806C444AB94}" type="pres">
      <dgm:prSet presAssocID="{53575558-2BB3-4361-8103-DC53E8F182FB}" presName="rect2" presStyleLbl="fgImgPlace1" presStyleIdx="5" presStyleCnt="6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es-CO"/>
        </a:p>
      </dgm:t>
    </dgm:pt>
  </dgm:ptLst>
  <dgm:cxnLst>
    <dgm:cxn modelId="{5125E7BC-3281-42A7-B1DA-7168014BCBF5}" type="presOf" srcId="{7BD5D526-24EA-4522-989D-AD291247E63A}" destId="{4B99B1E5-AF60-4154-89E2-11E96289A85D}" srcOrd="0" destOrd="0" presId="urn:microsoft.com/office/officeart/2008/layout/PictureStrips"/>
    <dgm:cxn modelId="{97C9C8A1-E43B-4482-8FA2-E8AAC3CD5E6C}" type="presOf" srcId="{AF52A815-4A41-4B04-8987-621A9D2F3FB7}" destId="{75067C1B-66F2-4F63-999E-32CC27D96C41}" srcOrd="0" destOrd="0" presId="urn:microsoft.com/office/officeart/2008/layout/PictureStrips"/>
    <dgm:cxn modelId="{150DE615-FF14-4E12-AA9F-A535E8AEF075}" type="presOf" srcId="{4BC69896-13B1-4F3A-9365-35AE7DA82198}" destId="{2F580E30-645D-4549-98DC-0623078AAB6E}" srcOrd="0" destOrd="0" presId="urn:microsoft.com/office/officeart/2008/layout/PictureStrips"/>
    <dgm:cxn modelId="{57770B4B-061C-42A0-B427-7B16607946B1}" srcId="{7BD5D526-24EA-4522-989D-AD291247E63A}" destId="{EDA361FC-B7C0-417B-BF41-802448B15A88}" srcOrd="0" destOrd="0" parTransId="{6190F28D-A529-4034-94F0-2C0E5B5A8BF8}" sibTransId="{1023B62B-DE9D-4A9C-B06F-2FFC17E2209F}"/>
    <dgm:cxn modelId="{CF389FD4-1184-42E7-A820-5B698AA29A2E}" type="presOf" srcId="{53575558-2BB3-4361-8103-DC53E8F182FB}" destId="{C93AB9B8-474D-423F-92E7-786125E35E0E}" srcOrd="0" destOrd="0" presId="urn:microsoft.com/office/officeart/2008/layout/PictureStrips"/>
    <dgm:cxn modelId="{34A5419C-67F0-41C7-8166-0A6D3637E50F}" srcId="{7BD5D526-24EA-4522-989D-AD291247E63A}" destId="{AF52A815-4A41-4B04-8987-621A9D2F3FB7}" srcOrd="1" destOrd="0" parTransId="{20877B66-A5E4-44B0-A44D-1DBDFED74079}" sibTransId="{61457D09-F1D1-41A9-B27E-8B8F780E03D7}"/>
    <dgm:cxn modelId="{74713175-71B0-4328-8CC8-5F9D24812E06}" type="presOf" srcId="{5E0E2EBD-0A92-4994-BD05-11C988479EB0}" destId="{5E7B0B74-2022-46B2-86C4-59423D88B65C}" srcOrd="0" destOrd="0" presId="urn:microsoft.com/office/officeart/2008/layout/PictureStrips"/>
    <dgm:cxn modelId="{74361B38-97DE-497F-A81E-62BD5FDB02F3}" type="presOf" srcId="{EDA361FC-B7C0-417B-BF41-802448B15A88}" destId="{2ED93F7D-35F9-4E0A-8028-A51547766B19}" srcOrd="0" destOrd="0" presId="urn:microsoft.com/office/officeart/2008/layout/PictureStrips"/>
    <dgm:cxn modelId="{4763AFCA-1EA7-4A63-A7BF-1EEA8C7327EF}" type="presOf" srcId="{C02BC3C3-857B-4133-91AF-06D1F50D5A1C}" destId="{EE43F37C-14D0-4675-810E-5A646F96316A}" srcOrd="0" destOrd="0" presId="urn:microsoft.com/office/officeart/2008/layout/PictureStrips"/>
    <dgm:cxn modelId="{18567799-9970-4808-B738-05DE7FD33785}" srcId="{7BD5D526-24EA-4522-989D-AD291247E63A}" destId="{5E0E2EBD-0A92-4994-BD05-11C988479EB0}" srcOrd="4" destOrd="0" parTransId="{0576C144-0354-4E75-AA17-24D22F284906}" sibTransId="{E89BC335-8476-4CF2-B1F0-296E6377D12F}"/>
    <dgm:cxn modelId="{36F09207-F56A-4324-995A-0AAC6E001DF0}" srcId="{7BD5D526-24EA-4522-989D-AD291247E63A}" destId="{4BC69896-13B1-4F3A-9365-35AE7DA82198}" srcOrd="2" destOrd="0" parTransId="{175A4FEB-D273-4BAA-9347-F53AF66F293C}" sibTransId="{E0C0185A-8DE1-47E5-ACAF-09CD30B8DBFF}"/>
    <dgm:cxn modelId="{5CBE4436-595C-4980-A212-C602EEF34915}" srcId="{7BD5D526-24EA-4522-989D-AD291247E63A}" destId="{53575558-2BB3-4361-8103-DC53E8F182FB}" srcOrd="5" destOrd="0" parTransId="{50D6492F-DC30-458F-8409-3194810D872B}" sibTransId="{3F624F05-297A-4645-83B2-52D77084D3C4}"/>
    <dgm:cxn modelId="{AD1EC714-0677-469D-B68C-D518DEF5CEF6}" srcId="{7BD5D526-24EA-4522-989D-AD291247E63A}" destId="{C02BC3C3-857B-4133-91AF-06D1F50D5A1C}" srcOrd="3" destOrd="0" parTransId="{A9236E75-FFD0-4C7D-9890-379777B8CFB6}" sibTransId="{5B1658CC-9606-435B-835F-64BEEF82BF74}"/>
    <dgm:cxn modelId="{ED16254F-5DF1-4F5D-B75E-AD8DF7D97BEF}" type="presParOf" srcId="{4B99B1E5-AF60-4154-89E2-11E96289A85D}" destId="{FD48358B-6ADA-4A3D-9114-6463F3160FBC}" srcOrd="0" destOrd="0" presId="urn:microsoft.com/office/officeart/2008/layout/PictureStrips"/>
    <dgm:cxn modelId="{C7F8DD05-FE83-4975-B1B2-A0FB8BF70258}" type="presParOf" srcId="{FD48358B-6ADA-4A3D-9114-6463F3160FBC}" destId="{2ED93F7D-35F9-4E0A-8028-A51547766B19}" srcOrd="0" destOrd="0" presId="urn:microsoft.com/office/officeart/2008/layout/PictureStrips"/>
    <dgm:cxn modelId="{85215A01-F4D9-440F-9027-F02AD3418BE5}" type="presParOf" srcId="{FD48358B-6ADA-4A3D-9114-6463F3160FBC}" destId="{A06B6910-869B-4964-AE97-74BF18B2FBC9}" srcOrd="1" destOrd="0" presId="urn:microsoft.com/office/officeart/2008/layout/PictureStrips"/>
    <dgm:cxn modelId="{707773D1-EF7A-4E48-B934-CCA7CD2EF327}" type="presParOf" srcId="{4B99B1E5-AF60-4154-89E2-11E96289A85D}" destId="{A3EB9865-3684-49B1-9F89-5DB66CB3DCEB}" srcOrd="1" destOrd="0" presId="urn:microsoft.com/office/officeart/2008/layout/PictureStrips"/>
    <dgm:cxn modelId="{E799F5D8-0335-46EC-99D1-EAA83ECB2D7F}" type="presParOf" srcId="{4B99B1E5-AF60-4154-89E2-11E96289A85D}" destId="{62F4EF49-0610-40D2-A525-97B29F5F0E7D}" srcOrd="2" destOrd="0" presId="urn:microsoft.com/office/officeart/2008/layout/PictureStrips"/>
    <dgm:cxn modelId="{0FD08FA3-605B-4949-B7BD-FC7935DC2E70}" type="presParOf" srcId="{62F4EF49-0610-40D2-A525-97B29F5F0E7D}" destId="{75067C1B-66F2-4F63-999E-32CC27D96C41}" srcOrd="0" destOrd="0" presId="urn:microsoft.com/office/officeart/2008/layout/PictureStrips"/>
    <dgm:cxn modelId="{DD2E394A-4F87-4BA5-8814-0743AA71ADA6}" type="presParOf" srcId="{62F4EF49-0610-40D2-A525-97B29F5F0E7D}" destId="{480C0CD4-073A-4D67-A55C-D370C9DFD11D}" srcOrd="1" destOrd="0" presId="urn:microsoft.com/office/officeart/2008/layout/PictureStrips"/>
    <dgm:cxn modelId="{613AB156-02D8-427A-A61D-2EAD5AC6B963}" type="presParOf" srcId="{4B99B1E5-AF60-4154-89E2-11E96289A85D}" destId="{200362B0-1896-4E62-86E6-E670F5C5964C}" srcOrd="3" destOrd="0" presId="urn:microsoft.com/office/officeart/2008/layout/PictureStrips"/>
    <dgm:cxn modelId="{59082276-8C7F-42C3-AB76-0A394E1DC7A7}" type="presParOf" srcId="{4B99B1E5-AF60-4154-89E2-11E96289A85D}" destId="{EE7199A3-2C07-4601-88EE-D03D93ECEBCD}" srcOrd="4" destOrd="0" presId="urn:microsoft.com/office/officeart/2008/layout/PictureStrips"/>
    <dgm:cxn modelId="{82F100E8-AA9D-4E28-B782-549B51E3E955}" type="presParOf" srcId="{EE7199A3-2C07-4601-88EE-D03D93ECEBCD}" destId="{2F580E30-645D-4549-98DC-0623078AAB6E}" srcOrd="0" destOrd="0" presId="urn:microsoft.com/office/officeart/2008/layout/PictureStrips"/>
    <dgm:cxn modelId="{DB4CBD87-2998-4A63-A23A-6CEDA37955E7}" type="presParOf" srcId="{EE7199A3-2C07-4601-88EE-D03D93ECEBCD}" destId="{0B3440A5-BBA9-4560-9E08-808150EB1A92}" srcOrd="1" destOrd="0" presId="urn:microsoft.com/office/officeart/2008/layout/PictureStrips"/>
    <dgm:cxn modelId="{01BBE04B-EEA7-49BC-A6B4-00C09BFADB37}" type="presParOf" srcId="{4B99B1E5-AF60-4154-89E2-11E96289A85D}" destId="{D362DB7F-946E-45FB-BCDC-0E31D36ECC9E}" srcOrd="5" destOrd="0" presId="urn:microsoft.com/office/officeart/2008/layout/PictureStrips"/>
    <dgm:cxn modelId="{E1E960ED-8821-4284-AAD1-61380867CE1B}" type="presParOf" srcId="{4B99B1E5-AF60-4154-89E2-11E96289A85D}" destId="{51AF900F-6449-4778-BDB7-6A3DFC0DEFE7}" srcOrd="6" destOrd="0" presId="urn:microsoft.com/office/officeart/2008/layout/PictureStrips"/>
    <dgm:cxn modelId="{5E5AF3E7-E49C-4518-A19F-B583C17D60B6}" type="presParOf" srcId="{51AF900F-6449-4778-BDB7-6A3DFC0DEFE7}" destId="{EE43F37C-14D0-4675-810E-5A646F96316A}" srcOrd="0" destOrd="0" presId="urn:microsoft.com/office/officeart/2008/layout/PictureStrips"/>
    <dgm:cxn modelId="{FBE99810-1EC7-4CA8-92BF-D27BC752B44C}" type="presParOf" srcId="{51AF900F-6449-4778-BDB7-6A3DFC0DEFE7}" destId="{FAE30F24-03C5-438C-9976-7D53A6A1D484}" srcOrd="1" destOrd="0" presId="urn:microsoft.com/office/officeart/2008/layout/PictureStrips"/>
    <dgm:cxn modelId="{0E5297B7-6BD3-44B3-923B-54273262A98F}" type="presParOf" srcId="{4B99B1E5-AF60-4154-89E2-11E96289A85D}" destId="{CF3CC6A5-C7D0-4DB9-81DC-1E5D6B777C85}" srcOrd="7" destOrd="0" presId="urn:microsoft.com/office/officeart/2008/layout/PictureStrips"/>
    <dgm:cxn modelId="{54D61473-061A-4557-A1CD-0A22A4576927}" type="presParOf" srcId="{4B99B1E5-AF60-4154-89E2-11E96289A85D}" destId="{3B08A31A-66A4-4212-B1C6-C97AE8DDC2E9}" srcOrd="8" destOrd="0" presId="urn:microsoft.com/office/officeart/2008/layout/PictureStrips"/>
    <dgm:cxn modelId="{3A3C8675-59D3-48C5-B79D-9BD112820951}" type="presParOf" srcId="{3B08A31A-66A4-4212-B1C6-C97AE8DDC2E9}" destId="{5E7B0B74-2022-46B2-86C4-59423D88B65C}" srcOrd="0" destOrd="0" presId="urn:microsoft.com/office/officeart/2008/layout/PictureStrips"/>
    <dgm:cxn modelId="{9DB5C473-59A0-48EC-B974-166E14DBBF50}" type="presParOf" srcId="{3B08A31A-66A4-4212-B1C6-C97AE8DDC2E9}" destId="{B9A6B247-91B9-47C4-94E8-DC7BFE9FEBC2}" srcOrd="1" destOrd="0" presId="urn:microsoft.com/office/officeart/2008/layout/PictureStrips"/>
    <dgm:cxn modelId="{ABAA500F-DFCB-470F-98CC-C33F962FB251}" type="presParOf" srcId="{4B99B1E5-AF60-4154-89E2-11E96289A85D}" destId="{9E3D801E-7537-45C3-9B10-C13162E54EFC}" srcOrd="9" destOrd="0" presId="urn:microsoft.com/office/officeart/2008/layout/PictureStrips"/>
    <dgm:cxn modelId="{23BDA843-51AC-4699-8F52-AC89E5EC5F19}" type="presParOf" srcId="{4B99B1E5-AF60-4154-89E2-11E96289A85D}" destId="{0CFB59A4-E735-4028-8807-FED3B3B53D84}" srcOrd="10" destOrd="0" presId="urn:microsoft.com/office/officeart/2008/layout/PictureStrips"/>
    <dgm:cxn modelId="{5445AEC2-0822-4BA1-87FE-77A40DCB8D61}" type="presParOf" srcId="{0CFB59A4-E735-4028-8807-FED3B3B53D84}" destId="{C93AB9B8-474D-423F-92E7-786125E35E0E}" srcOrd="0" destOrd="0" presId="urn:microsoft.com/office/officeart/2008/layout/PictureStrips"/>
    <dgm:cxn modelId="{6B1BBB20-965F-41D4-822B-EBF8F98559AE}" type="presParOf" srcId="{0CFB59A4-E735-4028-8807-FED3B3B53D84}" destId="{C1538CD8-7CBD-4B80-BC03-C806C444AB94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BD5D526-24EA-4522-989D-AD291247E63A}" type="doc">
      <dgm:prSet loTypeId="urn:microsoft.com/office/officeart/2008/layout/PictureStrips" loCatId="list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es-CO"/>
        </a:p>
      </dgm:t>
    </dgm:pt>
    <dgm:pt modelId="{AF52A815-4A41-4B04-8987-621A9D2F3FB7}">
      <dgm:prSet custT="1"/>
      <dgm:spPr>
        <a:solidFill>
          <a:schemeClr val="bg1">
            <a:alpha val="40000"/>
          </a:schemeClr>
        </a:solidFill>
      </dgm:spPr>
      <dgm:t>
        <a:bodyPr/>
        <a:lstStyle/>
        <a:p>
          <a:r>
            <a:rPr lang="es-CO" sz="2300" dirty="0" smtClean="0">
              <a:solidFill>
                <a:schemeClr val="accent5">
                  <a:lumMod val="75000"/>
                </a:schemeClr>
              </a:solidFill>
            </a:rPr>
            <a:t>Formaciones prácticas y entrenamientos para fortalecer conocimientos, habilidades y competencias en herramientas técnicas para el desarrollo e implementación </a:t>
          </a:r>
          <a:r>
            <a:rPr lang="es-CO" sz="2300" b="1" dirty="0" smtClean="0">
              <a:solidFill>
                <a:schemeClr val="accent5">
                  <a:lumMod val="75000"/>
                </a:schemeClr>
              </a:solidFill>
            </a:rPr>
            <a:t>de modelos de gestión de riesgos, códigos de conducta, códigos de ética.    </a:t>
          </a:r>
          <a:endParaRPr lang="es-CO" sz="2300" b="1" dirty="0">
            <a:solidFill>
              <a:schemeClr val="accent5">
                <a:lumMod val="75000"/>
              </a:schemeClr>
            </a:solidFill>
          </a:endParaRPr>
        </a:p>
      </dgm:t>
    </dgm:pt>
    <dgm:pt modelId="{20877B66-A5E4-44B0-A44D-1DBDFED74079}" type="parTrans" cxnId="{34A5419C-67F0-41C7-8166-0A6D3637E50F}">
      <dgm:prSet/>
      <dgm:spPr/>
      <dgm:t>
        <a:bodyPr/>
        <a:lstStyle/>
        <a:p>
          <a:endParaRPr lang="es-CO"/>
        </a:p>
      </dgm:t>
    </dgm:pt>
    <dgm:pt modelId="{61457D09-F1D1-41A9-B27E-8B8F780E03D7}" type="sibTrans" cxnId="{34A5419C-67F0-41C7-8166-0A6D3637E50F}">
      <dgm:prSet/>
      <dgm:spPr/>
      <dgm:t>
        <a:bodyPr/>
        <a:lstStyle/>
        <a:p>
          <a:endParaRPr lang="es-CO"/>
        </a:p>
      </dgm:t>
    </dgm:pt>
    <dgm:pt modelId="{C02BC3C3-857B-4133-91AF-06D1F50D5A1C}">
      <dgm:prSet custT="1"/>
      <dgm:spPr>
        <a:solidFill>
          <a:schemeClr val="bg1">
            <a:alpha val="40000"/>
          </a:schemeClr>
        </a:solidFill>
      </dgm:spPr>
      <dgm:t>
        <a:bodyPr/>
        <a:lstStyle/>
        <a:p>
          <a:r>
            <a:rPr lang="es-CO" sz="2300" dirty="0" smtClean="0">
              <a:solidFill>
                <a:schemeClr val="accent5">
                  <a:lumMod val="75000"/>
                </a:schemeClr>
              </a:solidFill>
            </a:rPr>
            <a:t>Fortalecer a los adheridos de la Red Local de Pacto Global Colombia (600 adheridos en Col) en cumplimiento de su Principio 10</a:t>
          </a:r>
          <a:r>
            <a:rPr lang="es-CO" sz="2300" b="1" dirty="0" smtClean="0">
              <a:solidFill>
                <a:schemeClr val="accent5">
                  <a:lumMod val="75000"/>
                </a:schemeClr>
              </a:solidFill>
            </a:rPr>
            <a:t>.   Objetivos de Desarrollo Sostenible</a:t>
          </a:r>
          <a:r>
            <a:rPr lang="es-CO" sz="2300" dirty="0" smtClean="0">
              <a:solidFill>
                <a:schemeClr val="accent5">
                  <a:lumMod val="75000"/>
                </a:schemeClr>
              </a:solidFill>
            </a:rPr>
            <a:t>.</a:t>
          </a:r>
          <a:endParaRPr lang="es-CO" sz="2300" dirty="0">
            <a:solidFill>
              <a:schemeClr val="accent5">
                <a:lumMod val="75000"/>
              </a:schemeClr>
            </a:solidFill>
          </a:endParaRPr>
        </a:p>
      </dgm:t>
    </dgm:pt>
    <dgm:pt modelId="{A9236E75-FFD0-4C7D-9890-379777B8CFB6}" type="parTrans" cxnId="{AD1EC714-0677-469D-B68C-D518DEF5CEF6}">
      <dgm:prSet/>
      <dgm:spPr/>
      <dgm:t>
        <a:bodyPr/>
        <a:lstStyle/>
        <a:p>
          <a:endParaRPr lang="es-CO"/>
        </a:p>
      </dgm:t>
    </dgm:pt>
    <dgm:pt modelId="{5B1658CC-9606-435B-835F-64BEEF82BF74}" type="sibTrans" cxnId="{AD1EC714-0677-469D-B68C-D518DEF5CEF6}">
      <dgm:prSet/>
      <dgm:spPr/>
      <dgm:t>
        <a:bodyPr/>
        <a:lstStyle/>
        <a:p>
          <a:endParaRPr lang="es-CO"/>
        </a:p>
      </dgm:t>
    </dgm:pt>
    <dgm:pt modelId="{5E0E2EBD-0A92-4994-BD05-11C988479EB0}">
      <dgm:prSet custT="1"/>
      <dgm:spPr>
        <a:solidFill>
          <a:schemeClr val="bg1">
            <a:alpha val="40000"/>
          </a:schemeClr>
        </a:solidFill>
      </dgm:spPr>
      <dgm:t>
        <a:bodyPr/>
        <a:lstStyle/>
        <a:p>
          <a:r>
            <a:rPr lang="es-CO" sz="2300" b="1" dirty="0" smtClean="0">
              <a:solidFill>
                <a:schemeClr val="accent5">
                  <a:lumMod val="75000"/>
                </a:schemeClr>
              </a:solidFill>
            </a:rPr>
            <a:t>Estrategia de formador de formadores:</a:t>
          </a:r>
          <a:r>
            <a:rPr lang="es-CO" sz="2300" dirty="0" smtClean="0">
              <a:solidFill>
                <a:schemeClr val="accent5">
                  <a:lumMod val="75000"/>
                </a:schemeClr>
              </a:solidFill>
            </a:rPr>
            <a:t> Expandir  los conocimientos adquiridos a un número mayor de compañias (incluyendo pymes), mediante la creación  de una red de formadores establecida para replicar los conocimientos y habilidades desarrolladas.   	</a:t>
          </a:r>
          <a:endParaRPr lang="es-CO" sz="2300" dirty="0">
            <a:solidFill>
              <a:schemeClr val="accent5">
                <a:lumMod val="75000"/>
              </a:schemeClr>
            </a:solidFill>
          </a:endParaRPr>
        </a:p>
      </dgm:t>
    </dgm:pt>
    <dgm:pt modelId="{E89BC335-8476-4CF2-B1F0-296E6377D12F}" type="sibTrans" cxnId="{18567799-9970-4808-B738-05DE7FD33785}">
      <dgm:prSet/>
      <dgm:spPr/>
      <dgm:t>
        <a:bodyPr/>
        <a:lstStyle/>
        <a:p>
          <a:endParaRPr lang="es-CO"/>
        </a:p>
      </dgm:t>
    </dgm:pt>
    <dgm:pt modelId="{0576C144-0354-4E75-AA17-24D22F284906}" type="parTrans" cxnId="{18567799-9970-4808-B738-05DE7FD33785}">
      <dgm:prSet/>
      <dgm:spPr/>
      <dgm:t>
        <a:bodyPr/>
        <a:lstStyle/>
        <a:p>
          <a:endParaRPr lang="es-CO"/>
        </a:p>
      </dgm:t>
    </dgm:pt>
    <dgm:pt modelId="{53575558-2BB3-4361-8103-DC53E8F182FB}">
      <dgm:prSet custT="1"/>
      <dgm:spPr>
        <a:solidFill>
          <a:schemeClr val="bg1">
            <a:alpha val="40000"/>
          </a:schemeClr>
        </a:solidFill>
      </dgm:spPr>
      <dgm:t>
        <a:bodyPr/>
        <a:lstStyle/>
        <a:p>
          <a:pPr algn="just"/>
          <a:r>
            <a:rPr lang="es-CO" sz="2300" b="1" dirty="0" smtClean="0">
              <a:solidFill>
                <a:schemeClr val="accent5">
                  <a:lumMod val="75000"/>
                </a:schemeClr>
              </a:solidFill>
            </a:rPr>
            <a:t>Comunicados de Progreso. </a:t>
          </a:r>
          <a:r>
            <a:rPr lang="es-CO" sz="2300" dirty="0" smtClean="0">
              <a:solidFill>
                <a:schemeClr val="accent5">
                  <a:lumMod val="75000"/>
                </a:schemeClr>
              </a:solidFill>
            </a:rPr>
            <a:t>Apoyar a las empresas en sus procesos de rendición de cuentas y transparencia que contribuye al control social que ejercen los grupos de interes. </a:t>
          </a:r>
          <a:endParaRPr lang="es-CO" sz="2300" dirty="0">
            <a:solidFill>
              <a:schemeClr val="accent5">
                <a:lumMod val="75000"/>
              </a:schemeClr>
            </a:solidFill>
          </a:endParaRPr>
        </a:p>
      </dgm:t>
    </dgm:pt>
    <dgm:pt modelId="{3F624F05-297A-4645-83B2-52D77084D3C4}" type="sibTrans" cxnId="{5CBE4436-595C-4980-A212-C602EEF34915}">
      <dgm:prSet/>
      <dgm:spPr/>
      <dgm:t>
        <a:bodyPr/>
        <a:lstStyle/>
        <a:p>
          <a:endParaRPr lang="es-CO"/>
        </a:p>
      </dgm:t>
    </dgm:pt>
    <dgm:pt modelId="{50D6492F-DC30-458F-8409-3194810D872B}" type="parTrans" cxnId="{5CBE4436-595C-4980-A212-C602EEF34915}">
      <dgm:prSet/>
      <dgm:spPr/>
      <dgm:t>
        <a:bodyPr/>
        <a:lstStyle/>
        <a:p>
          <a:endParaRPr lang="es-CO"/>
        </a:p>
      </dgm:t>
    </dgm:pt>
    <dgm:pt modelId="{4B99B1E5-AF60-4154-89E2-11E96289A85D}" type="pres">
      <dgm:prSet presAssocID="{7BD5D526-24EA-4522-989D-AD291247E63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62F4EF49-0610-40D2-A525-97B29F5F0E7D}" type="pres">
      <dgm:prSet presAssocID="{AF52A815-4A41-4B04-8987-621A9D2F3FB7}" presName="composite" presStyleCnt="0"/>
      <dgm:spPr/>
    </dgm:pt>
    <dgm:pt modelId="{75067C1B-66F2-4F63-999E-32CC27D96C41}" type="pres">
      <dgm:prSet presAssocID="{AF52A815-4A41-4B04-8987-621A9D2F3FB7}" presName="rect1" presStyleLbl="tr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480C0CD4-073A-4D67-A55C-D370C9DFD11D}" type="pres">
      <dgm:prSet presAssocID="{AF52A815-4A41-4B04-8987-621A9D2F3FB7}" presName="rect2" presStyleLbl="fgImgPlace1" presStyleIdx="0" presStyleCnt="4" custLinFactNeighborY="-118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200362B0-1896-4E62-86E6-E670F5C5964C}" type="pres">
      <dgm:prSet presAssocID="{61457D09-F1D1-41A9-B27E-8B8F780E03D7}" presName="sibTrans" presStyleCnt="0"/>
      <dgm:spPr/>
    </dgm:pt>
    <dgm:pt modelId="{51AF900F-6449-4778-BDB7-6A3DFC0DEFE7}" type="pres">
      <dgm:prSet presAssocID="{C02BC3C3-857B-4133-91AF-06D1F50D5A1C}" presName="composite" presStyleCnt="0"/>
      <dgm:spPr/>
    </dgm:pt>
    <dgm:pt modelId="{EE43F37C-14D0-4675-810E-5A646F96316A}" type="pres">
      <dgm:prSet presAssocID="{C02BC3C3-857B-4133-91AF-06D1F50D5A1C}" presName="rect1" presStyleLbl="tr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FAE30F24-03C5-438C-9976-7D53A6A1D484}" type="pres">
      <dgm:prSet presAssocID="{C02BC3C3-857B-4133-91AF-06D1F50D5A1C}" presName="rect2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CF3CC6A5-C7D0-4DB9-81DC-1E5D6B777C85}" type="pres">
      <dgm:prSet presAssocID="{5B1658CC-9606-435B-835F-64BEEF82BF74}" presName="sibTrans" presStyleCnt="0"/>
      <dgm:spPr/>
    </dgm:pt>
    <dgm:pt modelId="{3B08A31A-66A4-4212-B1C6-C97AE8DDC2E9}" type="pres">
      <dgm:prSet presAssocID="{5E0E2EBD-0A92-4994-BD05-11C988479EB0}" presName="composite" presStyleCnt="0"/>
      <dgm:spPr/>
    </dgm:pt>
    <dgm:pt modelId="{5E7B0B74-2022-46B2-86C4-59423D88B65C}" type="pres">
      <dgm:prSet presAssocID="{5E0E2EBD-0A92-4994-BD05-11C988479EB0}" presName="rect1" presStyleLbl="tr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B9A6B247-91B9-47C4-94E8-DC7BFE9FEBC2}" type="pres">
      <dgm:prSet presAssocID="{5E0E2EBD-0A92-4994-BD05-11C988479EB0}" presName="rect2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9E3D801E-7537-45C3-9B10-C13162E54EFC}" type="pres">
      <dgm:prSet presAssocID="{E89BC335-8476-4CF2-B1F0-296E6377D12F}" presName="sibTrans" presStyleCnt="0"/>
      <dgm:spPr/>
    </dgm:pt>
    <dgm:pt modelId="{0CFB59A4-E735-4028-8807-FED3B3B53D84}" type="pres">
      <dgm:prSet presAssocID="{53575558-2BB3-4361-8103-DC53E8F182FB}" presName="composite" presStyleCnt="0"/>
      <dgm:spPr/>
    </dgm:pt>
    <dgm:pt modelId="{C93AB9B8-474D-423F-92E7-786125E35E0E}" type="pres">
      <dgm:prSet presAssocID="{53575558-2BB3-4361-8103-DC53E8F182FB}" presName="rect1" presStyleLbl="tr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C1538CD8-7CBD-4B80-BC03-C806C444AB94}" type="pres">
      <dgm:prSet presAssocID="{53575558-2BB3-4361-8103-DC53E8F182FB}" presName="rect2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s-CO"/>
        </a:p>
      </dgm:t>
    </dgm:pt>
  </dgm:ptLst>
  <dgm:cxnLst>
    <dgm:cxn modelId="{172AE17A-4A98-B848-8E52-9EDFE0752EB3}" type="presOf" srcId="{5E0E2EBD-0A92-4994-BD05-11C988479EB0}" destId="{5E7B0B74-2022-46B2-86C4-59423D88B65C}" srcOrd="0" destOrd="0" presId="urn:microsoft.com/office/officeart/2008/layout/PictureStrips"/>
    <dgm:cxn modelId="{34A5419C-67F0-41C7-8166-0A6D3637E50F}" srcId="{7BD5D526-24EA-4522-989D-AD291247E63A}" destId="{AF52A815-4A41-4B04-8987-621A9D2F3FB7}" srcOrd="0" destOrd="0" parTransId="{20877B66-A5E4-44B0-A44D-1DBDFED74079}" sibTransId="{61457D09-F1D1-41A9-B27E-8B8F780E03D7}"/>
    <dgm:cxn modelId="{41072E26-7514-5F44-91B7-D97DC5F803EE}" type="presOf" srcId="{7BD5D526-24EA-4522-989D-AD291247E63A}" destId="{4B99B1E5-AF60-4154-89E2-11E96289A85D}" srcOrd="0" destOrd="0" presId="urn:microsoft.com/office/officeart/2008/layout/PictureStrips"/>
    <dgm:cxn modelId="{CA2942E2-35E7-0B45-A487-FAD74BF67393}" type="presOf" srcId="{53575558-2BB3-4361-8103-DC53E8F182FB}" destId="{C93AB9B8-474D-423F-92E7-786125E35E0E}" srcOrd="0" destOrd="0" presId="urn:microsoft.com/office/officeart/2008/layout/PictureStrips"/>
    <dgm:cxn modelId="{3690D0A7-C309-5F4C-8778-78031BE72C1E}" type="presOf" srcId="{C02BC3C3-857B-4133-91AF-06D1F50D5A1C}" destId="{EE43F37C-14D0-4675-810E-5A646F96316A}" srcOrd="0" destOrd="0" presId="urn:microsoft.com/office/officeart/2008/layout/PictureStrips"/>
    <dgm:cxn modelId="{18567799-9970-4808-B738-05DE7FD33785}" srcId="{7BD5D526-24EA-4522-989D-AD291247E63A}" destId="{5E0E2EBD-0A92-4994-BD05-11C988479EB0}" srcOrd="2" destOrd="0" parTransId="{0576C144-0354-4E75-AA17-24D22F284906}" sibTransId="{E89BC335-8476-4CF2-B1F0-296E6377D12F}"/>
    <dgm:cxn modelId="{1E74B21D-BA29-464A-83B7-5B2D86006306}" type="presOf" srcId="{AF52A815-4A41-4B04-8987-621A9D2F3FB7}" destId="{75067C1B-66F2-4F63-999E-32CC27D96C41}" srcOrd="0" destOrd="0" presId="urn:microsoft.com/office/officeart/2008/layout/PictureStrips"/>
    <dgm:cxn modelId="{5CBE4436-595C-4980-A212-C602EEF34915}" srcId="{7BD5D526-24EA-4522-989D-AD291247E63A}" destId="{53575558-2BB3-4361-8103-DC53E8F182FB}" srcOrd="3" destOrd="0" parTransId="{50D6492F-DC30-458F-8409-3194810D872B}" sibTransId="{3F624F05-297A-4645-83B2-52D77084D3C4}"/>
    <dgm:cxn modelId="{AD1EC714-0677-469D-B68C-D518DEF5CEF6}" srcId="{7BD5D526-24EA-4522-989D-AD291247E63A}" destId="{C02BC3C3-857B-4133-91AF-06D1F50D5A1C}" srcOrd="1" destOrd="0" parTransId="{A9236E75-FFD0-4C7D-9890-379777B8CFB6}" sibTransId="{5B1658CC-9606-435B-835F-64BEEF82BF74}"/>
    <dgm:cxn modelId="{97D2246F-131E-3049-A5D1-72EA29CA29BC}" type="presParOf" srcId="{4B99B1E5-AF60-4154-89E2-11E96289A85D}" destId="{62F4EF49-0610-40D2-A525-97B29F5F0E7D}" srcOrd="0" destOrd="0" presId="urn:microsoft.com/office/officeart/2008/layout/PictureStrips"/>
    <dgm:cxn modelId="{A6C4096A-7C9F-8943-95C0-7CFDFE7BC0F7}" type="presParOf" srcId="{62F4EF49-0610-40D2-A525-97B29F5F0E7D}" destId="{75067C1B-66F2-4F63-999E-32CC27D96C41}" srcOrd="0" destOrd="0" presId="urn:microsoft.com/office/officeart/2008/layout/PictureStrips"/>
    <dgm:cxn modelId="{D3FC4FA0-12DB-0A46-9397-DDB2F9C03B5A}" type="presParOf" srcId="{62F4EF49-0610-40D2-A525-97B29F5F0E7D}" destId="{480C0CD4-073A-4D67-A55C-D370C9DFD11D}" srcOrd="1" destOrd="0" presId="urn:microsoft.com/office/officeart/2008/layout/PictureStrips"/>
    <dgm:cxn modelId="{97861BB5-4D3C-2C4A-B8DB-DBF54544C43C}" type="presParOf" srcId="{4B99B1E5-AF60-4154-89E2-11E96289A85D}" destId="{200362B0-1896-4E62-86E6-E670F5C5964C}" srcOrd="1" destOrd="0" presId="urn:microsoft.com/office/officeart/2008/layout/PictureStrips"/>
    <dgm:cxn modelId="{3A851DE1-D1A3-1F41-8681-E141ADA26311}" type="presParOf" srcId="{4B99B1E5-AF60-4154-89E2-11E96289A85D}" destId="{51AF900F-6449-4778-BDB7-6A3DFC0DEFE7}" srcOrd="2" destOrd="0" presId="urn:microsoft.com/office/officeart/2008/layout/PictureStrips"/>
    <dgm:cxn modelId="{B75CEC07-73A0-AB44-948C-FF91E6E431B8}" type="presParOf" srcId="{51AF900F-6449-4778-BDB7-6A3DFC0DEFE7}" destId="{EE43F37C-14D0-4675-810E-5A646F96316A}" srcOrd="0" destOrd="0" presId="urn:microsoft.com/office/officeart/2008/layout/PictureStrips"/>
    <dgm:cxn modelId="{03960922-F6AD-0243-956F-055DA45F7399}" type="presParOf" srcId="{51AF900F-6449-4778-BDB7-6A3DFC0DEFE7}" destId="{FAE30F24-03C5-438C-9976-7D53A6A1D484}" srcOrd="1" destOrd="0" presId="urn:microsoft.com/office/officeart/2008/layout/PictureStrips"/>
    <dgm:cxn modelId="{A8CC918A-E1A9-5B4B-92A8-68F2456F9961}" type="presParOf" srcId="{4B99B1E5-AF60-4154-89E2-11E96289A85D}" destId="{CF3CC6A5-C7D0-4DB9-81DC-1E5D6B777C85}" srcOrd="3" destOrd="0" presId="urn:microsoft.com/office/officeart/2008/layout/PictureStrips"/>
    <dgm:cxn modelId="{96FAF9C5-8731-B846-A610-0E3CEF31C4C1}" type="presParOf" srcId="{4B99B1E5-AF60-4154-89E2-11E96289A85D}" destId="{3B08A31A-66A4-4212-B1C6-C97AE8DDC2E9}" srcOrd="4" destOrd="0" presId="urn:microsoft.com/office/officeart/2008/layout/PictureStrips"/>
    <dgm:cxn modelId="{5CF7F63A-CFF5-4B47-817A-F38BE7362DC3}" type="presParOf" srcId="{3B08A31A-66A4-4212-B1C6-C97AE8DDC2E9}" destId="{5E7B0B74-2022-46B2-86C4-59423D88B65C}" srcOrd="0" destOrd="0" presId="urn:microsoft.com/office/officeart/2008/layout/PictureStrips"/>
    <dgm:cxn modelId="{36FDB9D4-BEA2-7C49-B708-55D9DC46A0ED}" type="presParOf" srcId="{3B08A31A-66A4-4212-B1C6-C97AE8DDC2E9}" destId="{B9A6B247-91B9-47C4-94E8-DC7BFE9FEBC2}" srcOrd="1" destOrd="0" presId="urn:microsoft.com/office/officeart/2008/layout/PictureStrips"/>
    <dgm:cxn modelId="{1F2E9185-8EF5-C64A-AA1A-28D53E90FBF0}" type="presParOf" srcId="{4B99B1E5-AF60-4154-89E2-11E96289A85D}" destId="{9E3D801E-7537-45C3-9B10-C13162E54EFC}" srcOrd="5" destOrd="0" presId="urn:microsoft.com/office/officeart/2008/layout/PictureStrips"/>
    <dgm:cxn modelId="{ED477BEF-ECDA-4D47-A3C3-ABC3C42A8D73}" type="presParOf" srcId="{4B99B1E5-AF60-4154-89E2-11E96289A85D}" destId="{0CFB59A4-E735-4028-8807-FED3B3B53D84}" srcOrd="6" destOrd="0" presId="urn:microsoft.com/office/officeart/2008/layout/PictureStrips"/>
    <dgm:cxn modelId="{501771D3-EE5C-5744-9A42-75E0DFAAF3BD}" type="presParOf" srcId="{0CFB59A4-E735-4028-8807-FED3B3B53D84}" destId="{C93AB9B8-474D-423F-92E7-786125E35E0E}" srcOrd="0" destOrd="0" presId="urn:microsoft.com/office/officeart/2008/layout/PictureStrips"/>
    <dgm:cxn modelId="{C515741D-DCEE-954F-94DE-F38B487BFD85}" type="presParOf" srcId="{0CFB59A4-E735-4028-8807-FED3B3B53D84}" destId="{C1538CD8-7CBD-4B80-BC03-C806C444AB94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1CD26754-EE55-429F-83FA-0EA5F9FB8B9F}" type="doc">
      <dgm:prSet loTypeId="urn:microsoft.com/office/officeart/2005/8/layout/vProcess5" loCatId="process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es-CO"/>
        </a:p>
      </dgm:t>
    </dgm:pt>
    <dgm:pt modelId="{54E92E24-A696-4B95-B8B2-F7EAA5425147}">
      <dgm:prSet phldrT="[Texto]" custT="1"/>
      <dgm:spPr/>
      <dgm:t>
        <a:bodyPr/>
        <a:lstStyle/>
        <a:p>
          <a:r>
            <a:rPr lang="es-CO" sz="2800" b="1" dirty="0" smtClean="0">
              <a:solidFill>
                <a:srgbClr val="F57E0A"/>
              </a:solidFill>
            </a:rPr>
            <a:t>Marzo 2017                                                                                                                                                                                                            </a:t>
          </a:r>
          <a:r>
            <a:rPr lang="es-CO" sz="2800" dirty="0" smtClean="0">
              <a:solidFill>
                <a:srgbClr val="F57E0A"/>
              </a:solidFill>
            </a:rPr>
            <a:t>El grupo de trabajo constituido en 2016, desde marzo cuenta con un </a:t>
          </a:r>
          <a:r>
            <a:rPr lang="es-CO" sz="2800" b="1" i="0" dirty="0" smtClean="0">
              <a:solidFill>
                <a:srgbClr val="F57E0A"/>
              </a:solidFill>
            </a:rPr>
            <a:t>plan de trabajo 2017-2018</a:t>
          </a:r>
          <a:r>
            <a:rPr lang="es-CO" sz="2800" dirty="0" smtClean="0">
              <a:solidFill>
                <a:srgbClr val="F57E0A"/>
              </a:solidFill>
            </a:rPr>
            <a:t>, que incluye una alineación estratégica con el trabajo que adelanta la Red de Pacto Global Colombia en el Principio 10 de Anticorrupción  </a:t>
          </a:r>
          <a:endParaRPr lang="es-CO" sz="2800" dirty="0">
            <a:solidFill>
              <a:srgbClr val="F57E0A"/>
            </a:solidFill>
          </a:endParaRPr>
        </a:p>
      </dgm:t>
    </dgm:pt>
    <dgm:pt modelId="{26C23A10-A04C-4B9F-984D-17053183ADDE}" type="parTrans" cxnId="{BB593C82-5C18-468F-92E8-3ECC88435C49}">
      <dgm:prSet/>
      <dgm:spPr/>
      <dgm:t>
        <a:bodyPr/>
        <a:lstStyle/>
        <a:p>
          <a:endParaRPr lang="es-CO" sz="1800">
            <a:solidFill>
              <a:srgbClr val="F57E0A"/>
            </a:solidFill>
          </a:endParaRPr>
        </a:p>
      </dgm:t>
    </dgm:pt>
    <dgm:pt modelId="{8E5AFA18-BD06-4079-91FF-922E2094D88D}" type="sibTrans" cxnId="{BB593C82-5C18-468F-92E8-3ECC88435C49}">
      <dgm:prSet custT="1"/>
      <dgm:spPr/>
      <dgm:t>
        <a:bodyPr/>
        <a:lstStyle/>
        <a:p>
          <a:endParaRPr lang="es-CO" sz="3600">
            <a:solidFill>
              <a:srgbClr val="F57E0A"/>
            </a:solidFill>
          </a:endParaRPr>
        </a:p>
      </dgm:t>
    </dgm:pt>
    <dgm:pt modelId="{B7178CB1-07F2-438D-8AAA-63BA4A77F191}">
      <dgm:prSet phldrT="[Texto]" custT="1"/>
      <dgm:spPr/>
      <dgm:t>
        <a:bodyPr/>
        <a:lstStyle/>
        <a:p>
          <a:pPr algn="l"/>
          <a:r>
            <a:rPr lang="es-CO" sz="2800" b="1" dirty="0" smtClean="0">
              <a:solidFill>
                <a:srgbClr val="F57E0A"/>
              </a:solidFill>
            </a:rPr>
            <a:t>Mayo – Actualidad                                                                                                                                                             4 </a:t>
          </a:r>
          <a:r>
            <a:rPr lang="es-ES_tradnl" sz="2800" b="1" dirty="0" smtClean="0">
              <a:solidFill>
                <a:srgbClr val="F57E0A"/>
              </a:solidFill>
            </a:rPr>
            <a:t>Talleres</a:t>
          </a:r>
          <a:r>
            <a:rPr lang="es-ES_tradnl" sz="2800" dirty="0" smtClean="0">
              <a:solidFill>
                <a:srgbClr val="F57E0A"/>
              </a:solidFill>
            </a:rPr>
            <a:t> </a:t>
          </a:r>
          <a:r>
            <a:rPr lang="es-CO" sz="2800" dirty="0" smtClean="0">
              <a:solidFill>
                <a:srgbClr val="F57E0A"/>
              </a:solidFill>
            </a:rPr>
            <a:t>con representantes del sector público , privado ,sociedad civil , academia y gremios </a:t>
          </a:r>
          <a:r>
            <a:rPr lang="es-ES_tradnl" sz="2800" dirty="0" smtClean="0">
              <a:solidFill>
                <a:srgbClr val="F57E0A"/>
              </a:solidFill>
            </a:rPr>
            <a:t>como un  ejercicio de asistencia técnica para m</a:t>
          </a:r>
          <a:r>
            <a:rPr lang="es-CO" sz="2800" dirty="0" err="1" smtClean="0">
              <a:solidFill>
                <a:srgbClr val="F57E0A"/>
              </a:solidFill>
            </a:rPr>
            <a:t>ejorar</a:t>
          </a:r>
          <a:r>
            <a:rPr lang="es-CO" sz="2800" dirty="0" smtClean="0">
              <a:solidFill>
                <a:srgbClr val="F57E0A"/>
              </a:solidFill>
            </a:rPr>
            <a:t> el diálogo entre los mismos y fomentar la coordinación para prevenir la corrupción, promover la transparencia y la integridad.</a:t>
          </a:r>
          <a:endParaRPr lang="es-CO" sz="2800" dirty="0">
            <a:solidFill>
              <a:srgbClr val="F57E0A"/>
            </a:solidFill>
          </a:endParaRPr>
        </a:p>
      </dgm:t>
    </dgm:pt>
    <dgm:pt modelId="{875A2FF9-D5A4-450B-8717-FEE58325CDED}" type="parTrans" cxnId="{15D06CAC-2A4C-490B-849C-51855E2A3334}">
      <dgm:prSet/>
      <dgm:spPr/>
      <dgm:t>
        <a:bodyPr/>
        <a:lstStyle/>
        <a:p>
          <a:endParaRPr lang="es-CO" sz="1800">
            <a:solidFill>
              <a:srgbClr val="F57E0A"/>
            </a:solidFill>
          </a:endParaRPr>
        </a:p>
      </dgm:t>
    </dgm:pt>
    <dgm:pt modelId="{B887C313-27BE-464C-8CB3-B7C81409DEB1}" type="sibTrans" cxnId="{15D06CAC-2A4C-490B-849C-51855E2A3334}">
      <dgm:prSet/>
      <dgm:spPr/>
      <dgm:t>
        <a:bodyPr/>
        <a:lstStyle/>
        <a:p>
          <a:endParaRPr lang="es-CO" sz="1800">
            <a:solidFill>
              <a:srgbClr val="F57E0A"/>
            </a:solidFill>
          </a:endParaRPr>
        </a:p>
      </dgm:t>
    </dgm:pt>
    <dgm:pt modelId="{36DF427F-6C64-4C1D-A37A-BE14957387B3}" type="pres">
      <dgm:prSet presAssocID="{1CD26754-EE55-429F-83FA-0EA5F9FB8B9F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EAA0EF8C-A8CB-4212-8986-D4910D058DB9}" type="pres">
      <dgm:prSet presAssocID="{1CD26754-EE55-429F-83FA-0EA5F9FB8B9F}" presName="dummyMaxCanvas" presStyleCnt="0">
        <dgm:presLayoutVars/>
      </dgm:prSet>
      <dgm:spPr/>
    </dgm:pt>
    <dgm:pt modelId="{F31BCD6A-5381-4389-A44D-EAD97CEA90D6}" type="pres">
      <dgm:prSet presAssocID="{1CD26754-EE55-429F-83FA-0EA5F9FB8B9F}" presName="TwoNodes_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E5C82C93-B9F1-434D-910C-7AD5EBDEAA11}" type="pres">
      <dgm:prSet presAssocID="{1CD26754-EE55-429F-83FA-0EA5F9FB8B9F}" presName="TwoNodes_2" presStyleLbl="node1" presStyleIdx="1" presStyleCnt="2" custLinFactNeighborX="0" custLinFactNeighborY="0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30878F93-588E-4391-A8D0-FC07512F1867}" type="pres">
      <dgm:prSet presAssocID="{1CD26754-EE55-429F-83FA-0EA5F9FB8B9F}" presName="TwoConn_1-2" presStyleLbl="f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8AAA7C22-82AA-456A-B725-03D9F46F0C18}" type="pres">
      <dgm:prSet presAssocID="{1CD26754-EE55-429F-83FA-0EA5F9FB8B9F}" presName="TwoNodes_1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D125575A-EBBF-4F92-83E6-B8C361272FD8}" type="pres">
      <dgm:prSet presAssocID="{1CD26754-EE55-429F-83FA-0EA5F9FB8B9F}" presName="TwoNodes_2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B7B3FF82-3446-4FB0-905C-C15012F2A336}" type="presOf" srcId="{8E5AFA18-BD06-4079-91FF-922E2094D88D}" destId="{30878F93-588E-4391-A8D0-FC07512F1867}" srcOrd="0" destOrd="0" presId="urn:microsoft.com/office/officeart/2005/8/layout/vProcess5"/>
    <dgm:cxn modelId="{C40E595D-9902-43F0-A9D7-3453D3313D4A}" type="presOf" srcId="{54E92E24-A696-4B95-B8B2-F7EAA5425147}" destId="{8AAA7C22-82AA-456A-B725-03D9F46F0C18}" srcOrd="1" destOrd="0" presId="urn:microsoft.com/office/officeart/2005/8/layout/vProcess5"/>
    <dgm:cxn modelId="{15D06CAC-2A4C-490B-849C-51855E2A3334}" srcId="{1CD26754-EE55-429F-83FA-0EA5F9FB8B9F}" destId="{B7178CB1-07F2-438D-8AAA-63BA4A77F191}" srcOrd="1" destOrd="0" parTransId="{875A2FF9-D5A4-450B-8717-FEE58325CDED}" sibTransId="{B887C313-27BE-464C-8CB3-B7C81409DEB1}"/>
    <dgm:cxn modelId="{334699CE-98E5-479A-A1AC-F93977D6A641}" type="presOf" srcId="{B7178CB1-07F2-438D-8AAA-63BA4A77F191}" destId="{D125575A-EBBF-4F92-83E6-B8C361272FD8}" srcOrd="1" destOrd="0" presId="urn:microsoft.com/office/officeart/2005/8/layout/vProcess5"/>
    <dgm:cxn modelId="{ADCC366C-8075-4EB2-B603-3E5C59219F28}" type="presOf" srcId="{54E92E24-A696-4B95-B8B2-F7EAA5425147}" destId="{F31BCD6A-5381-4389-A44D-EAD97CEA90D6}" srcOrd="0" destOrd="0" presId="urn:microsoft.com/office/officeart/2005/8/layout/vProcess5"/>
    <dgm:cxn modelId="{4EE79E74-7E18-47DC-995C-7BEDE31B2EF7}" type="presOf" srcId="{B7178CB1-07F2-438D-8AAA-63BA4A77F191}" destId="{E5C82C93-B9F1-434D-910C-7AD5EBDEAA11}" srcOrd="0" destOrd="0" presId="urn:microsoft.com/office/officeart/2005/8/layout/vProcess5"/>
    <dgm:cxn modelId="{BB593C82-5C18-468F-92E8-3ECC88435C49}" srcId="{1CD26754-EE55-429F-83FA-0EA5F9FB8B9F}" destId="{54E92E24-A696-4B95-B8B2-F7EAA5425147}" srcOrd="0" destOrd="0" parTransId="{26C23A10-A04C-4B9F-984D-17053183ADDE}" sibTransId="{8E5AFA18-BD06-4079-91FF-922E2094D88D}"/>
    <dgm:cxn modelId="{73B4DE69-4107-45B5-A636-EADC004FCEDC}" type="presOf" srcId="{1CD26754-EE55-429F-83FA-0EA5F9FB8B9F}" destId="{36DF427F-6C64-4C1D-A37A-BE14957387B3}" srcOrd="0" destOrd="0" presId="urn:microsoft.com/office/officeart/2005/8/layout/vProcess5"/>
    <dgm:cxn modelId="{1460A31D-176B-4090-AAE0-01D1FD2958D1}" type="presParOf" srcId="{36DF427F-6C64-4C1D-A37A-BE14957387B3}" destId="{EAA0EF8C-A8CB-4212-8986-D4910D058DB9}" srcOrd="0" destOrd="0" presId="urn:microsoft.com/office/officeart/2005/8/layout/vProcess5"/>
    <dgm:cxn modelId="{E4008CDC-4C80-4832-AE60-042E52AE1ABD}" type="presParOf" srcId="{36DF427F-6C64-4C1D-A37A-BE14957387B3}" destId="{F31BCD6A-5381-4389-A44D-EAD97CEA90D6}" srcOrd="1" destOrd="0" presId="urn:microsoft.com/office/officeart/2005/8/layout/vProcess5"/>
    <dgm:cxn modelId="{E003121C-AA9E-4CC1-A159-84C54248B6F0}" type="presParOf" srcId="{36DF427F-6C64-4C1D-A37A-BE14957387B3}" destId="{E5C82C93-B9F1-434D-910C-7AD5EBDEAA11}" srcOrd="2" destOrd="0" presId="urn:microsoft.com/office/officeart/2005/8/layout/vProcess5"/>
    <dgm:cxn modelId="{65DEBEA4-2BF9-4EB7-9D0F-96B893DCC4B3}" type="presParOf" srcId="{36DF427F-6C64-4C1D-A37A-BE14957387B3}" destId="{30878F93-588E-4391-A8D0-FC07512F1867}" srcOrd="3" destOrd="0" presId="urn:microsoft.com/office/officeart/2005/8/layout/vProcess5"/>
    <dgm:cxn modelId="{3B98B492-F761-4E15-80C1-D52F1A8E521E}" type="presParOf" srcId="{36DF427F-6C64-4C1D-A37A-BE14957387B3}" destId="{8AAA7C22-82AA-456A-B725-03D9F46F0C18}" srcOrd="4" destOrd="0" presId="urn:microsoft.com/office/officeart/2005/8/layout/vProcess5"/>
    <dgm:cxn modelId="{C489C724-7C68-46E7-8795-23341BC190F1}" type="presParOf" srcId="{36DF427F-6C64-4C1D-A37A-BE14957387B3}" destId="{D125575A-EBBF-4F92-83E6-B8C361272FD8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1600ADC-9E4F-4E12-8D3F-7A87349BB57A}" type="doc">
      <dgm:prSet loTypeId="urn:microsoft.com/office/officeart/2008/layout/VerticalCurvedList" loCatId="list" qsTypeId="urn:microsoft.com/office/officeart/2005/8/quickstyle/simple4" qsCatId="simple" csTypeId="urn:microsoft.com/office/officeart/2005/8/colors/accent1_1" csCatId="accent1" phldr="1"/>
      <dgm:spPr/>
      <dgm:t>
        <a:bodyPr/>
        <a:lstStyle/>
        <a:p>
          <a:endParaRPr lang="es-CO"/>
        </a:p>
      </dgm:t>
    </dgm:pt>
    <dgm:pt modelId="{7080F5B2-E57B-427B-AAD2-2A62030E46D4}">
      <dgm:prSet phldrT="[Texto]" custT="1"/>
      <dgm:spPr/>
      <dgm:t>
        <a:bodyPr/>
        <a:lstStyle/>
        <a:p>
          <a:r>
            <a:rPr lang="es-CO" sz="3600" dirty="0" smtClean="0">
              <a:solidFill>
                <a:srgbClr val="F57E0A"/>
              </a:solidFill>
            </a:rPr>
            <a:t>Promover el principio de corresponsabilidad en el cumplimiento de la Convención de las Naciones Unidas contra la Corrupción.</a:t>
          </a:r>
          <a:endParaRPr lang="es-CO" sz="3600" dirty="0">
            <a:solidFill>
              <a:srgbClr val="F57E0A"/>
            </a:solidFill>
          </a:endParaRPr>
        </a:p>
      </dgm:t>
    </dgm:pt>
    <dgm:pt modelId="{03A9C7A7-E8C3-4800-855F-BCECCB9D063A}" type="parTrans" cxnId="{8C064346-F022-4E32-8C2D-2D64DB10C162}">
      <dgm:prSet/>
      <dgm:spPr/>
      <dgm:t>
        <a:bodyPr/>
        <a:lstStyle/>
        <a:p>
          <a:endParaRPr lang="es-CO" sz="3600">
            <a:solidFill>
              <a:srgbClr val="F57E0A"/>
            </a:solidFill>
          </a:endParaRPr>
        </a:p>
      </dgm:t>
    </dgm:pt>
    <dgm:pt modelId="{79D8DDF7-E658-4015-A8C0-3D8D2047CF77}" type="sibTrans" cxnId="{8C064346-F022-4E32-8C2D-2D64DB10C162}">
      <dgm:prSet/>
      <dgm:spPr/>
      <dgm:t>
        <a:bodyPr/>
        <a:lstStyle/>
        <a:p>
          <a:endParaRPr lang="es-CO" sz="3600">
            <a:solidFill>
              <a:srgbClr val="F57E0A"/>
            </a:solidFill>
          </a:endParaRPr>
        </a:p>
      </dgm:t>
    </dgm:pt>
    <dgm:pt modelId="{12839FBF-E5E1-4DA6-AA53-B6F19F133D4A}">
      <dgm:prSet custT="1"/>
      <dgm:spPr/>
      <dgm:t>
        <a:bodyPr/>
        <a:lstStyle/>
        <a:p>
          <a:r>
            <a:rPr lang="es-CO" sz="3600" dirty="0" smtClean="0">
              <a:solidFill>
                <a:srgbClr val="F57E0A"/>
              </a:solidFill>
            </a:rPr>
            <a:t>Apoyar al sector público en la alineación, armonización y desarrollo de política pública en función de los estandares internacionales, lecciones aprendidas y buenas prácticas.  </a:t>
          </a:r>
          <a:endParaRPr lang="es-CO" sz="3600" dirty="0">
            <a:solidFill>
              <a:srgbClr val="F57E0A"/>
            </a:solidFill>
          </a:endParaRPr>
        </a:p>
      </dgm:t>
    </dgm:pt>
    <dgm:pt modelId="{A9CA1329-DFB5-4861-97FD-534267A88C0E}" type="parTrans" cxnId="{16424FD5-B657-4292-A351-56BD24BC217D}">
      <dgm:prSet/>
      <dgm:spPr/>
      <dgm:t>
        <a:bodyPr/>
        <a:lstStyle/>
        <a:p>
          <a:endParaRPr lang="es-CO" sz="3600">
            <a:solidFill>
              <a:srgbClr val="F57E0A"/>
            </a:solidFill>
          </a:endParaRPr>
        </a:p>
      </dgm:t>
    </dgm:pt>
    <dgm:pt modelId="{C91DE774-C1D8-40EC-8656-3EC14ACDA90E}" type="sibTrans" cxnId="{16424FD5-B657-4292-A351-56BD24BC217D}">
      <dgm:prSet/>
      <dgm:spPr/>
      <dgm:t>
        <a:bodyPr/>
        <a:lstStyle/>
        <a:p>
          <a:endParaRPr lang="es-CO" sz="3600">
            <a:solidFill>
              <a:srgbClr val="F57E0A"/>
            </a:solidFill>
          </a:endParaRPr>
        </a:p>
      </dgm:t>
    </dgm:pt>
    <dgm:pt modelId="{A076ACCF-4D01-4FE3-B709-2F337800B0F8}">
      <dgm:prSet custT="1"/>
      <dgm:spPr/>
      <dgm:t>
        <a:bodyPr/>
        <a:lstStyle/>
        <a:p>
          <a:r>
            <a:rPr lang="es-CO" sz="3600" dirty="0" smtClean="0">
              <a:solidFill>
                <a:srgbClr val="F57E0A"/>
              </a:solidFill>
            </a:rPr>
            <a:t>Fomentar la cultura de la legalidad y el concepto de integridad a la hora de hacer negocios.  </a:t>
          </a:r>
          <a:endParaRPr lang="es-CO" sz="3600" dirty="0">
            <a:solidFill>
              <a:srgbClr val="F57E0A"/>
            </a:solidFill>
          </a:endParaRPr>
        </a:p>
      </dgm:t>
    </dgm:pt>
    <dgm:pt modelId="{AFECBD52-1334-47B2-ABA8-4F3AB70C5EE1}" type="parTrans" cxnId="{43EA69A0-93A8-4A6B-9EDF-C7DD007CC502}">
      <dgm:prSet/>
      <dgm:spPr/>
      <dgm:t>
        <a:bodyPr/>
        <a:lstStyle/>
        <a:p>
          <a:endParaRPr lang="es-CO" sz="3600">
            <a:solidFill>
              <a:srgbClr val="F57E0A"/>
            </a:solidFill>
          </a:endParaRPr>
        </a:p>
      </dgm:t>
    </dgm:pt>
    <dgm:pt modelId="{EACC71BD-EBA8-436C-8436-33562FBA0F13}" type="sibTrans" cxnId="{43EA69A0-93A8-4A6B-9EDF-C7DD007CC502}">
      <dgm:prSet/>
      <dgm:spPr/>
      <dgm:t>
        <a:bodyPr/>
        <a:lstStyle/>
        <a:p>
          <a:endParaRPr lang="es-CO" sz="3600">
            <a:solidFill>
              <a:srgbClr val="F57E0A"/>
            </a:solidFill>
          </a:endParaRPr>
        </a:p>
      </dgm:t>
    </dgm:pt>
    <dgm:pt modelId="{C9439408-AA2B-444C-8588-0F1852D8EB10}">
      <dgm:prSet custT="1"/>
      <dgm:spPr/>
      <dgm:t>
        <a:bodyPr/>
        <a:lstStyle/>
        <a:p>
          <a:r>
            <a:rPr lang="es-CO" sz="3600" dirty="0" smtClean="0">
              <a:solidFill>
                <a:srgbClr val="F57E0A"/>
              </a:solidFill>
            </a:rPr>
            <a:t>Caracterizar el fenómeno de la corrupción para prevenirlo y combatirlo de manera efectiva.	</a:t>
          </a:r>
          <a:endParaRPr lang="es-CO" sz="3600" dirty="0">
            <a:solidFill>
              <a:srgbClr val="F57E0A"/>
            </a:solidFill>
          </a:endParaRPr>
        </a:p>
      </dgm:t>
    </dgm:pt>
    <dgm:pt modelId="{32429615-3502-4D3D-A388-4AD64BF9D8AF}" type="parTrans" cxnId="{35D4B790-D563-42DC-B4E4-A3F34F6105F1}">
      <dgm:prSet/>
      <dgm:spPr/>
      <dgm:t>
        <a:bodyPr/>
        <a:lstStyle/>
        <a:p>
          <a:endParaRPr lang="es-CO" sz="3600">
            <a:solidFill>
              <a:srgbClr val="F57E0A"/>
            </a:solidFill>
          </a:endParaRPr>
        </a:p>
      </dgm:t>
    </dgm:pt>
    <dgm:pt modelId="{49E1C540-44EB-45BC-BFD2-B62613DDBB3D}" type="sibTrans" cxnId="{35D4B790-D563-42DC-B4E4-A3F34F6105F1}">
      <dgm:prSet/>
      <dgm:spPr/>
      <dgm:t>
        <a:bodyPr/>
        <a:lstStyle/>
        <a:p>
          <a:endParaRPr lang="es-CO" sz="3600">
            <a:solidFill>
              <a:srgbClr val="F57E0A"/>
            </a:solidFill>
          </a:endParaRPr>
        </a:p>
      </dgm:t>
    </dgm:pt>
    <dgm:pt modelId="{7D132101-8239-42E1-BD79-7ED914A73034}" type="pres">
      <dgm:prSet presAssocID="{01600ADC-9E4F-4E12-8D3F-7A87349BB57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CO"/>
        </a:p>
      </dgm:t>
    </dgm:pt>
    <dgm:pt modelId="{DA9A3C69-6963-491E-A6E9-A6498E9BC4BA}" type="pres">
      <dgm:prSet presAssocID="{01600ADC-9E4F-4E12-8D3F-7A87349BB57A}" presName="Name1" presStyleCnt="0"/>
      <dgm:spPr/>
      <dgm:t>
        <a:bodyPr/>
        <a:lstStyle/>
        <a:p>
          <a:endParaRPr lang="es-CO"/>
        </a:p>
      </dgm:t>
    </dgm:pt>
    <dgm:pt modelId="{77968E6F-8478-4EB3-8941-BA536441CEB2}" type="pres">
      <dgm:prSet presAssocID="{01600ADC-9E4F-4E12-8D3F-7A87349BB57A}" presName="cycle" presStyleCnt="0"/>
      <dgm:spPr/>
      <dgm:t>
        <a:bodyPr/>
        <a:lstStyle/>
        <a:p>
          <a:endParaRPr lang="es-CO"/>
        </a:p>
      </dgm:t>
    </dgm:pt>
    <dgm:pt modelId="{950011FD-2A34-4A62-80BB-7A5B76D160B1}" type="pres">
      <dgm:prSet presAssocID="{01600ADC-9E4F-4E12-8D3F-7A87349BB57A}" presName="srcNode" presStyleLbl="node1" presStyleIdx="0" presStyleCnt="4"/>
      <dgm:spPr/>
      <dgm:t>
        <a:bodyPr/>
        <a:lstStyle/>
        <a:p>
          <a:endParaRPr lang="es-CO"/>
        </a:p>
      </dgm:t>
    </dgm:pt>
    <dgm:pt modelId="{8D9E2477-CCDE-40A3-8B2E-3EA514019FB9}" type="pres">
      <dgm:prSet presAssocID="{01600ADC-9E4F-4E12-8D3F-7A87349BB57A}" presName="conn" presStyleLbl="parChTrans1D2" presStyleIdx="0" presStyleCnt="1"/>
      <dgm:spPr/>
      <dgm:t>
        <a:bodyPr/>
        <a:lstStyle/>
        <a:p>
          <a:endParaRPr lang="es-CO"/>
        </a:p>
      </dgm:t>
    </dgm:pt>
    <dgm:pt modelId="{0752B3AE-C440-4F56-8241-321216F6A142}" type="pres">
      <dgm:prSet presAssocID="{01600ADC-9E4F-4E12-8D3F-7A87349BB57A}" presName="extraNode" presStyleLbl="node1" presStyleIdx="0" presStyleCnt="4"/>
      <dgm:spPr/>
      <dgm:t>
        <a:bodyPr/>
        <a:lstStyle/>
        <a:p>
          <a:endParaRPr lang="es-CO"/>
        </a:p>
      </dgm:t>
    </dgm:pt>
    <dgm:pt modelId="{D85A3E2D-CFEA-4CE6-ACE7-4B6955DC7DA3}" type="pres">
      <dgm:prSet presAssocID="{01600ADC-9E4F-4E12-8D3F-7A87349BB57A}" presName="dstNode" presStyleLbl="node1" presStyleIdx="0" presStyleCnt="4"/>
      <dgm:spPr/>
      <dgm:t>
        <a:bodyPr/>
        <a:lstStyle/>
        <a:p>
          <a:endParaRPr lang="es-CO"/>
        </a:p>
      </dgm:t>
    </dgm:pt>
    <dgm:pt modelId="{AD4C9637-CBDD-4A76-B219-9DDA310EC03B}" type="pres">
      <dgm:prSet presAssocID="{7080F5B2-E57B-427B-AAD2-2A62030E46D4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CC8652BA-2DC6-4FB8-83C9-D9FE5FEE4BCE}" type="pres">
      <dgm:prSet presAssocID="{7080F5B2-E57B-427B-AAD2-2A62030E46D4}" presName="accent_1" presStyleCnt="0"/>
      <dgm:spPr/>
      <dgm:t>
        <a:bodyPr/>
        <a:lstStyle/>
        <a:p>
          <a:endParaRPr lang="es-CO"/>
        </a:p>
      </dgm:t>
    </dgm:pt>
    <dgm:pt modelId="{A5C2DD54-BD95-4671-9BC3-7D302D84D9E6}" type="pres">
      <dgm:prSet presAssocID="{7080F5B2-E57B-427B-AAD2-2A62030E46D4}" presName="accentRepeatNode" presStyleLbl="solidFgAcc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</dgm:spPr>
      <dgm:t>
        <a:bodyPr/>
        <a:lstStyle/>
        <a:p>
          <a:endParaRPr lang="es-CO"/>
        </a:p>
      </dgm:t>
    </dgm:pt>
    <dgm:pt modelId="{72C67B86-0BA2-418A-8FD4-E532A62BB4D3}" type="pres">
      <dgm:prSet presAssocID="{12839FBF-E5E1-4DA6-AA53-B6F19F133D4A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950E4788-2E79-467D-910D-D3C546E27DB8}" type="pres">
      <dgm:prSet presAssocID="{12839FBF-E5E1-4DA6-AA53-B6F19F133D4A}" presName="accent_2" presStyleCnt="0"/>
      <dgm:spPr/>
      <dgm:t>
        <a:bodyPr/>
        <a:lstStyle/>
        <a:p>
          <a:endParaRPr lang="es-CO"/>
        </a:p>
      </dgm:t>
    </dgm:pt>
    <dgm:pt modelId="{AFB4616E-6B50-42AE-AC32-6C9BB1A37097}" type="pres">
      <dgm:prSet presAssocID="{12839FBF-E5E1-4DA6-AA53-B6F19F133D4A}" presName="accentRepeatNode" presStyleLbl="solidFgAcc1" presStyleIdx="1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</dgm:spPr>
      <dgm:t>
        <a:bodyPr/>
        <a:lstStyle/>
        <a:p>
          <a:endParaRPr lang="es-CO"/>
        </a:p>
      </dgm:t>
    </dgm:pt>
    <dgm:pt modelId="{75D71290-BC44-4706-88CE-7B6B42348A4F}" type="pres">
      <dgm:prSet presAssocID="{A076ACCF-4D01-4FE3-B709-2F337800B0F8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18973CF3-8E2C-4AAA-95D5-E1ECDF5D3940}" type="pres">
      <dgm:prSet presAssocID="{A076ACCF-4D01-4FE3-B709-2F337800B0F8}" presName="accent_3" presStyleCnt="0"/>
      <dgm:spPr/>
      <dgm:t>
        <a:bodyPr/>
        <a:lstStyle/>
        <a:p>
          <a:endParaRPr lang="es-CO"/>
        </a:p>
      </dgm:t>
    </dgm:pt>
    <dgm:pt modelId="{83C93C9D-7CC2-4202-B871-1B1883D9A535}" type="pres">
      <dgm:prSet presAssocID="{A076ACCF-4D01-4FE3-B709-2F337800B0F8}" presName="accentRepeatNode" presStyleLbl="solidFgAcc1" presStyleIdx="2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</dgm:spPr>
      <dgm:t>
        <a:bodyPr/>
        <a:lstStyle/>
        <a:p>
          <a:endParaRPr lang="es-CO"/>
        </a:p>
      </dgm:t>
    </dgm:pt>
    <dgm:pt modelId="{03FD4549-A09F-463B-8729-710A078C57DF}" type="pres">
      <dgm:prSet presAssocID="{C9439408-AA2B-444C-8588-0F1852D8EB10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FAAD538A-ACA0-4279-9F99-EECAB35D0A06}" type="pres">
      <dgm:prSet presAssocID="{C9439408-AA2B-444C-8588-0F1852D8EB10}" presName="accent_4" presStyleCnt="0"/>
      <dgm:spPr/>
      <dgm:t>
        <a:bodyPr/>
        <a:lstStyle/>
        <a:p>
          <a:endParaRPr lang="es-CO"/>
        </a:p>
      </dgm:t>
    </dgm:pt>
    <dgm:pt modelId="{615816F8-027E-480D-A904-F56E06B384CE}" type="pres">
      <dgm:prSet presAssocID="{C9439408-AA2B-444C-8588-0F1852D8EB10}" presName="accentRepeatNode" presStyleLbl="solidFgAcc1" presStyleIdx="3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</dgm:spPr>
      <dgm:t>
        <a:bodyPr/>
        <a:lstStyle/>
        <a:p>
          <a:endParaRPr lang="es-CO"/>
        </a:p>
      </dgm:t>
    </dgm:pt>
  </dgm:ptLst>
  <dgm:cxnLst>
    <dgm:cxn modelId="{8C064346-F022-4E32-8C2D-2D64DB10C162}" srcId="{01600ADC-9E4F-4E12-8D3F-7A87349BB57A}" destId="{7080F5B2-E57B-427B-AAD2-2A62030E46D4}" srcOrd="0" destOrd="0" parTransId="{03A9C7A7-E8C3-4800-855F-BCECCB9D063A}" sibTransId="{79D8DDF7-E658-4015-A8C0-3D8D2047CF77}"/>
    <dgm:cxn modelId="{EEBDD470-0B89-4EB0-873E-4F087BC59A35}" type="presOf" srcId="{C9439408-AA2B-444C-8588-0F1852D8EB10}" destId="{03FD4549-A09F-463B-8729-710A078C57DF}" srcOrd="0" destOrd="0" presId="urn:microsoft.com/office/officeart/2008/layout/VerticalCurvedList"/>
    <dgm:cxn modelId="{43EA69A0-93A8-4A6B-9EDF-C7DD007CC502}" srcId="{01600ADC-9E4F-4E12-8D3F-7A87349BB57A}" destId="{A076ACCF-4D01-4FE3-B709-2F337800B0F8}" srcOrd="2" destOrd="0" parTransId="{AFECBD52-1334-47B2-ABA8-4F3AB70C5EE1}" sibTransId="{EACC71BD-EBA8-436C-8436-33562FBA0F13}"/>
    <dgm:cxn modelId="{9AE208DF-DFC9-4C93-9F5C-CCE14EA4449C}" type="presOf" srcId="{79D8DDF7-E658-4015-A8C0-3D8D2047CF77}" destId="{8D9E2477-CCDE-40A3-8B2E-3EA514019FB9}" srcOrd="0" destOrd="0" presId="urn:microsoft.com/office/officeart/2008/layout/VerticalCurvedList"/>
    <dgm:cxn modelId="{B89C61ED-38B7-4A10-A244-08DFAAB4A47E}" type="presOf" srcId="{01600ADC-9E4F-4E12-8D3F-7A87349BB57A}" destId="{7D132101-8239-42E1-BD79-7ED914A73034}" srcOrd="0" destOrd="0" presId="urn:microsoft.com/office/officeart/2008/layout/VerticalCurvedList"/>
    <dgm:cxn modelId="{16424FD5-B657-4292-A351-56BD24BC217D}" srcId="{01600ADC-9E4F-4E12-8D3F-7A87349BB57A}" destId="{12839FBF-E5E1-4DA6-AA53-B6F19F133D4A}" srcOrd="1" destOrd="0" parTransId="{A9CA1329-DFB5-4861-97FD-534267A88C0E}" sibTransId="{C91DE774-C1D8-40EC-8656-3EC14ACDA90E}"/>
    <dgm:cxn modelId="{C89D0997-63DC-437B-98F7-CD6BC70529C1}" type="presOf" srcId="{12839FBF-E5E1-4DA6-AA53-B6F19F133D4A}" destId="{72C67B86-0BA2-418A-8FD4-E532A62BB4D3}" srcOrd="0" destOrd="0" presId="urn:microsoft.com/office/officeart/2008/layout/VerticalCurvedList"/>
    <dgm:cxn modelId="{C492530C-A09F-407C-993B-ED524B49548E}" type="presOf" srcId="{A076ACCF-4D01-4FE3-B709-2F337800B0F8}" destId="{75D71290-BC44-4706-88CE-7B6B42348A4F}" srcOrd="0" destOrd="0" presId="urn:microsoft.com/office/officeart/2008/layout/VerticalCurvedList"/>
    <dgm:cxn modelId="{138C860E-7780-4AEB-AE85-D3A8BAD33C9A}" type="presOf" srcId="{7080F5B2-E57B-427B-AAD2-2A62030E46D4}" destId="{AD4C9637-CBDD-4A76-B219-9DDA310EC03B}" srcOrd="0" destOrd="0" presId="urn:microsoft.com/office/officeart/2008/layout/VerticalCurvedList"/>
    <dgm:cxn modelId="{35D4B790-D563-42DC-B4E4-A3F34F6105F1}" srcId="{01600ADC-9E4F-4E12-8D3F-7A87349BB57A}" destId="{C9439408-AA2B-444C-8588-0F1852D8EB10}" srcOrd="3" destOrd="0" parTransId="{32429615-3502-4D3D-A388-4AD64BF9D8AF}" sibTransId="{49E1C540-44EB-45BC-BFD2-B62613DDBB3D}"/>
    <dgm:cxn modelId="{33A4BFC3-8610-469D-8840-57136FD20033}" type="presParOf" srcId="{7D132101-8239-42E1-BD79-7ED914A73034}" destId="{DA9A3C69-6963-491E-A6E9-A6498E9BC4BA}" srcOrd="0" destOrd="0" presId="urn:microsoft.com/office/officeart/2008/layout/VerticalCurvedList"/>
    <dgm:cxn modelId="{5045F0CF-3078-44DC-83AC-14916C3AF490}" type="presParOf" srcId="{DA9A3C69-6963-491E-A6E9-A6498E9BC4BA}" destId="{77968E6F-8478-4EB3-8941-BA536441CEB2}" srcOrd="0" destOrd="0" presId="urn:microsoft.com/office/officeart/2008/layout/VerticalCurvedList"/>
    <dgm:cxn modelId="{96A483EC-4636-476E-9577-B079E9E580EE}" type="presParOf" srcId="{77968E6F-8478-4EB3-8941-BA536441CEB2}" destId="{950011FD-2A34-4A62-80BB-7A5B76D160B1}" srcOrd="0" destOrd="0" presId="urn:microsoft.com/office/officeart/2008/layout/VerticalCurvedList"/>
    <dgm:cxn modelId="{C6C1D12B-F76F-43A9-A6C3-4546128409D8}" type="presParOf" srcId="{77968E6F-8478-4EB3-8941-BA536441CEB2}" destId="{8D9E2477-CCDE-40A3-8B2E-3EA514019FB9}" srcOrd="1" destOrd="0" presId="urn:microsoft.com/office/officeart/2008/layout/VerticalCurvedList"/>
    <dgm:cxn modelId="{191527EE-12A7-4427-A8B2-F997DF303687}" type="presParOf" srcId="{77968E6F-8478-4EB3-8941-BA536441CEB2}" destId="{0752B3AE-C440-4F56-8241-321216F6A142}" srcOrd="2" destOrd="0" presId="urn:microsoft.com/office/officeart/2008/layout/VerticalCurvedList"/>
    <dgm:cxn modelId="{5F1ADE0B-FB32-42E5-B0B3-EFA7A3D55AD1}" type="presParOf" srcId="{77968E6F-8478-4EB3-8941-BA536441CEB2}" destId="{D85A3E2D-CFEA-4CE6-ACE7-4B6955DC7DA3}" srcOrd="3" destOrd="0" presId="urn:microsoft.com/office/officeart/2008/layout/VerticalCurvedList"/>
    <dgm:cxn modelId="{8AA76F87-A6D6-437B-BA47-16872A1A8EB0}" type="presParOf" srcId="{DA9A3C69-6963-491E-A6E9-A6498E9BC4BA}" destId="{AD4C9637-CBDD-4A76-B219-9DDA310EC03B}" srcOrd="1" destOrd="0" presId="urn:microsoft.com/office/officeart/2008/layout/VerticalCurvedList"/>
    <dgm:cxn modelId="{2583D5AC-95AA-44F2-A38B-F9AF1DE82678}" type="presParOf" srcId="{DA9A3C69-6963-491E-A6E9-A6498E9BC4BA}" destId="{CC8652BA-2DC6-4FB8-83C9-D9FE5FEE4BCE}" srcOrd="2" destOrd="0" presId="urn:microsoft.com/office/officeart/2008/layout/VerticalCurvedList"/>
    <dgm:cxn modelId="{6760C126-45E3-4E61-AB73-4C1AD53BF61D}" type="presParOf" srcId="{CC8652BA-2DC6-4FB8-83C9-D9FE5FEE4BCE}" destId="{A5C2DD54-BD95-4671-9BC3-7D302D84D9E6}" srcOrd="0" destOrd="0" presId="urn:microsoft.com/office/officeart/2008/layout/VerticalCurvedList"/>
    <dgm:cxn modelId="{479D0460-D8AF-4066-A289-C84EDBAD7E3A}" type="presParOf" srcId="{DA9A3C69-6963-491E-A6E9-A6498E9BC4BA}" destId="{72C67B86-0BA2-418A-8FD4-E532A62BB4D3}" srcOrd="3" destOrd="0" presId="urn:microsoft.com/office/officeart/2008/layout/VerticalCurvedList"/>
    <dgm:cxn modelId="{9CE56845-B90D-4CF5-93B1-ACE5C4AC6336}" type="presParOf" srcId="{DA9A3C69-6963-491E-A6E9-A6498E9BC4BA}" destId="{950E4788-2E79-467D-910D-D3C546E27DB8}" srcOrd="4" destOrd="0" presId="urn:microsoft.com/office/officeart/2008/layout/VerticalCurvedList"/>
    <dgm:cxn modelId="{564EF0D4-3A0B-402E-92BF-FBDAD13FADCB}" type="presParOf" srcId="{950E4788-2E79-467D-910D-D3C546E27DB8}" destId="{AFB4616E-6B50-42AE-AC32-6C9BB1A37097}" srcOrd="0" destOrd="0" presId="urn:microsoft.com/office/officeart/2008/layout/VerticalCurvedList"/>
    <dgm:cxn modelId="{7B9353D0-233D-4836-A595-515BC6E3C828}" type="presParOf" srcId="{DA9A3C69-6963-491E-A6E9-A6498E9BC4BA}" destId="{75D71290-BC44-4706-88CE-7B6B42348A4F}" srcOrd="5" destOrd="0" presId="urn:microsoft.com/office/officeart/2008/layout/VerticalCurvedList"/>
    <dgm:cxn modelId="{87633D65-506F-4CC7-8DA1-4681295CE98B}" type="presParOf" srcId="{DA9A3C69-6963-491E-A6E9-A6498E9BC4BA}" destId="{18973CF3-8E2C-4AAA-95D5-E1ECDF5D3940}" srcOrd="6" destOrd="0" presId="urn:microsoft.com/office/officeart/2008/layout/VerticalCurvedList"/>
    <dgm:cxn modelId="{6421F0BF-FF66-4DDE-989B-9E0876481663}" type="presParOf" srcId="{18973CF3-8E2C-4AAA-95D5-E1ECDF5D3940}" destId="{83C93C9D-7CC2-4202-B871-1B1883D9A535}" srcOrd="0" destOrd="0" presId="urn:microsoft.com/office/officeart/2008/layout/VerticalCurvedList"/>
    <dgm:cxn modelId="{4E5E9A18-CAF4-45E5-B08E-E948109FB059}" type="presParOf" srcId="{DA9A3C69-6963-491E-A6E9-A6498E9BC4BA}" destId="{03FD4549-A09F-463B-8729-710A078C57DF}" srcOrd="7" destOrd="0" presId="urn:microsoft.com/office/officeart/2008/layout/VerticalCurvedList"/>
    <dgm:cxn modelId="{727B6F2E-6D25-4FA1-AB3C-5681B636281E}" type="presParOf" srcId="{DA9A3C69-6963-491E-A6E9-A6498E9BC4BA}" destId="{FAAD538A-ACA0-4279-9F99-EECAB35D0A06}" srcOrd="8" destOrd="0" presId="urn:microsoft.com/office/officeart/2008/layout/VerticalCurvedList"/>
    <dgm:cxn modelId="{DA88F1CA-8D60-41E0-854E-DAA37A9442A5}" type="presParOf" srcId="{FAAD538A-ACA0-4279-9F99-EECAB35D0A06}" destId="{615816F8-027E-480D-A904-F56E06B384C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DDA3123-6866-4B26-AFF4-63C335155FAF}" type="doc">
      <dgm:prSet loTypeId="urn:microsoft.com/office/officeart/2005/8/layout/process5" loCatId="process" qsTypeId="urn:microsoft.com/office/officeart/2005/8/quickstyle/3d2" qsCatId="3D" csTypeId="urn:microsoft.com/office/officeart/2005/8/colors/accent5_1" csCatId="accent5" phldr="1"/>
      <dgm:spPr/>
      <dgm:t>
        <a:bodyPr/>
        <a:lstStyle/>
        <a:p>
          <a:endParaRPr lang="es-CO"/>
        </a:p>
      </dgm:t>
    </dgm:pt>
    <dgm:pt modelId="{E3191F2F-6124-4AFC-B72B-3303E2B95D3F}">
      <dgm:prSet phldrT="[Texto]" custT="1"/>
      <dgm:spPr/>
      <dgm:t>
        <a:bodyPr/>
        <a:lstStyle/>
        <a:p>
          <a:pPr algn="just"/>
          <a:r>
            <a:rPr lang="es-CO" sz="2800" b="1" dirty="0" smtClean="0">
              <a:solidFill>
                <a:srgbClr val="F57E0A"/>
              </a:solidFill>
            </a:rPr>
            <a:t>Componente 1:</a:t>
          </a:r>
          <a:r>
            <a:rPr lang="es-CO" sz="2800" dirty="0" smtClean="0">
              <a:solidFill>
                <a:srgbClr val="F57E0A"/>
              </a:solidFill>
            </a:rPr>
            <a:t> </a:t>
          </a:r>
          <a:r>
            <a:rPr lang="es-CO" sz="2800" b="1" dirty="0" smtClean="0">
              <a:solidFill>
                <a:srgbClr val="F57E0A"/>
              </a:solidFill>
            </a:rPr>
            <a:t>Fortalecer el marco legal  y su aplicación </a:t>
          </a:r>
          <a:r>
            <a:rPr lang="es-CO" sz="2800" b="0" dirty="0" smtClean="0">
              <a:solidFill>
                <a:srgbClr val="F57E0A"/>
              </a:solidFill>
            </a:rPr>
            <a:t>para la prevención y lucha contra la corrupción en el Sector Privado, con énfasis en la responsabilidad de las personas jurídicas.</a:t>
          </a:r>
          <a:endParaRPr lang="es-CO" sz="2800" b="0" dirty="0">
            <a:solidFill>
              <a:srgbClr val="F57E0A"/>
            </a:solidFill>
          </a:endParaRPr>
        </a:p>
      </dgm:t>
    </dgm:pt>
    <dgm:pt modelId="{F909D9C5-0F99-4D58-8245-3011D783106D}" type="parTrans" cxnId="{4909359A-A1A2-4262-A12F-BCE9199ED801}">
      <dgm:prSet/>
      <dgm:spPr/>
      <dgm:t>
        <a:bodyPr/>
        <a:lstStyle/>
        <a:p>
          <a:endParaRPr lang="es-CO" sz="4000">
            <a:solidFill>
              <a:srgbClr val="F57E0A"/>
            </a:solidFill>
          </a:endParaRPr>
        </a:p>
      </dgm:t>
    </dgm:pt>
    <dgm:pt modelId="{4CA5D28E-A70C-4629-991D-FF047F4B4EC7}" type="sibTrans" cxnId="{4909359A-A1A2-4262-A12F-BCE9199ED801}">
      <dgm:prSet/>
      <dgm:spPr/>
      <dgm:t>
        <a:bodyPr/>
        <a:lstStyle/>
        <a:p>
          <a:endParaRPr lang="es-CO" sz="4000">
            <a:solidFill>
              <a:srgbClr val="F57E0A"/>
            </a:solidFill>
          </a:endParaRPr>
        </a:p>
      </dgm:t>
    </dgm:pt>
    <dgm:pt modelId="{EDA8B9DA-2B65-4DC3-9F07-03BB8F3F3454}">
      <dgm:prSet phldrT="[Texto]" custT="1"/>
      <dgm:spPr/>
      <dgm:t>
        <a:bodyPr/>
        <a:lstStyle/>
        <a:p>
          <a:pPr algn="just"/>
          <a:r>
            <a:rPr lang="es-CO" sz="2800" b="1" dirty="0" smtClean="0">
              <a:solidFill>
                <a:srgbClr val="F57E0A"/>
              </a:solidFill>
            </a:rPr>
            <a:t>Componente 2:</a:t>
          </a:r>
          <a:r>
            <a:rPr lang="es-CO" sz="2800" dirty="0" smtClean="0">
              <a:solidFill>
                <a:srgbClr val="F57E0A"/>
              </a:solidFill>
            </a:rPr>
            <a:t> </a:t>
          </a:r>
          <a:r>
            <a:rPr lang="es-CO" sz="2800" b="1" dirty="0" smtClean="0">
              <a:solidFill>
                <a:srgbClr val="F57E0A"/>
              </a:solidFill>
            </a:rPr>
            <a:t>Mejorar el diálogo entre los sectores público y privado</a:t>
          </a:r>
          <a:r>
            <a:rPr lang="es-CO" sz="2800" dirty="0" smtClean="0">
              <a:solidFill>
                <a:srgbClr val="F57E0A"/>
              </a:solidFill>
            </a:rPr>
            <a:t> y </a:t>
          </a:r>
          <a:r>
            <a:rPr lang="es-CO" sz="2800" b="0" dirty="0" smtClean="0">
              <a:solidFill>
                <a:srgbClr val="F57E0A"/>
              </a:solidFill>
            </a:rPr>
            <a:t>fomentar la coordinación para prevenir la corrupción y promover la transparencia.</a:t>
          </a:r>
          <a:endParaRPr lang="es-CO" sz="2800" b="0" dirty="0">
            <a:solidFill>
              <a:srgbClr val="F57E0A"/>
            </a:solidFill>
          </a:endParaRPr>
        </a:p>
      </dgm:t>
    </dgm:pt>
    <dgm:pt modelId="{39B01CFD-7300-4895-A21C-56135270B844}" type="parTrans" cxnId="{F55F57C5-2D70-4910-A8F5-F6FE70D6F31C}">
      <dgm:prSet/>
      <dgm:spPr/>
      <dgm:t>
        <a:bodyPr/>
        <a:lstStyle/>
        <a:p>
          <a:endParaRPr lang="es-CO" sz="4000">
            <a:solidFill>
              <a:srgbClr val="F57E0A"/>
            </a:solidFill>
          </a:endParaRPr>
        </a:p>
      </dgm:t>
    </dgm:pt>
    <dgm:pt modelId="{ADE90BC2-7485-42B6-BCC2-10F51E0C559C}" type="sibTrans" cxnId="{F55F57C5-2D70-4910-A8F5-F6FE70D6F31C}">
      <dgm:prSet/>
      <dgm:spPr/>
      <dgm:t>
        <a:bodyPr/>
        <a:lstStyle/>
        <a:p>
          <a:endParaRPr lang="es-CO" sz="4000">
            <a:solidFill>
              <a:srgbClr val="F57E0A"/>
            </a:solidFill>
          </a:endParaRPr>
        </a:p>
      </dgm:t>
    </dgm:pt>
    <dgm:pt modelId="{67EA4117-4253-41B2-9C5E-412279276669}">
      <dgm:prSet phldrT="[Texto]" custT="1"/>
      <dgm:spPr/>
      <dgm:t>
        <a:bodyPr/>
        <a:lstStyle/>
        <a:p>
          <a:pPr algn="just"/>
          <a:r>
            <a:rPr lang="es-CO" sz="2800" b="1" dirty="0" smtClean="0">
              <a:solidFill>
                <a:srgbClr val="F57E0A"/>
              </a:solidFill>
            </a:rPr>
            <a:t>Componente 3:</a:t>
          </a:r>
          <a:r>
            <a:rPr lang="es-CO" sz="2800" dirty="0" smtClean="0">
              <a:solidFill>
                <a:srgbClr val="F57E0A"/>
              </a:solidFill>
            </a:rPr>
            <a:t>  </a:t>
          </a:r>
          <a:r>
            <a:rPr lang="es-CO" sz="2800" b="1" dirty="0" smtClean="0">
              <a:solidFill>
                <a:srgbClr val="F57E0A"/>
              </a:solidFill>
            </a:rPr>
            <a:t>Fortalecer las habilidades de las compañías</a:t>
          </a:r>
          <a:r>
            <a:rPr lang="es-CO" sz="2800" dirty="0" smtClean="0">
              <a:solidFill>
                <a:srgbClr val="F57E0A"/>
              </a:solidFill>
            </a:rPr>
            <a:t> para identificar procesos susceptibles a corrupción e implementar </a:t>
          </a:r>
          <a:r>
            <a:rPr lang="es-CO" sz="2800" b="0" dirty="0" smtClean="0">
              <a:solidFill>
                <a:srgbClr val="F57E0A"/>
              </a:solidFill>
            </a:rPr>
            <a:t>acciones para su protección. </a:t>
          </a:r>
          <a:endParaRPr lang="es-CO" sz="2800" b="0" dirty="0">
            <a:solidFill>
              <a:srgbClr val="F57E0A"/>
            </a:solidFill>
          </a:endParaRPr>
        </a:p>
      </dgm:t>
    </dgm:pt>
    <dgm:pt modelId="{B4697E69-E53E-41C8-B5A3-8DDDBD9639CC}" type="parTrans" cxnId="{4D08DA72-78FE-449D-BAAD-14059EE319E1}">
      <dgm:prSet/>
      <dgm:spPr/>
      <dgm:t>
        <a:bodyPr/>
        <a:lstStyle/>
        <a:p>
          <a:endParaRPr lang="es-CO" sz="4000">
            <a:solidFill>
              <a:srgbClr val="F57E0A"/>
            </a:solidFill>
          </a:endParaRPr>
        </a:p>
      </dgm:t>
    </dgm:pt>
    <dgm:pt modelId="{3185FF04-29BF-42BC-AD30-D3BFF63D8033}" type="sibTrans" cxnId="{4D08DA72-78FE-449D-BAAD-14059EE319E1}">
      <dgm:prSet/>
      <dgm:spPr/>
      <dgm:t>
        <a:bodyPr/>
        <a:lstStyle/>
        <a:p>
          <a:endParaRPr lang="es-CO" sz="4000">
            <a:solidFill>
              <a:srgbClr val="F57E0A"/>
            </a:solidFill>
          </a:endParaRPr>
        </a:p>
      </dgm:t>
    </dgm:pt>
    <dgm:pt modelId="{77E3C497-E883-44E9-9B2C-3CEE4020D83B}" type="pres">
      <dgm:prSet presAssocID="{3DDA3123-6866-4B26-AFF4-63C335155FA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ED6D2DC8-B866-4709-B167-A6D2BB8CC73B}" type="pres">
      <dgm:prSet presAssocID="{E3191F2F-6124-4AFC-B72B-3303E2B95D3F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325134FD-589F-40BD-A8DE-832E59B1DEB6}" type="pres">
      <dgm:prSet presAssocID="{4CA5D28E-A70C-4629-991D-FF047F4B4EC7}" presName="sibTrans" presStyleLbl="sibTrans2D1" presStyleIdx="0" presStyleCnt="2"/>
      <dgm:spPr/>
      <dgm:t>
        <a:bodyPr/>
        <a:lstStyle/>
        <a:p>
          <a:endParaRPr lang="es-CO"/>
        </a:p>
      </dgm:t>
    </dgm:pt>
    <dgm:pt modelId="{77CC22F7-A52C-4909-9322-9DFBCE01591F}" type="pres">
      <dgm:prSet presAssocID="{4CA5D28E-A70C-4629-991D-FF047F4B4EC7}" presName="connectorText" presStyleLbl="sibTrans2D1" presStyleIdx="0" presStyleCnt="2"/>
      <dgm:spPr/>
      <dgm:t>
        <a:bodyPr/>
        <a:lstStyle/>
        <a:p>
          <a:endParaRPr lang="es-CO"/>
        </a:p>
      </dgm:t>
    </dgm:pt>
    <dgm:pt modelId="{E0CABF14-A732-454B-A190-77DC027C2F0B}" type="pres">
      <dgm:prSet presAssocID="{EDA8B9DA-2B65-4DC3-9F07-03BB8F3F3454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E3C51BAF-BCC3-47AB-BCE4-7E9192FB3C48}" type="pres">
      <dgm:prSet presAssocID="{ADE90BC2-7485-42B6-BCC2-10F51E0C559C}" presName="sibTrans" presStyleLbl="sibTrans2D1" presStyleIdx="1" presStyleCnt="2"/>
      <dgm:spPr/>
      <dgm:t>
        <a:bodyPr/>
        <a:lstStyle/>
        <a:p>
          <a:endParaRPr lang="es-CO"/>
        </a:p>
      </dgm:t>
    </dgm:pt>
    <dgm:pt modelId="{C02BE2C4-37CB-420D-AC50-6481F1C5B992}" type="pres">
      <dgm:prSet presAssocID="{ADE90BC2-7485-42B6-BCC2-10F51E0C559C}" presName="connectorText" presStyleLbl="sibTrans2D1" presStyleIdx="1" presStyleCnt="2"/>
      <dgm:spPr/>
      <dgm:t>
        <a:bodyPr/>
        <a:lstStyle/>
        <a:p>
          <a:endParaRPr lang="es-CO"/>
        </a:p>
      </dgm:t>
    </dgm:pt>
    <dgm:pt modelId="{4ED5ED0C-0C40-4867-BFAB-CB994C59E426}" type="pres">
      <dgm:prSet presAssocID="{67EA4117-4253-41B2-9C5E-412279276669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61B338DB-BB56-4DA4-9FDC-2563D0ED1250}" type="presOf" srcId="{4CA5D28E-A70C-4629-991D-FF047F4B4EC7}" destId="{77CC22F7-A52C-4909-9322-9DFBCE01591F}" srcOrd="1" destOrd="0" presId="urn:microsoft.com/office/officeart/2005/8/layout/process5"/>
    <dgm:cxn modelId="{A330D3F9-8146-4C5E-A251-34097886B597}" type="presOf" srcId="{E3191F2F-6124-4AFC-B72B-3303E2B95D3F}" destId="{ED6D2DC8-B866-4709-B167-A6D2BB8CC73B}" srcOrd="0" destOrd="0" presId="urn:microsoft.com/office/officeart/2005/8/layout/process5"/>
    <dgm:cxn modelId="{37371564-EF0B-4811-91A2-20F18E7B5980}" type="presOf" srcId="{67EA4117-4253-41B2-9C5E-412279276669}" destId="{4ED5ED0C-0C40-4867-BFAB-CB994C59E426}" srcOrd="0" destOrd="0" presId="urn:microsoft.com/office/officeart/2005/8/layout/process5"/>
    <dgm:cxn modelId="{A35381A8-A92A-425B-BC5D-E19A0DB61484}" type="presOf" srcId="{ADE90BC2-7485-42B6-BCC2-10F51E0C559C}" destId="{C02BE2C4-37CB-420D-AC50-6481F1C5B992}" srcOrd="1" destOrd="0" presId="urn:microsoft.com/office/officeart/2005/8/layout/process5"/>
    <dgm:cxn modelId="{75C9C5EF-98C5-4479-B061-F42D711603DC}" type="presOf" srcId="{3DDA3123-6866-4B26-AFF4-63C335155FAF}" destId="{77E3C497-E883-44E9-9B2C-3CEE4020D83B}" srcOrd="0" destOrd="0" presId="urn:microsoft.com/office/officeart/2005/8/layout/process5"/>
    <dgm:cxn modelId="{4909359A-A1A2-4262-A12F-BCE9199ED801}" srcId="{3DDA3123-6866-4B26-AFF4-63C335155FAF}" destId="{E3191F2F-6124-4AFC-B72B-3303E2B95D3F}" srcOrd="0" destOrd="0" parTransId="{F909D9C5-0F99-4D58-8245-3011D783106D}" sibTransId="{4CA5D28E-A70C-4629-991D-FF047F4B4EC7}"/>
    <dgm:cxn modelId="{AEC79891-F544-45AD-9735-9C308EF1E2F6}" type="presOf" srcId="{4CA5D28E-A70C-4629-991D-FF047F4B4EC7}" destId="{325134FD-589F-40BD-A8DE-832E59B1DEB6}" srcOrd="0" destOrd="0" presId="urn:microsoft.com/office/officeart/2005/8/layout/process5"/>
    <dgm:cxn modelId="{E7378419-FE10-49B6-94E5-758CF01458E9}" type="presOf" srcId="{ADE90BC2-7485-42B6-BCC2-10F51E0C559C}" destId="{E3C51BAF-BCC3-47AB-BCE4-7E9192FB3C48}" srcOrd="0" destOrd="0" presId="urn:microsoft.com/office/officeart/2005/8/layout/process5"/>
    <dgm:cxn modelId="{F55F57C5-2D70-4910-A8F5-F6FE70D6F31C}" srcId="{3DDA3123-6866-4B26-AFF4-63C335155FAF}" destId="{EDA8B9DA-2B65-4DC3-9F07-03BB8F3F3454}" srcOrd="1" destOrd="0" parTransId="{39B01CFD-7300-4895-A21C-56135270B844}" sibTransId="{ADE90BC2-7485-42B6-BCC2-10F51E0C559C}"/>
    <dgm:cxn modelId="{1E4A32FF-9193-494D-8971-DBA1FB840204}" type="presOf" srcId="{EDA8B9DA-2B65-4DC3-9F07-03BB8F3F3454}" destId="{E0CABF14-A732-454B-A190-77DC027C2F0B}" srcOrd="0" destOrd="0" presId="urn:microsoft.com/office/officeart/2005/8/layout/process5"/>
    <dgm:cxn modelId="{4D08DA72-78FE-449D-BAAD-14059EE319E1}" srcId="{3DDA3123-6866-4B26-AFF4-63C335155FAF}" destId="{67EA4117-4253-41B2-9C5E-412279276669}" srcOrd="2" destOrd="0" parTransId="{B4697E69-E53E-41C8-B5A3-8DDDBD9639CC}" sibTransId="{3185FF04-29BF-42BC-AD30-D3BFF63D8033}"/>
    <dgm:cxn modelId="{D0017683-D628-4982-82D2-3AEFE32D17E9}" type="presParOf" srcId="{77E3C497-E883-44E9-9B2C-3CEE4020D83B}" destId="{ED6D2DC8-B866-4709-B167-A6D2BB8CC73B}" srcOrd="0" destOrd="0" presId="urn:microsoft.com/office/officeart/2005/8/layout/process5"/>
    <dgm:cxn modelId="{5F1E1DFC-BB03-4167-98D8-8E7FCD5FA5EB}" type="presParOf" srcId="{77E3C497-E883-44E9-9B2C-3CEE4020D83B}" destId="{325134FD-589F-40BD-A8DE-832E59B1DEB6}" srcOrd="1" destOrd="0" presId="urn:microsoft.com/office/officeart/2005/8/layout/process5"/>
    <dgm:cxn modelId="{304F7266-B034-4906-A27F-437201F04986}" type="presParOf" srcId="{325134FD-589F-40BD-A8DE-832E59B1DEB6}" destId="{77CC22F7-A52C-4909-9322-9DFBCE01591F}" srcOrd="0" destOrd="0" presId="urn:microsoft.com/office/officeart/2005/8/layout/process5"/>
    <dgm:cxn modelId="{AF882F7E-F060-4FB7-878B-0995EBACF314}" type="presParOf" srcId="{77E3C497-E883-44E9-9B2C-3CEE4020D83B}" destId="{E0CABF14-A732-454B-A190-77DC027C2F0B}" srcOrd="2" destOrd="0" presId="urn:microsoft.com/office/officeart/2005/8/layout/process5"/>
    <dgm:cxn modelId="{5CB8FC84-2057-4B33-BDF3-64F33D4411F0}" type="presParOf" srcId="{77E3C497-E883-44E9-9B2C-3CEE4020D83B}" destId="{E3C51BAF-BCC3-47AB-BCE4-7E9192FB3C48}" srcOrd="3" destOrd="0" presId="urn:microsoft.com/office/officeart/2005/8/layout/process5"/>
    <dgm:cxn modelId="{8B437CCD-6DB2-476A-8EDA-39CCC5A1AE3B}" type="presParOf" srcId="{E3C51BAF-BCC3-47AB-BCE4-7E9192FB3C48}" destId="{C02BE2C4-37CB-420D-AC50-6481F1C5B992}" srcOrd="0" destOrd="0" presId="urn:microsoft.com/office/officeart/2005/8/layout/process5"/>
    <dgm:cxn modelId="{4EA76CD2-A2BE-4549-BB60-B21909CC639B}" type="presParOf" srcId="{77E3C497-E883-44E9-9B2C-3CEE4020D83B}" destId="{4ED5ED0C-0C40-4867-BFAB-CB994C59E426}" srcOrd="4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EB09FCF-D995-4E75-BE7B-A86E1E9A3E33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C3F349FC-4DE2-4819-85F6-8B1C3D5E9925}">
      <dgm:prSet/>
      <dgm:spPr>
        <a:ln>
          <a:solidFill>
            <a:srgbClr val="990000"/>
          </a:solidFill>
        </a:ln>
      </dgm:spPr>
      <dgm:t>
        <a:bodyPr/>
        <a:lstStyle/>
        <a:p>
          <a:pPr rtl="0"/>
          <a:r>
            <a:rPr lang="es-ES_tradnl" dirty="0" smtClean="0"/>
            <a:t>Asistencia técnica al Estado colombiano en la implementación  de la Ley 1778 de 2016 “(</a:t>
          </a:r>
          <a:r>
            <a:rPr lang="mr-IN" dirty="0" smtClean="0"/>
            <a:t>…</a:t>
          </a:r>
          <a:r>
            <a:rPr lang="es-ES_tradnl" dirty="0" smtClean="0"/>
            <a:t>) responsabilidad de las personas jurídicas por actos de corrupción transnacional y se dictan otras disposiciones en materia de lucha contra la corrupción”</a:t>
          </a:r>
          <a:endParaRPr lang="es-CO" dirty="0"/>
        </a:p>
      </dgm:t>
    </dgm:pt>
    <dgm:pt modelId="{4F2591B1-F265-488C-978E-249C502AE152}" type="parTrans" cxnId="{1563BADA-8D92-4776-B8CC-2351662E146F}">
      <dgm:prSet/>
      <dgm:spPr/>
      <dgm:t>
        <a:bodyPr/>
        <a:lstStyle/>
        <a:p>
          <a:endParaRPr lang="es-CO"/>
        </a:p>
      </dgm:t>
    </dgm:pt>
    <dgm:pt modelId="{F9CBF40A-CB5F-406F-8219-E68BB6DAD1BC}" type="sibTrans" cxnId="{1563BADA-8D92-4776-B8CC-2351662E146F}">
      <dgm:prSet/>
      <dgm:spPr/>
      <dgm:t>
        <a:bodyPr/>
        <a:lstStyle/>
        <a:p>
          <a:endParaRPr lang="es-CO"/>
        </a:p>
      </dgm:t>
    </dgm:pt>
    <dgm:pt modelId="{BB5CD897-0770-4AB7-BCCE-14B7C799F781}">
      <dgm:prSet/>
      <dgm:spPr>
        <a:ln>
          <a:solidFill>
            <a:srgbClr val="990000"/>
          </a:solidFill>
        </a:ln>
      </dgm:spPr>
      <dgm:t>
        <a:bodyPr/>
        <a:lstStyle/>
        <a:p>
          <a:pPr rtl="0"/>
          <a:r>
            <a:rPr lang="es-ES_tradnl" dirty="0" smtClean="0"/>
            <a:t>Articular al Sector Público y Privado para el diseño de Programas de Ética Empresarial que fortalezcan las estructuras de Gobierno Corporativo.  </a:t>
          </a:r>
          <a:endParaRPr lang="es-CO" dirty="0"/>
        </a:p>
      </dgm:t>
    </dgm:pt>
    <dgm:pt modelId="{5661EF52-CF5A-437E-9F11-7B1076C943EF}" type="parTrans" cxnId="{C6CD2E2A-6E23-4FDB-81E2-8400986E9313}">
      <dgm:prSet/>
      <dgm:spPr/>
      <dgm:t>
        <a:bodyPr/>
        <a:lstStyle/>
        <a:p>
          <a:endParaRPr lang="es-CO"/>
        </a:p>
      </dgm:t>
    </dgm:pt>
    <dgm:pt modelId="{47AF6C8A-6219-4D48-BC88-D802B8CAFFC5}" type="sibTrans" cxnId="{C6CD2E2A-6E23-4FDB-81E2-8400986E9313}">
      <dgm:prSet/>
      <dgm:spPr/>
      <dgm:t>
        <a:bodyPr/>
        <a:lstStyle/>
        <a:p>
          <a:endParaRPr lang="es-CO"/>
        </a:p>
      </dgm:t>
    </dgm:pt>
    <dgm:pt modelId="{34D0B3B2-4196-440C-BD0E-1DB18A968F15}">
      <dgm:prSet/>
      <dgm:spPr>
        <a:ln>
          <a:solidFill>
            <a:srgbClr val="990000"/>
          </a:solidFill>
        </a:ln>
      </dgm:spPr>
      <dgm:t>
        <a:bodyPr/>
        <a:lstStyle/>
        <a:p>
          <a:pPr rtl="0"/>
          <a:r>
            <a:rPr lang="es-ES_tradnl" dirty="0" smtClean="0"/>
            <a:t>Identificar las mejores prácticas a partir de la experiencia del Sector Privado en auto-regulación y autocontrol. </a:t>
          </a:r>
          <a:endParaRPr lang="es-CO" dirty="0"/>
        </a:p>
      </dgm:t>
    </dgm:pt>
    <dgm:pt modelId="{C4D57F75-D651-4669-A489-E701567DDD4B}" type="parTrans" cxnId="{30CAB0D8-491C-4F4E-BD42-9CD77914746D}">
      <dgm:prSet/>
      <dgm:spPr/>
      <dgm:t>
        <a:bodyPr/>
        <a:lstStyle/>
        <a:p>
          <a:endParaRPr lang="es-CO"/>
        </a:p>
      </dgm:t>
    </dgm:pt>
    <dgm:pt modelId="{F25E808F-EB2F-49BC-8BB6-6663411BE89C}" type="sibTrans" cxnId="{30CAB0D8-491C-4F4E-BD42-9CD77914746D}">
      <dgm:prSet/>
      <dgm:spPr/>
      <dgm:t>
        <a:bodyPr/>
        <a:lstStyle/>
        <a:p>
          <a:endParaRPr lang="es-CO"/>
        </a:p>
      </dgm:t>
    </dgm:pt>
    <dgm:pt modelId="{CA57BA4A-5134-40A5-B7E4-F4351EF19A8C}">
      <dgm:prSet/>
      <dgm:spPr>
        <a:ln>
          <a:solidFill>
            <a:srgbClr val="990000"/>
          </a:solidFill>
        </a:ln>
      </dgm:spPr>
      <dgm:t>
        <a:bodyPr/>
        <a:lstStyle/>
        <a:p>
          <a:pPr rtl="0"/>
          <a:r>
            <a:rPr lang="es-CO" dirty="0" smtClean="0"/>
            <a:t>Elaborar recomendaciones al Alto Gobierno sobre la implementación del nuevo modelo de responsabilidad jurídica por actos de corrupción.</a:t>
          </a:r>
          <a:endParaRPr lang="es-CO" dirty="0"/>
        </a:p>
      </dgm:t>
    </dgm:pt>
    <dgm:pt modelId="{20562975-B988-4453-B937-8E9ACD5C9915}" type="parTrans" cxnId="{2084D389-6945-45BF-B4F0-BC3F3781F79E}">
      <dgm:prSet/>
      <dgm:spPr/>
      <dgm:t>
        <a:bodyPr/>
        <a:lstStyle/>
        <a:p>
          <a:endParaRPr lang="es-CO"/>
        </a:p>
      </dgm:t>
    </dgm:pt>
    <dgm:pt modelId="{B3D92A8E-F5DF-48FF-9608-551D74F7C024}" type="sibTrans" cxnId="{2084D389-6945-45BF-B4F0-BC3F3781F79E}">
      <dgm:prSet/>
      <dgm:spPr/>
      <dgm:t>
        <a:bodyPr/>
        <a:lstStyle/>
        <a:p>
          <a:endParaRPr lang="es-CO"/>
        </a:p>
      </dgm:t>
    </dgm:pt>
    <dgm:pt modelId="{115691D7-B9EC-4CAE-AD1C-C7FD8A5C8845}" type="pres">
      <dgm:prSet presAssocID="{AEB09FCF-D995-4E75-BE7B-A86E1E9A3E3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EF45DC65-A79C-43EA-9DC5-90618B44DE29}" type="pres">
      <dgm:prSet presAssocID="{C3F349FC-4DE2-4819-85F6-8B1C3D5E9925}" presName="composite" presStyleCnt="0"/>
      <dgm:spPr/>
    </dgm:pt>
    <dgm:pt modelId="{2AD4CA84-826B-4B02-819C-304011FD9077}" type="pres">
      <dgm:prSet presAssocID="{C3F349FC-4DE2-4819-85F6-8B1C3D5E9925}" presName="rect1" presStyleLbl="trAlignAcc1" presStyleIdx="0" presStyleCnt="4" custScaleX="163850" custLinFactNeighborX="8528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CCC7BD29-EF52-4293-B335-E78CDE64DDDE}" type="pres">
      <dgm:prSet presAssocID="{C3F349FC-4DE2-4819-85F6-8B1C3D5E9925}" presName="rect2" presStyleLbl="fgImgPlace1" presStyleIdx="0" presStyleCnt="4" custScaleX="168392" custLinFactX="-42253" custLinFactNeighborX="-100000" custLinFactNeighborY="3729"/>
      <dgm:spPr>
        <a:solidFill>
          <a:schemeClr val="bg1">
            <a:lumMod val="50000"/>
          </a:schemeClr>
        </a:solidFill>
      </dgm:spPr>
    </dgm:pt>
    <dgm:pt modelId="{72BCFA14-8DA9-4F71-A001-53EDF72C2EEE}" type="pres">
      <dgm:prSet presAssocID="{F9CBF40A-CB5F-406F-8219-E68BB6DAD1BC}" presName="sibTrans" presStyleCnt="0"/>
      <dgm:spPr/>
    </dgm:pt>
    <dgm:pt modelId="{1FDEBB7C-7CD4-42D4-B738-D470969228C8}" type="pres">
      <dgm:prSet presAssocID="{BB5CD897-0770-4AB7-BCCE-14B7C799F781}" presName="composite" presStyleCnt="0"/>
      <dgm:spPr/>
    </dgm:pt>
    <dgm:pt modelId="{480299ED-B5D8-4CD1-A6CA-23FE8B02FCC3}" type="pres">
      <dgm:prSet presAssocID="{BB5CD897-0770-4AB7-BCCE-14B7C799F781}" presName="rect1" presStyleLbl="trAlignAcc1" presStyleIdx="1" presStyleCnt="4" custScaleX="162766" custLinFactNeighborX="571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96D5608B-0F27-4D53-A748-6043F1F70B09}" type="pres">
      <dgm:prSet presAssocID="{BB5CD897-0770-4AB7-BCCE-14B7C799F781}" presName="rect2" presStyleLbl="fgImgPlace1" presStyleIdx="1" presStyleCnt="4" custScaleX="162765" custLinFactX="-42112" custLinFactNeighborX="-100000"/>
      <dgm:spPr>
        <a:solidFill>
          <a:schemeClr val="bg1">
            <a:lumMod val="50000"/>
          </a:schemeClr>
        </a:solidFill>
      </dgm:spPr>
    </dgm:pt>
    <dgm:pt modelId="{AC8D2FA3-F703-4378-9213-6681812E6F3A}" type="pres">
      <dgm:prSet presAssocID="{47AF6C8A-6219-4D48-BC88-D802B8CAFFC5}" presName="sibTrans" presStyleCnt="0"/>
      <dgm:spPr/>
    </dgm:pt>
    <dgm:pt modelId="{E6DB7053-2A96-49D9-A3C7-A3894D5509A3}" type="pres">
      <dgm:prSet presAssocID="{34D0B3B2-4196-440C-BD0E-1DB18A968F15}" presName="composite" presStyleCnt="0"/>
      <dgm:spPr/>
    </dgm:pt>
    <dgm:pt modelId="{DDA6DA92-B545-4B9F-A4F5-24BAE386A59B}" type="pres">
      <dgm:prSet presAssocID="{34D0B3B2-4196-440C-BD0E-1DB18A968F15}" presName="rect1" presStyleLbl="trAlignAcc1" presStyleIdx="2" presStyleCnt="4" custScaleX="162766" custLinFactNeighborX="571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3F04A894-791D-4812-83B2-0657ACFA3DFE}" type="pres">
      <dgm:prSet presAssocID="{34D0B3B2-4196-440C-BD0E-1DB18A968F15}" presName="rect2" presStyleLbl="fgImgPlace1" presStyleIdx="2" presStyleCnt="4" custScaleX="162765" custLinFactX="-42112" custLinFactNeighborX="-100000"/>
      <dgm:spPr>
        <a:solidFill>
          <a:schemeClr val="accent2"/>
        </a:solidFill>
      </dgm:spPr>
      <dgm:t>
        <a:bodyPr/>
        <a:lstStyle/>
        <a:p>
          <a:endParaRPr lang="es-CO"/>
        </a:p>
      </dgm:t>
    </dgm:pt>
    <dgm:pt modelId="{259A7F60-137A-4FAF-91CE-6EB7117BB418}" type="pres">
      <dgm:prSet presAssocID="{F25E808F-EB2F-49BC-8BB6-6663411BE89C}" presName="sibTrans" presStyleCnt="0"/>
      <dgm:spPr/>
    </dgm:pt>
    <dgm:pt modelId="{B1B329EA-F22E-4168-84E6-3EAF250B37AF}" type="pres">
      <dgm:prSet presAssocID="{CA57BA4A-5134-40A5-B7E4-F4351EF19A8C}" presName="composite" presStyleCnt="0"/>
      <dgm:spPr/>
    </dgm:pt>
    <dgm:pt modelId="{D5F9D70E-8508-47C5-8BFF-3C8059B1B508}" type="pres">
      <dgm:prSet presAssocID="{CA57BA4A-5134-40A5-B7E4-F4351EF19A8C}" presName="rect1" presStyleLbl="trAlignAcc1" presStyleIdx="3" presStyleCnt="4" custScaleX="162766" custLinFactNeighborX="571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19E03952-EA3A-4EF4-9E97-425F511C1525}" type="pres">
      <dgm:prSet presAssocID="{CA57BA4A-5134-40A5-B7E4-F4351EF19A8C}" presName="rect2" presStyleLbl="fgImgPlace1" presStyleIdx="3" presStyleCnt="4" custScaleX="162765" custLinFactX="-39439" custLinFactNeighborX="-100000"/>
      <dgm:spPr>
        <a:solidFill>
          <a:schemeClr val="accent2"/>
        </a:solidFill>
      </dgm:spPr>
      <dgm:t>
        <a:bodyPr/>
        <a:lstStyle/>
        <a:p>
          <a:endParaRPr lang="es-CO"/>
        </a:p>
      </dgm:t>
    </dgm:pt>
  </dgm:ptLst>
  <dgm:cxnLst>
    <dgm:cxn modelId="{9FD01F73-0BEB-834C-9191-BB6830476CE3}" type="presOf" srcId="{34D0B3B2-4196-440C-BD0E-1DB18A968F15}" destId="{DDA6DA92-B545-4B9F-A4F5-24BAE386A59B}" srcOrd="0" destOrd="0" presId="urn:microsoft.com/office/officeart/2008/layout/PictureStrips"/>
    <dgm:cxn modelId="{91C3DFE3-EE05-EC4D-8204-C0545CB5E499}" type="presOf" srcId="{CA57BA4A-5134-40A5-B7E4-F4351EF19A8C}" destId="{D5F9D70E-8508-47C5-8BFF-3C8059B1B508}" srcOrd="0" destOrd="0" presId="urn:microsoft.com/office/officeart/2008/layout/PictureStrips"/>
    <dgm:cxn modelId="{C6CD2E2A-6E23-4FDB-81E2-8400986E9313}" srcId="{AEB09FCF-D995-4E75-BE7B-A86E1E9A3E33}" destId="{BB5CD897-0770-4AB7-BCCE-14B7C799F781}" srcOrd="1" destOrd="0" parTransId="{5661EF52-CF5A-437E-9F11-7B1076C943EF}" sibTransId="{47AF6C8A-6219-4D48-BC88-D802B8CAFFC5}"/>
    <dgm:cxn modelId="{8E57EC14-4EAA-C447-9945-CC82EE516030}" type="presOf" srcId="{AEB09FCF-D995-4E75-BE7B-A86E1E9A3E33}" destId="{115691D7-B9EC-4CAE-AD1C-C7FD8A5C8845}" srcOrd="0" destOrd="0" presId="urn:microsoft.com/office/officeart/2008/layout/PictureStrips"/>
    <dgm:cxn modelId="{AE237B67-9684-AF47-A208-6E08293792C4}" type="presOf" srcId="{BB5CD897-0770-4AB7-BCCE-14B7C799F781}" destId="{480299ED-B5D8-4CD1-A6CA-23FE8B02FCC3}" srcOrd="0" destOrd="0" presId="urn:microsoft.com/office/officeart/2008/layout/PictureStrips"/>
    <dgm:cxn modelId="{2084D389-6945-45BF-B4F0-BC3F3781F79E}" srcId="{AEB09FCF-D995-4E75-BE7B-A86E1E9A3E33}" destId="{CA57BA4A-5134-40A5-B7E4-F4351EF19A8C}" srcOrd="3" destOrd="0" parTransId="{20562975-B988-4453-B937-8E9ACD5C9915}" sibTransId="{B3D92A8E-F5DF-48FF-9608-551D74F7C024}"/>
    <dgm:cxn modelId="{30CAB0D8-491C-4F4E-BD42-9CD77914746D}" srcId="{AEB09FCF-D995-4E75-BE7B-A86E1E9A3E33}" destId="{34D0B3B2-4196-440C-BD0E-1DB18A968F15}" srcOrd="2" destOrd="0" parTransId="{C4D57F75-D651-4669-A489-E701567DDD4B}" sibTransId="{F25E808F-EB2F-49BC-8BB6-6663411BE89C}"/>
    <dgm:cxn modelId="{1563BADA-8D92-4776-B8CC-2351662E146F}" srcId="{AEB09FCF-D995-4E75-BE7B-A86E1E9A3E33}" destId="{C3F349FC-4DE2-4819-85F6-8B1C3D5E9925}" srcOrd="0" destOrd="0" parTransId="{4F2591B1-F265-488C-978E-249C502AE152}" sibTransId="{F9CBF40A-CB5F-406F-8219-E68BB6DAD1BC}"/>
    <dgm:cxn modelId="{9C48F7C6-4A2F-1349-AD0D-3B5A5765A3BE}" type="presOf" srcId="{C3F349FC-4DE2-4819-85F6-8B1C3D5E9925}" destId="{2AD4CA84-826B-4B02-819C-304011FD9077}" srcOrd="0" destOrd="0" presId="urn:microsoft.com/office/officeart/2008/layout/PictureStrips"/>
    <dgm:cxn modelId="{D2FBDE5E-DE75-5E42-9DFB-3B8065B5ABDA}" type="presParOf" srcId="{115691D7-B9EC-4CAE-AD1C-C7FD8A5C8845}" destId="{EF45DC65-A79C-43EA-9DC5-90618B44DE29}" srcOrd="0" destOrd="0" presId="urn:microsoft.com/office/officeart/2008/layout/PictureStrips"/>
    <dgm:cxn modelId="{344DBF18-EA10-5045-978F-48328E06889D}" type="presParOf" srcId="{EF45DC65-A79C-43EA-9DC5-90618B44DE29}" destId="{2AD4CA84-826B-4B02-819C-304011FD9077}" srcOrd="0" destOrd="0" presId="urn:microsoft.com/office/officeart/2008/layout/PictureStrips"/>
    <dgm:cxn modelId="{7DD8A032-65B9-BA4B-8F8D-8D5A5A549D34}" type="presParOf" srcId="{EF45DC65-A79C-43EA-9DC5-90618B44DE29}" destId="{CCC7BD29-EF52-4293-B335-E78CDE64DDDE}" srcOrd="1" destOrd="0" presId="urn:microsoft.com/office/officeart/2008/layout/PictureStrips"/>
    <dgm:cxn modelId="{97DA3749-54C2-5B40-B556-BFFA8D6A17C2}" type="presParOf" srcId="{115691D7-B9EC-4CAE-AD1C-C7FD8A5C8845}" destId="{72BCFA14-8DA9-4F71-A001-53EDF72C2EEE}" srcOrd="1" destOrd="0" presId="urn:microsoft.com/office/officeart/2008/layout/PictureStrips"/>
    <dgm:cxn modelId="{EB1F765E-EF47-1844-85AD-D22E20945E9A}" type="presParOf" srcId="{115691D7-B9EC-4CAE-AD1C-C7FD8A5C8845}" destId="{1FDEBB7C-7CD4-42D4-B738-D470969228C8}" srcOrd="2" destOrd="0" presId="urn:microsoft.com/office/officeart/2008/layout/PictureStrips"/>
    <dgm:cxn modelId="{A7140320-E009-5F46-9304-574E23804916}" type="presParOf" srcId="{1FDEBB7C-7CD4-42D4-B738-D470969228C8}" destId="{480299ED-B5D8-4CD1-A6CA-23FE8B02FCC3}" srcOrd="0" destOrd="0" presId="urn:microsoft.com/office/officeart/2008/layout/PictureStrips"/>
    <dgm:cxn modelId="{DA92A733-D20C-AA48-9F31-AD2995C7FA9C}" type="presParOf" srcId="{1FDEBB7C-7CD4-42D4-B738-D470969228C8}" destId="{96D5608B-0F27-4D53-A748-6043F1F70B09}" srcOrd="1" destOrd="0" presId="urn:microsoft.com/office/officeart/2008/layout/PictureStrips"/>
    <dgm:cxn modelId="{8FBA6E08-AF1E-1E43-B56B-694E5FAC8C8C}" type="presParOf" srcId="{115691D7-B9EC-4CAE-AD1C-C7FD8A5C8845}" destId="{AC8D2FA3-F703-4378-9213-6681812E6F3A}" srcOrd="3" destOrd="0" presId="urn:microsoft.com/office/officeart/2008/layout/PictureStrips"/>
    <dgm:cxn modelId="{FB561F66-692D-D648-83F3-69FC866FA713}" type="presParOf" srcId="{115691D7-B9EC-4CAE-AD1C-C7FD8A5C8845}" destId="{E6DB7053-2A96-49D9-A3C7-A3894D5509A3}" srcOrd="4" destOrd="0" presId="urn:microsoft.com/office/officeart/2008/layout/PictureStrips"/>
    <dgm:cxn modelId="{55584A82-A7C8-784C-8ED9-B5C929283C99}" type="presParOf" srcId="{E6DB7053-2A96-49D9-A3C7-A3894D5509A3}" destId="{DDA6DA92-B545-4B9F-A4F5-24BAE386A59B}" srcOrd="0" destOrd="0" presId="urn:microsoft.com/office/officeart/2008/layout/PictureStrips"/>
    <dgm:cxn modelId="{1A7BEE5A-068B-5941-9A97-CEA6ECACDD24}" type="presParOf" srcId="{E6DB7053-2A96-49D9-A3C7-A3894D5509A3}" destId="{3F04A894-791D-4812-83B2-0657ACFA3DFE}" srcOrd="1" destOrd="0" presId="urn:microsoft.com/office/officeart/2008/layout/PictureStrips"/>
    <dgm:cxn modelId="{FFB77C8A-0B33-C74D-99D9-54786A5350A4}" type="presParOf" srcId="{115691D7-B9EC-4CAE-AD1C-C7FD8A5C8845}" destId="{259A7F60-137A-4FAF-91CE-6EB7117BB418}" srcOrd="5" destOrd="0" presId="urn:microsoft.com/office/officeart/2008/layout/PictureStrips"/>
    <dgm:cxn modelId="{36749EC0-9433-1D45-8FBB-18E0BE920E97}" type="presParOf" srcId="{115691D7-B9EC-4CAE-AD1C-C7FD8A5C8845}" destId="{B1B329EA-F22E-4168-84E6-3EAF250B37AF}" srcOrd="6" destOrd="0" presId="urn:microsoft.com/office/officeart/2008/layout/PictureStrips"/>
    <dgm:cxn modelId="{C1BF5CFB-331C-4A49-BEB6-CF37BF834700}" type="presParOf" srcId="{B1B329EA-F22E-4168-84E6-3EAF250B37AF}" destId="{D5F9D70E-8508-47C5-8BFF-3C8059B1B508}" srcOrd="0" destOrd="0" presId="urn:microsoft.com/office/officeart/2008/layout/PictureStrips"/>
    <dgm:cxn modelId="{3863CE74-0208-FF4E-8146-7D6524C77022}" type="presParOf" srcId="{B1B329EA-F22E-4168-84E6-3EAF250B37AF}" destId="{19E03952-EA3A-4EF4-9E97-425F511C1525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F29C38C-5A2F-448B-A3D0-54B8C6ECBDE8}" type="doc">
      <dgm:prSet loTypeId="urn:microsoft.com/office/officeart/2005/8/layout/gear1" loCatId="process" qsTypeId="urn:microsoft.com/office/officeart/2005/8/quickstyle/3d1" qsCatId="3D" csTypeId="urn:microsoft.com/office/officeart/2005/8/colors/accent2_2" csCatId="accent2" phldr="1"/>
      <dgm:spPr/>
    </dgm:pt>
    <dgm:pt modelId="{9E7A2CBF-351C-4EC9-A849-B98B5C962FE0}">
      <dgm:prSet phldrT="[Texto]"/>
      <dgm:spPr/>
      <dgm:t>
        <a:bodyPr/>
        <a:lstStyle/>
        <a:p>
          <a:r>
            <a:rPr lang="es-CO" b="1" dirty="0" smtClean="0"/>
            <a:t>Articulación entre sector público y trabajo a través de mesas técnicas de trabajo.</a:t>
          </a:r>
          <a:endParaRPr lang="es-CO" b="1" dirty="0"/>
        </a:p>
      </dgm:t>
    </dgm:pt>
    <dgm:pt modelId="{46A4C149-4C25-4CB0-B315-9D379223D8D2}" type="parTrans" cxnId="{15A20914-0416-461F-8BD8-C04003FE8129}">
      <dgm:prSet/>
      <dgm:spPr/>
      <dgm:t>
        <a:bodyPr/>
        <a:lstStyle/>
        <a:p>
          <a:endParaRPr lang="es-CO"/>
        </a:p>
      </dgm:t>
    </dgm:pt>
    <dgm:pt modelId="{84F8C101-1863-4E56-85D6-D0C674E01584}" type="sibTrans" cxnId="{15A20914-0416-461F-8BD8-C04003FE8129}">
      <dgm:prSet/>
      <dgm:spPr/>
      <dgm:t>
        <a:bodyPr/>
        <a:lstStyle/>
        <a:p>
          <a:endParaRPr lang="es-CO"/>
        </a:p>
      </dgm:t>
    </dgm:pt>
    <dgm:pt modelId="{1A5D6656-B257-47D9-8469-7F75A866EA58}">
      <dgm:prSet phldrT="[Texto]"/>
      <dgm:spPr/>
      <dgm:t>
        <a:bodyPr/>
        <a:lstStyle/>
        <a:p>
          <a:r>
            <a:rPr lang="es-CO" b="1" dirty="0" smtClean="0"/>
            <a:t>Estrategia de acción territorial</a:t>
          </a:r>
          <a:endParaRPr lang="es-CO" b="1" dirty="0"/>
        </a:p>
      </dgm:t>
    </dgm:pt>
    <dgm:pt modelId="{BC10D13D-819F-46D0-99E8-FCB2679319D0}" type="parTrans" cxnId="{874E6986-CC31-4026-99A0-7344C181D0E6}">
      <dgm:prSet/>
      <dgm:spPr/>
      <dgm:t>
        <a:bodyPr/>
        <a:lstStyle/>
        <a:p>
          <a:endParaRPr lang="es-CO"/>
        </a:p>
      </dgm:t>
    </dgm:pt>
    <dgm:pt modelId="{1CBC906A-2640-47D6-84E3-7F15ECF1AEA2}" type="sibTrans" cxnId="{874E6986-CC31-4026-99A0-7344C181D0E6}">
      <dgm:prSet/>
      <dgm:spPr/>
      <dgm:t>
        <a:bodyPr/>
        <a:lstStyle/>
        <a:p>
          <a:endParaRPr lang="es-CO"/>
        </a:p>
      </dgm:t>
    </dgm:pt>
    <dgm:pt modelId="{BCA17226-3A75-44F3-92F5-0FD23FF4CDB1}">
      <dgm:prSet phldrT="[Texto]"/>
      <dgm:spPr/>
      <dgm:t>
        <a:bodyPr/>
        <a:lstStyle/>
        <a:p>
          <a:r>
            <a:rPr lang="es-CO" b="1" dirty="0" smtClean="0"/>
            <a:t>Grupo de trabajo público -privado</a:t>
          </a:r>
          <a:endParaRPr lang="es-CO" b="1" dirty="0"/>
        </a:p>
      </dgm:t>
    </dgm:pt>
    <dgm:pt modelId="{7D1337C0-E139-40F7-B438-7322A9BFDC45}" type="parTrans" cxnId="{0E37695D-6401-4D2A-B2FD-BD155C633CAE}">
      <dgm:prSet/>
      <dgm:spPr/>
      <dgm:t>
        <a:bodyPr/>
        <a:lstStyle/>
        <a:p>
          <a:endParaRPr lang="es-CO"/>
        </a:p>
      </dgm:t>
    </dgm:pt>
    <dgm:pt modelId="{79B577D8-A922-4E85-A946-E98055B1AF56}" type="sibTrans" cxnId="{0E37695D-6401-4D2A-B2FD-BD155C633CAE}">
      <dgm:prSet/>
      <dgm:spPr/>
      <dgm:t>
        <a:bodyPr/>
        <a:lstStyle/>
        <a:p>
          <a:endParaRPr lang="es-CO"/>
        </a:p>
      </dgm:t>
    </dgm:pt>
    <dgm:pt modelId="{CFBB09F5-0F97-47A9-9EFF-46174B3CDE27}" type="pres">
      <dgm:prSet presAssocID="{3F29C38C-5A2F-448B-A3D0-54B8C6ECBDE8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A2FFA3F8-4990-44BC-921A-2A1A4B2C59BA}" type="pres">
      <dgm:prSet presAssocID="{9E7A2CBF-351C-4EC9-A849-B98B5C962FE0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3DFE7AC4-9DD0-4DFA-8EB5-9BD1E1D819D0}" type="pres">
      <dgm:prSet presAssocID="{9E7A2CBF-351C-4EC9-A849-B98B5C962FE0}" presName="gear1srcNode" presStyleLbl="node1" presStyleIdx="0" presStyleCnt="3"/>
      <dgm:spPr/>
      <dgm:t>
        <a:bodyPr/>
        <a:lstStyle/>
        <a:p>
          <a:endParaRPr lang="es-CO"/>
        </a:p>
      </dgm:t>
    </dgm:pt>
    <dgm:pt modelId="{59994D35-D237-4111-813F-266DACFAEE17}" type="pres">
      <dgm:prSet presAssocID="{9E7A2CBF-351C-4EC9-A849-B98B5C962FE0}" presName="gear1dstNode" presStyleLbl="node1" presStyleIdx="0" presStyleCnt="3"/>
      <dgm:spPr/>
      <dgm:t>
        <a:bodyPr/>
        <a:lstStyle/>
        <a:p>
          <a:endParaRPr lang="es-CO"/>
        </a:p>
      </dgm:t>
    </dgm:pt>
    <dgm:pt modelId="{D2444CD5-25B8-44F3-83FF-6AE19C354FCF}" type="pres">
      <dgm:prSet presAssocID="{1A5D6656-B257-47D9-8469-7F75A866EA58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B7002807-E6CC-4FB9-83F6-D8EB055F131F}" type="pres">
      <dgm:prSet presAssocID="{1A5D6656-B257-47D9-8469-7F75A866EA58}" presName="gear2srcNode" presStyleLbl="node1" presStyleIdx="1" presStyleCnt="3"/>
      <dgm:spPr/>
      <dgm:t>
        <a:bodyPr/>
        <a:lstStyle/>
        <a:p>
          <a:endParaRPr lang="es-CO"/>
        </a:p>
      </dgm:t>
    </dgm:pt>
    <dgm:pt modelId="{75A27600-34CE-4F9F-B253-6D127C165BBF}" type="pres">
      <dgm:prSet presAssocID="{1A5D6656-B257-47D9-8469-7F75A866EA58}" presName="gear2dstNode" presStyleLbl="node1" presStyleIdx="1" presStyleCnt="3"/>
      <dgm:spPr/>
      <dgm:t>
        <a:bodyPr/>
        <a:lstStyle/>
        <a:p>
          <a:endParaRPr lang="es-CO"/>
        </a:p>
      </dgm:t>
    </dgm:pt>
    <dgm:pt modelId="{2972D59C-B42E-40FE-8B03-3F0BE80999C9}" type="pres">
      <dgm:prSet presAssocID="{BCA17226-3A75-44F3-92F5-0FD23FF4CDB1}" presName="gear3" presStyleLbl="node1" presStyleIdx="2" presStyleCnt="3"/>
      <dgm:spPr/>
      <dgm:t>
        <a:bodyPr/>
        <a:lstStyle/>
        <a:p>
          <a:endParaRPr lang="es-CO"/>
        </a:p>
      </dgm:t>
    </dgm:pt>
    <dgm:pt modelId="{FEC18DAF-CE1D-4EB7-8DE7-0DA1386A212D}" type="pres">
      <dgm:prSet presAssocID="{BCA17226-3A75-44F3-92F5-0FD23FF4CDB1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4873B7E6-0ADE-4DCF-A6F5-0972F607774E}" type="pres">
      <dgm:prSet presAssocID="{BCA17226-3A75-44F3-92F5-0FD23FF4CDB1}" presName="gear3srcNode" presStyleLbl="node1" presStyleIdx="2" presStyleCnt="3"/>
      <dgm:spPr/>
      <dgm:t>
        <a:bodyPr/>
        <a:lstStyle/>
        <a:p>
          <a:endParaRPr lang="es-CO"/>
        </a:p>
      </dgm:t>
    </dgm:pt>
    <dgm:pt modelId="{0B414BA2-D944-4A39-98E3-83CC33AB0D97}" type="pres">
      <dgm:prSet presAssocID="{BCA17226-3A75-44F3-92F5-0FD23FF4CDB1}" presName="gear3dstNode" presStyleLbl="node1" presStyleIdx="2" presStyleCnt="3"/>
      <dgm:spPr/>
      <dgm:t>
        <a:bodyPr/>
        <a:lstStyle/>
        <a:p>
          <a:endParaRPr lang="es-CO"/>
        </a:p>
      </dgm:t>
    </dgm:pt>
    <dgm:pt modelId="{D4597A65-094F-4672-B50C-3E5DDDD07143}" type="pres">
      <dgm:prSet presAssocID="{84F8C101-1863-4E56-85D6-D0C674E01584}" presName="connector1" presStyleLbl="sibTrans2D1" presStyleIdx="0" presStyleCnt="3"/>
      <dgm:spPr/>
      <dgm:t>
        <a:bodyPr/>
        <a:lstStyle/>
        <a:p>
          <a:endParaRPr lang="es-CO"/>
        </a:p>
      </dgm:t>
    </dgm:pt>
    <dgm:pt modelId="{26A68F5B-DA51-4717-AE99-2D40E808C3B2}" type="pres">
      <dgm:prSet presAssocID="{1CBC906A-2640-47D6-84E3-7F15ECF1AEA2}" presName="connector2" presStyleLbl="sibTrans2D1" presStyleIdx="1" presStyleCnt="3"/>
      <dgm:spPr/>
      <dgm:t>
        <a:bodyPr/>
        <a:lstStyle/>
        <a:p>
          <a:endParaRPr lang="es-CO"/>
        </a:p>
      </dgm:t>
    </dgm:pt>
    <dgm:pt modelId="{5F62E4A9-75B0-426C-A4E7-94148035EB24}" type="pres">
      <dgm:prSet presAssocID="{79B577D8-A922-4E85-A946-E98055B1AF56}" presName="connector3" presStyleLbl="sibTrans2D1" presStyleIdx="2" presStyleCnt="3"/>
      <dgm:spPr/>
      <dgm:t>
        <a:bodyPr/>
        <a:lstStyle/>
        <a:p>
          <a:endParaRPr lang="es-CO"/>
        </a:p>
      </dgm:t>
    </dgm:pt>
  </dgm:ptLst>
  <dgm:cxnLst>
    <dgm:cxn modelId="{9D9A4863-3AC1-DF48-BD80-5B18F3FCE004}" type="presOf" srcId="{79B577D8-A922-4E85-A946-E98055B1AF56}" destId="{5F62E4A9-75B0-426C-A4E7-94148035EB24}" srcOrd="0" destOrd="0" presId="urn:microsoft.com/office/officeart/2005/8/layout/gear1"/>
    <dgm:cxn modelId="{6965A2A1-855C-0042-9216-9E43DB635FD8}" type="presOf" srcId="{9E7A2CBF-351C-4EC9-A849-B98B5C962FE0}" destId="{A2FFA3F8-4990-44BC-921A-2A1A4B2C59BA}" srcOrd="0" destOrd="0" presId="urn:microsoft.com/office/officeart/2005/8/layout/gear1"/>
    <dgm:cxn modelId="{ADE83810-86CC-C849-9266-8EF77A70D180}" type="presOf" srcId="{BCA17226-3A75-44F3-92F5-0FD23FF4CDB1}" destId="{FEC18DAF-CE1D-4EB7-8DE7-0DA1386A212D}" srcOrd="1" destOrd="0" presId="urn:microsoft.com/office/officeart/2005/8/layout/gear1"/>
    <dgm:cxn modelId="{F26230BA-C4B7-F644-8F55-2FEC89BAA3FE}" type="presOf" srcId="{BCA17226-3A75-44F3-92F5-0FD23FF4CDB1}" destId="{2972D59C-B42E-40FE-8B03-3F0BE80999C9}" srcOrd="0" destOrd="0" presId="urn:microsoft.com/office/officeart/2005/8/layout/gear1"/>
    <dgm:cxn modelId="{15A20914-0416-461F-8BD8-C04003FE8129}" srcId="{3F29C38C-5A2F-448B-A3D0-54B8C6ECBDE8}" destId="{9E7A2CBF-351C-4EC9-A849-B98B5C962FE0}" srcOrd="0" destOrd="0" parTransId="{46A4C149-4C25-4CB0-B315-9D379223D8D2}" sibTransId="{84F8C101-1863-4E56-85D6-D0C674E01584}"/>
    <dgm:cxn modelId="{49E90C4A-7A3A-1148-933A-49B2F3EF17FF}" type="presOf" srcId="{1A5D6656-B257-47D9-8469-7F75A866EA58}" destId="{B7002807-E6CC-4FB9-83F6-D8EB055F131F}" srcOrd="1" destOrd="0" presId="urn:microsoft.com/office/officeart/2005/8/layout/gear1"/>
    <dgm:cxn modelId="{FAECA3BE-3A5E-9349-A14F-7CBAF0C71FEE}" type="presOf" srcId="{BCA17226-3A75-44F3-92F5-0FD23FF4CDB1}" destId="{4873B7E6-0ADE-4DCF-A6F5-0972F607774E}" srcOrd="2" destOrd="0" presId="urn:microsoft.com/office/officeart/2005/8/layout/gear1"/>
    <dgm:cxn modelId="{7C5EA133-631B-AB45-9996-EB3652FC740F}" type="presOf" srcId="{1A5D6656-B257-47D9-8469-7F75A866EA58}" destId="{D2444CD5-25B8-44F3-83FF-6AE19C354FCF}" srcOrd="0" destOrd="0" presId="urn:microsoft.com/office/officeart/2005/8/layout/gear1"/>
    <dgm:cxn modelId="{874E6986-CC31-4026-99A0-7344C181D0E6}" srcId="{3F29C38C-5A2F-448B-A3D0-54B8C6ECBDE8}" destId="{1A5D6656-B257-47D9-8469-7F75A866EA58}" srcOrd="1" destOrd="0" parTransId="{BC10D13D-819F-46D0-99E8-FCB2679319D0}" sibTransId="{1CBC906A-2640-47D6-84E3-7F15ECF1AEA2}"/>
    <dgm:cxn modelId="{19B171FC-21AD-2D4F-A35B-2AF9C6E599F5}" type="presOf" srcId="{1A5D6656-B257-47D9-8469-7F75A866EA58}" destId="{75A27600-34CE-4F9F-B253-6D127C165BBF}" srcOrd="2" destOrd="0" presId="urn:microsoft.com/office/officeart/2005/8/layout/gear1"/>
    <dgm:cxn modelId="{508A0A03-74DC-9B45-998F-30719D8B54A7}" type="presOf" srcId="{9E7A2CBF-351C-4EC9-A849-B98B5C962FE0}" destId="{59994D35-D237-4111-813F-266DACFAEE17}" srcOrd="2" destOrd="0" presId="urn:microsoft.com/office/officeart/2005/8/layout/gear1"/>
    <dgm:cxn modelId="{B56B56B9-4A76-2743-B50B-D49A5D04D6B2}" type="presOf" srcId="{1CBC906A-2640-47D6-84E3-7F15ECF1AEA2}" destId="{26A68F5B-DA51-4717-AE99-2D40E808C3B2}" srcOrd="0" destOrd="0" presId="urn:microsoft.com/office/officeart/2005/8/layout/gear1"/>
    <dgm:cxn modelId="{8660E4B5-15E7-F444-9BB3-DE22D4C3461C}" type="presOf" srcId="{3F29C38C-5A2F-448B-A3D0-54B8C6ECBDE8}" destId="{CFBB09F5-0F97-47A9-9EFF-46174B3CDE27}" srcOrd="0" destOrd="0" presId="urn:microsoft.com/office/officeart/2005/8/layout/gear1"/>
    <dgm:cxn modelId="{0E37695D-6401-4D2A-B2FD-BD155C633CAE}" srcId="{3F29C38C-5A2F-448B-A3D0-54B8C6ECBDE8}" destId="{BCA17226-3A75-44F3-92F5-0FD23FF4CDB1}" srcOrd="2" destOrd="0" parTransId="{7D1337C0-E139-40F7-B438-7322A9BFDC45}" sibTransId="{79B577D8-A922-4E85-A946-E98055B1AF56}"/>
    <dgm:cxn modelId="{BF7A2AD5-A922-2847-885C-26C4DC4DCFA0}" type="presOf" srcId="{9E7A2CBF-351C-4EC9-A849-B98B5C962FE0}" destId="{3DFE7AC4-9DD0-4DFA-8EB5-9BD1E1D819D0}" srcOrd="1" destOrd="0" presId="urn:microsoft.com/office/officeart/2005/8/layout/gear1"/>
    <dgm:cxn modelId="{84362FF3-E688-BC47-A085-6337EE361B75}" type="presOf" srcId="{84F8C101-1863-4E56-85D6-D0C674E01584}" destId="{D4597A65-094F-4672-B50C-3E5DDDD07143}" srcOrd="0" destOrd="0" presId="urn:microsoft.com/office/officeart/2005/8/layout/gear1"/>
    <dgm:cxn modelId="{89DDA3EB-1567-D047-AF75-FD219BA5074B}" type="presOf" srcId="{BCA17226-3A75-44F3-92F5-0FD23FF4CDB1}" destId="{0B414BA2-D944-4A39-98E3-83CC33AB0D97}" srcOrd="3" destOrd="0" presId="urn:microsoft.com/office/officeart/2005/8/layout/gear1"/>
    <dgm:cxn modelId="{41416C88-1A06-C14F-9FD2-25C2DC85D204}" type="presParOf" srcId="{CFBB09F5-0F97-47A9-9EFF-46174B3CDE27}" destId="{A2FFA3F8-4990-44BC-921A-2A1A4B2C59BA}" srcOrd="0" destOrd="0" presId="urn:microsoft.com/office/officeart/2005/8/layout/gear1"/>
    <dgm:cxn modelId="{48507AAB-58E5-A848-B9DC-A06634705703}" type="presParOf" srcId="{CFBB09F5-0F97-47A9-9EFF-46174B3CDE27}" destId="{3DFE7AC4-9DD0-4DFA-8EB5-9BD1E1D819D0}" srcOrd="1" destOrd="0" presId="urn:microsoft.com/office/officeart/2005/8/layout/gear1"/>
    <dgm:cxn modelId="{9D238822-A817-DC44-A0EB-95AF2E9FE3B4}" type="presParOf" srcId="{CFBB09F5-0F97-47A9-9EFF-46174B3CDE27}" destId="{59994D35-D237-4111-813F-266DACFAEE17}" srcOrd="2" destOrd="0" presId="urn:microsoft.com/office/officeart/2005/8/layout/gear1"/>
    <dgm:cxn modelId="{0A7DDABA-31ED-014E-9A5F-9AA56ABB4F47}" type="presParOf" srcId="{CFBB09F5-0F97-47A9-9EFF-46174B3CDE27}" destId="{D2444CD5-25B8-44F3-83FF-6AE19C354FCF}" srcOrd="3" destOrd="0" presId="urn:microsoft.com/office/officeart/2005/8/layout/gear1"/>
    <dgm:cxn modelId="{25A5268D-0176-654E-AFBB-47E68B7DA225}" type="presParOf" srcId="{CFBB09F5-0F97-47A9-9EFF-46174B3CDE27}" destId="{B7002807-E6CC-4FB9-83F6-D8EB055F131F}" srcOrd="4" destOrd="0" presId="urn:microsoft.com/office/officeart/2005/8/layout/gear1"/>
    <dgm:cxn modelId="{075739B8-04E6-1843-8B57-B5A64B83384B}" type="presParOf" srcId="{CFBB09F5-0F97-47A9-9EFF-46174B3CDE27}" destId="{75A27600-34CE-4F9F-B253-6D127C165BBF}" srcOrd="5" destOrd="0" presId="urn:microsoft.com/office/officeart/2005/8/layout/gear1"/>
    <dgm:cxn modelId="{46546671-296F-514B-9668-C2B2FECF6797}" type="presParOf" srcId="{CFBB09F5-0F97-47A9-9EFF-46174B3CDE27}" destId="{2972D59C-B42E-40FE-8B03-3F0BE80999C9}" srcOrd="6" destOrd="0" presId="urn:microsoft.com/office/officeart/2005/8/layout/gear1"/>
    <dgm:cxn modelId="{1B203F77-A58A-4741-A3A6-31EE5C6FA0A4}" type="presParOf" srcId="{CFBB09F5-0F97-47A9-9EFF-46174B3CDE27}" destId="{FEC18DAF-CE1D-4EB7-8DE7-0DA1386A212D}" srcOrd="7" destOrd="0" presId="urn:microsoft.com/office/officeart/2005/8/layout/gear1"/>
    <dgm:cxn modelId="{7D02A9B3-6D46-954D-A356-B5BEA329B11E}" type="presParOf" srcId="{CFBB09F5-0F97-47A9-9EFF-46174B3CDE27}" destId="{4873B7E6-0ADE-4DCF-A6F5-0972F607774E}" srcOrd="8" destOrd="0" presId="urn:microsoft.com/office/officeart/2005/8/layout/gear1"/>
    <dgm:cxn modelId="{340C711A-D10B-BB4F-90A5-A43BFA653563}" type="presParOf" srcId="{CFBB09F5-0F97-47A9-9EFF-46174B3CDE27}" destId="{0B414BA2-D944-4A39-98E3-83CC33AB0D97}" srcOrd="9" destOrd="0" presId="urn:microsoft.com/office/officeart/2005/8/layout/gear1"/>
    <dgm:cxn modelId="{ECC62DD3-4C65-0F41-8946-29D92C7FEFF1}" type="presParOf" srcId="{CFBB09F5-0F97-47A9-9EFF-46174B3CDE27}" destId="{D4597A65-094F-4672-B50C-3E5DDDD07143}" srcOrd="10" destOrd="0" presId="urn:microsoft.com/office/officeart/2005/8/layout/gear1"/>
    <dgm:cxn modelId="{9021BEC4-FEF3-B849-9AF7-1BED80697942}" type="presParOf" srcId="{CFBB09F5-0F97-47A9-9EFF-46174B3CDE27}" destId="{26A68F5B-DA51-4717-AE99-2D40E808C3B2}" srcOrd="11" destOrd="0" presId="urn:microsoft.com/office/officeart/2005/8/layout/gear1"/>
    <dgm:cxn modelId="{89923C63-3DA1-0F42-8243-4FF48420393E}" type="presParOf" srcId="{CFBB09F5-0F97-47A9-9EFF-46174B3CDE27}" destId="{5F62E4A9-75B0-426C-A4E7-94148035EB24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84A7F85-3CB2-4DF2-95A9-312EC3976D3D}" type="doc">
      <dgm:prSet loTypeId="urn:microsoft.com/office/officeart/2005/8/layout/lProcess3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CO"/>
        </a:p>
      </dgm:t>
    </dgm:pt>
    <dgm:pt modelId="{BA89166C-526D-4EC2-83B9-FD8082AE2A7F}">
      <dgm:prSet phldrT="[Texto]" custT="1"/>
      <dgm:spPr/>
      <dgm:t>
        <a:bodyPr/>
        <a:lstStyle/>
        <a:p>
          <a:r>
            <a:rPr lang="es-CO" sz="2800" b="1" dirty="0" smtClean="0">
              <a:solidFill>
                <a:schemeClr val="accent5">
                  <a:lumMod val="75000"/>
                </a:schemeClr>
              </a:solidFill>
            </a:rPr>
            <a:t>Entidades Públicas</a:t>
          </a:r>
          <a:endParaRPr lang="es-CO" sz="2800" b="1" dirty="0">
            <a:solidFill>
              <a:schemeClr val="accent5">
                <a:lumMod val="75000"/>
              </a:schemeClr>
            </a:solidFill>
          </a:endParaRPr>
        </a:p>
      </dgm:t>
    </dgm:pt>
    <dgm:pt modelId="{D31D01F0-D161-4B00-9618-41C13061FA03}" type="parTrans" cxnId="{5B99F159-2D6A-4170-993F-70984D85FF8B}">
      <dgm:prSet/>
      <dgm:spPr/>
      <dgm:t>
        <a:bodyPr/>
        <a:lstStyle/>
        <a:p>
          <a:endParaRPr lang="es-CO">
            <a:solidFill>
              <a:srgbClr val="F57E0A"/>
            </a:solidFill>
          </a:endParaRPr>
        </a:p>
      </dgm:t>
    </dgm:pt>
    <dgm:pt modelId="{C2978299-9AD8-444B-A725-1DB81701AFDA}" type="sibTrans" cxnId="{5B99F159-2D6A-4170-993F-70984D85FF8B}">
      <dgm:prSet/>
      <dgm:spPr/>
      <dgm:t>
        <a:bodyPr/>
        <a:lstStyle/>
        <a:p>
          <a:endParaRPr lang="es-CO">
            <a:solidFill>
              <a:srgbClr val="F57E0A"/>
            </a:solidFill>
          </a:endParaRPr>
        </a:p>
      </dgm:t>
    </dgm:pt>
    <dgm:pt modelId="{D2EF99CE-6CE2-485A-9587-E414CD996E11}">
      <dgm:prSet phldrT="[Texto]" custT="1"/>
      <dgm:spPr/>
      <dgm:t>
        <a:bodyPr/>
        <a:lstStyle/>
        <a:p>
          <a:r>
            <a:rPr lang="es-CO" sz="4500" b="0" smtClean="0">
              <a:solidFill>
                <a:srgbClr val="F57E0A"/>
              </a:solidFill>
            </a:rPr>
            <a:t>7</a:t>
          </a:r>
          <a:endParaRPr lang="es-CO" sz="4500" b="0" dirty="0">
            <a:solidFill>
              <a:srgbClr val="F57E0A"/>
            </a:solidFill>
          </a:endParaRPr>
        </a:p>
      </dgm:t>
    </dgm:pt>
    <dgm:pt modelId="{EA4EFD14-4BAA-4872-BB05-3F8C588F63BB}" type="parTrans" cxnId="{5459E4C5-F469-4655-B041-E34F67441C48}">
      <dgm:prSet/>
      <dgm:spPr/>
      <dgm:t>
        <a:bodyPr/>
        <a:lstStyle/>
        <a:p>
          <a:endParaRPr lang="es-CO">
            <a:solidFill>
              <a:srgbClr val="F57E0A"/>
            </a:solidFill>
          </a:endParaRPr>
        </a:p>
      </dgm:t>
    </dgm:pt>
    <dgm:pt modelId="{C5D099F4-8F82-45C9-AD1F-583453BE2569}" type="sibTrans" cxnId="{5459E4C5-F469-4655-B041-E34F67441C48}">
      <dgm:prSet/>
      <dgm:spPr/>
      <dgm:t>
        <a:bodyPr/>
        <a:lstStyle/>
        <a:p>
          <a:endParaRPr lang="es-CO">
            <a:solidFill>
              <a:srgbClr val="F57E0A"/>
            </a:solidFill>
          </a:endParaRPr>
        </a:p>
      </dgm:t>
    </dgm:pt>
    <dgm:pt modelId="{ACF2F70E-A8FB-490A-A2BF-855049E10118}">
      <dgm:prSet phldrT="[Texto]" custT="1"/>
      <dgm:spPr/>
      <dgm:t>
        <a:bodyPr/>
        <a:lstStyle/>
        <a:p>
          <a:r>
            <a:rPr lang="es-CO" sz="4500" b="0" smtClean="0">
              <a:solidFill>
                <a:srgbClr val="F57E0A"/>
              </a:solidFill>
            </a:rPr>
            <a:t>17</a:t>
          </a:r>
          <a:endParaRPr lang="es-CO" sz="4500" b="0" dirty="0">
            <a:solidFill>
              <a:srgbClr val="F57E0A"/>
            </a:solidFill>
          </a:endParaRPr>
        </a:p>
      </dgm:t>
    </dgm:pt>
    <dgm:pt modelId="{2998024B-B498-4A53-B18A-C7953968F235}" type="parTrans" cxnId="{E702B87D-FA34-4AD8-BD46-050544284674}">
      <dgm:prSet/>
      <dgm:spPr/>
      <dgm:t>
        <a:bodyPr/>
        <a:lstStyle/>
        <a:p>
          <a:endParaRPr lang="es-CO">
            <a:solidFill>
              <a:srgbClr val="F57E0A"/>
            </a:solidFill>
          </a:endParaRPr>
        </a:p>
      </dgm:t>
    </dgm:pt>
    <dgm:pt modelId="{E442680A-DD7B-4474-82F9-EB4014D76C26}" type="sibTrans" cxnId="{E702B87D-FA34-4AD8-BD46-050544284674}">
      <dgm:prSet/>
      <dgm:spPr/>
      <dgm:t>
        <a:bodyPr/>
        <a:lstStyle/>
        <a:p>
          <a:endParaRPr lang="es-CO">
            <a:solidFill>
              <a:srgbClr val="F57E0A"/>
            </a:solidFill>
          </a:endParaRPr>
        </a:p>
      </dgm:t>
    </dgm:pt>
    <dgm:pt modelId="{692AFE8B-4EEC-4632-9BB5-F1289441AFE5}">
      <dgm:prSet phldrT="[Texto]" custT="1"/>
      <dgm:spPr/>
      <dgm:t>
        <a:bodyPr/>
        <a:lstStyle/>
        <a:p>
          <a:r>
            <a:rPr lang="es-CO" sz="5400" dirty="0" smtClean="0">
              <a:solidFill>
                <a:srgbClr val="F57E0A"/>
              </a:solidFill>
            </a:rPr>
            <a:t>41</a:t>
          </a:r>
          <a:endParaRPr lang="es-CO" sz="5400" dirty="0">
            <a:solidFill>
              <a:srgbClr val="F57E0A"/>
            </a:solidFill>
          </a:endParaRPr>
        </a:p>
      </dgm:t>
    </dgm:pt>
    <dgm:pt modelId="{62A28C60-2435-4BB5-9514-5BC2D4825665}" type="parTrans" cxnId="{F8490CC6-B741-4E4E-8ED3-81B4D7E04AD3}">
      <dgm:prSet/>
      <dgm:spPr/>
      <dgm:t>
        <a:bodyPr/>
        <a:lstStyle/>
        <a:p>
          <a:endParaRPr lang="es-CO">
            <a:solidFill>
              <a:srgbClr val="F57E0A"/>
            </a:solidFill>
          </a:endParaRPr>
        </a:p>
      </dgm:t>
    </dgm:pt>
    <dgm:pt modelId="{DD1834EE-2607-4D80-A0BD-6BF6E332CC5E}" type="sibTrans" cxnId="{F8490CC6-B741-4E4E-8ED3-81B4D7E04AD3}">
      <dgm:prSet/>
      <dgm:spPr/>
      <dgm:t>
        <a:bodyPr/>
        <a:lstStyle/>
        <a:p>
          <a:endParaRPr lang="es-CO">
            <a:solidFill>
              <a:srgbClr val="F57E0A"/>
            </a:solidFill>
          </a:endParaRPr>
        </a:p>
      </dgm:t>
    </dgm:pt>
    <dgm:pt modelId="{5C9605ED-59BD-4F25-8926-32C027A89120}">
      <dgm:prSet phldrT="[Texto]" custT="1"/>
      <dgm:spPr/>
      <dgm:t>
        <a:bodyPr/>
        <a:lstStyle/>
        <a:p>
          <a:r>
            <a:rPr lang="es-CO" sz="5400" dirty="0" smtClean="0">
              <a:solidFill>
                <a:srgbClr val="F57E0A"/>
              </a:solidFill>
            </a:rPr>
            <a:t>44</a:t>
          </a:r>
          <a:endParaRPr lang="es-CO" sz="5400" dirty="0">
            <a:solidFill>
              <a:srgbClr val="F57E0A"/>
            </a:solidFill>
          </a:endParaRPr>
        </a:p>
      </dgm:t>
    </dgm:pt>
    <dgm:pt modelId="{EB1CBBE7-6CD0-4B2A-A54D-319D10941DDB}" type="parTrans" cxnId="{A2F80498-FFA5-491A-BEE3-12D6AE4AC038}">
      <dgm:prSet/>
      <dgm:spPr/>
      <dgm:t>
        <a:bodyPr/>
        <a:lstStyle/>
        <a:p>
          <a:endParaRPr lang="es-CO">
            <a:solidFill>
              <a:srgbClr val="F57E0A"/>
            </a:solidFill>
          </a:endParaRPr>
        </a:p>
      </dgm:t>
    </dgm:pt>
    <dgm:pt modelId="{A6F500B9-E554-41A8-BB6A-AEA25A767C70}" type="sibTrans" cxnId="{A2F80498-FFA5-491A-BEE3-12D6AE4AC038}">
      <dgm:prSet/>
      <dgm:spPr/>
      <dgm:t>
        <a:bodyPr/>
        <a:lstStyle/>
        <a:p>
          <a:endParaRPr lang="es-CO">
            <a:solidFill>
              <a:srgbClr val="F57E0A"/>
            </a:solidFill>
          </a:endParaRPr>
        </a:p>
      </dgm:t>
    </dgm:pt>
    <dgm:pt modelId="{A6B04CEE-E131-423F-A1F5-2CC4A219A565}">
      <dgm:prSet phldrT="[Texto]" custT="1"/>
      <dgm:spPr/>
      <dgm:t>
        <a:bodyPr/>
        <a:lstStyle/>
        <a:p>
          <a:r>
            <a:rPr lang="es-CO" sz="4500" b="0" smtClean="0">
              <a:solidFill>
                <a:srgbClr val="F57E0A"/>
              </a:solidFill>
            </a:rPr>
            <a:t>11</a:t>
          </a:r>
          <a:endParaRPr lang="es-CO" sz="4500" b="0" dirty="0">
            <a:solidFill>
              <a:srgbClr val="F57E0A"/>
            </a:solidFill>
          </a:endParaRPr>
        </a:p>
      </dgm:t>
    </dgm:pt>
    <dgm:pt modelId="{D50B2EFC-D0BE-4380-9072-EF618DCF6236}" type="parTrans" cxnId="{92B0D208-CAAB-404D-B963-925284CD6FA0}">
      <dgm:prSet/>
      <dgm:spPr/>
      <dgm:t>
        <a:bodyPr/>
        <a:lstStyle/>
        <a:p>
          <a:endParaRPr lang="es-CO">
            <a:solidFill>
              <a:srgbClr val="F57E0A"/>
            </a:solidFill>
          </a:endParaRPr>
        </a:p>
      </dgm:t>
    </dgm:pt>
    <dgm:pt modelId="{A03F81F2-1A14-4D70-BB32-D37092AF3FF5}" type="sibTrans" cxnId="{92B0D208-CAAB-404D-B963-925284CD6FA0}">
      <dgm:prSet/>
      <dgm:spPr/>
      <dgm:t>
        <a:bodyPr/>
        <a:lstStyle/>
        <a:p>
          <a:endParaRPr lang="es-CO">
            <a:solidFill>
              <a:srgbClr val="F57E0A"/>
            </a:solidFill>
          </a:endParaRPr>
        </a:p>
      </dgm:t>
    </dgm:pt>
    <dgm:pt modelId="{AB2E0D3F-BA5B-499F-A980-64829BFEFEFB}">
      <dgm:prSet phldrT="[Texto]" custT="1"/>
      <dgm:spPr/>
      <dgm:t>
        <a:bodyPr/>
        <a:lstStyle/>
        <a:p>
          <a:r>
            <a:rPr lang="es-CO" sz="2800" b="1" dirty="0" smtClean="0">
              <a:solidFill>
                <a:schemeClr val="accent5">
                  <a:lumMod val="75000"/>
                </a:schemeClr>
              </a:solidFill>
            </a:rPr>
            <a:t>Gremios</a:t>
          </a:r>
          <a:endParaRPr lang="es-CO" sz="2800" b="1" dirty="0">
            <a:solidFill>
              <a:schemeClr val="accent5">
                <a:lumMod val="75000"/>
              </a:schemeClr>
            </a:solidFill>
          </a:endParaRPr>
        </a:p>
      </dgm:t>
    </dgm:pt>
    <dgm:pt modelId="{DB45ADD0-1606-4951-BA00-FCEA179959B7}" type="parTrans" cxnId="{33DD929B-98E7-4107-8A07-F27ED07E26D6}">
      <dgm:prSet/>
      <dgm:spPr/>
      <dgm:t>
        <a:bodyPr/>
        <a:lstStyle/>
        <a:p>
          <a:endParaRPr lang="es-CO">
            <a:solidFill>
              <a:srgbClr val="F57E0A"/>
            </a:solidFill>
          </a:endParaRPr>
        </a:p>
      </dgm:t>
    </dgm:pt>
    <dgm:pt modelId="{31E89A20-6744-4051-9921-EE2746F57324}" type="sibTrans" cxnId="{33DD929B-98E7-4107-8A07-F27ED07E26D6}">
      <dgm:prSet/>
      <dgm:spPr/>
      <dgm:t>
        <a:bodyPr/>
        <a:lstStyle/>
        <a:p>
          <a:endParaRPr lang="es-CO">
            <a:solidFill>
              <a:srgbClr val="F57E0A"/>
            </a:solidFill>
          </a:endParaRPr>
        </a:p>
      </dgm:t>
    </dgm:pt>
    <dgm:pt modelId="{FB4FA66C-02D8-42AF-B60A-2D2AD6441202}">
      <dgm:prSet phldrT="[Texto]" custT="1"/>
      <dgm:spPr/>
      <dgm:t>
        <a:bodyPr/>
        <a:lstStyle/>
        <a:p>
          <a:r>
            <a:rPr lang="es-CO" sz="2800" b="1" dirty="0" smtClean="0">
              <a:solidFill>
                <a:schemeClr val="accent5">
                  <a:lumMod val="75000"/>
                </a:schemeClr>
              </a:solidFill>
            </a:rPr>
            <a:t>Empresas Sector Privado</a:t>
          </a:r>
          <a:endParaRPr lang="es-CO" sz="2800" b="1" dirty="0">
            <a:solidFill>
              <a:schemeClr val="accent5">
                <a:lumMod val="75000"/>
              </a:schemeClr>
            </a:solidFill>
          </a:endParaRPr>
        </a:p>
      </dgm:t>
    </dgm:pt>
    <dgm:pt modelId="{51F8229D-6753-4F49-A387-03D82323AE5A}" type="parTrans" cxnId="{D91CB781-2CCE-4B3A-BA3C-CBCE18A88EE1}">
      <dgm:prSet/>
      <dgm:spPr/>
      <dgm:t>
        <a:bodyPr/>
        <a:lstStyle/>
        <a:p>
          <a:endParaRPr lang="es-CO">
            <a:solidFill>
              <a:srgbClr val="F57E0A"/>
            </a:solidFill>
          </a:endParaRPr>
        </a:p>
      </dgm:t>
    </dgm:pt>
    <dgm:pt modelId="{CD8AF3F4-2FA1-402F-985C-479B1C3DECEE}" type="sibTrans" cxnId="{D91CB781-2CCE-4B3A-BA3C-CBCE18A88EE1}">
      <dgm:prSet/>
      <dgm:spPr/>
      <dgm:t>
        <a:bodyPr/>
        <a:lstStyle/>
        <a:p>
          <a:endParaRPr lang="es-CO">
            <a:solidFill>
              <a:srgbClr val="F57E0A"/>
            </a:solidFill>
          </a:endParaRPr>
        </a:p>
      </dgm:t>
    </dgm:pt>
    <dgm:pt modelId="{8D48F135-3E00-46E0-9AB9-D753D48DE5F9}">
      <dgm:prSet custT="1"/>
      <dgm:spPr/>
      <dgm:t>
        <a:bodyPr/>
        <a:lstStyle/>
        <a:p>
          <a:r>
            <a:rPr lang="es-CO" sz="4500" b="0" smtClean="0">
              <a:solidFill>
                <a:srgbClr val="F57E0A"/>
              </a:solidFill>
            </a:rPr>
            <a:t>10</a:t>
          </a:r>
          <a:endParaRPr lang="es-CO" sz="4500" b="0" dirty="0">
            <a:solidFill>
              <a:srgbClr val="F57E0A"/>
            </a:solidFill>
          </a:endParaRPr>
        </a:p>
      </dgm:t>
    </dgm:pt>
    <dgm:pt modelId="{7F7C8C69-61AE-4FF9-AD32-CF20525D9A26}" type="parTrans" cxnId="{CD3D08F3-85DE-4DAC-B9FB-495F61B4A766}">
      <dgm:prSet/>
      <dgm:spPr/>
      <dgm:t>
        <a:bodyPr/>
        <a:lstStyle/>
        <a:p>
          <a:endParaRPr lang="es-CO">
            <a:solidFill>
              <a:srgbClr val="F57E0A"/>
            </a:solidFill>
          </a:endParaRPr>
        </a:p>
      </dgm:t>
    </dgm:pt>
    <dgm:pt modelId="{8C46E78C-D283-4705-B7D1-A1A83489A5EC}" type="sibTrans" cxnId="{CD3D08F3-85DE-4DAC-B9FB-495F61B4A766}">
      <dgm:prSet/>
      <dgm:spPr/>
      <dgm:t>
        <a:bodyPr/>
        <a:lstStyle/>
        <a:p>
          <a:endParaRPr lang="es-CO">
            <a:solidFill>
              <a:srgbClr val="F57E0A"/>
            </a:solidFill>
          </a:endParaRPr>
        </a:p>
      </dgm:t>
    </dgm:pt>
    <dgm:pt modelId="{6FB70104-87B4-4C15-8C68-16DB9B861810}">
      <dgm:prSet phldrT="[Texto]" custT="1"/>
      <dgm:spPr/>
      <dgm:t>
        <a:bodyPr/>
        <a:lstStyle/>
        <a:p>
          <a:r>
            <a:rPr lang="es-CO" sz="2800" b="1" dirty="0" smtClean="0">
              <a:solidFill>
                <a:schemeClr val="accent5">
                  <a:lumMod val="75000"/>
                </a:schemeClr>
              </a:solidFill>
            </a:rPr>
            <a:t>Total Asistentes</a:t>
          </a:r>
          <a:endParaRPr lang="es-CO" sz="2800" b="1" dirty="0">
            <a:solidFill>
              <a:schemeClr val="accent5">
                <a:lumMod val="75000"/>
              </a:schemeClr>
            </a:solidFill>
          </a:endParaRPr>
        </a:p>
      </dgm:t>
    </dgm:pt>
    <dgm:pt modelId="{C07C8B82-35B6-424B-BE36-6BE73FD22656}" type="parTrans" cxnId="{21C947AD-C984-477C-9BCD-D423A46C444A}">
      <dgm:prSet/>
      <dgm:spPr/>
      <dgm:t>
        <a:bodyPr/>
        <a:lstStyle/>
        <a:p>
          <a:endParaRPr lang="es-CO"/>
        </a:p>
      </dgm:t>
    </dgm:pt>
    <dgm:pt modelId="{1397E27B-53CF-4199-92BA-77422A3B75D2}" type="sibTrans" cxnId="{21C947AD-C984-477C-9BCD-D423A46C444A}">
      <dgm:prSet/>
      <dgm:spPr/>
      <dgm:t>
        <a:bodyPr/>
        <a:lstStyle/>
        <a:p>
          <a:endParaRPr lang="es-CO"/>
        </a:p>
      </dgm:t>
    </dgm:pt>
    <dgm:pt modelId="{A5332F6E-2831-49EB-806E-C41D845D6B94}">
      <dgm:prSet custT="1"/>
      <dgm:spPr/>
      <dgm:t>
        <a:bodyPr/>
        <a:lstStyle/>
        <a:p>
          <a:r>
            <a:rPr lang="es-CO" sz="4500" b="0" dirty="0" smtClean="0">
              <a:solidFill>
                <a:srgbClr val="F57E0A"/>
              </a:solidFill>
            </a:rPr>
            <a:t>1</a:t>
          </a:r>
          <a:endParaRPr lang="es-CO" sz="4500" b="0" dirty="0">
            <a:solidFill>
              <a:srgbClr val="F57E0A"/>
            </a:solidFill>
          </a:endParaRPr>
        </a:p>
      </dgm:t>
    </dgm:pt>
    <dgm:pt modelId="{C41194A4-5B5E-4F6A-AE64-94ACADF23CAE}" type="parTrans" cxnId="{1D6770C5-F61B-4F99-8E77-FD0581A20B94}">
      <dgm:prSet/>
      <dgm:spPr/>
      <dgm:t>
        <a:bodyPr/>
        <a:lstStyle/>
        <a:p>
          <a:endParaRPr lang="es-CO"/>
        </a:p>
      </dgm:t>
    </dgm:pt>
    <dgm:pt modelId="{635B365F-89ED-4487-B345-1BBBE15EA533}" type="sibTrans" cxnId="{1D6770C5-F61B-4F99-8E77-FD0581A20B94}">
      <dgm:prSet/>
      <dgm:spPr/>
      <dgm:t>
        <a:bodyPr/>
        <a:lstStyle/>
        <a:p>
          <a:endParaRPr lang="es-CO"/>
        </a:p>
      </dgm:t>
    </dgm:pt>
    <dgm:pt modelId="{AF9DEBFA-947E-401B-A02D-8FE37DBE59E6}">
      <dgm:prSet custT="1"/>
      <dgm:spPr/>
      <dgm:t>
        <a:bodyPr/>
        <a:lstStyle/>
        <a:p>
          <a:r>
            <a:rPr lang="es-CO" sz="4500" b="0" dirty="0" smtClean="0">
              <a:solidFill>
                <a:srgbClr val="F57E0A"/>
              </a:solidFill>
            </a:rPr>
            <a:t>1</a:t>
          </a:r>
          <a:endParaRPr lang="es-CO" sz="4500" b="0" dirty="0">
            <a:solidFill>
              <a:srgbClr val="F57E0A"/>
            </a:solidFill>
          </a:endParaRPr>
        </a:p>
      </dgm:t>
    </dgm:pt>
    <dgm:pt modelId="{5589E6C6-3B45-4DCC-AACD-7BDBE0474343}" type="parTrans" cxnId="{EA5F89D3-8237-4CF9-963F-907A771CDAA5}">
      <dgm:prSet/>
      <dgm:spPr/>
      <dgm:t>
        <a:bodyPr/>
        <a:lstStyle/>
        <a:p>
          <a:endParaRPr lang="es-CO"/>
        </a:p>
      </dgm:t>
    </dgm:pt>
    <dgm:pt modelId="{73932277-8B93-4D99-BB51-FED2C78B4655}" type="sibTrans" cxnId="{EA5F89D3-8237-4CF9-963F-907A771CDAA5}">
      <dgm:prSet/>
      <dgm:spPr/>
      <dgm:t>
        <a:bodyPr/>
        <a:lstStyle/>
        <a:p>
          <a:endParaRPr lang="es-CO"/>
        </a:p>
      </dgm:t>
    </dgm:pt>
    <dgm:pt modelId="{08410FA6-DBFC-452C-9B64-B5E7646E6F21}">
      <dgm:prSet phldrT="[Texto]" custT="1"/>
      <dgm:spPr/>
      <dgm:t>
        <a:bodyPr/>
        <a:lstStyle/>
        <a:p>
          <a:r>
            <a:rPr lang="es-CO" sz="2800" b="1" dirty="0" smtClean="0">
              <a:solidFill>
                <a:schemeClr val="accent5">
                  <a:lumMod val="75000"/>
                </a:schemeClr>
              </a:solidFill>
            </a:rPr>
            <a:t>Universidades</a:t>
          </a:r>
          <a:endParaRPr lang="es-CO" sz="2800" b="1" dirty="0">
            <a:solidFill>
              <a:schemeClr val="accent5">
                <a:lumMod val="75000"/>
              </a:schemeClr>
            </a:solidFill>
          </a:endParaRPr>
        </a:p>
      </dgm:t>
    </dgm:pt>
    <dgm:pt modelId="{50B88519-C5E5-4C8B-8955-453162C79FA8}" type="parTrans" cxnId="{F09C18BC-0075-409B-B927-0A87C45492AB}">
      <dgm:prSet/>
      <dgm:spPr/>
      <dgm:t>
        <a:bodyPr/>
        <a:lstStyle/>
        <a:p>
          <a:endParaRPr lang="es-CO"/>
        </a:p>
      </dgm:t>
    </dgm:pt>
    <dgm:pt modelId="{3A726CD8-C738-45D3-973E-81A838F8E29B}" type="sibTrans" cxnId="{F09C18BC-0075-409B-B927-0A87C45492AB}">
      <dgm:prSet/>
      <dgm:spPr/>
      <dgm:t>
        <a:bodyPr/>
        <a:lstStyle/>
        <a:p>
          <a:endParaRPr lang="es-CO"/>
        </a:p>
      </dgm:t>
    </dgm:pt>
    <dgm:pt modelId="{7EDDAD87-4A02-44C8-AB3C-2BC130422B67}">
      <dgm:prSet custT="1"/>
      <dgm:spPr/>
      <dgm:t>
        <a:bodyPr/>
        <a:lstStyle/>
        <a:p>
          <a:r>
            <a:rPr lang="es-CO" sz="4500" b="0" dirty="0" smtClean="0">
              <a:solidFill>
                <a:srgbClr val="F57E0A"/>
              </a:solidFill>
            </a:rPr>
            <a:t>12</a:t>
          </a:r>
          <a:endParaRPr lang="es-CO" sz="4500" b="0" dirty="0">
            <a:solidFill>
              <a:srgbClr val="F57E0A"/>
            </a:solidFill>
          </a:endParaRPr>
        </a:p>
      </dgm:t>
    </dgm:pt>
    <dgm:pt modelId="{60665023-9A39-4970-B010-690B55C1B38F}" type="parTrans" cxnId="{54DDF77B-3CB7-4C1A-9E94-BD215987B195}">
      <dgm:prSet/>
      <dgm:spPr/>
      <dgm:t>
        <a:bodyPr/>
        <a:lstStyle/>
        <a:p>
          <a:endParaRPr lang="es-CO"/>
        </a:p>
      </dgm:t>
    </dgm:pt>
    <dgm:pt modelId="{94B8D39D-2172-4E78-AD89-5D306FFA084A}" type="sibTrans" cxnId="{54DDF77B-3CB7-4C1A-9E94-BD215987B195}">
      <dgm:prSet/>
      <dgm:spPr/>
      <dgm:t>
        <a:bodyPr/>
        <a:lstStyle/>
        <a:p>
          <a:endParaRPr lang="es-CO"/>
        </a:p>
      </dgm:t>
    </dgm:pt>
    <dgm:pt modelId="{6C08A3EE-C135-44FA-BF08-807220A7AB4E}">
      <dgm:prSet custT="1"/>
      <dgm:spPr/>
      <dgm:t>
        <a:bodyPr/>
        <a:lstStyle/>
        <a:p>
          <a:r>
            <a:rPr lang="es-CO" sz="4500" b="0" dirty="0" smtClean="0">
              <a:solidFill>
                <a:srgbClr val="F57E0A"/>
              </a:solidFill>
            </a:rPr>
            <a:t>9</a:t>
          </a:r>
          <a:endParaRPr lang="es-CO" sz="4500" b="0" dirty="0">
            <a:solidFill>
              <a:srgbClr val="F57E0A"/>
            </a:solidFill>
          </a:endParaRPr>
        </a:p>
      </dgm:t>
    </dgm:pt>
    <dgm:pt modelId="{63503FC6-7DB3-499A-A28F-8728D0B0F8F6}" type="parTrans" cxnId="{A60820AF-3620-4FFF-95D3-D1B02922C501}">
      <dgm:prSet/>
      <dgm:spPr/>
      <dgm:t>
        <a:bodyPr/>
        <a:lstStyle/>
        <a:p>
          <a:endParaRPr lang="es-CO"/>
        </a:p>
      </dgm:t>
    </dgm:pt>
    <dgm:pt modelId="{571906E3-7DBD-48C3-B94E-1194D137FDB6}" type="sibTrans" cxnId="{A60820AF-3620-4FFF-95D3-D1B02922C501}">
      <dgm:prSet/>
      <dgm:spPr/>
      <dgm:t>
        <a:bodyPr/>
        <a:lstStyle/>
        <a:p>
          <a:endParaRPr lang="es-CO"/>
        </a:p>
      </dgm:t>
    </dgm:pt>
    <dgm:pt modelId="{26ABADE0-B715-46D1-A17F-91008ED8EBFC}" type="pres">
      <dgm:prSet presAssocID="{284A7F85-3CB2-4DF2-95A9-312EC3976D3D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3F7FB9F5-984A-480D-9359-38C9CF195EEA}" type="pres">
      <dgm:prSet presAssocID="{BA89166C-526D-4EC2-83B9-FD8082AE2A7F}" presName="horFlow" presStyleCnt="0"/>
      <dgm:spPr/>
    </dgm:pt>
    <dgm:pt modelId="{494D8E9E-21D3-4168-95F8-D030127A5FAF}" type="pres">
      <dgm:prSet presAssocID="{BA89166C-526D-4EC2-83B9-FD8082AE2A7F}" presName="bigChev" presStyleLbl="node1" presStyleIdx="0" presStyleCnt="5" custScaleX="137823"/>
      <dgm:spPr/>
      <dgm:t>
        <a:bodyPr/>
        <a:lstStyle/>
        <a:p>
          <a:endParaRPr lang="es-CO"/>
        </a:p>
      </dgm:t>
    </dgm:pt>
    <dgm:pt modelId="{E2B859FB-2BCE-48B4-BC14-CB788AF4A453}" type="pres">
      <dgm:prSet presAssocID="{EA4EFD14-4BAA-4872-BB05-3F8C588F63BB}" presName="parTrans" presStyleCnt="0"/>
      <dgm:spPr/>
    </dgm:pt>
    <dgm:pt modelId="{176CB62F-CA8C-4D3B-83A3-17435D2FD10D}" type="pres">
      <dgm:prSet presAssocID="{D2EF99CE-6CE2-485A-9587-E414CD996E11}" presName="node" presStyleLbl="alignAccFollowNode1" presStyleIdx="0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21C0315-94AF-49AC-9431-A119F57D4745}" type="pres">
      <dgm:prSet presAssocID="{C5D099F4-8F82-45C9-AD1F-583453BE2569}" presName="sibTrans" presStyleCnt="0"/>
      <dgm:spPr/>
    </dgm:pt>
    <dgm:pt modelId="{2BC53612-B8A2-4793-9532-F3F322ECAC42}" type="pres">
      <dgm:prSet presAssocID="{A6B04CEE-E131-423F-A1F5-2CC4A219A565}" presName="node" presStyleLbl="alignAccFollowNode1" presStyleIdx="1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6BF887D-CF24-4D39-8C0D-4F3F58168242}" type="pres">
      <dgm:prSet presAssocID="{BA89166C-526D-4EC2-83B9-FD8082AE2A7F}" presName="vSp" presStyleCnt="0"/>
      <dgm:spPr/>
    </dgm:pt>
    <dgm:pt modelId="{042E4279-A8B3-4FD8-B0B7-034B915EDCCB}" type="pres">
      <dgm:prSet presAssocID="{FB4FA66C-02D8-42AF-B60A-2D2AD6441202}" presName="horFlow" presStyleCnt="0"/>
      <dgm:spPr/>
    </dgm:pt>
    <dgm:pt modelId="{4C9253F2-847B-431E-A9C9-AC18D32C24A2}" type="pres">
      <dgm:prSet presAssocID="{FB4FA66C-02D8-42AF-B60A-2D2AD6441202}" presName="bigChev" presStyleLbl="node1" presStyleIdx="1" presStyleCnt="5" custScaleX="137823" custLinFactNeighborX="-15727" custLinFactNeighborY="1350"/>
      <dgm:spPr/>
      <dgm:t>
        <a:bodyPr/>
        <a:lstStyle/>
        <a:p>
          <a:endParaRPr lang="es-CO"/>
        </a:p>
      </dgm:t>
    </dgm:pt>
    <dgm:pt modelId="{947FE30B-780A-4022-BE1D-BB82C36D86E4}" type="pres">
      <dgm:prSet presAssocID="{7F7C8C69-61AE-4FF9-AD32-CF20525D9A26}" presName="parTrans" presStyleCnt="0"/>
      <dgm:spPr/>
    </dgm:pt>
    <dgm:pt modelId="{60B271F6-5016-4834-BB7C-71AB40971FED}" type="pres">
      <dgm:prSet presAssocID="{8D48F135-3E00-46E0-9AB9-D753D48DE5F9}" presName="node" presStyleLbl="alignAccFollowNode1" presStyleIdx="2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9C016E4-076B-4415-97D8-F9811AA5BCC8}" type="pres">
      <dgm:prSet presAssocID="{8C46E78C-D283-4705-B7D1-A1A83489A5EC}" presName="sibTrans" presStyleCnt="0"/>
      <dgm:spPr/>
    </dgm:pt>
    <dgm:pt modelId="{0904BE4D-DFA7-4EBB-B39B-77363ADD0ADA}" type="pres">
      <dgm:prSet presAssocID="{ACF2F70E-A8FB-490A-A2BF-855049E10118}" presName="node" presStyleLbl="alignAccFollowNode1" presStyleIdx="3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A97F1DF-F95E-4D2C-BA20-ED0C9DEF448D}" type="pres">
      <dgm:prSet presAssocID="{FB4FA66C-02D8-42AF-B60A-2D2AD6441202}" presName="vSp" presStyleCnt="0"/>
      <dgm:spPr/>
    </dgm:pt>
    <dgm:pt modelId="{F0087923-1B1D-4968-AD4D-F6ECCCB0E414}" type="pres">
      <dgm:prSet presAssocID="{AB2E0D3F-BA5B-499F-A980-64829BFEFEFB}" presName="horFlow" presStyleCnt="0"/>
      <dgm:spPr/>
    </dgm:pt>
    <dgm:pt modelId="{2DE99C0A-FC8E-4088-9410-F3575699DFCF}" type="pres">
      <dgm:prSet presAssocID="{AB2E0D3F-BA5B-499F-A980-64829BFEFEFB}" presName="bigChev" presStyleLbl="node1" presStyleIdx="2" presStyleCnt="5" custScaleX="137823"/>
      <dgm:spPr/>
      <dgm:t>
        <a:bodyPr/>
        <a:lstStyle/>
        <a:p>
          <a:endParaRPr lang="es-CO"/>
        </a:p>
      </dgm:t>
    </dgm:pt>
    <dgm:pt modelId="{2E773926-5974-4816-A851-5FB8BE91CEF3}" type="pres">
      <dgm:prSet presAssocID="{63503FC6-7DB3-499A-A28F-8728D0B0F8F6}" presName="parTrans" presStyleCnt="0"/>
      <dgm:spPr/>
    </dgm:pt>
    <dgm:pt modelId="{6DDF0391-9150-4754-AA7A-744FC6CDF053}" type="pres">
      <dgm:prSet presAssocID="{6C08A3EE-C135-44FA-BF08-807220A7AB4E}" presName="node" presStyleLbl="alignAccFollowNode1" presStyleIdx="4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376E920-2FBD-443C-BF68-6F139BAB1A91}" type="pres">
      <dgm:prSet presAssocID="{571906E3-7DBD-48C3-B94E-1194D137FDB6}" presName="sibTrans" presStyleCnt="0"/>
      <dgm:spPr/>
    </dgm:pt>
    <dgm:pt modelId="{6362B1E7-9A3F-4C38-84F3-F9FC7EF7D458}" type="pres">
      <dgm:prSet presAssocID="{7EDDAD87-4A02-44C8-AB3C-2BC130422B67}" presName="node" presStyleLbl="alignAccFollowNode1" presStyleIdx="5" presStyleCnt="10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1F1E994-0D68-4C7B-B49F-F1AB173A8669}" type="pres">
      <dgm:prSet presAssocID="{AB2E0D3F-BA5B-499F-A980-64829BFEFEFB}" presName="vSp" presStyleCnt="0"/>
      <dgm:spPr/>
    </dgm:pt>
    <dgm:pt modelId="{DED19B12-FF33-4557-A657-D161FC0B0FC5}" type="pres">
      <dgm:prSet presAssocID="{08410FA6-DBFC-452C-9B64-B5E7646E6F21}" presName="horFlow" presStyleCnt="0"/>
      <dgm:spPr/>
    </dgm:pt>
    <dgm:pt modelId="{A27B6871-C17C-486C-B81B-6D07B9816394}" type="pres">
      <dgm:prSet presAssocID="{08410FA6-DBFC-452C-9B64-B5E7646E6F21}" presName="bigChev" presStyleLbl="node1" presStyleIdx="3" presStyleCnt="5" custScaleX="137489"/>
      <dgm:spPr/>
      <dgm:t>
        <a:bodyPr/>
        <a:lstStyle/>
        <a:p>
          <a:endParaRPr lang="es-ES"/>
        </a:p>
      </dgm:t>
    </dgm:pt>
    <dgm:pt modelId="{765524BF-D32B-4D94-83B4-4C0E81304EDB}" type="pres">
      <dgm:prSet presAssocID="{5589E6C6-3B45-4DCC-AACD-7BDBE0474343}" presName="parTrans" presStyleCnt="0"/>
      <dgm:spPr/>
    </dgm:pt>
    <dgm:pt modelId="{FA0B4F50-F84E-408C-95FF-E6DEFCD625B6}" type="pres">
      <dgm:prSet presAssocID="{AF9DEBFA-947E-401B-A02D-8FE37DBE59E6}" presName="node" presStyleLbl="alignAccFollowNode1" presStyleIdx="6" presStyleCnt="10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357DBF32-9798-490D-B9B2-DDCB1B5E302D}" type="pres">
      <dgm:prSet presAssocID="{73932277-8B93-4D99-BB51-FED2C78B4655}" presName="sibTrans" presStyleCnt="0"/>
      <dgm:spPr/>
    </dgm:pt>
    <dgm:pt modelId="{8004868E-02EC-4D9D-B6DC-FA516F22CEF3}" type="pres">
      <dgm:prSet presAssocID="{A5332F6E-2831-49EB-806E-C41D845D6B94}" presName="node" presStyleLbl="alignAccFollowNode1" presStyleIdx="7" presStyleCnt="10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CD48AA43-AB0A-49B5-938D-FF63877F9FA5}" type="pres">
      <dgm:prSet presAssocID="{08410FA6-DBFC-452C-9B64-B5E7646E6F21}" presName="vSp" presStyleCnt="0"/>
      <dgm:spPr/>
    </dgm:pt>
    <dgm:pt modelId="{3BF4F9DA-BD66-44D7-B9F3-2148CF0BC035}" type="pres">
      <dgm:prSet presAssocID="{6FB70104-87B4-4C15-8C68-16DB9B861810}" presName="horFlow" presStyleCnt="0"/>
      <dgm:spPr/>
    </dgm:pt>
    <dgm:pt modelId="{3EE3C621-5F2E-495A-8920-70CF7DDF51E0}" type="pres">
      <dgm:prSet presAssocID="{6FB70104-87B4-4C15-8C68-16DB9B861810}" presName="bigChev" presStyleLbl="node1" presStyleIdx="4" presStyleCnt="5" custScaleX="136502"/>
      <dgm:spPr/>
      <dgm:t>
        <a:bodyPr/>
        <a:lstStyle/>
        <a:p>
          <a:endParaRPr lang="es-ES"/>
        </a:p>
      </dgm:t>
    </dgm:pt>
    <dgm:pt modelId="{D3D29ADB-5B7E-4711-BDAD-8FAAB39C1B0C}" type="pres">
      <dgm:prSet presAssocID="{62A28C60-2435-4BB5-9514-5BC2D4825665}" presName="parTrans" presStyleCnt="0"/>
      <dgm:spPr/>
    </dgm:pt>
    <dgm:pt modelId="{E018EA05-775F-4A22-9467-32304FE6ADF5}" type="pres">
      <dgm:prSet presAssocID="{692AFE8B-4EEC-4632-9BB5-F1289441AFE5}" presName="node" presStyleLbl="alignAccFollowNode1" presStyleIdx="8" presStyleCnt="10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FE6407EA-0BDA-4670-9273-B3BF5A7794DE}" type="pres">
      <dgm:prSet presAssocID="{DD1834EE-2607-4D80-A0BD-6BF6E332CC5E}" presName="sibTrans" presStyleCnt="0"/>
      <dgm:spPr/>
    </dgm:pt>
    <dgm:pt modelId="{BCF16814-FB22-4D8D-B6E5-B1F3FC61FA04}" type="pres">
      <dgm:prSet presAssocID="{5C9605ED-59BD-4F25-8926-32C027A89120}" presName="node" presStyleLbl="alignAccFollowNode1" presStyleIdx="9" presStyleCnt="10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92B0D208-CAAB-404D-B963-925284CD6FA0}" srcId="{BA89166C-526D-4EC2-83B9-FD8082AE2A7F}" destId="{A6B04CEE-E131-423F-A1F5-2CC4A219A565}" srcOrd="1" destOrd="0" parTransId="{D50B2EFC-D0BE-4380-9072-EF618DCF6236}" sibTransId="{A03F81F2-1A14-4D70-BB32-D37092AF3FF5}"/>
    <dgm:cxn modelId="{5B99F159-2D6A-4170-993F-70984D85FF8B}" srcId="{284A7F85-3CB2-4DF2-95A9-312EC3976D3D}" destId="{BA89166C-526D-4EC2-83B9-FD8082AE2A7F}" srcOrd="0" destOrd="0" parTransId="{D31D01F0-D161-4B00-9618-41C13061FA03}" sibTransId="{C2978299-9AD8-444B-A725-1DB81701AFDA}"/>
    <dgm:cxn modelId="{59B8F3AC-CE5E-474E-AAA0-7D17DA7BA24F}" type="presOf" srcId="{BA89166C-526D-4EC2-83B9-FD8082AE2A7F}" destId="{494D8E9E-21D3-4168-95F8-D030127A5FAF}" srcOrd="0" destOrd="0" presId="urn:microsoft.com/office/officeart/2005/8/layout/lProcess3"/>
    <dgm:cxn modelId="{D91CB781-2CCE-4B3A-BA3C-CBCE18A88EE1}" srcId="{284A7F85-3CB2-4DF2-95A9-312EC3976D3D}" destId="{FB4FA66C-02D8-42AF-B60A-2D2AD6441202}" srcOrd="1" destOrd="0" parTransId="{51F8229D-6753-4F49-A387-03D82323AE5A}" sibTransId="{CD8AF3F4-2FA1-402F-985C-479B1C3DECEE}"/>
    <dgm:cxn modelId="{EA5F89D3-8237-4CF9-963F-907A771CDAA5}" srcId="{08410FA6-DBFC-452C-9B64-B5E7646E6F21}" destId="{AF9DEBFA-947E-401B-A02D-8FE37DBE59E6}" srcOrd="0" destOrd="0" parTransId="{5589E6C6-3B45-4DCC-AACD-7BDBE0474343}" sibTransId="{73932277-8B93-4D99-BB51-FED2C78B4655}"/>
    <dgm:cxn modelId="{5459E4C5-F469-4655-B041-E34F67441C48}" srcId="{BA89166C-526D-4EC2-83B9-FD8082AE2A7F}" destId="{D2EF99CE-6CE2-485A-9587-E414CD996E11}" srcOrd="0" destOrd="0" parTransId="{EA4EFD14-4BAA-4872-BB05-3F8C588F63BB}" sibTransId="{C5D099F4-8F82-45C9-AD1F-583453BE2569}"/>
    <dgm:cxn modelId="{54DDF77B-3CB7-4C1A-9E94-BD215987B195}" srcId="{AB2E0D3F-BA5B-499F-A980-64829BFEFEFB}" destId="{7EDDAD87-4A02-44C8-AB3C-2BC130422B67}" srcOrd="1" destOrd="0" parTransId="{60665023-9A39-4970-B010-690B55C1B38F}" sibTransId="{94B8D39D-2172-4E78-AD89-5D306FFA084A}"/>
    <dgm:cxn modelId="{3BDBAA86-E8C1-A543-9824-460FA167F7A6}" type="presOf" srcId="{D2EF99CE-6CE2-485A-9587-E414CD996E11}" destId="{176CB62F-CA8C-4D3B-83A3-17435D2FD10D}" srcOrd="0" destOrd="0" presId="urn:microsoft.com/office/officeart/2005/8/layout/lProcess3"/>
    <dgm:cxn modelId="{CD3D08F3-85DE-4DAC-B9FB-495F61B4A766}" srcId="{FB4FA66C-02D8-42AF-B60A-2D2AD6441202}" destId="{8D48F135-3E00-46E0-9AB9-D753D48DE5F9}" srcOrd="0" destOrd="0" parTransId="{7F7C8C69-61AE-4FF9-AD32-CF20525D9A26}" sibTransId="{8C46E78C-D283-4705-B7D1-A1A83489A5EC}"/>
    <dgm:cxn modelId="{8295ABA1-1A55-1B4A-A228-9531275E6FF8}" type="presOf" srcId="{6FB70104-87B4-4C15-8C68-16DB9B861810}" destId="{3EE3C621-5F2E-495A-8920-70CF7DDF51E0}" srcOrd="0" destOrd="0" presId="urn:microsoft.com/office/officeart/2005/8/layout/lProcess3"/>
    <dgm:cxn modelId="{6264DC82-F26C-4044-A331-D278CD7B1BEA}" type="presOf" srcId="{7EDDAD87-4A02-44C8-AB3C-2BC130422B67}" destId="{6362B1E7-9A3F-4C38-84F3-F9FC7EF7D458}" srcOrd="0" destOrd="0" presId="urn:microsoft.com/office/officeart/2005/8/layout/lProcess3"/>
    <dgm:cxn modelId="{A2F80498-FFA5-491A-BEE3-12D6AE4AC038}" srcId="{6FB70104-87B4-4C15-8C68-16DB9B861810}" destId="{5C9605ED-59BD-4F25-8926-32C027A89120}" srcOrd="1" destOrd="0" parTransId="{EB1CBBE7-6CD0-4B2A-A54D-319D10941DDB}" sibTransId="{A6F500B9-E554-41A8-BB6A-AEA25A767C70}"/>
    <dgm:cxn modelId="{0C56AA46-1A99-F64D-AED4-959603BC5C4F}" type="presOf" srcId="{A6B04CEE-E131-423F-A1F5-2CC4A219A565}" destId="{2BC53612-B8A2-4793-9532-F3F322ECAC42}" srcOrd="0" destOrd="0" presId="urn:microsoft.com/office/officeart/2005/8/layout/lProcess3"/>
    <dgm:cxn modelId="{75A9A2B6-DF99-1B46-B481-365037E98D75}" type="presOf" srcId="{ACF2F70E-A8FB-490A-A2BF-855049E10118}" destId="{0904BE4D-DFA7-4EBB-B39B-77363ADD0ADA}" srcOrd="0" destOrd="0" presId="urn:microsoft.com/office/officeart/2005/8/layout/lProcess3"/>
    <dgm:cxn modelId="{E389FC2B-A3B7-2A49-A3DA-114E8A644EF4}" type="presOf" srcId="{A5332F6E-2831-49EB-806E-C41D845D6B94}" destId="{8004868E-02EC-4D9D-B6DC-FA516F22CEF3}" srcOrd="0" destOrd="0" presId="urn:microsoft.com/office/officeart/2005/8/layout/lProcess3"/>
    <dgm:cxn modelId="{9BBC25B2-8E97-9D49-894D-22D141B32834}" type="presOf" srcId="{AB2E0D3F-BA5B-499F-A980-64829BFEFEFB}" destId="{2DE99C0A-FC8E-4088-9410-F3575699DFCF}" srcOrd="0" destOrd="0" presId="urn:microsoft.com/office/officeart/2005/8/layout/lProcess3"/>
    <dgm:cxn modelId="{F521EF58-10B0-BB4C-874F-E9CA93069566}" type="presOf" srcId="{08410FA6-DBFC-452C-9B64-B5E7646E6F21}" destId="{A27B6871-C17C-486C-B81B-6D07B9816394}" srcOrd="0" destOrd="0" presId="urn:microsoft.com/office/officeart/2005/8/layout/lProcess3"/>
    <dgm:cxn modelId="{19855BF2-B67B-0740-BF27-05AE220BA073}" type="presOf" srcId="{692AFE8B-4EEC-4632-9BB5-F1289441AFE5}" destId="{E018EA05-775F-4A22-9467-32304FE6ADF5}" srcOrd="0" destOrd="0" presId="urn:microsoft.com/office/officeart/2005/8/layout/lProcess3"/>
    <dgm:cxn modelId="{33DD929B-98E7-4107-8A07-F27ED07E26D6}" srcId="{284A7F85-3CB2-4DF2-95A9-312EC3976D3D}" destId="{AB2E0D3F-BA5B-499F-A980-64829BFEFEFB}" srcOrd="2" destOrd="0" parTransId="{DB45ADD0-1606-4951-BA00-FCEA179959B7}" sibTransId="{31E89A20-6744-4051-9921-EE2746F57324}"/>
    <dgm:cxn modelId="{1D6770C5-F61B-4F99-8E77-FD0581A20B94}" srcId="{08410FA6-DBFC-452C-9B64-B5E7646E6F21}" destId="{A5332F6E-2831-49EB-806E-C41D845D6B94}" srcOrd="1" destOrd="0" parTransId="{C41194A4-5B5E-4F6A-AE64-94ACADF23CAE}" sibTransId="{635B365F-89ED-4487-B345-1BBBE15EA533}"/>
    <dgm:cxn modelId="{5E7A1BEF-794D-844E-A40F-74DEA481A765}" type="presOf" srcId="{5C9605ED-59BD-4F25-8926-32C027A89120}" destId="{BCF16814-FB22-4D8D-B6E5-B1F3FC61FA04}" srcOrd="0" destOrd="0" presId="urn:microsoft.com/office/officeart/2005/8/layout/lProcess3"/>
    <dgm:cxn modelId="{43359685-13B8-5649-A2C5-C9475E66ABC5}" type="presOf" srcId="{8D48F135-3E00-46E0-9AB9-D753D48DE5F9}" destId="{60B271F6-5016-4834-BB7C-71AB40971FED}" srcOrd="0" destOrd="0" presId="urn:microsoft.com/office/officeart/2005/8/layout/lProcess3"/>
    <dgm:cxn modelId="{F8490CC6-B741-4E4E-8ED3-81B4D7E04AD3}" srcId="{6FB70104-87B4-4C15-8C68-16DB9B861810}" destId="{692AFE8B-4EEC-4632-9BB5-F1289441AFE5}" srcOrd="0" destOrd="0" parTransId="{62A28C60-2435-4BB5-9514-5BC2D4825665}" sibTransId="{DD1834EE-2607-4D80-A0BD-6BF6E332CC5E}"/>
    <dgm:cxn modelId="{6652290A-1743-954F-B892-3069A6F74860}" type="presOf" srcId="{284A7F85-3CB2-4DF2-95A9-312EC3976D3D}" destId="{26ABADE0-B715-46D1-A17F-91008ED8EBFC}" srcOrd="0" destOrd="0" presId="urn:microsoft.com/office/officeart/2005/8/layout/lProcess3"/>
    <dgm:cxn modelId="{99193575-3EB4-BE49-89D1-CA2EBC688904}" type="presOf" srcId="{AF9DEBFA-947E-401B-A02D-8FE37DBE59E6}" destId="{FA0B4F50-F84E-408C-95FF-E6DEFCD625B6}" srcOrd="0" destOrd="0" presId="urn:microsoft.com/office/officeart/2005/8/layout/lProcess3"/>
    <dgm:cxn modelId="{A60820AF-3620-4FFF-95D3-D1B02922C501}" srcId="{AB2E0D3F-BA5B-499F-A980-64829BFEFEFB}" destId="{6C08A3EE-C135-44FA-BF08-807220A7AB4E}" srcOrd="0" destOrd="0" parTransId="{63503FC6-7DB3-499A-A28F-8728D0B0F8F6}" sibTransId="{571906E3-7DBD-48C3-B94E-1194D137FDB6}"/>
    <dgm:cxn modelId="{A357FAB6-8F7F-9E4B-AA4D-2DB4ECC527B6}" type="presOf" srcId="{FB4FA66C-02D8-42AF-B60A-2D2AD6441202}" destId="{4C9253F2-847B-431E-A9C9-AC18D32C24A2}" srcOrd="0" destOrd="0" presId="urn:microsoft.com/office/officeart/2005/8/layout/lProcess3"/>
    <dgm:cxn modelId="{F09C18BC-0075-409B-B927-0A87C45492AB}" srcId="{284A7F85-3CB2-4DF2-95A9-312EC3976D3D}" destId="{08410FA6-DBFC-452C-9B64-B5E7646E6F21}" srcOrd="3" destOrd="0" parTransId="{50B88519-C5E5-4C8B-8955-453162C79FA8}" sibTransId="{3A726CD8-C738-45D3-973E-81A838F8E29B}"/>
    <dgm:cxn modelId="{F5B60E6C-0793-7243-90CD-5927AB4FECA2}" type="presOf" srcId="{6C08A3EE-C135-44FA-BF08-807220A7AB4E}" destId="{6DDF0391-9150-4754-AA7A-744FC6CDF053}" srcOrd="0" destOrd="0" presId="urn:microsoft.com/office/officeart/2005/8/layout/lProcess3"/>
    <dgm:cxn modelId="{21C947AD-C984-477C-9BCD-D423A46C444A}" srcId="{284A7F85-3CB2-4DF2-95A9-312EC3976D3D}" destId="{6FB70104-87B4-4C15-8C68-16DB9B861810}" srcOrd="4" destOrd="0" parTransId="{C07C8B82-35B6-424B-BE36-6BE73FD22656}" sibTransId="{1397E27B-53CF-4199-92BA-77422A3B75D2}"/>
    <dgm:cxn modelId="{E702B87D-FA34-4AD8-BD46-050544284674}" srcId="{FB4FA66C-02D8-42AF-B60A-2D2AD6441202}" destId="{ACF2F70E-A8FB-490A-A2BF-855049E10118}" srcOrd="1" destOrd="0" parTransId="{2998024B-B498-4A53-B18A-C7953968F235}" sibTransId="{E442680A-DD7B-4474-82F9-EB4014D76C26}"/>
    <dgm:cxn modelId="{9807C47E-D914-FB48-A9D3-09D606723983}" type="presParOf" srcId="{26ABADE0-B715-46D1-A17F-91008ED8EBFC}" destId="{3F7FB9F5-984A-480D-9359-38C9CF195EEA}" srcOrd="0" destOrd="0" presId="urn:microsoft.com/office/officeart/2005/8/layout/lProcess3"/>
    <dgm:cxn modelId="{AD9BEF90-55DD-7E42-8FE5-66A9E9A617B1}" type="presParOf" srcId="{3F7FB9F5-984A-480D-9359-38C9CF195EEA}" destId="{494D8E9E-21D3-4168-95F8-D030127A5FAF}" srcOrd="0" destOrd="0" presId="urn:microsoft.com/office/officeart/2005/8/layout/lProcess3"/>
    <dgm:cxn modelId="{81D2FD41-56F8-6E4B-84C8-C0FD8BC9868A}" type="presParOf" srcId="{3F7FB9F5-984A-480D-9359-38C9CF195EEA}" destId="{E2B859FB-2BCE-48B4-BC14-CB788AF4A453}" srcOrd="1" destOrd="0" presId="urn:microsoft.com/office/officeart/2005/8/layout/lProcess3"/>
    <dgm:cxn modelId="{6EEDAE81-CA82-B24F-99A5-E611CF2EDB15}" type="presParOf" srcId="{3F7FB9F5-984A-480D-9359-38C9CF195EEA}" destId="{176CB62F-CA8C-4D3B-83A3-17435D2FD10D}" srcOrd="2" destOrd="0" presId="urn:microsoft.com/office/officeart/2005/8/layout/lProcess3"/>
    <dgm:cxn modelId="{7E5C8BAA-A6DB-AB4E-9C49-8419E98C5445}" type="presParOf" srcId="{3F7FB9F5-984A-480D-9359-38C9CF195EEA}" destId="{F21C0315-94AF-49AC-9431-A119F57D4745}" srcOrd="3" destOrd="0" presId="urn:microsoft.com/office/officeart/2005/8/layout/lProcess3"/>
    <dgm:cxn modelId="{B0FFF8C8-45A1-8448-B3A7-F6A64A62FBBA}" type="presParOf" srcId="{3F7FB9F5-984A-480D-9359-38C9CF195EEA}" destId="{2BC53612-B8A2-4793-9532-F3F322ECAC42}" srcOrd="4" destOrd="0" presId="urn:microsoft.com/office/officeart/2005/8/layout/lProcess3"/>
    <dgm:cxn modelId="{2C0065EA-62F6-8046-B71C-BA24CADAD4A8}" type="presParOf" srcId="{26ABADE0-B715-46D1-A17F-91008ED8EBFC}" destId="{16BF887D-CF24-4D39-8C0D-4F3F58168242}" srcOrd="1" destOrd="0" presId="urn:microsoft.com/office/officeart/2005/8/layout/lProcess3"/>
    <dgm:cxn modelId="{98E34174-83C1-AA4B-8FB0-2A4B612BAFCB}" type="presParOf" srcId="{26ABADE0-B715-46D1-A17F-91008ED8EBFC}" destId="{042E4279-A8B3-4FD8-B0B7-034B915EDCCB}" srcOrd="2" destOrd="0" presId="urn:microsoft.com/office/officeart/2005/8/layout/lProcess3"/>
    <dgm:cxn modelId="{70238D21-EFBC-164D-B2D6-DDD14979621B}" type="presParOf" srcId="{042E4279-A8B3-4FD8-B0B7-034B915EDCCB}" destId="{4C9253F2-847B-431E-A9C9-AC18D32C24A2}" srcOrd="0" destOrd="0" presId="urn:microsoft.com/office/officeart/2005/8/layout/lProcess3"/>
    <dgm:cxn modelId="{60185628-6D25-2047-AAF8-5CE7EE42F60E}" type="presParOf" srcId="{042E4279-A8B3-4FD8-B0B7-034B915EDCCB}" destId="{947FE30B-780A-4022-BE1D-BB82C36D86E4}" srcOrd="1" destOrd="0" presId="urn:microsoft.com/office/officeart/2005/8/layout/lProcess3"/>
    <dgm:cxn modelId="{8A0F8FB2-0544-854D-A080-10D9342776B1}" type="presParOf" srcId="{042E4279-A8B3-4FD8-B0B7-034B915EDCCB}" destId="{60B271F6-5016-4834-BB7C-71AB40971FED}" srcOrd="2" destOrd="0" presId="urn:microsoft.com/office/officeart/2005/8/layout/lProcess3"/>
    <dgm:cxn modelId="{837E3419-362C-9443-B8B6-3BF1F11B0A25}" type="presParOf" srcId="{042E4279-A8B3-4FD8-B0B7-034B915EDCCB}" destId="{E9C016E4-076B-4415-97D8-F9811AA5BCC8}" srcOrd="3" destOrd="0" presId="urn:microsoft.com/office/officeart/2005/8/layout/lProcess3"/>
    <dgm:cxn modelId="{25F18DFF-9B7A-2A4F-B94E-6EA24A13CA5C}" type="presParOf" srcId="{042E4279-A8B3-4FD8-B0B7-034B915EDCCB}" destId="{0904BE4D-DFA7-4EBB-B39B-77363ADD0ADA}" srcOrd="4" destOrd="0" presId="urn:microsoft.com/office/officeart/2005/8/layout/lProcess3"/>
    <dgm:cxn modelId="{337F97F1-CDB1-D642-9F57-684E350296B1}" type="presParOf" srcId="{26ABADE0-B715-46D1-A17F-91008ED8EBFC}" destId="{9A97F1DF-F95E-4D2C-BA20-ED0C9DEF448D}" srcOrd="3" destOrd="0" presId="urn:microsoft.com/office/officeart/2005/8/layout/lProcess3"/>
    <dgm:cxn modelId="{09C00583-2947-8244-AE8F-75401275ABC5}" type="presParOf" srcId="{26ABADE0-B715-46D1-A17F-91008ED8EBFC}" destId="{F0087923-1B1D-4968-AD4D-F6ECCCB0E414}" srcOrd="4" destOrd="0" presId="urn:microsoft.com/office/officeart/2005/8/layout/lProcess3"/>
    <dgm:cxn modelId="{DBF70D33-5EF4-C04A-94DC-2EFBE963B4EB}" type="presParOf" srcId="{F0087923-1B1D-4968-AD4D-F6ECCCB0E414}" destId="{2DE99C0A-FC8E-4088-9410-F3575699DFCF}" srcOrd="0" destOrd="0" presId="urn:microsoft.com/office/officeart/2005/8/layout/lProcess3"/>
    <dgm:cxn modelId="{2E10FC5F-DD8F-7345-B242-6781ED6A1CFD}" type="presParOf" srcId="{F0087923-1B1D-4968-AD4D-F6ECCCB0E414}" destId="{2E773926-5974-4816-A851-5FB8BE91CEF3}" srcOrd="1" destOrd="0" presId="urn:microsoft.com/office/officeart/2005/8/layout/lProcess3"/>
    <dgm:cxn modelId="{33185A10-A3AF-6149-9C3E-936D9529E12D}" type="presParOf" srcId="{F0087923-1B1D-4968-AD4D-F6ECCCB0E414}" destId="{6DDF0391-9150-4754-AA7A-744FC6CDF053}" srcOrd="2" destOrd="0" presId="urn:microsoft.com/office/officeart/2005/8/layout/lProcess3"/>
    <dgm:cxn modelId="{74F30A99-1F84-6A49-809C-573EE7A75BD6}" type="presParOf" srcId="{F0087923-1B1D-4968-AD4D-F6ECCCB0E414}" destId="{A376E920-2FBD-443C-BF68-6F139BAB1A91}" srcOrd="3" destOrd="0" presId="urn:microsoft.com/office/officeart/2005/8/layout/lProcess3"/>
    <dgm:cxn modelId="{7BC0C2AE-316A-F04D-9572-0C20D4378FA9}" type="presParOf" srcId="{F0087923-1B1D-4968-AD4D-F6ECCCB0E414}" destId="{6362B1E7-9A3F-4C38-84F3-F9FC7EF7D458}" srcOrd="4" destOrd="0" presId="urn:microsoft.com/office/officeart/2005/8/layout/lProcess3"/>
    <dgm:cxn modelId="{B9B56D47-5BF8-3647-A807-6A5F7344FAED}" type="presParOf" srcId="{26ABADE0-B715-46D1-A17F-91008ED8EBFC}" destId="{01F1E994-0D68-4C7B-B49F-F1AB173A8669}" srcOrd="5" destOrd="0" presId="urn:microsoft.com/office/officeart/2005/8/layout/lProcess3"/>
    <dgm:cxn modelId="{339C61E0-EDCD-854B-94D0-5F1067395EF7}" type="presParOf" srcId="{26ABADE0-B715-46D1-A17F-91008ED8EBFC}" destId="{DED19B12-FF33-4557-A657-D161FC0B0FC5}" srcOrd="6" destOrd="0" presId="urn:microsoft.com/office/officeart/2005/8/layout/lProcess3"/>
    <dgm:cxn modelId="{9145F54A-D99D-9F47-951B-47771D1B68E2}" type="presParOf" srcId="{DED19B12-FF33-4557-A657-D161FC0B0FC5}" destId="{A27B6871-C17C-486C-B81B-6D07B9816394}" srcOrd="0" destOrd="0" presId="urn:microsoft.com/office/officeart/2005/8/layout/lProcess3"/>
    <dgm:cxn modelId="{A622C443-3DFC-3D41-B70D-89F529FA7CE1}" type="presParOf" srcId="{DED19B12-FF33-4557-A657-D161FC0B0FC5}" destId="{765524BF-D32B-4D94-83B4-4C0E81304EDB}" srcOrd="1" destOrd="0" presId="urn:microsoft.com/office/officeart/2005/8/layout/lProcess3"/>
    <dgm:cxn modelId="{F204B6CD-DC77-F146-972C-4C291233D69D}" type="presParOf" srcId="{DED19B12-FF33-4557-A657-D161FC0B0FC5}" destId="{FA0B4F50-F84E-408C-95FF-E6DEFCD625B6}" srcOrd="2" destOrd="0" presId="urn:microsoft.com/office/officeart/2005/8/layout/lProcess3"/>
    <dgm:cxn modelId="{551C3665-3E1F-AD4A-883F-723C3FBE79D6}" type="presParOf" srcId="{DED19B12-FF33-4557-A657-D161FC0B0FC5}" destId="{357DBF32-9798-490D-B9B2-DDCB1B5E302D}" srcOrd="3" destOrd="0" presId="urn:microsoft.com/office/officeart/2005/8/layout/lProcess3"/>
    <dgm:cxn modelId="{C8CC10F7-3D56-934A-A4AA-60A868BB083F}" type="presParOf" srcId="{DED19B12-FF33-4557-A657-D161FC0B0FC5}" destId="{8004868E-02EC-4D9D-B6DC-FA516F22CEF3}" srcOrd="4" destOrd="0" presId="urn:microsoft.com/office/officeart/2005/8/layout/lProcess3"/>
    <dgm:cxn modelId="{8939CF31-04CD-9645-BD74-1D2FB73C6A15}" type="presParOf" srcId="{26ABADE0-B715-46D1-A17F-91008ED8EBFC}" destId="{CD48AA43-AB0A-49B5-938D-FF63877F9FA5}" srcOrd="7" destOrd="0" presId="urn:microsoft.com/office/officeart/2005/8/layout/lProcess3"/>
    <dgm:cxn modelId="{CFB49490-265C-5547-9BE7-BA76E0B6E334}" type="presParOf" srcId="{26ABADE0-B715-46D1-A17F-91008ED8EBFC}" destId="{3BF4F9DA-BD66-44D7-B9F3-2148CF0BC035}" srcOrd="8" destOrd="0" presId="urn:microsoft.com/office/officeart/2005/8/layout/lProcess3"/>
    <dgm:cxn modelId="{67962E2F-45C2-7049-A9F2-850DB27FB045}" type="presParOf" srcId="{3BF4F9DA-BD66-44D7-B9F3-2148CF0BC035}" destId="{3EE3C621-5F2E-495A-8920-70CF7DDF51E0}" srcOrd="0" destOrd="0" presId="urn:microsoft.com/office/officeart/2005/8/layout/lProcess3"/>
    <dgm:cxn modelId="{774BAE01-0F43-2D47-9BE1-6AD05E59039E}" type="presParOf" srcId="{3BF4F9DA-BD66-44D7-B9F3-2148CF0BC035}" destId="{D3D29ADB-5B7E-4711-BDAD-8FAAB39C1B0C}" srcOrd="1" destOrd="0" presId="urn:microsoft.com/office/officeart/2005/8/layout/lProcess3"/>
    <dgm:cxn modelId="{BC7CCFF8-860E-374D-9BA6-31401515129E}" type="presParOf" srcId="{3BF4F9DA-BD66-44D7-B9F3-2148CF0BC035}" destId="{E018EA05-775F-4A22-9467-32304FE6ADF5}" srcOrd="2" destOrd="0" presId="urn:microsoft.com/office/officeart/2005/8/layout/lProcess3"/>
    <dgm:cxn modelId="{10BE0414-64EC-7B4A-9B51-D5824F7F8E92}" type="presParOf" srcId="{3BF4F9DA-BD66-44D7-B9F3-2148CF0BC035}" destId="{FE6407EA-0BDA-4670-9273-B3BF5A7794DE}" srcOrd="3" destOrd="0" presId="urn:microsoft.com/office/officeart/2005/8/layout/lProcess3"/>
    <dgm:cxn modelId="{174EEFAE-414E-074B-8DDA-0D8C3D6E96EA}" type="presParOf" srcId="{3BF4F9DA-BD66-44D7-B9F3-2148CF0BC035}" destId="{BCF16814-FB22-4D8D-B6E5-B1F3FC61FA04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CD26754-EE55-429F-83FA-0EA5F9FB8B9F}" type="doc">
      <dgm:prSet loTypeId="urn:microsoft.com/office/officeart/2005/8/layout/vProcess5" loCatId="process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es-CO"/>
        </a:p>
      </dgm:t>
    </dgm:pt>
    <dgm:pt modelId="{54E92E24-A696-4B95-B8B2-F7EAA5425147}">
      <dgm:prSet phldrT="[Texto]" custT="1"/>
      <dgm:spPr/>
      <dgm:t>
        <a:bodyPr/>
        <a:lstStyle/>
        <a:p>
          <a:r>
            <a:rPr lang="es-CO" sz="2800" b="1" dirty="0" smtClean="0">
              <a:solidFill>
                <a:srgbClr val="F57E0A"/>
              </a:solidFill>
            </a:rPr>
            <a:t>Marzo 2016</a:t>
          </a:r>
        </a:p>
        <a:p>
          <a:r>
            <a:rPr lang="es-CO" sz="2800" dirty="0" smtClean="0">
              <a:solidFill>
                <a:srgbClr val="F57E0A"/>
              </a:solidFill>
            </a:rPr>
            <a:t>Creación de un </a:t>
          </a:r>
          <a:r>
            <a:rPr lang="es-CO" sz="2800" b="1" u="sng" dirty="0" smtClean="0">
              <a:solidFill>
                <a:srgbClr val="F57E0A"/>
              </a:solidFill>
            </a:rPr>
            <a:t>Grupo de Trabajo </a:t>
          </a:r>
          <a:r>
            <a:rPr lang="es-CO" sz="2800" dirty="0" smtClean="0">
              <a:solidFill>
                <a:srgbClr val="F57E0A"/>
              </a:solidFill>
            </a:rPr>
            <a:t>con representantes del sector público y privado para abordar de manera conjunta la prevención y lucha contra la corrupción.</a:t>
          </a:r>
          <a:endParaRPr lang="es-CO" sz="2800" dirty="0">
            <a:solidFill>
              <a:srgbClr val="F57E0A"/>
            </a:solidFill>
          </a:endParaRPr>
        </a:p>
      </dgm:t>
    </dgm:pt>
    <dgm:pt modelId="{26C23A10-A04C-4B9F-984D-17053183ADDE}" type="parTrans" cxnId="{BB593C82-5C18-468F-92E8-3ECC88435C49}">
      <dgm:prSet/>
      <dgm:spPr/>
      <dgm:t>
        <a:bodyPr/>
        <a:lstStyle/>
        <a:p>
          <a:endParaRPr lang="es-CO">
            <a:solidFill>
              <a:srgbClr val="F57E0A"/>
            </a:solidFill>
          </a:endParaRPr>
        </a:p>
      </dgm:t>
    </dgm:pt>
    <dgm:pt modelId="{8E5AFA18-BD06-4079-91FF-922E2094D88D}" type="sibTrans" cxnId="{BB593C82-5C18-468F-92E8-3ECC88435C49}">
      <dgm:prSet/>
      <dgm:spPr/>
      <dgm:t>
        <a:bodyPr/>
        <a:lstStyle/>
        <a:p>
          <a:endParaRPr lang="es-CO">
            <a:solidFill>
              <a:srgbClr val="F57E0A"/>
            </a:solidFill>
          </a:endParaRPr>
        </a:p>
      </dgm:t>
    </dgm:pt>
    <dgm:pt modelId="{B7178CB1-07F2-438D-8AAA-63BA4A77F191}">
      <dgm:prSet phldrT="[Texto]" custT="1"/>
      <dgm:spPr/>
      <dgm:t>
        <a:bodyPr/>
        <a:lstStyle/>
        <a:p>
          <a:r>
            <a:rPr lang="es-CO" sz="2800" b="1" dirty="0" smtClean="0">
              <a:solidFill>
                <a:srgbClr val="F57E0A"/>
              </a:solidFill>
            </a:rPr>
            <a:t>Abril- Octubre 2016                                                                                                                                   </a:t>
          </a:r>
          <a:r>
            <a:rPr lang="es-ES_tradnl" sz="2800" b="1" dirty="0" smtClean="0">
              <a:solidFill>
                <a:srgbClr val="F57E0A"/>
              </a:solidFill>
            </a:rPr>
            <a:t>Talleres</a:t>
          </a:r>
          <a:r>
            <a:rPr lang="es-ES_tradnl" sz="2800" dirty="0" smtClean="0">
              <a:solidFill>
                <a:srgbClr val="F57E0A"/>
              </a:solidFill>
            </a:rPr>
            <a:t> </a:t>
          </a:r>
          <a:r>
            <a:rPr lang="es-CO" sz="2800" dirty="0" smtClean="0">
              <a:solidFill>
                <a:srgbClr val="F57E0A"/>
              </a:solidFill>
            </a:rPr>
            <a:t>con representantes del sector público y privado </a:t>
          </a:r>
          <a:r>
            <a:rPr lang="es-ES_tradnl" sz="2800" dirty="0" smtClean="0">
              <a:solidFill>
                <a:srgbClr val="F57E0A"/>
              </a:solidFill>
            </a:rPr>
            <a:t> para dar a conocer el marco jurídico legal anticorrupción, con énfasis en la Ley 1778 de 2016 como herramienta para prevenir y combatir la corrupción.</a:t>
          </a:r>
          <a:endParaRPr lang="es-CO" sz="2800" dirty="0">
            <a:solidFill>
              <a:srgbClr val="F57E0A"/>
            </a:solidFill>
          </a:endParaRPr>
        </a:p>
      </dgm:t>
    </dgm:pt>
    <dgm:pt modelId="{875A2FF9-D5A4-450B-8717-FEE58325CDED}" type="parTrans" cxnId="{15D06CAC-2A4C-490B-849C-51855E2A3334}">
      <dgm:prSet/>
      <dgm:spPr/>
      <dgm:t>
        <a:bodyPr/>
        <a:lstStyle/>
        <a:p>
          <a:endParaRPr lang="es-CO">
            <a:solidFill>
              <a:srgbClr val="F57E0A"/>
            </a:solidFill>
          </a:endParaRPr>
        </a:p>
      </dgm:t>
    </dgm:pt>
    <dgm:pt modelId="{B887C313-27BE-464C-8CB3-B7C81409DEB1}" type="sibTrans" cxnId="{15D06CAC-2A4C-490B-849C-51855E2A3334}">
      <dgm:prSet/>
      <dgm:spPr/>
      <dgm:t>
        <a:bodyPr/>
        <a:lstStyle/>
        <a:p>
          <a:endParaRPr lang="es-CO">
            <a:solidFill>
              <a:srgbClr val="F57E0A"/>
            </a:solidFill>
          </a:endParaRPr>
        </a:p>
      </dgm:t>
    </dgm:pt>
    <dgm:pt modelId="{36DF427F-6C64-4C1D-A37A-BE14957387B3}" type="pres">
      <dgm:prSet presAssocID="{1CD26754-EE55-429F-83FA-0EA5F9FB8B9F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EAA0EF8C-A8CB-4212-8986-D4910D058DB9}" type="pres">
      <dgm:prSet presAssocID="{1CD26754-EE55-429F-83FA-0EA5F9FB8B9F}" presName="dummyMaxCanvas" presStyleCnt="0">
        <dgm:presLayoutVars/>
      </dgm:prSet>
      <dgm:spPr/>
    </dgm:pt>
    <dgm:pt modelId="{F31BCD6A-5381-4389-A44D-EAD97CEA90D6}" type="pres">
      <dgm:prSet presAssocID="{1CD26754-EE55-429F-83FA-0EA5F9FB8B9F}" presName="TwoNodes_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E5C82C93-B9F1-434D-910C-7AD5EBDEAA11}" type="pres">
      <dgm:prSet presAssocID="{1CD26754-EE55-429F-83FA-0EA5F9FB8B9F}" presName="TwoNodes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30878F93-588E-4391-A8D0-FC07512F1867}" type="pres">
      <dgm:prSet presAssocID="{1CD26754-EE55-429F-83FA-0EA5F9FB8B9F}" presName="TwoConn_1-2" presStyleLbl="f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8AAA7C22-82AA-456A-B725-03D9F46F0C18}" type="pres">
      <dgm:prSet presAssocID="{1CD26754-EE55-429F-83FA-0EA5F9FB8B9F}" presName="TwoNodes_1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D125575A-EBBF-4F92-83E6-B8C361272FD8}" type="pres">
      <dgm:prSet presAssocID="{1CD26754-EE55-429F-83FA-0EA5F9FB8B9F}" presName="TwoNodes_2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068C67A9-7D5C-47F7-B8FB-EEAE416032AE}" type="presOf" srcId="{B7178CB1-07F2-438D-8AAA-63BA4A77F191}" destId="{E5C82C93-B9F1-434D-910C-7AD5EBDEAA11}" srcOrd="0" destOrd="0" presId="urn:microsoft.com/office/officeart/2005/8/layout/vProcess5"/>
    <dgm:cxn modelId="{21EF3D24-5B19-4EEE-AEA1-B3D6962193C7}" type="presOf" srcId="{1CD26754-EE55-429F-83FA-0EA5F9FB8B9F}" destId="{36DF427F-6C64-4C1D-A37A-BE14957387B3}" srcOrd="0" destOrd="0" presId="urn:microsoft.com/office/officeart/2005/8/layout/vProcess5"/>
    <dgm:cxn modelId="{5831440A-EC44-4CA8-A289-7C0EB912C6B3}" type="presOf" srcId="{B7178CB1-07F2-438D-8AAA-63BA4A77F191}" destId="{D125575A-EBBF-4F92-83E6-B8C361272FD8}" srcOrd="1" destOrd="0" presId="urn:microsoft.com/office/officeart/2005/8/layout/vProcess5"/>
    <dgm:cxn modelId="{4290A0CC-A92C-400E-9621-59B10BD5222A}" type="presOf" srcId="{54E92E24-A696-4B95-B8B2-F7EAA5425147}" destId="{F31BCD6A-5381-4389-A44D-EAD97CEA90D6}" srcOrd="0" destOrd="0" presId="urn:microsoft.com/office/officeart/2005/8/layout/vProcess5"/>
    <dgm:cxn modelId="{15D06CAC-2A4C-490B-849C-51855E2A3334}" srcId="{1CD26754-EE55-429F-83FA-0EA5F9FB8B9F}" destId="{B7178CB1-07F2-438D-8AAA-63BA4A77F191}" srcOrd="1" destOrd="0" parTransId="{875A2FF9-D5A4-450B-8717-FEE58325CDED}" sibTransId="{B887C313-27BE-464C-8CB3-B7C81409DEB1}"/>
    <dgm:cxn modelId="{BB593C82-5C18-468F-92E8-3ECC88435C49}" srcId="{1CD26754-EE55-429F-83FA-0EA5F9FB8B9F}" destId="{54E92E24-A696-4B95-B8B2-F7EAA5425147}" srcOrd="0" destOrd="0" parTransId="{26C23A10-A04C-4B9F-984D-17053183ADDE}" sibTransId="{8E5AFA18-BD06-4079-91FF-922E2094D88D}"/>
    <dgm:cxn modelId="{E456C840-08BC-44EF-B724-306DA5E636B8}" type="presOf" srcId="{54E92E24-A696-4B95-B8B2-F7EAA5425147}" destId="{8AAA7C22-82AA-456A-B725-03D9F46F0C18}" srcOrd="1" destOrd="0" presId="urn:microsoft.com/office/officeart/2005/8/layout/vProcess5"/>
    <dgm:cxn modelId="{2E2DE0C5-6323-4E88-86E9-53F620A34CCB}" type="presOf" srcId="{8E5AFA18-BD06-4079-91FF-922E2094D88D}" destId="{30878F93-588E-4391-A8D0-FC07512F1867}" srcOrd="0" destOrd="0" presId="urn:microsoft.com/office/officeart/2005/8/layout/vProcess5"/>
    <dgm:cxn modelId="{232AC1D1-1B07-477A-AC1C-EF35268C6A7F}" type="presParOf" srcId="{36DF427F-6C64-4C1D-A37A-BE14957387B3}" destId="{EAA0EF8C-A8CB-4212-8986-D4910D058DB9}" srcOrd="0" destOrd="0" presId="urn:microsoft.com/office/officeart/2005/8/layout/vProcess5"/>
    <dgm:cxn modelId="{A0B5E672-42D2-4B08-B366-9EA75683E546}" type="presParOf" srcId="{36DF427F-6C64-4C1D-A37A-BE14957387B3}" destId="{F31BCD6A-5381-4389-A44D-EAD97CEA90D6}" srcOrd="1" destOrd="0" presId="urn:microsoft.com/office/officeart/2005/8/layout/vProcess5"/>
    <dgm:cxn modelId="{8EAD9675-665F-4F86-9304-5D3DC3DEB14C}" type="presParOf" srcId="{36DF427F-6C64-4C1D-A37A-BE14957387B3}" destId="{E5C82C93-B9F1-434D-910C-7AD5EBDEAA11}" srcOrd="2" destOrd="0" presId="urn:microsoft.com/office/officeart/2005/8/layout/vProcess5"/>
    <dgm:cxn modelId="{A635ADA1-775D-4A20-9AA6-FD1D89639F56}" type="presParOf" srcId="{36DF427F-6C64-4C1D-A37A-BE14957387B3}" destId="{30878F93-588E-4391-A8D0-FC07512F1867}" srcOrd="3" destOrd="0" presId="urn:microsoft.com/office/officeart/2005/8/layout/vProcess5"/>
    <dgm:cxn modelId="{7E4ACE6A-8FEB-4DB5-8A3E-696EEF80724A}" type="presParOf" srcId="{36DF427F-6C64-4C1D-A37A-BE14957387B3}" destId="{8AAA7C22-82AA-456A-B725-03D9F46F0C18}" srcOrd="4" destOrd="0" presId="urn:microsoft.com/office/officeart/2005/8/layout/vProcess5"/>
    <dgm:cxn modelId="{CBB0DD75-F7EC-47C0-9185-AF3204EDADFF}" type="presParOf" srcId="{36DF427F-6C64-4C1D-A37A-BE14957387B3}" destId="{D125575A-EBBF-4F92-83E6-B8C361272FD8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F040DB0-77A7-4464-B17A-38A7FECB6FC4}" type="doc">
      <dgm:prSet loTypeId="urn:microsoft.com/office/officeart/2009/layout/CirclePictureHierarchy" loCatId="picture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es-CO"/>
        </a:p>
      </dgm:t>
    </dgm:pt>
    <dgm:pt modelId="{A763FB6B-3F1A-43EB-B261-ACFCD7ACC793}">
      <dgm:prSet phldrT="[Texto]" custT="1"/>
      <dgm:spPr/>
      <dgm:t>
        <a:bodyPr/>
        <a:lstStyle/>
        <a:p>
          <a:pPr algn="ctr"/>
          <a:r>
            <a:rPr lang="es-CO" sz="4400" b="1" dirty="0" smtClean="0">
              <a:solidFill>
                <a:srgbClr val="F57E0A"/>
              </a:solidFill>
            </a:rPr>
            <a:t>19 talleres teórico-prácticos </a:t>
          </a:r>
          <a:r>
            <a:rPr lang="es-CO" sz="3600" b="0" dirty="0" smtClean="0">
              <a:solidFill>
                <a:schemeClr val="accent5">
                  <a:lumMod val="75000"/>
                </a:schemeClr>
              </a:solidFill>
            </a:rPr>
            <a:t>desarrollados en     </a:t>
          </a:r>
          <a:r>
            <a:rPr lang="es-CO" sz="4400" b="1" dirty="0" smtClean="0">
              <a:solidFill>
                <a:srgbClr val="F57E0A"/>
              </a:solidFill>
            </a:rPr>
            <a:t>15 ciudades</a:t>
          </a:r>
          <a:r>
            <a:rPr lang="es-CO" sz="4400" b="1" dirty="0" smtClean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es-CO" sz="3600" b="0" dirty="0" smtClean="0">
              <a:solidFill>
                <a:schemeClr val="accent5">
                  <a:lumMod val="75000"/>
                </a:schemeClr>
              </a:solidFill>
            </a:rPr>
            <a:t>entre  </a:t>
          </a:r>
          <a:r>
            <a:rPr lang="es-CO" sz="3600" dirty="0" smtClean="0">
              <a:solidFill>
                <a:schemeClr val="accent5">
                  <a:lumMod val="75000"/>
                </a:schemeClr>
              </a:solidFill>
            </a:rPr>
            <a:t>2016 y 2017.</a:t>
          </a:r>
          <a:endParaRPr lang="es-CO" sz="3600" dirty="0">
            <a:solidFill>
              <a:schemeClr val="accent5">
                <a:lumMod val="75000"/>
              </a:schemeClr>
            </a:solidFill>
          </a:endParaRPr>
        </a:p>
      </dgm:t>
    </dgm:pt>
    <dgm:pt modelId="{D9A1BB5B-47B9-4BA6-BDBA-4FC7399BE533}" type="parTrans" cxnId="{21B54DC7-E359-4EB6-AD05-A45F8384BE8E}">
      <dgm:prSet/>
      <dgm:spPr/>
      <dgm:t>
        <a:bodyPr/>
        <a:lstStyle/>
        <a:p>
          <a:endParaRPr lang="es-CO">
            <a:solidFill>
              <a:srgbClr val="F57E0A"/>
            </a:solidFill>
          </a:endParaRPr>
        </a:p>
      </dgm:t>
    </dgm:pt>
    <dgm:pt modelId="{C9CD3AA1-A1D6-43F1-8603-C79414A66E25}" type="sibTrans" cxnId="{21B54DC7-E359-4EB6-AD05-A45F8384BE8E}">
      <dgm:prSet/>
      <dgm:spPr/>
      <dgm:t>
        <a:bodyPr/>
        <a:lstStyle/>
        <a:p>
          <a:endParaRPr lang="es-CO">
            <a:solidFill>
              <a:srgbClr val="F57E0A"/>
            </a:solidFill>
          </a:endParaRPr>
        </a:p>
      </dgm:t>
    </dgm:pt>
    <dgm:pt modelId="{271F03FD-5D15-449B-A558-70B2D6B7C593}">
      <dgm:prSet phldrT="[Texto]" custT="1"/>
      <dgm:spPr/>
      <dgm:t>
        <a:bodyPr/>
        <a:lstStyle/>
        <a:p>
          <a:pPr algn="ctr"/>
          <a:r>
            <a:rPr lang="es-CO" sz="4400" b="1" dirty="0" smtClean="0">
              <a:solidFill>
                <a:srgbClr val="F57E0A"/>
              </a:solidFill>
            </a:rPr>
            <a:t>1.559 participantes </a:t>
          </a:r>
          <a:r>
            <a:rPr lang="es-CO" sz="3600" dirty="0" smtClean="0">
              <a:solidFill>
                <a:schemeClr val="accent5">
                  <a:lumMod val="75000"/>
                </a:schemeClr>
              </a:solidFill>
            </a:rPr>
            <a:t>de sector público, privado, sociedad civil, gremios y academia.</a:t>
          </a:r>
          <a:endParaRPr lang="es-CO" sz="3600" dirty="0">
            <a:solidFill>
              <a:schemeClr val="accent5">
                <a:lumMod val="75000"/>
              </a:schemeClr>
            </a:solidFill>
          </a:endParaRPr>
        </a:p>
      </dgm:t>
    </dgm:pt>
    <dgm:pt modelId="{6CCD5C0F-D3C4-46BA-987A-50BCD12FB83A}" type="parTrans" cxnId="{F0EF1144-687D-4E67-A72E-1FDBE4347073}">
      <dgm:prSet/>
      <dgm:spPr/>
      <dgm:t>
        <a:bodyPr/>
        <a:lstStyle/>
        <a:p>
          <a:endParaRPr lang="es-CO">
            <a:solidFill>
              <a:srgbClr val="F57E0A"/>
            </a:solidFill>
          </a:endParaRPr>
        </a:p>
      </dgm:t>
    </dgm:pt>
    <dgm:pt modelId="{992C8B51-6E80-4662-B32A-8C82A1E340B2}" type="sibTrans" cxnId="{F0EF1144-687D-4E67-A72E-1FDBE4347073}">
      <dgm:prSet/>
      <dgm:spPr/>
      <dgm:t>
        <a:bodyPr/>
        <a:lstStyle/>
        <a:p>
          <a:endParaRPr lang="es-CO">
            <a:solidFill>
              <a:srgbClr val="F57E0A"/>
            </a:solidFill>
          </a:endParaRPr>
        </a:p>
      </dgm:t>
    </dgm:pt>
    <dgm:pt modelId="{089482FE-6318-46D3-B026-7F0A6ABA78A9}" type="pres">
      <dgm:prSet presAssocID="{6F040DB0-77A7-4464-B17A-38A7FECB6FC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CO"/>
        </a:p>
      </dgm:t>
    </dgm:pt>
    <dgm:pt modelId="{D28114EF-8078-4907-B77B-131A3E079EDA}" type="pres">
      <dgm:prSet presAssocID="{A763FB6B-3F1A-43EB-B261-ACFCD7ACC793}" presName="hierRoot1" presStyleCnt="0"/>
      <dgm:spPr/>
    </dgm:pt>
    <dgm:pt modelId="{6084BAFA-FB43-4820-83CE-5C997088B392}" type="pres">
      <dgm:prSet presAssocID="{A763FB6B-3F1A-43EB-B261-ACFCD7ACC793}" presName="composite" presStyleCnt="0"/>
      <dgm:spPr/>
    </dgm:pt>
    <dgm:pt modelId="{6FB33503-5DAE-4D27-856C-E848A5F4D830}" type="pres">
      <dgm:prSet presAssocID="{A763FB6B-3F1A-43EB-B261-ACFCD7ACC793}" presName="image" presStyleLbl="node0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</dgm:spPr>
      <dgm:t>
        <a:bodyPr/>
        <a:lstStyle/>
        <a:p>
          <a:endParaRPr lang="es-CO"/>
        </a:p>
      </dgm:t>
    </dgm:pt>
    <dgm:pt modelId="{F32F0870-D39F-4318-B664-87949B7BAF06}" type="pres">
      <dgm:prSet presAssocID="{A763FB6B-3F1A-43EB-B261-ACFCD7ACC793}" presName="text" presStyleLbl="revTx" presStyleIdx="0" presStyleCnt="2" custScaleX="122729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4D1585CF-4C94-4FC2-B9D3-216E90A7E7CE}" type="pres">
      <dgm:prSet presAssocID="{A763FB6B-3F1A-43EB-B261-ACFCD7ACC793}" presName="hierChild2" presStyleCnt="0"/>
      <dgm:spPr/>
    </dgm:pt>
    <dgm:pt modelId="{652183B7-20F2-4C63-8896-B354613D4ACD}" type="pres">
      <dgm:prSet presAssocID="{271F03FD-5D15-449B-A558-70B2D6B7C593}" presName="hierRoot1" presStyleCnt="0"/>
      <dgm:spPr/>
    </dgm:pt>
    <dgm:pt modelId="{2DAEB507-9CF7-412F-9981-EDE4CE5FE034}" type="pres">
      <dgm:prSet presAssocID="{271F03FD-5D15-449B-A558-70B2D6B7C593}" presName="composite" presStyleCnt="0"/>
      <dgm:spPr/>
    </dgm:pt>
    <dgm:pt modelId="{10C29003-4ABA-42CF-8CD3-E4C981B98909}" type="pres">
      <dgm:prSet presAssocID="{271F03FD-5D15-449B-A558-70B2D6B7C593}" presName="image" presStyleLbl="node0" presStyleIdx="1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</dgm:spPr>
      <dgm:t>
        <a:bodyPr/>
        <a:lstStyle/>
        <a:p>
          <a:endParaRPr lang="es-CO"/>
        </a:p>
      </dgm:t>
    </dgm:pt>
    <dgm:pt modelId="{06B9FDF4-34AC-4024-9927-67EE65A3C2FF}" type="pres">
      <dgm:prSet presAssocID="{271F03FD-5D15-449B-A558-70B2D6B7C593}" presName="text" presStyleLbl="revTx" presStyleIdx="1" presStyleCnt="2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03C665D3-6A6D-4939-8191-ED97068B7F97}" type="pres">
      <dgm:prSet presAssocID="{271F03FD-5D15-449B-A558-70B2D6B7C593}" presName="hierChild2" presStyleCnt="0"/>
      <dgm:spPr/>
    </dgm:pt>
  </dgm:ptLst>
  <dgm:cxnLst>
    <dgm:cxn modelId="{E0F99296-A06E-3048-BBC7-009A31B6C5C6}" type="presOf" srcId="{271F03FD-5D15-449B-A558-70B2D6B7C593}" destId="{06B9FDF4-34AC-4024-9927-67EE65A3C2FF}" srcOrd="0" destOrd="0" presId="urn:microsoft.com/office/officeart/2009/layout/CirclePictureHierarchy"/>
    <dgm:cxn modelId="{21B54DC7-E359-4EB6-AD05-A45F8384BE8E}" srcId="{6F040DB0-77A7-4464-B17A-38A7FECB6FC4}" destId="{A763FB6B-3F1A-43EB-B261-ACFCD7ACC793}" srcOrd="0" destOrd="0" parTransId="{D9A1BB5B-47B9-4BA6-BDBA-4FC7399BE533}" sibTransId="{C9CD3AA1-A1D6-43F1-8603-C79414A66E25}"/>
    <dgm:cxn modelId="{B91C4602-2310-B648-B4BC-68B9492756B9}" type="presOf" srcId="{6F040DB0-77A7-4464-B17A-38A7FECB6FC4}" destId="{089482FE-6318-46D3-B026-7F0A6ABA78A9}" srcOrd="0" destOrd="0" presId="urn:microsoft.com/office/officeart/2009/layout/CirclePictureHierarchy"/>
    <dgm:cxn modelId="{CFA42A19-9F83-144B-9D0B-CE9C47B1B9AC}" type="presOf" srcId="{A763FB6B-3F1A-43EB-B261-ACFCD7ACC793}" destId="{F32F0870-D39F-4318-B664-87949B7BAF06}" srcOrd="0" destOrd="0" presId="urn:microsoft.com/office/officeart/2009/layout/CirclePictureHierarchy"/>
    <dgm:cxn modelId="{F0EF1144-687D-4E67-A72E-1FDBE4347073}" srcId="{6F040DB0-77A7-4464-B17A-38A7FECB6FC4}" destId="{271F03FD-5D15-449B-A558-70B2D6B7C593}" srcOrd="1" destOrd="0" parTransId="{6CCD5C0F-D3C4-46BA-987A-50BCD12FB83A}" sibTransId="{992C8B51-6E80-4662-B32A-8C82A1E340B2}"/>
    <dgm:cxn modelId="{4D748A2F-C4F1-124F-827B-130C1DE76747}" type="presParOf" srcId="{089482FE-6318-46D3-B026-7F0A6ABA78A9}" destId="{D28114EF-8078-4907-B77B-131A3E079EDA}" srcOrd="0" destOrd="0" presId="urn:microsoft.com/office/officeart/2009/layout/CirclePictureHierarchy"/>
    <dgm:cxn modelId="{02469675-FE80-0440-86C2-96FB1278BDB4}" type="presParOf" srcId="{D28114EF-8078-4907-B77B-131A3E079EDA}" destId="{6084BAFA-FB43-4820-83CE-5C997088B392}" srcOrd="0" destOrd="0" presId="urn:microsoft.com/office/officeart/2009/layout/CirclePictureHierarchy"/>
    <dgm:cxn modelId="{868415D2-ACBB-914B-B6E2-684107986F39}" type="presParOf" srcId="{6084BAFA-FB43-4820-83CE-5C997088B392}" destId="{6FB33503-5DAE-4D27-856C-E848A5F4D830}" srcOrd="0" destOrd="0" presId="urn:microsoft.com/office/officeart/2009/layout/CirclePictureHierarchy"/>
    <dgm:cxn modelId="{E61A6A18-6AC1-174F-899E-089C6E0E342C}" type="presParOf" srcId="{6084BAFA-FB43-4820-83CE-5C997088B392}" destId="{F32F0870-D39F-4318-B664-87949B7BAF06}" srcOrd="1" destOrd="0" presId="urn:microsoft.com/office/officeart/2009/layout/CirclePictureHierarchy"/>
    <dgm:cxn modelId="{FFE04ECE-EA9B-C544-BE1A-67019B5FB4DB}" type="presParOf" srcId="{D28114EF-8078-4907-B77B-131A3E079EDA}" destId="{4D1585CF-4C94-4FC2-B9D3-216E90A7E7CE}" srcOrd="1" destOrd="0" presId="urn:microsoft.com/office/officeart/2009/layout/CirclePictureHierarchy"/>
    <dgm:cxn modelId="{6A327D33-4FA8-A14F-83AA-8F482271D4E6}" type="presParOf" srcId="{089482FE-6318-46D3-B026-7F0A6ABA78A9}" destId="{652183B7-20F2-4C63-8896-B354613D4ACD}" srcOrd="1" destOrd="0" presId="urn:microsoft.com/office/officeart/2009/layout/CirclePictureHierarchy"/>
    <dgm:cxn modelId="{679A5706-EF59-6C4C-A542-2F6C66E9F601}" type="presParOf" srcId="{652183B7-20F2-4C63-8896-B354613D4ACD}" destId="{2DAEB507-9CF7-412F-9981-EDE4CE5FE034}" srcOrd="0" destOrd="0" presId="urn:microsoft.com/office/officeart/2009/layout/CirclePictureHierarchy"/>
    <dgm:cxn modelId="{5D6F499E-13B4-F641-A58E-25EF4BA5C499}" type="presParOf" srcId="{2DAEB507-9CF7-412F-9981-EDE4CE5FE034}" destId="{10C29003-4ABA-42CF-8CD3-E4C981B98909}" srcOrd="0" destOrd="0" presId="urn:microsoft.com/office/officeart/2009/layout/CirclePictureHierarchy"/>
    <dgm:cxn modelId="{A56EC65D-2555-DE49-AC5C-5CAD2CCD3074}" type="presParOf" srcId="{2DAEB507-9CF7-412F-9981-EDE4CE5FE034}" destId="{06B9FDF4-34AC-4024-9927-67EE65A3C2FF}" srcOrd="1" destOrd="0" presId="urn:microsoft.com/office/officeart/2009/layout/CirclePictureHierarchy"/>
    <dgm:cxn modelId="{18E8E336-220C-F941-8751-E9805A4810E2}" type="presParOf" srcId="{652183B7-20F2-4C63-8896-B354613D4ACD}" destId="{03C665D3-6A6D-4939-8191-ED97068B7F97}" srcOrd="1" destOrd="0" presId="urn:microsoft.com/office/officeart/2009/layout/CirclePictureHierarchy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5F850B6-7F87-4098-8F1E-D6900C5C9BB2}" type="doc">
      <dgm:prSet loTypeId="urn:microsoft.com/office/officeart/2005/8/layout/vProcess5" loCatId="process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es-CO"/>
        </a:p>
      </dgm:t>
    </dgm:pt>
    <dgm:pt modelId="{0A6CE679-5194-4F3A-9CA5-1AAB60A6AA37}">
      <dgm:prSet phldrT="[Texto]" custT="1"/>
      <dgm:spPr/>
      <dgm:t>
        <a:bodyPr/>
        <a:lstStyle/>
        <a:p>
          <a:r>
            <a:rPr lang="es-CO" sz="2700" dirty="0" smtClean="0">
              <a:solidFill>
                <a:srgbClr val="F57E0A"/>
              </a:solidFill>
            </a:rPr>
            <a:t>Talleres realizados en </a:t>
          </a:r>
          <a:r>
            <a:rPr lang="es-CO" sz="2700" b="1" dirty="0" smtClean="0">
              <a:solidFill>
                <a:srgbClr val="F57E0A"/>
              </a:solidFill>
            </a:rPr>
            <a:t>15 Ciudades </a:t>
          </a:r>
          <a:r>
            <a:rPr lang="es-CO" sz="2700" dirty="0" smtClean="0">
              <a:solidFill>
                <a:srgbClr val="F57E0A"/>
              </a:solidFill>
            </a:rPr>
            <a:t>de Colombia</a:t>
          </a:r>
          <a:endParaRPr lang="es-CO" sz="2700" dirty="0">
            <a:solidFill>
              <a:srgbClr val="F57E0A"/>
            </a:solidFill>
          </a:endParaRPr>
        </a:p>
      </dgm:t>
    </dgm:pt>
    <dgm:pt modelId="{C821014B-4F5E-4360-A9A2-546393723FC7}" type="parTrans" cxnId="{22A33EC7-CD4A-468C-95BB-ED6D6E6F1CF4}">
      <dgm:prSet/>
      <dgm:spPr/>
      <dgm:t>
        <a:bodyPr/>
        <a:lstStyle/>
        <a:p>
          <a:endParaRPr lang="es-CO" sz="2700">
            <a:solidFill>
              <a:srgbClr val="F57E0A"/>
            </a:solidFill>
          </a:endParaRPr>
        </a:p>
      </dgm:t>
    </dgm:pt>
    <dgm:pt modelId="{9728DBB9-AA2C-49C9-A1A8-F03CB9720492}" type="sibTrans" cxnId="{22A33EC7-CD4A-468C-95BB-ED6D6E6F1CF4}">
      <dgm:prSet custT="1"/>
      <dgm:spPr/>
      <dgm:t>
        <a:bodyPr/>
        <a:lstStyle/>
        <a:p>
          <a:endParaRPr lang="es-CO" sz="2700">
            <a:solidFill>
              <a:srgbClr val="F57E0A"/>
            </a:solidFill>
          </a:endParaRPr>
        </a:p>
      </dgm:t>
    </dgm:pt>
    <dgm:pt modelId="{CA3C9E99-F5D1-4785-9BBD-0839D85ECFFA}">
      <dgm:prSet phldrT="[Texto]" custT="1"/>
      <dgm:spPr/>
      <dgm:t>
        <a:bodyPr/>
        <a:lstStyle/>
        <a:p>
          <a:r>
            <a:rPr lang="es-CO" sz="2700" b="1" dirty="0" smtClean="0">
              <a:solidFill>
                <a:srgbClr val="F57E0A"/>
              </a:solidFill>
            </a:rPr>
            <a:t>1.078 Asistentes </a:t>
          </a:r>
          <a:r>
            <a:rPr lang="es-CO" sz="2700" dirty="0" smtClean="0">
              <a:solidFill>
                <a:srgbClr val="F57E0A"/>
              </a:solidFill>
            </a:rPr>
            <a:t>entre representantes de los sectores público y privado</a:t>
          </a:r>
          <a:endParaRPr lang="es-CO" sz="2700" dirty="0">
            <a:solidFill>
              <a:srgbClr val="F57E0A"/>
            </a:solidFill>
          </a:endParaRPr>
        </a:p>
      </dgm:t>
    </dgm:pt>
    <dgm:pt modelId="{86E2FA2B-BC21-4C5E-A379-F9FF0D149935}" type="parTrans" cxnId="{065686F3-5CCB-409E-9FC0-3A8603C6CF38}">
      <dgm:prSet/>
      <dgm:spPr/>
      <dgm:t>
        <a:bodyPr/>
        <a:lstStyle/>
        <a:p>
          <a:endParaRPr lang="es-CO" sz="2700">
            <a:solidFill>
              <a:srgbClr val="F57E0A"/>
            </a:solidFill>
          </a:endParaRPr>
        </a:p>
      </dgm:t>
    </dgm:pt>
    <dgm:pt modelId="{A966A570-9151-402B-9056-553F7749DE66}" type="sibTrans" cxnId="{065686F3-5CCB-409E-9FC0-3A8603C6CF38}">
      <dgm:prSet custT="1"/>
      <dgm:spPr/>
      <dgm:t>
        <a:bodyPr/>
        <a:lstStyle/>
        <a:p>
          <a:endParaRPr lang="es-CO" sz="2700">
            <a:solidFill>
              <a:srgbClr val="F57E0A"/>
            </a:solidFill>
          </a:endParaRPr>
        </a:p>
      </dgm:t>
    </dgm:pt>
    <dgm:pt modelId="{FD5F9051-4372-49CF-BA97-A473BF653125}">
      <dgm:prSet phldrT="[Texto]" custT="1"/>
      <dgm:spPr/>
      <dgm:t>
        <a:bodyPr/>
        <a:lstStyle/>
        <a:p>
          <a:r>
            <a:rPr lang="es-CO" sz="2700" b="1" dirty="0" smtClean="0">
              <a:solidFill>
                <a:srgbClr val="F57E0A"/>
              </a:solidFill>
            </a:rPr>
            <a:t>314 Empresas Privadas</a:t>
          </a:r>
          <a:r>
            <a:rPr lang="es-CO" sz="2700" dirty="0" smtClean="0">
              <a:solidFill>
                <a:srgbClr val="F57E0A"/>
              </a:solidFill>
            </a:rPr>
            <a:t>: 51% Grandes, 25% Medianas y 23% Pequeñas</a:t>
          </a:r>
        </a:p>
      </dgm:t>
    </dgm:pt>
    <dgm:pt modelId="{19CF1DAD-4433-4C70-A89F-9035903A1AB2}" type="parTrans" cxnId="{CB08E67E-24F9-4FE1-B1E1-F7360C8317C3}">
      <dgm:prSet/>
      <dgm:spPr/>
      <dgm:t>
        <a:bodyPr/>
        <a:lstStyle/>
        <a:p>
          <a:endParaRPr lang="es-CO" sz="2700">
            <a:solidFill>
              <a:srgbClr val="F57E0A"/>
            </a:solidFill>
          </a:endParaRPr>
        </a:p>
      </dgm:t>
    </dgm:pt>
    <dgm:pt modelId="{A71F8655-5668-49B4-B687-2F49E7CEB782}" type="sibTrans" cxnId="{CB08E67E-24F9-4FE1-B1E1-F7360C8317C3}">
      <dgm:prSet custT="1"/>
      <dgm:spPr/>
      <dgm:t>
        <a:bodyPr/>
        <a:lstStyle/>
        <a:p>
          <a:endParaRPr lang="es-CO" sz="2700">
            <a:solidFill>
              <a:srgbClr val="F57E0A"/>
            </a:solidFill>
          </a:endParaRPr>
        </a:p>
      </dgm:t>
    </dgm:pt>
    <dgm:pt modelId="{89FE30BF-A56B-4AAD-9167-12FD1B7C2630}">
      <dgm:prSet phldrT="[Texto]" custT="1"/>
      <dgm:spPr/>
      <dgm:t>
        <a:bodyPr/>
        <a:lstStyle/>
        <a:p>
          <a:r>
            <a:rPr lang="es-CO" sz="2700" b="1" dirty="0" smtClean="0">
              <a:solidFill>
                <a:srgbClr val="F57E0A"/>
              </a:solidFill>
            </a:rPr>
            <a:t>44 Entidades públicas (del ordena nacional y territorial)</a:t>
          </a:r>
        </a:p>
      </dgm:t>
    </dgm:pt>
    <dgm:pt modelId="{CBE27225-F22F-4182-8787-B59C41C4139D}" type="parTrans" cxnId="{704EF5DE-FE8C-43AD-BB95-E2908C35D655}">
      <dgm:prSet/>
      <dgm:spPr/>
      <dgm:t>
        <a:bodyPr/>
        <a:lstStyle/>
        <a:p>
          <a:endParaRPr lang="es-CO" sz="2700">
            <a:solidFill>
              <a:srgbClr val="F57E0A"/>
            </a:solidFill>
          </a:endParaRPr>
        </a:p>
      </dgm:t>
    </dgm:pt>
    <dgm:pt modelId="{E0FEDF2E-2099-41E3-A4C5-D5AB9D44E14B}" type="sibTrans" cxnId="{704EF5DE-FE8C-43AD-BB95-E2908C35D655}">
      <dgm:prSet custT="1"/>
      <dgm:spPr/>
      <dgm:t>
        <a:bodyPr/>
        <a:lstStyle/>
        <a:p>
          <a:endParaRPr lang="es-CO" sz="2700">
            <a:solidFill>
              <a:srgbClr val="F57E0A"/>
            </a:solidFill>
          </a:endParaRPr>
        </a:p>
      </dgm:t>
    </dgm:pt>
    <dgm:pt modelId="{6A8067B7-8FDC-42E8-8621-7EDFBA514B45}">
      <dgm:prSet phldrT="[Texto]" custT="1"/>
      <dgm:spPr/>
      <dgm:t>
        <a:bodyPr/>
        <a:lstStyle/>
        <a:p>
          <a:endParaRPr lang="es-CO"/>
        </a:p>
      </dgm:t>
    </dgm:pt>
    <dgm:pt modelId="{AC3F5626-84F7-4794-AC74-E1B52D1735AE}" type="parTrans" cxnId="{2C247602-AC3E-4397-81D7-0093914BE417}">
      <dgm:prSet/>
      <dgm:spPr/>
      <dgm:t>
        <a:bodyPr/>
        <a:lstStyle/>
        <a:p>
          <a:endParaRPr lang="es-CO" sz="2700">
            <a:solidFill>
              <a:srgbClr val="F57E0A"/>
            </a:solidFill>
          </a:endParaRPr>
        </a:p>
      </dgm:t>
    </dgm:pt>
    <dgm:pt modelId="{C7ECC3FE-ED6A-4C6A-84D1-70A3905E6BFF}" type="sibTrans" cxnId="{2C247602-AC3E-4397-81D7-0093914BE417}">
      <dgm:prSet/>
      <dgm:spPr/>
      <dgm:t>
        <a:bodyPr/>
        <a:lstStyle/>
        <a:p>
          <a:endParaRPr lang="es-CO" sz="2700">
            <a:solidFill>
              <a:srgbClr val="F57E0A"/>
            </a:solidFill>
          </a:endParaRPr>
        </a:p>
      </dgm:t>
    </dgm:pt>
    <dgm:pt modelId="{6C926D5B-537E-49AE-B52C-FB6C0261D10F}">
      <dgm:prSet phldrT="[Texto]"/>
      <dgm:spPr/>
      <dgm:t>
        <a:bodyPr/>
        <a:lstStyle/>
        <a:p>
          <a:endParaRPr lang="es-CO" sz="2700" dirty="0" smtClean="0">
            <a:solidFill>
              <a:srgbClr val="F57E0A"/>
            </a:solidFill>
          </a:endParaRPr>
        </a:p>
      </dgm:t>
    </dgm:pt>
    <dgm:pt modelId="{0829F74C-1A04-470F-9BD6-33DC3D39F991}" type="parTrans" cxnId="{6F6FFDB4-04A4-4523-ADD5-A7AB8F1FD81F}">
      <dgm:prSet/>
      <dgm:spPr/>
      <dgm:t>
        <a:bodyPr/>
        <a:lstStyle/>
        <a:p>
          <a:endParaRPr lang="es-CO" sz="2700">
            <a:solidFill>
              <a:srgbClr val="F57E0A"/>
            </a:solidFill>
          </a:endParaRPr>
        </a:p>
      </dgm:t>
    </dgm:pt>
    <dgm:pt modelId="{110AD08A-9A99-445F-9BC2-81BE1B656651}" type="sibTrans" cxnId="{6F6FFDB4-04A4-4523-ADD5-A7AB8F1FD81F}">
      <dgm:prSet/>
      <dgm:spPr/>
      <dgm:t>
        <a:bodyPr/>
        <a:lstStyle/>
        <a:p>
          <a:endParaRPr lang="es-CO" sz="2700">
            <a:solidFill>
              <a:srgbClr val="F57E0A"/>
            </a:solidFill>
          </a:endParaRPr>
        </a:p>
      </dgm:t>
    </dgm:pt>
    <dgm:pt modelId="{9DFACDD7-0097-4345-A013-AB252A807AB6}">
      <dgm:prSet phldrT="[Texto]" custT="1"/>
      <dgm:spPr/>
      <dgm:t>
        <a:bodyPr/>
        <a:lstStyle/>
        <a:p>
          <a:pPr rtl="0"/>
          <a:r>
            <a:rPr kumimoji="0" lang="es-ES" altLang="es-CO" sz="2700" b="1" i="0" u="none" strike="noStrike" cap="none" normalizeH="0" baseline="0" dirty="0" smtClean="0">
              <a:ln>
                <a:noFill/>
              </a:ln>
              <a:solidFill>
                <a:srgbClr val="F57E0A"/>
              </a:solidFill>
              <a:effectLst/>
              <a:latin typeface="+mn-lt"/>
              <a:cs typeface="Arial" pitchFamily="34" charset="0"/>
            </a:rPr>
            <a:t>403 funcionarios públicos (</a:t>
          </a:r>
          <a:r>
            <a:rPr kumimoji="0" lang="es-ES" altLang="es-CO" sz="2700" b="1" i="0" u="none" strike="noStrike" cap="none" normalizeH="0" dirty="0" smtClean="0">
              <a:ln>
                <a:noFill/>
              </a:ln>
              <a:solidFill>
                <a:srgbClr val="F57E0A"/>
              </a:solidFill>
              <a:effectLst/>
              <a:latin typeface="+mn-lt"/>
              <a:cs typeface="Arial" pitchFamily="34" charset="0"/>
            </a:rPr>
            <a:t>judicial) </a:t>
          </a:r>
          <a:r>
            <a:rPr kumimoji="0" lang="es-ES" altLang="es-CO" sz="2700" b="0" i="0" u="none" strike="noStrike" cap="none" normalizeH="0" dirty="0" smtClean="0">
              <a:ln>
                <a:noFill/>
              </a:ln>
              <a:solidFill>
                <a:srgbClr val="F57E0A"/>
              </a:solidFill>
              <a:effectLst/>
              <a:latin typeface="+mn-lt"/>
              <a:cs typeface="Arial" pitchFamily="34" charset="0"/>
            </a:rPr>
            <a:t>fueron capacitados  en </a:t>
          </a:r>
          <a:r>
            <a:rPr kumimoji="0" lang="es-ES" altLang="es-CO" sz="2700" b="0" i="0" u="none" strike="noStrike" cap="none" normalizeH="0" baseline="0" dirty="0" smtClean="0">
              <a:ln>
                <a:noFill/>
              </a:ln>
              <a:solidFill>
                <a:srgbClr val="F57E0A"/>
              </a:solidFill>
              <a:effectLst/>
              <a:latin typeface="+mn-lt"/>
              <a:cs typeface="Arial" pitchFamily="34" charset="0"/>
            </a:rPr>
            <a:t>técnicas y mejores prácticas para investigar y resolver delitos relacionados con corrupción.</a:t>
          </a:r>
          <a:endParaRPr lang="es-CO" sz="2700" b="1" dirty="0" smtClean="0">
            <a:solidFill>
              <a:srgbClr val="F57E0A"/>
            </a:solidFill>
            <a:latin typeface="+mn-lt"/>
          </a:endParaRPr>
        </a:p>
      </dgm:t>
    </dgm:pt>
    <dgm:pt modelId="{BADD3376-23E5-4705-ADA0-F1BEA2F47CAA}" type="parTrans" cxnId="{1A3F2ECC-9B65-42BE-B997-3ED272D05F03}">
      <dgm:prSet/>
      <dgm:spPr/>
      <dgm:t>
        <a:bodyPr/>
        <a:lstStyle/>
        <a:p>
          <a:endParaRPr lang="es-CO" sz="2700"/>
        </a:p>
      </dgm:t>
    </dgm:pt>
    <dgm:pt modelId="{B1A7B8D3-BAD5-4CFF-B96A-3AC363D073D5}" type="sibTrans" cxnId="{1A3F2ECC-9B65-42BE-B997-3ED272D05F03}">
      <dgm:prSet/>
      <dgm:spPr/>
      <dgm:t>
        <a:bodyPr/>
        <a:lstStyle/>
        <a:p>
          <a:endParaRPr lang="es-CO" sz="2700"/>
        </a:p>
      </dgm:t>
    </dgm:pt>
    <dgm:pt modelId="{5A8D851D-CF5D-4A68-B498-25F62B1EF048}" type="pres">
      <dgm:prSet presAssocID="{D5F850B6-7F87-4098-8F1E-D6900C5C9BB2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829864B0-3EA1-4DCB-AE8E-2B1F70E56ED6}" type="pres">
      <dgm:prSet presAssocID="{D5F850B6-7F87-4098-8F1E-D6900C5C9BB2}" presName="dummyMaxCanvas" presStyleCnt="0">
        <dgm:presLayoutVars/>
      </dgm:prSet>
      <dgm:spPr/>
    </dgm:pt>
    <dgm:pt modelId="{2C423DA9-3AD5-40A1-9D60-D34262EDCC3A}" type="pres">
      <dgm:prSet presAssocID="{D5F850B6-7F87-4098-8F1E-D6900C5C9BB2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97A48FF6-76FC-4134-8656-2C06AA4E9962}" type="pres">
      <dgm:prSet presAssocID="{D5F850B6-7F87-4098-8F1E-D6900C5C9BB2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16AD964C-E067-4E6D-B2E9-86894111EE21}" type="pres">
      <dgm:prSet presAssocID="{D5F850B6-7F87-4098-8F1E-D6900C5C9BB2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9D3009D3-7546-485C-AE4A-CC37749B2FBA}" type="pres">
      <dgm:prSet presAssocID="{D5F850B6-7F87-4098-8F1E-D6900C5C9BB2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F49FCA9A-A822-432A-9C93-E1B2A856A184}" type="pres">
      <dgm:prSet presAssocID="{D5F850B6-7F87-4098-8F1E-D6900C5C9BB2}" presName="FiveNodes_5" presStyleLbl="node1" presStyleIdx="4" presStyleCnt="5" custLinFactNeighborX="16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6270F411-2D8A-4C12-9AAE-02173C3889DF}" type="pres">
      <dgm:prSet presAssocID="{D5F850B6-7F87-4098-8F1E-D6900C5C9BB2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473F8E99-8A26-48DA-9AAE-A008C145706B}" type="pres">
      <dgm:prSet presAssocID="{D5F850B6-7F87-4098-8F1E-D6900C5C9BB2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2AC4544A-35EE-4E30-91E5-0449CBC6E14D}" type="pres">
      <dgm:prSet presAssocID="{D5F850B6-7F87-4098-8F1E-D6900C5C9BB2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C046A331-7D8E-4ACB-AD24-39885620941A}" type="pres">
      <dgm:prSet presAssocID="{D5F850B6-7F87-4098-8F1E-D6900C5C9BB2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C7951126-7EAC-459F-8CA1-C11B8640737B}" type="pres">
      <dgm:prSet presAssocID="{D5F850B6-7F87-4098-8F1E-D6900C5C9BB2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A841235-5A82-4CA2-8B5C-4248D2EBC6A2}" type="pres">
      <dgm:prSet presAssocID="{D5F850B6-7F87-4098-8F1E-D6900C5C9BB2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5FDBA74F-8384-4C2C-83B5-96E660323D8B}" type="pres">
      <dgm:prSet presAssocID="{D5F850B6-7F87-4098-8F1E-D6900C5C9BB2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C81D339-7367-4108-94D4-30A8749C364E}" type="pres">
      <dgm:prSet presAssocID="{D5F850B6-7F87-4098-8F1E-D6900C5C9BB2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449F5FC9-E4F2-4CDB-A542-99355B2479E0}" type="pres">
      <dgm:prSet presAssocID="{D5F850B6-7F87-4098-8F1E-D6900C5C9BB2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2AC80366-4E05-48F1-9F6F-B029F685A704}" type="presOf" srcId="{0A6CE679-5194-4F3A-9CA5-1AAB60A6AA37}" destId="{C7951126-7EAC-459F-8CA1-C11B8640737B}" srcOrd="1" destOrd="0" presId="urn:microsoft.com/office/officeart/2005/8/layout/vProcess5"/>
    <dgm:cxn modelId="{B41FDF82-903E-4879-8705-EFFE64203246}" type="presOf" srcId="{89FE30BF-A56B-4AAD-9167-12FD1B7C2630}" destId="{9D3009D3-7546-485C-AE4A-CC37749B2FBA}" srcOrd="0" destOrd="0" presId="urn:microsoft.com/office/officeart/2005/8/layout/vProcess5"/>
    <dgm:cxn modelId="{D2FC8DE3-7445-4D0A-A347-0CA06B947137}" type="presOf" srcId="{CA3C9E99-F5D1-4785-9BBD-0839D85ECFFA}" destId="{97A48FF6-76FC-4134-8656-2C06AA4E9962}" srcOrd="0" destOrd="0" presId="urn:microsoft.com/office/officeart/2005/8/layout/vProcess5"/>
    <dgm:cxn modelId="{1974C4DA-9304-4B63-8C9C-E02D01B897AC}" type="presOf" srcId="{89FE30BF-A56B-4AAD-9167-12FD1B7C2630}" destId="{0C81D339-7367-4108-94D4-30A8749C364E}" srcOrd="1" destOrd="0" presId="urn:microsoft.com/office/officeart/2005/8/layout/vProcess5"/>
    <dgm:cxn modelId="{6F6FFDB4-04A4-4523-ADD5-A7AB8F1FD81F}" srcId="{D5F850B6-7F87-4098-8F1E-D6900C5C9BB2}" destId="{6C926D5B-537E-49AE-B52C-FB6C0261D10F}" srcOrd="6" destOrd="0" parTransId="{0829F74C-1A04-470F-9BD6-33DC3D39F991}" sibTransId="{110AD08A-9A99-445F-9BC2-81BE1B656651}"/>
    <dgm:cxn modelId="{023D0DE9-6CDC-4D6D-B0FF-40D92E6F19AB}" type="presOf" srcId="{A966A570-9151-402B-9056-553F7749DE66}" destId="{473F8E99-8A26-48DA-9AAE-A008C145706B}" srcOrd="0" destOrd="0" presId="urn:microsoft.com/office/officeart/2005/8/layout/vProcess5"/>
    <dgm:cxn modelId="{704EF5DE-FE8C-43AD-BB95-E2908C35D655}" srcId="{D5F850B6-7F87-4098-8F1E-D6900C5C9BB2}" destId="{89FE30BF-A56B-4AAD-9167-12FD1B7C2630}" srcOrd="3" destOrd="0" parTransId="{CBE27225-F22F-4182-8787-B59C41C4139D}" sibTransId="{E0FEDF2E-2099-41E3-A4C5-D5AB9D44E14B}"/>
    <dgm:cxn modelId="{CFF11D46-2884-40F7-A117-8379DD17C5BB}" type="presOf" srcId="{FD5F9051-4372-49CF-BA97-A473BF653125}" destId="{16AD964C-E067-4E6D-B2E9-86894111EE21}" srcOrd="0" destOrd="0" presId="urn:microsoft.com/office/officeart/2005/8/layout/vProcess5"/>
    <dgm:cxn modelId="{CB08E67E-24F9-4FE1-B1E1-F7360C8317C3}" srcId="{D5F850B6-7F87-4098-8F1E-D6900C5C9BB2}" destId="{FD5F9051-4372-49CF-BA97-A473BF653125}" srcOrd="2" destOrd="0" parTransId="{19CF1DAD-4433-4C70-A89F-9035903A1AB2}" sibTransId="{A71F8655-5668-49B4-B687-2F49E7CEB782}"/>
    <dgm:cxn modelId="{CF544181-4DCA-47D3-BCF0-8E9E549283F9}" type="presOf" srcId="{FD5F9051-4372-49CF-BA97-A473BF653125}" destId="{5FDBA74F-8384-4C2C-83B5-96E660323D8B}" srcOrd="1" destOrd="0" presId="urn:microsoft.com/office/officeart/2005/8/layout/vProcess5"/>
    <dgm:cxn modelId="{065686F3-5CCB-409E-9FC0-3A8603C6CF38}" srcId="{D5F850B6-7F87-4098-8F1E-D6900C5C9BB2}" destId="{CA3C9E99-F5D1-4785-9BBD-0839D85ECFFA}" srcOrd="1" destOrd="0" parTransId="{86E2FA2B-BC21-4C5E-A379-F9FF0D149935}" sibTransId="{A966A570-9151-402B-9056-553F7749DE66}"/>
    <dgm:cxn modelId="{2EC46997-719A-490D-AA25-3CB43E3D4FEC}" type="presOf" srcId="{CA3C9E99-F5D1-4785-9BBD-0839D85ECFFA}" destId="{0A841235-5A82-4CA2-8B5C-4248D2EBC6A2}" srcOrd="1" destOrd="0" presId="urn:microsoft.com/office/officeart/2005/8/layout/vProcess5"/>
    <dgm:cxn modelId="{E86E652E-B8E1-4275-B615-2917FD6053C6}" type="presOf" srcId="{9DFACDD7-0097-4345-A013-AB252A807AB6}" destId="{F49FCA9A-A822-432A-9C93-E1B2A856A184}" srcOrd="0" destOrd="0" presId="urn:microsoft.com/office/officeart/2005/8/layout/vProcess5"/>
    <dgm:cxn modelId="{073F62EC-5121-4FC0-BA0F-8D154E910ACB}" type="presOf" srcId="{A71F8655-5668-49B4-B687-2F49E7CEB782}" destId="{2AC4544A-35EE-4E30-91E5-0449CBC6E14D}" srcOrd="0" destOrd="0" presId="urn:microsoft.com/office/officeart/2005/8/layout/vProcess5"/>
    <dgm:cxn modelId="{51058C45-55FE-4542-98B9-B439B623BBB9}" type="presOf" srcId="{0A6CE679-5194-4F3A-9CA5-1AAB60A6AA37}" destId="{2C423DA9-3AD5-40A1-9D60-D34262EDCC3A}" srcOrd="0" destOrd="0" presId="urn:microsoft.com/office/officeart/2005/8/layout/vProcess5"/>
    <dgm:cxn modelId="{22A33EC7-CD4A-468C-95BB-ED6D6E6F1CF4}" srcId="{D5F850B6-7F87-4098-8F1E-D6900C5C9BB2}" destId="{0A6CE679-5194-4F3A-9CA5-1AAB60A6AA37}" srcOrd="0" destOrd="0" parTransId="{C821014B-4F5E-4360-A9A2-546393723FC7}" sibTransId="{9728DBB9-AA2C-49C9-A1A8-F03CB9720492}"/>
    <dgm:cxn modelId="{1A3F2ECC-9B65-42BE-B997-3ED272D05F03}" srcId="{D5F850B6-7F87-4098-8F1E-D6900C5C9BB2}" destId="{9DFACDD7-0097-4345-A013-AB252A807AB6}" srcOrd="4" destOrd="0" parTransId="{BADD3376-23E5-4705-ADA0-F1BEA2F47CAA}" sibTransId="{B1A7B8D3-BAD5-4CFF-B96A-3AC363D073D5}"/>
    <dgm:cxn modelId="{B6F98599-D948-44FA-A7D0-1D5E3A4FA2AB}" type="presOf" srcId="{E0FEDF2E-2099-41E3-A4C5-D5AB9D44E14B}" destId="{C046A331-7D8E-4ACB-AD24-39885620941A}" srcOrd="0" destOrd="0" presId="urn:microsoft.com/office/officeart/2005/8/layout/vProcess5"/>
    <dgm:cxn modelId="{29811C1B-C427-4329-BFBA-A24D39E9E097}" type="presOf" srcId="{9728DBB9-AA2C-49C9-A1A8-F03CB9720492}" destId="{6270F411-2D8A-4C12-9AAE-02173C3889DF}" srcOrd="0" destOrd="0" presId="urn:microsoft.com/office/officeart/2005/8/layout/vProcess5"/>
    <dgm:cxn modelId="{8B1C4EF0-6F44-4752-9FF1-47E8E964BB6D}" type="presOf" srcId="{D5F850B6-7F87-4098-8F1E-D6900C5C9BB2}" destId="{5A8D851D-CF5D-4A68-B498-25F62B1EF048}" srcOrd="0" destOrd="0" presId="urn:microsoft.com/office/officeart/2005/8/layout/vProcess5"/>
    <dgm:cxn modelId="{2C247602-AC3E-4397-81D7-0093914BE417}" srcId="{D5F850B6-7F87-4098-8F1E-D6900C5C9BB2}" destId="{6A8067B7-8FDC-42E8-8621-7EDFBA514B45}" srcOrd="5" destOrd="0" parTransId="{AC3F5626-84F7-4794-AC74-E1B52D1735AE}" sibTransId="{C7ECC3FE-ED6A-4C6A-84D1-70A3905E6BFF}"/>
    <dgm:cxn modelId="{BD1EA179-FB22-4A77-A3AC-AB6F3DF5AD4C}" type="presOf" srcId="{9DFACDD7-0097-4345-A013-AB252A807AB6}" destId="{449F5FC9-E4F2-4CDB-A542-99355B2479E0}" srcOrd="1" destOrd="0" presId="urn:microsoft.com/office/officeart/2005/8/layout/vProcess5"/>
    <dgm:cxn modelId="{257ECE71-1436-4F2B-B5B5-77F772C7A29B}" type="presParOf" srcId="{5A8D851D-CF5D-4A68-B498-25F62B1EF048}" destId="{829864B0-3EA1-4DCB-AE8E-2B1F70E56ED6}" srcOrd="0" destOrd="0" presId="urn:microsoft.com/office/officeart/2005/8/layout/vProcess5"/>
    <dgm:cxn modelId="{3AF1DAB1-3B39-4778-AE7B-9F494C6DAD0B}" type="presParOf" srcId="{5A8D851D-CF5D-4A68-B498-25F62B1EF048}" destId="{2C423DA9-3AD5-40A1-9D60-D34262EDCC3A}" srcOrd="1" destOrd="0" presId="urn:microsoft.com/office/officeart/2005/8/layout/vProcess5"/>
    <dgm:cxn modelId="{03FBFAD6-4CBD-45B0-B1F1-B8487C907E93}" type="presParOf" srcId="{5A8D851D-CF5D-4A68-B498-25F62B1EF048}" destId="{97A48FF6-76FC-4134-8656-2C06AA4E9962}" srcOrd="2" destOrd="0" presId="urn:microsoft.com/office/officeart/2005/8/layout/vProcess5"/>
    <dgm:cxn modelId="{CE149C72-A8DE-4C13-91E3-DFBEE88E1DC1}" type="presParOf" srcId="{5A8D851D-CF5D-4A68-B498-25F62B1EF048}" destId="{16AD964C-E067-4E6D-B2E9-86894111EE21}" srcOrd="3" destOrd="0" presId="urn:microsoft.com/office/officeart/2005/8/layout/vProcess5"/>
    <dgm:cxn modelId="{7964CAAA-867D-41ED-8807-D9533873AE7C}" type="presParOf" srcId="{5A8D851D-CF5D-4A68-B498-25F62B1EF048}" destId="{9D3009D3-7546-485C-AE4A-CC37749B2FBA}" srcOrd="4" destOrd="0" presId="urn:microsoft.com/office/officeart/2005/8/layout/vProcess5"/>
    <dgm:cxn modelId="{39191965-7BE7-48A7-B1C7-4D5A34048F22}" type="presParOf" srcId="{5A8D851D-CF5D-4A68-B498-25F62B1EF048}" destId="{F49FCA9A-A822-432A-9C93-E1B2A856A184}" srcOrd="5" destOrd="0" presId="urn:microsoft.com/office/officeart/2005/8/layout/vProcess5"/>
    <dgm:cxn modelId="{6BB04D3B-0398-41BC-AC4A-037785DD6D4C}" type="presParOf" srcId="{5A8D851D-CF5D-4A68-B498-25F62B1EF048}" destId="{6270F411-2D8A-4C12-9AAE-02173C3889DF}" srcOrd="6" destOrd="0" presId="urn:microsoft.com/office/officeart/2005/8/layout/vProcess5"/>
    <dgm:cxn modelId="{07BD1CC2-DA8F-41B2-87A1-3F309AF48455}" type="presParOf" srcId="{5A8D851D-CF5D-4A68-B498-25F62B1EF048}" destId="{473F8E99-8A26-48DA-9AAE-A008C145706B}" srcOrd="7" destOrd="0" presId="urn:microsoft.com/office/officeart/2005/8/layout/vProcess5"/>
    <dgm:cxn modelId="{1F6559A3-3C93-403A-A8E0-314837205994}" type="presParOf" srcId="{5A8D851D-CF5D-4A68-B498-25F62B1EF048}" destId="{2AC4544A-35EE-4E30-91E5-0449CBC6E14D}" srcOrd="8" destOrd="0" presId="urn:microsoft.com/office/officeart/2005/8/layout/vProcess5"/>
    <dgm:cxn modelId="{941385C6-03E7-4F8A-A5AC-D15D8D4AC136}" type="presParOf" srcId="{5A8D851D-CF5D-4A68-B498-25F62B1EF048}" destId="{C046A331-7D8E-4ACB-AD24-39885620941A}" srcOrd="9" destOrd="0" presId="urn:microsoft.com/office/officeart/2005/8/layout/vProcess5"/>
    <dgm:cxn modelId="{59FC145F-0E34-4CDC-83ED-CE2FF97469A1}" type="presParOf" srcId="{5A8D851D-CF5D-4A68-B498-25F62B1EF048}" destId="{C7951126-7EAC-459F-8CA1-C11B8640737B}" srcOrd="10" destOrd="0" presId="urn:microsoft.com/office/officeart/2005/8/layout/vProcess5"/>
    <dgm:cxn modelId="{E6702E81-33F7-4098-BC0A-1B027D801E99}" type="presParOf" srcId="{5A8D851D-CF5D-4A68-B498-25F62B1EF048}" destId="{0A841235-5A82-4CA2-8B5C-4248D2EBC6A2}" srcOrd="11" destOrd="0" presId="urn:microsoft.com/office/officeart/2005/8/layout/vProcess5"/>
    <dgm:cxn modelId="{5F804B84-7D87-43BD-B6C0-138A01E00073}" type="presParOf" srcId="{5A8D851D-CF5D-4A68-B498-25F62B1EF048}" destId="{5FDBA74F-8384-4C2C-83B5-96E660323D8B}" srcOrd="12" destOrd="0" presId="urn:microsoft.com/office/officeart/2005/8/layout/vProcess5"/>
    <dgm:cxn modelId="{CD5CFFFE-4E84-4883-AD16-21271AC91A4C}" type="presParOf" srcId="{5A8D851D-CF5D-4A68-B498-25F62B1EF048}" destId="{0C81D339-7367-4108-94D4-30A8749C364E}" srcOrd="13" destOrd="0" presId="urn:microsoft.com/office/officeart/2005/8/layout/vProcess5"/>
    <dgm:cxn modelId="{51F8F03A-C014-49FD-9297-44657194A461}" type="presParOf" srcId="{5A8D851D-CF5D-4A68-B498-25F62B1EF048}" destId="{449F5FC9-E4F2-4CDB-A542-99355B2479E0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FD98CA-D40D-DD49-B61A-66BB74CA2E9E}">
      <dsp:nvSpPr>
        <dsp:cNvPr id="0" name=""/>
        <dsp:cNvSpPr/>
      </dsp:nvSpPr>
      <dsp:spPr>
        <a:xfrm>
          <a:off x="1555750" y="264"/>
          <a:ext cx="3479834" cy="208790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400" b="1" kern="1200" smtClean="0"/>
            <a:t>Desconfianza entre los sectores público y privado. </a:t>
          </a:r>
          <a:endParaRPr lang="es-ES" sz="3400" kern="1200"/>
        </a:p>
      </dsp:txBody>
      <dsp:txXfrm>
        <a:off x="1555750" y="264"/>
        <a:ext cx="3479834" cy="2087900"/>
      </dsp:txXfrm>
    </dsp:sp>
    <dsp:sp modelId="{681852CB-3CB1-9B49-BD19-9E170741D3C0}">
      <dsp:nvSpPr>
        <dsp:cNvPr id="0" name=""/>
        <dsp:cNvSpPr/>
      </dsp:nvSpPr>
      <dsp:spPr>
        <a:xfrm>
          <a:off x="5383568" y="264"/>
          <a:ext cx="3479834" cy="208790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400" b="1" kern="1200" smtClean="0"/>
            <a:t>Desconocimiento de la normatividad. </a:t>
          </a:r>
          <a:endParaRPr lang="es-ES" sz="3400" kern="1200"/>
        </a:p>
      </dsp:txBody>
      <dsp:txXfrm>
        <a:off x="5383568" y="264"/>
        <a:ext cx="3479834" cy="2087900"/>
      </dsp:txXfrm>
    </dsp:sp>
    <dsp:sp modelId="{2F3C2473-7B00-8C4B-9EEB-AA7001475691}">
      <dsp:nvSpPr>
        <dsp:cNvPr id="0" name=""/>
        <dsp:cNvSpPr/>
      </dsp:nvSpPr>
      <dsp:spPr>
        <a:xfrm>
          <a:off x="3469659" y="2436149"/>
          <a:ext cx="3479834" cy="208790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400" b="1" kern="1200" smtClean="0"/>
            <a:t>Aplicación, cumplimiento y eficacia. </a:t>
          </a:r>
          <a:endParaRPr lang="es-ES" sz="3400" kern="1200"/>
        </a:p>
      </dsp:txBody>
      <dsp:txXfrm>
        <a:off x="3469659" y="2436149"/>
        <a:ext cx="3479834" cy="208790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2E69EC-A75B-4E50-B6D4-88BE7A855369}">
      <dsp:nvSpPr>
        <dsp:cNvPr id="0" name=""/>
        <dsp:cNvSpPr/>
      </dsp:nvSpPr>
      <dsp:spPr>
        <a:xfrm>
          <a:off x="349874" y="138575"/>
          <a:ext cx="4868773" cy="3895018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5F3A39-8508-45C6-B5CF-E6E861364AB4}">
      <dsp:nvSpPr>
        <dsp:cNvPr id="0" name=""/>
        <dsp:cNvSpPr/>
      </dsp:nvSpPr>
      <dsp:spPr>
        <a:xfrm>
          <a:off x="6331" y="3644092"/>
          <a:ext cx="5896672" cy="136325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1700" b="1" kern="1200" dirty="0" smtClean="0">
            <a:solidFill>
              <a:schemeClr val="accent5">
                <a:lumMod val="75000"/>
              </a:schemeClr>
            </a:solidFill>
          </a:endParaRP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700" b="1" kern="1200" dirty="0" smtClean="0">
              <a:solidFill>
                <a:schemeClr val="accent5">
                  <a:lumMod val="75000"/>
                </a:schemeClr>
              </a:solidFill>
            </a:rPr>
            <a:t>Camilo Enciso, Ex-Secretario de Transparencia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700" b="1" kern="1200" dirty="0" smtClean="0">
              <a:solidFill>
                <a:schemeClr val="accent5">
                  <a:lumMod val="75000"/>
                </a:schemeClr>
              </a:solidFill>
            </a:rPr>
            <a:t>Bo </a:t>
          </a:r>
          <a:r>
            <a:rPr lang="es-CO" sz="1700" b="1" kern="1200" dirty="0" err="1" smtClean="0">
              <a:solidFill>
                <a:schemeClr val="accent5">
                  <a:lumMod val="75000"/>
                </a:schemeClr>
              </a:solidFill>
            </a:rPr>
            <a:t>Mathiesen</a:t>
          </a:r>
          <a:r>
            <a:rPr lang="es-CO" sz="1700" b="1" kern="1200" dirty="0" smtClean="0">
              <a:solidFill>
                <a:schemeClr val="accent5">
                  <a:lumMod val="75000"/>
                </a:schemeClr>
              </a:solidFill>
            </a:rPr>
            <a:t>, Representante UNODC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700" b="1" kern="1200" dirty="0" smtClean="0">
              <a:solidFill>
                <a:schemeClr val="accent5">
                  <a:lumMod val="75000"/>
                </a:schemeClr>
              </a:solidFill>
            </a:rPr>
            <a:t>Juan Antonio Duque, Superintendente Delegado para Asuntos Económicos y Contables - Superintendencia de Sociedades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700" b="1" kern="1200" dirty="0" smtClean="0">
              <a:solidFill>
                <a:schemeClr val="accent5">
                  <a:lumMod val="75000"/>
                </a:schemeClr>
              </a:solidFill>
            </a:rPr>
            <a:t> </a:t>
          </a:r>
          <a:endParaRPr lang="es-CO" sz="1700" b="1" kern="1200" dirty="0">
            <a:solidFill>
              <a:schemeClr val="accent5">
                <a:lumMod val="75000"/>
              </a:schemeClr>
            </a:solidFill>
          </a:endParaRPr>
        </a:p>
      </dsp:txBody>
      <dsp:txXfrm>
        <a:off x="6331" y="3644092"/>
        <a:ext cx="5896672" cy="1363256"/>
      </dsp:txXfrm>
    </dsp:sp>
    <dsp:sp modelId="{3E7AFE84-1BC7-4D7F-BF5F-FCF8CB938A2A}">
      <dsp:nvSpPr>
        <dsp:cNvPr id="0" name=""/>
        <dsp:cNvSpPr/>
      </dsp:nvSpPr>
      <dsp:spPr>
        <a:xfrm>
          <a:off x="6389881" y="138575"/>
          <a:ext cx="4868773" cy="3895018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848362-22DA-45E9-9256-88E961B383CC}">
      <dsp:nvSpPr>
        <dsp:cNvPr id="0" name=""/>
        <dsp:cNvSpPr/>
      </dsp:nvSpPr>
      <dsp:spPr>
        <a:xfrm>
          <a:off x="6467656" y="3644092"/>
          <a:ext cx="5054037" cy="136325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200" b="1" kern="1200" smtClean="0">
              <a:solidFill>
                <a:schemeClr val="accent5">
                  <a:lumMod val="75000"/>
                </a:schemeClr>
              </a:solidFill>
            </a:rPr>
            <a:t>Gemma Aiolfi, cofundadora del Instituto de Gobernanza de Basilea (Suiza)</a:t>
          </a:r>
          <a:endParaRPr lang="es-CO" sz="2200" b="1" kern="1200" dirty="0">
            <a:solidFill>
              <a:schemeClr val="accent5">
                <a:lumMod val="75000"/>
              </a:schemeClr>
            </a:solidFill>
          </a:endParaRPr>
        </a:p>
      </dsp:txBody>
      <dsp:txXfrm>
        <a:off x="6467656" y="3644092"/>
        <a:ext cx="5054037" cy="1363256"/>
      </dsp:txXfrm>
    </dsp:sp>
    <dsp:sp modelId="{CCFA2F92-5A42-4B1C-BBD6-820890214B18}">
      <dsp:nvSpPr>
        <dsp:cNvPr id="0" name=""/>
        <dsp:cNvSpPr/>
      </dsp:nvSpPr>
      <dsp:spPr>
        <a:xfrm>
          <a:off x="12008571" y="138575"/>
          <a:ext cx="4868773" cy="3895018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04275C-A660-40AB-B66E-6CDA8F4872F9}">
      <dsp:nvSpPr>
        <dsp:cNvPr id="0" name=""/>
        <dsp:cNvSpPr/>
      </dsp:nvSpPr>
      <dsp:spPr>
        <a:xfrm>
          <a:off x="12086346" y="3644092"/>
          <a:ext cx="5054037" cy="136325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200" b="1" kern="1200" dirty="0" err="1" smtClean="0">
              <a:solidFill>
                <a:schemeClr val="accent5">
                  <a:lumMod val="75000"/>
                </a:schemeClr>
              </a:solidFill>
            </a:rPr>
            <a:t>Matteson</a:t>
          </a:r>
          <a:r>
            <a:rPr lang="es-CO" sz="2200" b="1" kern="1200" dirty="0" smtClean="0">
              <a:solidFill>
                <a:schemeClr val="accent5">
                  <a:lumMod val="75000"/>
                </a:schemeClr>
              </a:solidFill>
            </a:rPr>
            <a:t> Ellis, experto en programas de cumplimiento en anticorrupción de la firma Miller &amp; </a:t>
          </a:r>
          <a:r>
            <a:rPr lang="es-CO" sz="2200" b="1" kern="1200" dirty="0" err="1" smtClean="0">
              <a:solidFill>
                <a:schemeClr val="accent5">
                  <a:lumMod val="75000"/>
                </a:schemeClr>
              </a:solidFill>
            </a:rPr>
            <a:t>Chevalier</a:t>
          </a:r>
          <a:r>
            <a:rPr lang="es-CO" sz="2200" b="1" kern="1200" dirty="0" smtClean="0">
              <a:solidFill>
                <a:schemeClr val="accent5">
                  <a:lumMod val="75000"/>
                </a:schemeClr>
              </a:solidFill>
            </a:rPr>
            <a:t> (Estados Unidos)</a:t>
          </a:r>
          <a:endParaRPr lang="es-CO" sz="2200" b="1" kern="1200" dirty="0">
            <a:solidFill>
              <a:schemeClr val="accent5">
                <a:lumMod val="75000"/>
              </a:schemeClr>
            </a:solidFill>
          </a:endParaRPr>
        </a:p>
      </dsp:txBody>
      <dsp:txXfrm>
        <a:off x="12086346" y="3644092"/>
        <a:ext cx="5054037" cy="1363256"/>
      </dsp:txXfrm>
    </dsp:sp>
    <dsp:sp modelId="{E110CEDD-D79E-4C3A-8D0C-6C6FB317BB34}">
      <dsp:nvSpPr>
        <dsp:cNvPr id="0" name=""/>
        <dsp:cNvSpPr/>
      </dsp:nvSpPr>
      <dsp:spPr>
        <a:xfrm>
          <a:off x="17627261" y="138575"/>
          <a:ext cx="4868773" cy="3895018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BC75F2-39B5-4F47-BF20-B084301FB035}">
      <dsp:nvSpPr>
        <dsp:cNvPr id="0" name=""/>
        <dsp:cNvSpPr/>
      </dsp:nvSpPr>
      <dsp:spPr>
        <a:xfrm>
          <a:off x="17705036" y="3644092"/>
          <a:ext cx="5054037" cy="136325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200" b="1" kern="1200" smtClean="0">
              <a:solidFill>
                <a:schemeClr val="accent5">
                  <a:lumMod val="75000"/>
                </a:schemeClr>
              </a:solidFill>
            </a:rPr>
            <a:t>Lorenzo Salazar, Fiscal General Delegado ante el Tribunal de Apelación de Napolés (Italia)</a:t>
          </a:r>
          <a:endParaRPr lang="es-CO" sz="2200" b="1" kern="1200" dirty="0">
            <a:solidFill>
              <a:schemeClr val="accent5">
                <a:lumMod val="75000"/>
              </a:schemeClr>
            </a:solidFill>
          </a:endParaRPr>
        </a:p>
      </dsp:txBody>
      <dsp:txXfrm>
        <a:off x="17705036" y="3644092"/>
        <a:ext cx="5054037" cy="136325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D93F7D-35F9-4E0A-8028-A51547766B19}">
      <dsp:nvSpPr>
        <dsp:cNvPr id="0" name=""/>
        <dsp:cNvSpPr/>
      </dsp:nvSpPr>
      <dsp:spPr>
        <a:xfrm>
          <a:off x="1664026" y="729195"/>
          <a:ext cx="6505169" cy="2032865"/>
        </a:xfrm>
        <a:prstGeom prst="rect">
          <a:avLst/>
        </a:prstGeom>
        <a:solidFill>
          <a:schemeClr val="bg1">
            <a:alpha val="4000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6928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300" b="1" kern="1200" dirty="0" smtClean="0">
              <a:solidFill>
                <a:schemeClr val="accent5">
                  <a:lumMod val="75000"/>
                </a:schemeClr>
              </a:solidFill>
            </a:rPr>
            <a:t>Socialización y sensibilización </a:t>
          </a:r>
          <a:r>
            <a:rPr lang="es-CO" sz="2300" kern="1200" dirty="0" smtClean="0">
              <a:solidFill>
                <a:schemeClr val="accent5">
                  <a:lumMod val="75000"/>
                </a:schemeClr>
              </a:solidFill>
            </a:rPr>
            <a:t>sobre la </a:t>
          </a:r>
          <a:r>
            <a:rPr lang="es-CO" sz="2300" b="1" kern="1200" dirty="0" smtClean="0">
              <a:solidFill>
                <a:schemeClr val="accent5">
                  <a:lumMod val="75000"/>
                </a:schemeClr>
              </a:solidFill>
            </a:rPr>
            <a:t>Ley 1778 de 2016</a:t>
          </a:r>
          <a:r>
            <a:rPr lang="es-CO" sz="2300" kern="1200" dirty="0" smtClean="0">
              <a:solidFill>
                <a:schemeClr val="accent5">
                  <a:lumMod val="75000"/>
                </a:schemeClr>
              </a:solidFill>
            </a:rPr>
            <a:t> que establece la responsabilidad administrativa de las personas jurídicas por actos de soborno transnacional.</a:t>
          </a:r>
          <a:endParaRPr lang="es-CO" sz="2300" kern="1200" dirty="0">
            <a:solidFill>
              <a:schemeClr val="accent5">
                <a:lumMod val="75000"/>
              </a:schemeClr>
            </a:solidFill>
          </a:endParaRPr>
        </a:p>
      </dsp:txBody>
      <dsp:txXfrm>
        <a:off x="1664026" y="729195"/>
        <a:ext cx="6505169" cy="2032865"/>
      </dsp:txXfrm>
    </dsp:sp>
    <dsp:sp modelId="{A06B6910-869B-4964-AE97-74BF18B2FBC9}">
      <dsp:nvSpPr>
        <dsp:cNvPr id="0" name=""/>
        <dsp:cNvSpPr/>
      </dsp:nvSpPr>
      <dsp:spPr>
        <a:xfrm>
          <a:off x="1392977" y="435558"/>
          <a:ext cx="1423005" cy="2134508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067C1B-66F2-4F63-999E-32CC27D96C41}">
      <dsp:nvSpPr>
        <dsp:cNvPr id="0" name=""/>
        <dsp:cNvSpPr/>
      </dsp:nvSpPr>
      <dsp:spPr>
        <a:xfrm>
          <a:off x="8681971" y="729744"/>
          <a:ext cx="6501062" cy="2031581"/>
        </a:xfrm>
        <a:prstGeom prst="rect">
          <a:avLst/>
        </a:prstGeom>
        <a:solidFill>
          <a:schemeClr val="bg1">
            <a:alpha val="4000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6058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300" kern="1200" dirty="0" smtClean="0">
              <a:solidFill>
                <a:schemeClr val="accent5">
                  <a:lumMod val="75000"/>
                </a:schemeClr>
              </a:solidFill>
            </a:rPr>
            <a:t>Sensibilización sobre el principio de </a:t>
          </a:r>
          <a:r>
            <a:rPr lang="es-CO" sz="2300" b="1" kern="1200" dirty="0" smtClean="0">
              <a:solidFill>
                <a:schemeClr val="accent5">
                  <a:lumMod val="75000"/>
                </a:schemeClr>
              </a:solidFill>
            </a:rPr>
            <a:t>“corresponsabilidad” </a:t>
          </a:r>
          <a:r>
            <a:rPr lang="es-CO" sz="2300" kern="1200" dirty="0" smtClean="0">
              <a:solidFill>
                <a:schemeClr val="accent5">
                  <a:lumMod val="75000"/>
                </a:schemeClr>
              </a:solidFill>
            </a:rPr>
            <a:t>de la UNCAC.</a:t>
          </a:r>
          <a:endParaRPr lang="es-CO" sz="2300" kern="1200" dirty="0">
            <a:solidFill>
              <a:schemeClr val="accent5">
                <a:lumMod val="75000"/>
              </a:schemeClr>
            </a:solidFill>
          </a:endParaRPr>
        </a:p>
      </dsp:txBody>
      <dsp:txXfrm>
        <a:off x="8681971" y="729744"/>
        <a:ext cx="6501062" cy="2031581"/>
      </dsp:txXfrm>
    </dsp:sp>
    <dsp:sp modelId="{480C0CD4-073A-4D67-A55C-D370C9DFD11D}">
      <dsp:nvSpPr>
        <dsp:cNvPr id="0" name=""/>
        <dsp:cNvSpPr/>
      </dsp:nvSpPr>
      <dsp:spPr>
        <a:xfrm>
          <a:off x="8411093" y="436293"/>
          <a:ext cx="1422107" cy="2133161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580E30-645D-4549-98DC-0623078AAB6E}">
      <dsp:nvSpPr>
        <dsp:cNvPr id="0" name=""/>
        <dsp:cNvSpPr/>
      </dsp:nvSpPr>
      <dsp:spPr>
        <a:xfrm>
          <a:off x="15694782" y="733036"/>
          <a:ext cx="6476432" cy="2023885"/>
        </a:xfrm>
        <a:prstGeom prst="rect">
          <a:avLst/>
        </a:prstGeom>
        <a:solidFill>
          <a:schemeClr val="bg1">
            <a:alpha val="4000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0845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300" kern="1200" dirty="0" smtClean="0">
              <a:solidFill>
                <a:schemeClr val="accent5">
                  <a:lumMod val="75000"/>
                </a:schemeClr>
              </a:solidFill>
            </a:rPr>
            <a:t>Genetación de conocimiento y desarrollo de </a:t>
          </a:r>
          <a:r>
            <a:rPr lang="es-CO" sz="2300" b="1" kern="1200" dirty="0" smtClean="0">
              <a:solidFill>
                <a:schemeClr val="accent5">
                  <a:lumMod val="75000"/>
                </a:schemeClr>
              </a:solidFill>
            </a:rPr>
            <a:t>competencias y habilidades para la implementación de programas anticorrupción de ética y cumplimiento </a:t>
          </a:r>
          <a:r>
            <a:rPr lang="es-CO" sz="2300" kern="1200" dirty="0" smtClean="0">
              <a:solidFill>
                <a:schemeClr val="accent5">
                  <a:lumMod val="75000"/>
                </a:schemeClr>
              </a:solidFill>
            </a:rPr>
            <a:t>y la gestión del riesgo de corrupción en el sector privado.  </a:t>
          </a:r>
          <a:endParaRPr lang="es-CO" sz="2300" kern="1200" dirty="0">
            <a:solidFill>
              <a:schemeClr val="accent5">
                <a:lumMod val="75000"/>
              </a:schemeClr>
            </a:solidFill>
          </a:endParaRPr>
        </a:p>
      </dsp:txBody>
      <dsp:txXfrm>
        <a:off x="15694782" y="733036"/>
        <a:ext cx="6476432" cy="2023885"/>
      </dsp:txXfrm>
    </dsp:sp>
    <dsp:sp modelId="{0B3440A5-BBA9-4560-9E08-808150EB1A92}">
      <dsp:nvSpPr>
        <dsp:cNvPr id="0" name=""/>
        <dsp:cNvSpPr/>
      </dsp:nvSpPr>
      <dsp:spPr>
        <a:xfrm>
          <a:off x="15424931" y="440697"/>
          <a:ext cx="1416719" cy="2125079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43F37C-14D0-4675-810E-5A646F96316A}">
      <dsp:nvSpPr>
        <dsp:cNvPr id="0" name=""/>
        <dsp:cNvSpPr/>
      </dsp:nvSpPr>
      <dsp:spPr>
        <a:xfrm>
          <a:off x="1687432" y="3320259"/>
          <a:ext cx="6476432" cy="2023885"/>
        </a:xfrm>
        <a:prstGeom prst="rect">
          <a:avLst/>
        </a:prstGeom>
        <a:solidFill>
          <a:schemeClr val="bg1">
            <a:alpha val="4000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0845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300" kern="1200" dirty="0" smtClean="0">
              <a:solidFill>
                <a:schemeClr val="accent5">
                  <a:lumMod val="75000"/>
                </a:schemeClr>
              </a:solidFill>
            </a:rPr>
            <a:t>Desarrollo de </a:t>
          </a:r>
          <a:r>
            <a:rPr lang="es-CO" sz="2300" b="1" kern="1200" dirty="0" smtClean="0">
              <a:solidFill>
                <a:schemeClr val="accent5">
                  <a:lumMod val="75000"/>
                </a:schemeClr>
              </a:solidFill>
            </a:rPr>
            <a:t>competencias en la planeación de la </a:t>
          </a:r>
          <a:r>
            <a:rPr lang="es-CO" sz="2300" b="1" kern="1200" smtClean="0">
              <a:solidFill>
                <a:schemeClr val="accent5">
                  <a:lumMod val="75000"/>
                </a:schemeClr>
              </a:solidFill>
            </a:rPr>
            <a:t>investigación administrativa  y penal </a:t>
          </a:r>
          <a:r>
            <a:rPr lang="es-CO" sz="2300" kern="1200" smtClean="0">
              <a:solidFill>
                <a:schemeClr val="accent5">
                  <a:lumMod val="75000"/>
                </a:schemeClr>
              </a:solidFill>
            </a:rPr>
            <a:t>y </a:t>
          </a:r>
          <a:r>
            <a:rPr lang="es-CO" sz="2300" kern="1200" dirty="0" smtClean="0">
              <a:solidFill>
                <a:schemeClr val="accent5">
                  <a:lumMod val="75000"/>
                </a:schemeClr>
              </a:solidFill>
            </a:rPr>
            <a:t>técnicas de investigación en un contexto transnacional (recomendación OCDE)</a:t>
          </a:r>
          <a:endParaRPr lang="es-CO" sz="2300" kern="1200" dirty="0">
            <a:solidFill>
              <a:schemeClr val="accent5">
                <a:lumMod val="75000"/>
              </a:schemeClr>
            </a:solidFill>
          </a:endParaRPr>
        </a:p>
      </dsp:txBody>
      <dsp:txXfrm>
        <a:off x="1687432" y="3320259"/>
        <a:ext cx="6476432" cy="2023885"/>
      </dsp:txXfrm>
    </dsp:sp>
    <dsp:sp modelId="{FAE30F24-03C5-438C-9976-7D53A6A1D484}">
      <dsp:nvSpPr>
        <dsp:cNvPr id="0" name=""/>
        <dsp:cNvSpPr/>
      </dsp:nvSpPr>
      <dsp:spPr>
        <a:xfrm>
          <a:off x="1417580" y="3027920"/>
          <a:ext cx="1416719" cy="2125079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7B0B74-2022-46B2-86C4-59423D88B65C}">
      <dsp:nvSpPr>
        <dsp:cNvPr id="0" name=""/>
        <dsp:cNvSpPr/>
      </dsp:nvSpPr>
      <dsp:spPr>
        <a:xfrm>
          <a:off x="8650068" y="3301932"/>
          <a:ext cx="6505169" cy="2032865"/>
        </a:xfrm>
        <a:prstGeom prst="rect">
          <a:avLst/>
        </a:prstGeom>
        <a:solidFill>
          <a:schemeClr val="bg1">
            <a:alpha val="4000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73481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300" kern="1200" dirty="0" smtClean="0">
              <a:solidFill>
                <a:schemeClr val="accent5">
                  <a:lumMod val="75000"/>
                </a:schemeClr>
              </a:solidFill>
            </a:rPr>
            <a:t>Se emitieron </a:t>
          </a:r>
          <a:r>
            <a:rPr lang="es-ES_tradnl" sz="2300" b="1" kern="1200" dirty="0" smtClean="0">
              <a:solidFill>
                <a:schemeClr val="accent5">
                  <a:lumMod val="75000"/>
                </a:schemeClr>
              </a:solidFill>
            </a:rPr>
            <a:t>recomendaciones  al Gobierno</a:t>
          </a:r>
          <a:r>
            <a:rPr lang="es-ES_tradnl" sz="2300" kern="1200" dirty="0" smtClean="0">
              <a:solidFill>
                <a:schemeClr val="accent5">
                  <a:lumMod val="75000"/>
                </a:schemeClr>
              </a:solidFill>
            </a:rPr>
            <a:t> en relación con la nueva Ley, su desarrollo e implementación: de 43 recomendaciones emitidas 23 han sido adoptadas</a:t>
          </a:r>
          <a:endParaRPr lang="es-CO" sz="2300" kern="1200" dirty="0">
            <a:solidFill>
              <a:schemeClr val="accent5">
                <a:lumMod val="75000"/>
              </a:schemeClr>
            </a:solidFill>
          </a:endParaRPr>
        </a:p>
      </dsp:txBody>
      <dsp:txXfrm>
        <a:off x="8650068" y="3301932"/>
        <a:ext cx="6505169" cy="2032865"/>
      </dsp:txXfrm>
    </dsp:sp>
    <dsp:sp modelId="{B9A6B247-91B9-47C4-94E8-DC7BFE9FEBC2}">
      <dsp:nvSpPr>
        <dsp:cNvPr id="0" name=""/>
        <dsp:cNvSpPr/>
      </dsp:nvSpPr>
      <dsp:spPr>
        <a:xfrm>
          <a:off x="8405762" y="3037267"/>
          <a:ext cx="1423005" cy="2134508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3AB9B8-474D-423F-92E7-786125E35E0E}">
      <dsp:nvSpPr>
        <dsp:cNvPr id="0" name=""/>
        <dsp:cNvSpPr/>
      </dsp:nvSpPr>
      <dsp:spPr>
        <a:xfrm>
          <a:off x="15641442" y="3301932"/>
          <a:ext cx="6505169" cy="2032865"/>
        </a:xfrm>
        <a:prstGeom prst="rect">
          <a:avLst/>
        </a:prstGeom>
        <a:solidFill>
          <a:schemeClr val="bg1">
            <a:alpha val="4000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73481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300" kern="1200" dirty="0" smtClean="0">
              <a:solidFill>
                <a:schemeClr val="accent5">
                  <a:lumMod val="75000"/>
                </a:schemeClr>
              </a:solidFill>
            </a:rPr>
            <a:t>Invitar al Sector Privado colombiano a </a:t>
          </a:r>
          <a:r>
            <a:rPr lang="es-CO" sz="2300" b="1" kern="1200" dirty="0" smtClean="0">
              <a:solidFill>
                <a:schemeClr val="accent5">
                  <a:lumMod val="75000"/>
                </a:schemeClr>
              </a:solidFill>
            </a:rPr>
            <a:t>sumarse a la iniciativa </a:t>
          </a:r>
          <a:r>
            <a:rPr lang="es-CO" sz="2300" kern="1200" dirty="0" smtClean="0">
              <a:solidFill>
                <a:schemeClr val="accent5">
                  <a:lumMod val="75000"/>
                </a:schemeClr>
              </a:solidFill>
            </a:rPr>
            <a:t>“Hacia la Integridad: Una construcción entre los sectores público y privado”</a:t>
          </a:r>
          <a:endParaRPr lang="es-CO" sz="2300" kern="1200" dirty="0">
            <a:solidFill>
              <a:schemeClr val="accent5">
                <a:lumMod val="75000"/>
              </a:schemeClr>
            </a:solidFill>
          </a:endParaRPr>
        </a:p>
      </dsp:txBody>
      <dsp:txXfrm>
        <a:off x="15641442" y="3301932"/>
        <a:ext cx="6505169" cy="2032865"/>
      </dsp:txXfrm>
    </dsp:sp>
    <dsp:sp modelId="{C1538CD8-7CBD-4B80-BC03-C806C444AB94}">
      <dsp:nvSpPr>
        <dsp:cNvPr id="0" name=""/>
        <dsp:cNvSpPr/>
      </dsp:nvSpPr>
      <dsp:spPr>
        <a:xfrm>
          <a:off x="15397136" y="3037267"/>
          <a:ext cx="1423005" cy="2134508"/>
        </a:xfrm>
        <a:prstGeom prst="rect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067C1B-66F2-4F63-999E-32CC27D96C41}">
      <dsp:nvSpPr>
        <dsp:cNvPr id="0" name=""/>
        <dsp:cNvSpPr/>
      </dsp:nvSpPr>
      <dsp:spPr>
        <a:xfrm>
          <a:off x="1368455" y="348930"/>
          <a:ext cx="7690861" cy="2403394"/>
        </a:xfrm>
        <a:prstGeom prst="rect">
          <a:avLst/>
        </a:prstGeom>
        <a:solidFill>
          <a:schemeClr val="bg1">
            <a:alpha val="4000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27899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300" kern="1200" dirty="0" smtClean="0">
              <a:solidFill>
                <a:schemeClr val="accent5">
                  <a:lumMod val="75000"/>
                </a:schemeClr>
              </a:solidFill>
            </a:rPr>
            <a:t>Formaciones prácticas y entrenamientos para fortalecer conocimientos, habilidades y competencias en herramientas técnicas para el desarrollo e implementación </a:t>
          </a:r>
          <a:r>
            <a:rPr lang="es-CO" sz="2300" b="1" kern="1200" dirty="0" smtClean="0">
              <a:solidFill>
                <a:schemeClr val="accent5">
                  <a:lumMod val="75000"/>
                </a:schemeClr>
              </a:solidFill>
            </a:rPr>
            <a:t>de modelos de gestión de riesgos, códigos de conducta, códigos de ética.    </a:t>
          </a:r>
          <a:endParaRPr lang="es-CO" sz="2300" b="1" kern="1200" dirty="0">
            <a:solidFill>
              <a:schemeClr val="accent5">
                <a:lumMod val="75000"/>
              </a:schemeClr>
            </a:solidFill>
          </a:endParaRPr>
        </a:p>
      </dsp:txBody>
      <dsp:txXfrm>
        <a:off x="1368455" y="348930"/>
        <a:ext cx="7690861" cy="2403394"/>
      </dsp:txXfrm>
    </dsp:sp>
    <dsp:sp modelId="{480C0CD4-073A-4D67-A55C-D370C9DFD11D}">
      <dsp:nvSpPr>
        <dsp:cNvPr id="0" name=""/>
        <dsp:cNvSpPr/>
      </dsp:nvSpPr>
      <dsp:spPr>
        <a:xfrm>
          <a:off x="1048003" y="0"/>
          <a:ext cx="1682375" cy="2523563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43F37C-14D0-4675-810E-5A646F96316A}">
      <dsp:nvSpPr>
        <dsp:cNvPr id="0" name=""/>
        <dsp:cNvSpPr/>
      </dsp:nvSpPr>
      <dsp:spPr>
        <a:xfrm>
          <a:off x="9654824" y="348930"/>
          <a:ext cx="7690861" cy="2403394"/>
        </a:xfrm>
        <a:prstGeom prst="rect">
          <a:avLst/>
        </a:prstGeom>
        <a:solidFill>
          <a:schemeClr val="bg1">
            <a:alpha val="4000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27899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300" kern="1200" dirty="0" smtClean="0">
              <a:solidFill>
                <a:schemeClr val="accent5">
                  <a:lumMod val="75000"/>
                </a:schemeClr>
              </a:solidFill>
            </a:rPr>
            <a:t>Fortalecer a los adheridos de la Red Local de Pacto Global Colombia (600 adheridos en Col) en cumplimiento de su Principio 10</a:t>
          </a:r>
          <a:r>
            <a:rPr lang="es-CO" sz="2300" b="1" kern="1200" dirty="0" smtClean="0">
              <a:solidFill>
                <a:schemeClr val="accent5">
                  <a:lumMod val="75000"/>
                </a:schemeClr>
              </a:solidFill>
            </a:rPr>
            <a:t>.   Objetivos de Desarrollo Sostenible</a:t>
          </a:r>
          <a:r>
            <a:rPr lang="es-CO" sz="2300" kern="1200" dirty="0" smtClean="0">
              <a:solidFill>
                <a:schemeClr val="accent5">
                  <a:lumMod val="75000"/>
                </a:schemeClr>
              </a:solidFill>
            </a:rPr>
            <a:t>.</a:t>
          </a:r>
          <a:endParaRPr lang="es-CO" sz="2300" kern="1200" dirty="0">
            <a:solidFill>
              <a:schemeClr val="accent5">
                <a:lumMod val="75000"/>
              </a:schemeClr>
            </a:solidFill>
          </a:endParaRPr>
        </a:p>
      </dsp:txBody>
      <dsp:txXfrm>
        <a:off x="9654824" y="348930"/>
        <a:ext cx="7690861" cy="2403394"/>
      </dsp:txXfrm>
    </dsp:sp>
    <dsp:sp modelId="{FAE30F24-03C5-438C-9976-7D53A6A1D484}">
      <dsp:nvSpPr>
        <dsp:cNvPr id="0" name=""/>
        <dsp:cNvSpPr/>
      </dsp:nvSpPr>
      <dsp:spPr>
        <a:xfrm>
          <a:off x="9334372" y="1773"/>
          <a:ext cx="1682375" cy="2523563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7B0B74-2022-46B2-86C4-59423D88B65C}">
      <dsp:nvSpPr>
        <dsp:cNvPr id="0" name=""/>
        <dsp:cNvSpPr/>
      </dsp:nvSpPr>
      <dsp:spPr>
        <a:xfrm>
          <a:off x="1475791" y="3404481"/>
          <a:ext cx="7466855" cy="2333392"/>
        </a:xfrm>
        <a:prstGeom prst="rect">
          <a:avLst/>
        </a:prstGeom>
        <a:solidFill>
          <a:schemeClr val="bg1">
            <a:alpha val="4000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0484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300" b="1" kern="1200" dirty="0" smtClean="0">
              <a:solidFill>
                <a:schemeClr val="accent5">
                  <a:lumMod val="75000"/>
                </a:schemeClr>
              </a:solidFill>
            </a:rPr>
            <a:t>Estrategia de formador de formadores:</a:t>
          </a:r>
          <a:r>
            <a:rPr lang="es-CO" sz="2300" kern="1200" dirty="0" smtClean="0">
              <a:solidFill>
                <a:schemeClr val="accent5">
                  <a:lumMod val="75000"/>
                </a:schemeClr>
              </a:solidFill>
            </a:rPr>
            <a:t> Expandir  los conocimientos adquiridos a un número mayor de compañias (incluyendo pymes), mediante la creación  de una red de formadores establecida para replicar los conocimientos y habilidades desarrolladas.   	</a:t>
          </a:r>
          <a:endParaRPr lang="es-CO" sz="2300" kern="1200" dirty="0">
            <a:solidFill>
              <a:schemeClr val="accent5">
                <a:lumMod val="75000"/>
              </a:schemeClr>
            </a:solidFill>
          </a:endParaRPr>
        </a:p>
      </dsp:txBody>
      <dsp:txXfrm>
        <a:off x="1475791" y="3404481"/>
        <a:ext cx="7466855" cy="2333392"/>
      </dsp:txXfrm>
    </dsp:sp>
    <dsp:sp modelId="{B9A6B247-91B9-47C4-94E8-DC7BFE9FEBC2}">
      <dsp:nvSpPr>
        <dsp:cNvPr id="0" name=""/>
        <dsp:cNvSpPr/>
      </dsp:nvSpPr>
      <dsp:spPr>
        <a:xfrm>
          <a:off x="1164672" y="3067436"/>
          <a:ext cx="1633374" cy="2450061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3AB9B8-474D-423F-92E7-786125E35E0E}">
      <dsp:nvSpPr>
        <dsp:cNvPr id="0" name=""/>
        <dsp:cNvSpPr/>
      </dsp:nvSpPr>
      <dsp:spPr>
        <a:xfrm>
          <a:off x="9538154" y="3374536"/>
          <a:ext cx="7690861" cy="2403394"/>
        </a:xfrm>
        <a:prstGeom prst="rect">
          <a:avLst/>
        </a:prstGeom>
        <a:solidFill>
          <a:schemeClr val="bg1">
            <a:alpha val="4000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27899" tIns="87630" rIns="87630" bIns="87630" numCol="1" spcCol="1270" anchor="ctr" anchorCtr="0">
          <a:noAutofit/>
        </a:bodyPr>
        <a:lstStyle/>
        <a:p>
          <a:pPr lvl="0" algn="just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300" b="1" kern="1200" dirty="0" smtClean="0">
              <a:solidFill>
                <a:schemeClr val="accent5">
                  <a:lumMod val="75000"/>
                </a:schemeClr>
              </a:solidFill>
            </a:rPr>
            <a:t>Comunicados de Progreso. </a:t>
          </a:r>
          <a:r>
            <a:rPr lang="es-CO" sz="2300" kern="1200" dirty="0" smtClean="0">
              <a:solidFill>
                <a:schemeClr val="accent5">
                  <a:lumMod val="75000"/>
                </a:schemeClr>
              </a:solidFill>
            </a:rPr>
            <a:t>Apoyar a las empresas en sus procesos de rendición de cuentas y transparencia que contribuye al control social que ejercen los grupos de interes. </a:t>
          </a:r>
          <a:endParaRPr lang="es-CO" sz="2300" kern="1200" dirty="0">
            <a:solidFill>
              <a:schemeClr val="accent5">
                <a:lumMod val="75000"/>
              </a:schemeClr>
            </a:solidFill>
          </a:endParaRPr>
        </a:p>
      </dsp:txBody>
      <dsp:txXfrm>
        <a:off x="9538154" y="3374536"/>
        <a:ext cx="7690861" cy="2403394"/>
      </dsp:txXfrm>
    </dsp:sp>
    <dsp:sp modelId="{C1538CD8-7CBD-4B80-BC03-C806C444AB94}">
      <dsp:nvSpPr>
        <dsp:cNvPr id="0" name=""/>
        <dsp:cNvSpPr/>
      </dsp:nvSpPr>
      <dsp:spPr>
        <a:xfrm>
          <a:off x="9217702" y="3027379"/>
          <a:ext cx="1682375" cy="2523563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1BCD6A-5381-4389-A44D-EAD97CEA90D6}">
      <dsp:nvSpPr>
        <dsp:cNvPr id="0" name=""/>
        <dsp:cNvSpPr/>
      </dsp:nvSpPr>
      <dsp:spPr>
        <a:xfrm>
          <a:off x="0" y="0"/>
          <a:ext cx="19128740" cy="165703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800" b="1" kern="1200" dirty="0" smtClean="0">
              <a:solidFill>
                <a:srgbClr val="F57E0A"/>
              </a:solidFill>
            </a:rPr>
            <a:t>Marzo 2017                                                                                                                                                                                                            </a:t>
          </a:r>
          <a:r>
            <a:rPr lang="es-CO" sz="2800" kern="1200" dirty="0" smtClean="0">
              <a:solidFill>
                <a:srgbClr val="F57E0A"/>
              </a:solidFill>
            </a:rPr>
            <a:t>El grupo de trabajo constituido en 2016, desde marzo cuenta con un </a:t>
          </a:r>
          <a:r>
            <a:rPr lang="es-CO" sz="2800" b="1" i="0" kern="1200" dirty="0" smtClean="0">
              <a:solidFill>
                <a:srgbClr val="F57E0A"/>
              </a:solidFill>
            </a:rPr>
            <a:t>plan de trabajo 2017-2018</a:t>
          </a:r>
          <a:r>
            <a:rPr lang="es-CO" sz="2800" kern="1200" dirty="0" smtClean="0">
              <a:solidFill>
                <a:srgbClr val="F57E0A"/>
              </a:solidFill>
            </a:rPr>
            <a:t>, que incluye una alineación estratégica con el trabajo que adelanta la Red de Pacto Global Colombia en el Principio 10 de Anticorrupción  </a:t>
          </a:r>
          <a:endParaRPr lang="es-CO" sz="2800" kern="1200" dirty="0">
            <a:solidFill>
              <a:srgbClr val="F57E0A"/>
            </a:solidFill>
          </a:endParaRPr>
        </a:p>
      </dsp:txBody>
      <dsp:txXfrm>
        <a:off x="48533" y="48533"/>
        <a:ext cx="17416067" cy="1559966"/>
      </dsp:txXfrm>
    </dsp:sp>
    <dsp:sp modelId="{E5C82C93-B9F1-434D-910C-7AD5EBDEAA11}">
      <dsp:nvSpPr>
        <dsp:cNvPr id="0" name=""/>
        <dsp:cNvSpPr/>
      </dsp:nvSpPr>
      <dsp:spPr>
        <a:xfrm>
          <a:off x="3375659" y="2025262"/>
          <a:ext cx="19128740" cy="165703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800" b="1" kern="1200" dirty="0" smtClean="0">
              <a:solidFill>
                <a:srgbClr val="F57E0A"/>
              </a:solidFill>
            </a:rPr>
            <a:t>Mayo – Actualidad                                                                                                                                                             4 </a:t>
          </a:r>
          <a:r>
            <a:rPr lang="es-ES_tradnl" sz="2800" b="1" kern="1200" dirty="0" smtClean="0">
              <a:solidFill>
                <a:srgbClr val="F57E0A"/>
              </a:solidFill>
            </a:rPr>
            <a:t>Talleres</a:t>
          </a:r>
          <a:r>
            <a:rPr lang="es-ES_tradnl" sz="2800" kern="1200" dirty="0" smtClean="0">
              <a:solidFill>
                <a:srgbClr val="F57E0A"/>
              </a:solidFill>
            </a:rPr>
            <a:t> </a:t>
          </a:r>
          <a:r>
            <a:rPr lang="es-CO" sz="2800" kern="1200" dirty="0" smtClean="0">
              <a:solidFill>
                <a:srgbClr val="F57E0A"/>
              </a:solidFill>
            </a:rPr>
            <a:t>con representantes del sector público , privado ,sociedad civil , academia y gremios </a:t>
          </a:r>
          <a:r>
            <a:rPr lang="es-ES_tradnl" sz="2800" kern="1200" dirty="0" smtClean="0">
              <a:solidFill>
                <a:srgbClr val="F57E0A"/>
              </a:solidFill>
            </a:rPr>
            <a:t>como un  ejercicio de asistencia técnica para m</a:t>
          </a:r>
          <a:r>
            <a:rPr lang="es-CO" sz="2800" kern="1200" dirty="0" err="1" smtClean="0">
              <a:solidFill>
                <a:srgbClr val="F57E0A"/>
              </a:solidFill>
            </a:rPr>
            <a:t>ejorar</a:t>
          </a:r>
          <a:r>
            <a:rPr lang="es-CO" sz="2800" kern="1200" dirty="0" smtClean="0">
              <a:solidFill>
                <a:srgbClr val="F57E0A"/>
              </a:solidFill>
            </a:rPr>
            <a:t> el diálogo entre los mismos y fomentar la coordinación para prevenir la corrupción, promover la transparencia y la integridad.</a:t>
          </a:r>
          <a:endParaRPr lang="es-CO" sz="2800" kern="1200" dirty="0">
            <a:solidFill>
              <a:srgbClr val="F57E0A"/>
            </a:solidFill>
          </a:endParaRPr>
        </a:p>
      </dsp:txBody>
      <dsp:txXfrm>
        <a:off x="3424192" y="2073795"/>
        <a:ext cx="14578942" cy="1559966"/>
      </dsp:txXfrm>
    </dsp:sp>
    <dsp:sp modelId="{30878F93-588E-4391-A8D0-FC07512F1867}">
      <dsp:nvSpPr>
        <dsp:cNvPr id="0" name=""/>
        <dsp:cNvSpPr/>
      </dsp:nvSpPr>
      <dsp:spPr>
        <a:xfrm>
          <a:off x="18051668" y="1302611"/>
          <a:ext cx="1077071" cy="1077071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3600" kern="1200">
            <a:solidFill>
              <a:srgbClr val="F57E0A"/>
            </a:solidFill>
          </a:endParaRPr>
        </a:p>
      </dsp:txBody>
      <dsp:txXfrm>
        <a:off x="18294009" y="1302611"/>
        <a:ext cx="592389" cy="8104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9E2477-CCDE-40A3-8B2E-3EA514019FB9}">
      <dsp:nvSpPr>
        <dsp:cNvPr id="0" name=""/>
        <dsp:cNvSpPr/>
      </dsp:nvSpPr>
      <dsp:spPr>
        <a:xfrm>
          <a:off x="-6637197" y="-1014977"/>
          <a:ext cx="7899588" cy="7899588"/>
        </a:xfrm>
        <a:prstGeom prst="blockArc">
          <a:avLst>
            <a:gd name="adj1" fmla="val 18900000"/>
            <a:gd name="adj2" fmla="val 2700000"/>
            <a:gd name="adj3" fmla="val 273"/>
          </a:avLst>
        </a:pr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4C9637-CBDD-4A76-B219-9DDA310EC03B}">
      <dsp:nvSpPr>
        <dsp:cNvPr id="0" name=""/>
        <dsp:cNvSpPr/>
      </dsp:nvSpPr>
      <dsp:spPr>
        <a:xfrm>
          <a:off x="660564" y="451257"/>
          <a:ext cx="19489595" cy="90298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6744" tIns="91440" rIns="91440" bIns="9144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3600" kern="1200" dirty="0" smtClean="0">
              <a:solidFill>
                <a:srgbClr val="F57E0A"/>
              </a:solidFill>
            </a:rPr>
            <a:t>Promover el principio de corresponsabilidad en el cumplimiento de la Convención de las Naciones Unidas contra la Corrupción.</a:t>
          </a:r>
          <a:endParaRPr lang="es-CO" sz="3600" kern="1200" dirty="0">
            <a:solidFill>
              <a:srgbClr val="F57E0A"/>
            </a:solidFill>
          </a:endParaRPr>
        </a:p>
      </dsp:txBody>
      <dsp:txXfrm>
        <a:off x="660564" y="451257"/>
        <a:ext cx="19489595" cy="902984"/>
      </dsp:txXfrm>
    </dsp:sp>
    <dsp:sp modelId="{A5C2DD54-BD95-4671-9BC3-7D302D84D9E6}">
      <dsp:nvSpPr>
        <dsp:cNvPr id="0" name=""/>
        <dsp:cNvSpPr/>
      </dsp:nvSpPr>
      <dsp:spPr>
        <a:xfrm>
          <a:off x="96199" y="338384"/>
          <a:ext cx="1128730" cy="112873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C67B86-0BA2-418A-8FD4-E532A62BB4D3}">
      <dsp:nvSpPr>
        <dsp:cNvPr id="0" name=""/>
        <dsp:cNvSpPr/>
      </dsp:nvSpPr>
      <dsp:spPr>
        <a:xfrm>
          <a:off x="1178266" y="1805968"/>
          <a:ext cx="18971893" cy="90298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6744" tIns="91440" rIns="91440" bIns="9144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3600" kern="1200" dirty="0" smtClean="0">
              <a:solidFill>
                <a:srgbClr val="F57E0A"/>
              </a:solidFill>
            </a:rPr>
            <a:t>Apoyar al sector público en la alineación, armonización y desarrollo de política pública en función de los estandares internacionales, lecciones aprendidas y buenas prácticas.  </a:t>
          </a:r>
          <a:endParaRPr lang="es-CO" sz="3600" kern="1200" dirty="0">
            <a:solidFill>
              <a:srgbClr val="F57E0A"/>
            </a:solidFill>
          </a:endParaRPr>
        </a:p>
      </dsp:txBody>
      <dsp:txXfrm>
        <a:off x="1178266" y="1805968"/>
        <a:ext cx="18971893" cy="902984"/>
      </dsp:txXfrm>
    </dsp:sp>
    <dsp:sp modelId="{AFB4616E-6B50-42AE-AC32-6C9BB1A37097}">
      <dsp:nvSpPr>
        <dsp:cNvPr id="0" name=""/>
        <dsp:cNvSpPr/>
      </dsp:nvSpPr>
      <dsp:spPr>
        <a:xfrm>
          <a:off x="613901" y="1693095"/>
          <a:ext cx="1128730" cy="112873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D71290-BC44-4706-88CE-7B6B42348A4F}">
      <dsp:nvSpPr>
        <dsp:cNvPr id="0" name=""/>
        <dsp:cNvSpPr/>
      </dsp:nvSpPr>
      <dsp:spPr>
        <a:xfrm>
          <a:off x="1178266" y="3160680"/>
          <a:ext cx="18971893" cy="90298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6744" tIns="91440" rIns="91440" bIns="9144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3600" kern="1200" dirty="0" smtClean="0">
              <a:solidFill>
                <a:srgbClr val="F57E0A"/>
              </a:solidFill>
            </a:rPr>
            <a:t>Fomentar la cultura de la legalidad y el concepto de integridad a la hora de hacer negocios.  </a:t>
          </a:r>
          <a:endParaRPr lang="es-CO" sz="3600" kern="1200" dirty="0">
            <a:solidFill>
              <a:srgbClr val="F57E0A"/>
            </a:solidFill>
          </a:endParaRPr>
        </a:p>
      </dsp:txBody>
      <dsp:txXfrm>
        <a:off x="1178266" y="3160680"/>
        <a:ext cx="18971893" cy="902984"/>
      </dsp:txXfrm>
    </dsp:sp>
    <dsp:sp modelId="{83C93C9D-7CC2-4202-B871-1B1883D9A535}">
      <dsp:nvSpPr>
        <dsp:cNvPr id="0" name=""/>
        <dsp:cNvSpPr/>
      </dsp:nvSpPr>
      <dsp:spPr>
        <a:xfrm>
          <a:off x="613901" y="3047807"/>
          <a:ext cx="1128730" cy="112873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FD4549-A09F-463B-8729-710A078C57DF}">
      <dsp:nvSpPr>
        <dsp:cNvPr id="0" name=""/>
        <dsp:cNvSpPr/>
      </dsp:nvSpPr>
      <dsp:spPr>
        <a:xfrm>
          <a:off x="660564" y="4515392"/>
          <a:ext cx="19489595" cy="90298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6744" tIns="91440" rIns="91440" bIns="9144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3600" kern="1200" dirty="0" smtClean="0">
              <a:solidFill>
                <a:srgbClr val="F57E0A"/>
              </a:solidFill>
            </a:rPr>
            <a:t>Caracterizar el fenómeno de la corrupción para prevenirlo y combatirlo de manera efectiva.	</a:t>
          </a:r>
          <a:endParaRPr lang="es-CO" sz="3600" kern="1200" dirty="0">
            <a:solidFill>
              <a:srgbClr val="F57E0A"/>
            </a:solidFill>
          </a:endParaRPr>
        </a:p>
      </dsp:txBody>
      <dsp:txXfrm>
        <a:off x="660564" y="4515392"/>
        <a:ext cx="19489595" cy="902984"/>
      </dsp:txXfrm>
    </dsp:sp>
    <dsp:sp modelId="{615816F8-027E-480D-A904-F56E06B384CE}">
      <dsp:nvSpPr>
        <dsp:cNvPr id="0" name=""/>
        <dsp:cNvSpPr/>
      </dsp:nvSpPr>
      <dsp:spPr>
        <a:xfrm>
          <a:off x="96199" y="4402518"/>
          <a:ext cx="1128730" cy="112873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6D2DC8-B866-4709-B167-A6D2BB8CC73B}">
      <dsp:nvSpPr>
        <dsp:cNvPr id="0" name=""/>
        <dsp:cNvSpPr/>
      </dsp:nvSpPr>
      <dsp:spPr>
        <a:xfrm>
          <a:off x="18129" y="533348"/>
          <a:ext cx="5418837" cy="325130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800" b="1" kern="1200" dirty="0" smtClean="0">
              <a:solidFill>
                <a:srgbClr val="F57E0A"/>
              </a:solidFill>
            </a:rPr>
            <a:t>Componente 1:</a:t>
          </a:r>
          <a:r>
            <a:rPr lang="es-CO" sz="2800" kern="1200" dirty="0" smtClean="0">
              <a:solidFill>
                <a:srgbClr val="F57E0A"/>
              </a:solidFill>
            </a:rPr>
            <a:t> </a:t>
          </a:r>
          <a:r>
            <a:rPr lang="es-CO" sz="2800" b="1" kern="1200" dirty="0" smtClean="0">
              <a:solidFill>
                <a:srgbClr val="F57E0A"/>
              </a:solidFill>
            </a:rPr>
            <a:t>Fortalecer el marco legal  y su aplicación </a:t>
          </a:r>
          <a:r>
            <a:rPr lang="es-CO" sz="2800" b="0" kern="1200" dirty="0" smtClean="0">
              <a:solidFill>
                <a:srgbClr val="F57E0A"/>
              </a:solidFill>
            </a:rPr>
            <a:t>para la prevención y lucha contra la corrupción en el Sector Privado, con énfasis en la responsabilidad de las personas jurídicas.</a:t>
          </a:r>
          <a:endParaRPr lang="es-CO" sz="2800" b="0" kern="1200" dirty="0">
            <a:solidFill>
              <a:srgbClr val="F57E0A"/>
            </a:solidFill>
          </a:endParaRPr>
        </a:p>
      </dsp:txBody>
      <dsp:txXfrm>
        <a:off x="113356" y="628575"/>
        <a:ext cx="5228383" cy="3060848"/>
      </dsp:txXfrm>
    </dsp:sp>
    <dsp:sp modelId="{325134FD-589F-40BD-A8DE-832E59B1DEB6}">
      <dsp:nvSpPr>
        <dsp:cNvPr id="0" name=""/>
        <dsp:cNvSpPr/>
      </dsp:nvSpPr>
      <dsp:spPr>
        <a:xfrm>
          <a:off x="5913825" y="1487063"/>
          <a:ext cx="1148793" cy="134387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5500" kern="1200">
            <a:solidFill>
              <a:srgbClr val="F57E0A"/>
            </a:solidFill>
          </a:endParaRPr>
        </a:p>
      </dsp:txBody>
      <dsp:txXfrm>
        <a:off x="5913825" y="1755837"/>
        <a:ext cx="804155" cy="806323"/>
      </dsp:txXfrm>
    </dsp:sp>
    <dsp:sp modelId="{E0CABF14-A732-454B-A190-77DC027C2F0B}">
      <dsp:nvSpPr>
        <dsp:cNvPr id="0" name=""/>
        <dsp:cNvSpPr/>
      </dsp:nvSpPr>
      <dsp:spPr>
        <a:xfrm>
          <a:off x="7604502" y="533348"/>
          <a:ext cx="5418837" cy="325130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800" b="1" kern="1200" dirty="0" smtClean="0">
              <a:solidFill>
                <a:srgbClr val="F57E0A"/>
              </a:solidFill>
            </a:rPr>
            <a:t>Componente 2:</a:t>
          </a:r>
          <a:r>
            <a:rPr lang="es-CO" sz="2800" kern="1200" dirty="0" smtClean="0">
              <a:solidFill>
                <a:srgbClr val="F57E0A"/>
              </a:solidFill>
            </a:rPr>
            <a:t> </a:t>
          </a:r>
          <a:r>
            <a:rPr lang="es-CO" sz="2800" b="1" kern="1200" dirty="0" smtClean="0">
              <a:solidFill>
                <a:srgbClr val="F57E0A"/>
              </a:solidFill>
            </a:rPr>
            <a:t>Mejorar el diálogo entre los sectores público y privado</a:t>
          </a:r>
          <a:r>
            <a:rPr lang="es-CO" sz="2800" kern="1200" dirty="0" smtClean="0">
              <a:solidFill>
                <a:srgbClr val="F57E0A"/>
              </a:solidFill>
            </a:rPr>
            <a:t> y </a:t>
          </a:r>
          <a:r>
            <a:rPr lang="es-CO" sz="2800" b="0" kern="1200" dirty="0" smtClean="0">
              <a:solidFill>
                <a:srgbClr val="F57E0A"/>
              </a:solidFill>
            </a:rPr>
            <a:t>fomentar la coordinación para prevenir la corrupción y promover la transparencia.</a:t>
          </a:r>
          <a:endParaRPr lang="es-CO" sz="2800" b="0" kern="1200" dirty="0">
            <a:solidFill>
              <a:srgbClr val="F57E0A"/>
            </a:solidFill>
          </a:endParaRPr>
        </a:p>
      </dsp:txBody>
      <dsp:txXfrm>
        <a:off x="7699729" y="628575"/>
        <a:ext cx="5228383" cy="3060848"/>
      </dsp:txXfrm>
    </dsp:sp>
    <dsp:sp modelId="{E3C51BAF-BCC3-47AB-BCE4-7E9192FB3C48}">
      <dsp:nvSpPr>
        <dsp:cNvPr id="0" name=""/>
        <dsp:cNvSpPr/>
      </dsp:nvSpPr>
      <dsp:spPr>
        <a:xfrm>
          <a:off x="13500198" y="1487063"/>
          <a:ext cx="1148793" cy="134387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5500" kern="1200">
            <a:solidFill>
              <a:srgbClr val="F57E0A"/>
            </a:solidFill>
          </a:endParaRPr>
        </a:p>
      </dsp:txBody>
      <dsp:txXfrm>
        <a:off x="13500198" y="1755837"/>
        <a:ext cx="804155" cy="806323"/>
      </dsp:txXfrm>
    </dsp:sp>
    <dsp:sp modelId="{4ED5ED0C-0C40-4867-BFAB-CB994C59E426}">
      <dsp:nvSpPr>
        <dsp:cNvPr id="0" name=""/>
        <dsp:cNvSpPr/>
      </dsp:nvSpPr>
      <dsp:spPr>
        <a:xfrm>
          <a:off x="15190875" y="533348"/>
          <a:ext cx="5418837" cy="325130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800" b="1" kern="1200" dirty="0" smtClean="0">
              <a:solidFill>
                <a:srgbClr val="F57E0A"/>
              </a:solidFill>
            </a:rPr>
            <a:t>Componente 3:</a:t>
          </a:r>
          <a:r>
            <a:rPr lang="es-CO" sz="2800" kern="1200" dirty="0" smtClean="0">
              <a:solidFill>
                <a:srgbClr val="F57E0A"/>
              </a:solidFill>
            </a:rPr>
            <a:t>  </a:t>
          </a:r>
          <a:r>
            <a:rPr lang="es-CO" sz="2800" b="1" kern="1200" dirty="0" smtClean="0">
              <a:solidFill>
                <a:srgbClr val="F57E0A"/>
              </a:solidFill>
            </a:rPr>
            <a:t>Fortalecer las habilidades de las compañías</a:t>
          </a:r>
          <a:r>
            <a:rPr lang="es-CO" sz="2800" kern="1200" dirty="0" smtClean="0">
              <a:solidFill>
                <a:srgbClr val="F57E0A"/>
              </a:solidFill>
            </a:rPr>
            <a:t> para identificar procesos susceptibles a corrupción e implementar </a:t>
          </a:r>
          <a:r>
            <a:rPr lang="es-CO" sz="2800" b="0" kern="1200" dirty="0" smtClean="0">
              <a:solidFill>
                <a:srgbClr val="F57E0A"/>
              </a:solidFill>
            </a:rPr>
            <a:t>acciones para su protección. </a:t>
          </a:r>
          <a:endParaRPr lang="es-CO" sz="2800" b="0" kern="1200" dirty="0">
            <a:solidFill>
              <a:srgbClr val="F57E0A"/>
            </a:solidFill>
          </a:endParaRPr>
        </a:p>
      </dsp:txBody>
      <dsp:txXfrm>
        <a:off x="15286102" y="628575"/>
        <a:ext cx="5228383" cy="306084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D4CA84-826B-4B02-819C-304011FD9077}">
      <dsp:nvSpPr>
        <dsp:cNvPr id="0" name=""/>
        <dsp:cNvSpPr/>
      </dsp:nvSpPr>
      <dsp:spPr>
        <a:xfrm>
          <a:off x="3030205" y="276799"/>
          <a:ext cx="6182947" cy="117923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9900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8733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kern="1200" dirty="0" smtClean="0"/>
            <a:t>Asistencia técnica al Estado colombiano en la implementación  de la Ley 1778 de 2016 “(</a:t>
          </a:r>
          <a:r>
            <a:rPr lang="mr-IN" sz="1600" kern="1200" dirty="0" smtClean="0"/>
            <a:t>…</a:t>
          </a:r>
          <a:r>
            <a:rPr lang="es-ES_tradnl" sz="1600" kern="1200" dirty="0" smtClean="0"/>
            <a:t>) responsabilidad de las personas jurídicas por actos de corrupción transnacional y se dictan otras disposiciones en materia de lucha contra la corrupción”</a:t>
          </a:r>
          <a:endParaRPr lang="es-CO" sz="1600" kern="1200" dirty="0"/>
        </a:p>
      </dsp:txBody>
      <dsp:txXfrm>
        <a:off x="3030205" y="276799"/>
        <a:ext cx="6182947" cy="1179231"/>
      </dsp:txXfrm>
    </dsp:sp>
    <dsp:sp modelId="{CCC7BD29-EF52-4293-B335-E78CDE64DDDE}">
      <dsp:nvSpPr>
        <dsp:cNvPr id="0" name=""/>
        <dsp:cNvSpPr/>
      </dsp:nvSpPr>
      <dsp:spPr>
        <a:xfrm>
          <a:off x="2299349" y="152638"/>
          <a:ext cx="1390012" cy="1238193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0299ED-B5D8-4CD1-A6CA-23FE8B02FCC3}">
      <dsp:nvSpPr>
        <dsp:cNvPr id="0" name=""/>
        <dsp:cNvSpPr/>
      </dsp:nvSpPr>
      <dsp:spPr>
        <a:xfrm>
          <a:off x="2944507" y="1761321"/>
          <a:ext cx="6142041" cy="117923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9900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8733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kern="1200" dirty="0" smtClean="0"/>
            <a:t>Articular al Sector Público y Privado para el diseño de Programas de Ética Empresarial que fortalezcan las estructuras de Gobierno Corporativo.  </a:t>
          </a:r>
          <a:endParaRPr lang="es-CO" sz="1600" kern="1200" dirty="0"/>
        </a:p>
      </dsp:txBody>
      <dsp:txXfrm>
        <a:off x="2944507" y="1761321"/>
        <a:ext cx="6142041" cy="1179231"/>
      </dsp:txXfrm>
    </dsp:sp>
    <dsp:sp modelId="{96D5608B-0F27-4D53-A748-6043F1F70B09}">
      <dsp:nvSpPr>
        <dsp:cNvPr id="0" name=""/>
        <dsp:cNvSpPr/>
      </dsp:nvSpPr>
      <dsp:spPr>
        <a:xfrm>
          <a:off x="2323738" y="1590987"/>
          <a:ext cx="1343563" cy="1238193"/>
        </a:xfrm>
        <a:prstGeom prst="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A6DA92-B545-4B9F-A4F5-24BAE386A59B}">
      <dsp:nvSpPr>
        <dsp:cNvPr id="0" name=""/>
        <dsp:cNvSpPr/>
      </dsp:nvSpPr>
      <dsp:spPr>
        <a:xfrm>
          <a:off x="2944507" y="3245842"/>
          <a:ext cx="6142041" cy="117923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9900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8733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kern="1200" dirty="0" smtClean="0"/>
            <a:t>Identificar las mejores prácticas a partir de la experiencia del Sector Privado en auto-regulación y autocontrol. </a:t>
          </a:r>
          <a:endParaRPr lang="es-CO" sz="1600" kern="1200" dirty="0"/>
        </a:p>
      </dsp:txBody>
      <dsp:txXfrm>
        <a:off x="2944507" y="3245842"/>
        <a:ext cx="6142041" cy="1179231"/>
      </dsp:txXfrm>
    </dsp:sp>
    <dsp:sp modelId="{3F04A894-791D-4812-83B2-0657ACFA3DFE}">
      <dsp:nvSpPr>
        <dsp:cNvPr id="0" name=""/>
        <dsp:cNvSpPr/>
      </dsp:nvSpPr>
      <dsp:spPr>
        <a:xfrm>
          <a:off x="2323738" y="3075509"/>
          <a:ext cx="1343563" cy="1238193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F9D70E-8508-47C5-8BFF-3C8059B1B508}">
      <dsp:nvSpPr>
        <dsp:cNvPr id="0" name=""/>
        <dsp:cNvSpPr/>
      </dsp:nvSpPr>
      <dsp:spPr>
        <a:xfrm>
          <a:off x="2944507" y="4730364"/>
          <a:ext cx="6142041" cy="117923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9900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98733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 dirty="0" smtClean="0"/>
            <a:t>Elaborar recomendaciones al Alto Gobierno sobre la implementación del nuevo modelo de responsabilidad jurídica por actos de corrupción.</a:t>
          </a:r>
          <a:endParaRPr lang="es-CO" sz="1600" kern="1200" dirty="0"/>
        </a:p>
      </dsp:txBody>
      <dsp:txXfrm>
        <a:off x="2944507" y="4730364"/>
        <a:ext cx="6142041" cy="1179231"/>
      </dsp:txXfrm>
    </dsp:sp>
    <dsp:sp modelId="{19E03952-EA3A-4EF4-9E97-425F511C1525}">
      <dsp:nvSpPr>
        <dsp:cNvPr id="0" name=""/>
        <dsp:cNvSpPr/>
      </dsp:nvSpPr>
      <dsp:spPr>
        <a:xfrm>
          <a:off x="2345802" y="4560030"/>
          <a:ext cx="1343563" cy="1238193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FFA3F8-4990-44BC-921A-2A1A4B2C59BA}">
      <dsp:nvSpPr>
        <dsp:cNvPr id="0" name=""/>
        <dsp:cNvSpPr/>
      </dsp:nvSpPr>
      <dsp:spPr>
        <a:xfrm>
          <a:off x="4430144" y="2414577"/>
          <a:ext cx="2951150" cy="2951150"/>
        </a:xfrm>
        <a:prstGeom prst="gear9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dirty="0" smtClean="0"/>
            <a:t>Articulación entre sector público y trabajo a través de mesas técnicas de trabajo.</a:t>
          </a:r>
          <a:endParaRPr lang="es-CO" sz="1800" b="1" kern="1200" dirty="0"/>
        </a:p>
      </dsp:txBody>
      <dsp:txXfrm>
        <a:off x="5023456" y="3105870"/>
        <a:ext cx="1764526" cy="1516952"/>
      </dsp:txXfrm>
    </dsp:sp>
    <dsp:sp modelId="{D2444CD5-25B8-44F3-83FF-6AE19C354FCF}">
      <dsp:nvSpPr>
        <dsp:cNvPr id="0" name=""/>
        <dsp:cNvSpPr/>
      </dsp:nvSpPr>
      <dsp:spPr>
        <a:xfrm>
          <a:off x="2713111" y="1717032"/>
          <a:ext cx="2146291" cy="2146291"/>
        </a:xfrm>
        <a:prstGeom prst="gear6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dirty="0" smtClean="0"/>
            <a:t>Estrategia de acción territorial</a:t>
          </a:r>
          <a:endParaRPr lang="es-CO" sz="1800" b="1" kern="1200" dirty="0"/>
        </a:p>
      </dsp:txBody>
      <dsp:txXfrm>
        <a:off x="3253446" y="2260633"/>
        <a:ext cx="1065621" cy="1059089"/>
      </dsp:txXfrm>
    </dsp:sp>
    <dsp:sp modelId="{2972D59C-B42E-40FE-8B03-3F0BE80999C9}">
      <dsp:nvSpPr>
        <dsp:cNvPr id="0" name=""/>
        <dsp:cNvSpPr/>
      </dsp:nvSpPr>
      <dsp:spPr>
        <a:xfrm rot="20700000">
          <a:off x="3915253" y="236311"/>
          <a:ext cx="2102927" cy="2102927"/>
        </a:xfrm>
        <a:prstGeom prst="gear6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dirty="0" smtClean="0"/>
            <a:t>Grupo de trabajo público -privado</a:t>
          </a:r>
          <a:endParaRPr lang="es-CO" sz="1800" b="1" kern="1200" dirty="0"/>
        </a:p>
      </dsp:txBody>
      <dsp:txXfrm rot="-20700000">
        <a:off x="4376487" y="697544"/>
        <a:ext cx="1180460" cy="1180460"/>
      </dsp:txXfrm>
    </dsp:sp>
    <dsp:sp modelId="{D4597A65-094F-4672-B50C-3E5DDDD07143}">
      <dsp:nvSpPr>
        <dsp:cNvPr id="0" name=""/>
        <dsp:cNvSpPr/>
      </dsp:nvSpPr>
      <dsp:spPr>
        <a:xfrm>
          <a:off x="4216294" y="1961780"/>
          <a:ext cx="3777472" cy="3777472"/>
        </a:xfrm>
        <a:prstGeom prst="circularArrow">
          <a:avLst>
            <a:gd name="adj1" fmla="val 4687"/>
            <a:gd name="adj2" fmla="val 299029"/>
            <a:gd name="adj3" fmla="val 2538494"/>
            <a:gd name="adj4" fmla="val 15813989"/>
            <a:gd name="adj5" fmla="val 5469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6A68F5B-DA51-4717-AE99-2D40E808C3B2}">
      <dsp:nvSpPr>
        <dsp:cNvPr id="0" name=""/>
        <dsp:cNvSpPr/>
      </dsp:nvSpPr>
      <dsp:spPr>
        <a:xfrm>
          <a:off x="2333007" y="1237112"/>
          <a:ext cx="2744569" cy="2744569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F62E4A9-75B0-426C-A4E7-94148035EB24}">
      <dsp:nvSpPr>
        <dsp:cNvPr id="0" name=""/>
        <dsp:cNvSpPr/>
      </dsp:nvSpPr>
      <dsp:spPr>
        <a:xfrm>
          <a:off x="3428824" y="-229336"/>
          <a:ext cx="2959198" cy="2959198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4D8E9E-21D3-4168-95F8-D030127A5FAF}">
      <dsp:nvSpPr>
        <dsp:cNvPr id="0" name=""/>
        <dsp:cNvSpPr/>
      </dsp:nvSpPr>
      <dsp:spPr>
        <a:xfrm>
          <a:off x="2333857" y="777"/>
          <a:ext cx="3156370" cy="916065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800" b="1" kern="1200" dirty="0" smtClean="0">
              <a:solidFill>
                <a:schemeClr val="accent5">
                  <a:lumMod val="75000"/>
                </a:schemeClr>
              </a:solidFill>
            </a:rPr>
            <a:t>Entidades Públicas</a:t>
          </a:r>
          <a:endParaRPr lang="es-CO" sz="2800" b="1" kern="1200" dirty="0">
            <a:solidFill>
              <a:schemeClr val="accent5">
                <a:lumMod val="75000"/>
              </a:schemeClr>
            </a:solidFill>
          </a:endParaRPr>
        </a:p>
      </dsp:txBody>
      <dsp:txXfrm>
        <a:off x="2791890" y="777"/>
        <a:ext cx="2240305" cy="916065"/>
      </dsp:txXfrm>
    </dsp:sp>
    <dsp:sp modelId="{176CB62F-CA8C-4D3B-83A3-17435D2FD10D}">
      <dsp:nvSpPr>
        <dsp:cNvPr id="0" name=""/>
        <dsp:cNvSpPr/>
      </dsp:nvSpPr>
      <dsp:spPr>
        <a:xfrm>
          <a:off x="5192507" y="78643"/>
          <a:ext cx="1900835" cy="760334"/>
        </a:xfrm>
        <a:prstGeom prst="chevron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0" bIns="2857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4500" b="0" kern="1200" smtClean="0">
              <a:solidFill>
                <a:srgbClr val="F57E0A"/>
              </a:solidFill>
            </a:rPr>
            <a:t>7</a:t>
          </a:r>
          <a:endParaRPr lang="es-CO" sz="4500" b="0" kern="1200" dirty="0">
            <a:solidFill>
              <a:srgbClr val="F57E0A"/>
            </a:solidFill>
          </a:endParaRPr>
        </a:p>
      </dsp:txBody>
      <dsp:txXfrm>
        <a:off x="5572674" y="78643"/>
        <a:ext cx="1140501" cy="760334"/>
      </dsp:txXfrm>
    </dsp:sp>
    <dsp:sp modelId="{2BC53612-B8A2-4793-9532-F3F322ECAC42}">
      <dsp:nvSpPr>
        <dsp:cNvPr id="0" name=""/>
        <dsp:cNvSpPr/>
      </dsp:nvSpPr>
      <dsp:spPr>
        <a:xfrm>
          <a:off x="6827225" y="78643"/>
          <a:ext cx="1900835" cy="760334"/>
        </a:xfrm>
        <a:prstGeom prst="chevron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0" bIns="2857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4500" b="0" kern="1200" smtClean="0">
              <a:solidFill>
                <a:srgbClr val="F57E0A"/>
              </a:solidFill>
            </a:rPr>
            <a:t>11</a:t>
          </a:r>
          <a:endParaRPr lang="es-CO" sz="4500" b="0" kern="1200" dirty="0">
            <a:solidFill>
              <a:srgbClr val="F57E0A"/>
            </a:solidFill>
          </a:endParaRPr>
        </a:p>
      </dsp:txBody>
      <dsp:txXfrm>
        <a:off x="7207392" y="78643"/>
        <a:ext cx="1140501" cy="760334"/>
      </dsp:txXfrm>
    </dsp:sp>
    <dsp:sp modelId="{4C9253F2-847B-431E-A9C9-AC18D32C24A2}">
      <dsp:nvSpPr>
        <dsp:cNvPr id="0" name=""/>
        <dsp:cNvSpPr/>
      </dsp:nvSpPr>
      <dsp:spPr>
        <a:xfrm>
          <a:off x="2287034" y="1057458"/>
          <a:ext cx="3156370" cy="916065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800" b="1" kern="1200" dirty="0" smtClean="0">
              <a:solidFill>
                <a:schemeClr val="accent5">
                  <a:lumMod val="75000"/>
                </a:schemeClr>
              </a:solidFill>
            </a:rPr>
            <a:t>Empresas Sector Privado</a:t>
          </a:r>
          <a:endParaRPr lang="es-CO" sz="2800" b="1" kern="1200" dirty="0">
            <a:solidFill>
              <a:schemeClr val="accent5">
                <a:lumMod val="75000"/>
              </a:schemeClr>
            </a:solidFill>
          </a:endParaRPr>
        </a:p>
      </dsp:txBody>
      <dsp:txXfrm>
        <a:off x="2745067" y="1057458"/>
        <a:ext cx="2240305" cy="916065"/>
      </dsp:txXfrm>
    </dsp:sp>
    <dsp:sp modelId="{60B271F6-5016-4834-BB7C-71AB40971FED}">
      <dsp:nvSpPr>
        <dsp:cNvPr id="0" name=""/>
        <dsp:cNvSpPr/>
      </dsp:nvSpPr>
      <dsp:spPr>
        <a:xfrm>
          <a:off x="5192507" y="1122957"/>
          <a:ext cx="1900835" cy="760334"/>
        </a:xfrm>
        <a:prstGeom prst="chevron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0" bIns="2857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4500" b="0" kern="1200" smtClean="0">
              <a:solidFill>
                <a:srgbClr val="F57E0A"/>
              </a:solidFill>
            </a:rPr>
            <a:t>10</a:t>
          </a:r>
          <a:endParaRPr lang="es-CO" sz="4500" b="0" kern="1200" dirty="0">
            <a:solidFill>
              <a:srgbClr val="F57E0A"/>
            </a:solidFill>
          </a:endParaRPr>
        </a:p>
      </dsp:txBody>
      <dsp:txXfrm>
        <a:off x="5572674" y="1122957"/>
        <a:ext cx="1140501" cy="760334"/>
      </dsp:txXfrm>
    </dsp:sp>
    <dsp:sp modelId="{0904BE4D-DFA7-4EBB-B39B-77363ADD0ADA}">
      <dsp:nvSpPr>
        <dsp:cNvPr id="0" name=""/>
        <dsp:cNvSpPr/>
      </dsp:nvSpPr>
      <dsp:spPr>
        <a:xfrm>
          <a:off x="6827225" y="1122957"/>
          <a:ext cx="1900835" cy="760334"/>
        </a:xfrm>
        <a:prstGeom prst="chevron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0" bIns="2857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4500" b="0" kern="1200" smtClean="0">
              <a:solidFill>
                <a:srgbClr val="F57E0A"/>
              </a:solidFill>
            </a:rPr>
            <a:t>17</a:t>
          </a:r>
          <a:endParaRPr lang="es-CO" sz="4500" b="0" kern="1200" dirty="0">
            <a:solidFill>
              <a:srgbClr val="F57E0A"/>
            </a:solidFill>
          </a:endParaRPr>
        </a:p>
      </dsp:txBody>
      <dsp:txXfrm>
        <a:off x="7207392" y="1122957"/>
        <a:ext cx="1140501" cy="760334"/>
      </dsp:txXfrm>
    </dsp:sp>
    <dsp:sp modelId="{2DE99C0A-FC8E-4088-9410-F3575699DFCF}">
      <dsp:nvSpPr>
        <dsp:cNvPr id="0" name=""/>
        <dsp:cNvSpPr/>
      </dsp:nvSpPr>
      <dsp:spPr>
        <a:xfrm>
          <a:off x="2333857" y="2089405"/>
          <a:ext cx="3156370" cy="916065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800" b="1" kern="1200" dirty="0" smtClean="0">
              <a:solidFill>
                <a:schemeClr val="accent5">
                  <a:lumMod val="75000"/>
                </a:schemeClr>
              </a:solidFill>
            </a:rPr>
            <a:t>Gremios</a:t>
          </a:r>
          <a:endParaRPr lang="es-CO" sz="2800" b="1" kern="1200" dirty="0">
            <a:solidFill>
              <a:schemeClr val="accent5">
                <a:lumMod val="75000"/>
              </a:schemeClr>
            </a:solidFill>
          </a:endParaRPr>
        </a:p>
      </dsp:txBody>
      <dsp:txXfrm>
        <a:off x="2791890" y="2089405"/>
        <a:ext cx="2240305" cy="916065"/>
      </dsp:txXfrm>
    </dsp:sp>
    <dsp:sp modelId="{6DDF0391-9150-4754-AA7A-744FC6CDF053}">
      <dsp:nvSpPr>
        <dsp:cNvPr id="0" name=""/>
        <dsp:cNvSpPr/>
      </dsp:nvSpPr>
      <dsp:spPr>
        <a:xfrm>
          <a:off x="5192507" y="2167271"/>
          <a:ext cx="1900835" cy="760334"/>
        </a:xfrm>
        <a:prstGeom prst="chevron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0" bIns="2857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4500" b="0" kern="1200" dirty="0" smtClean="0">
              <a:solidFill>
                <a:srgbClr val="F57E0A"/>
              </a:solidFill>
            </a:rPr>
            <a:t>9</a:t>
          </a:r>
          <a:endParaRPr lang="es-CO" sz="4500" b="0" kern="1200" dirty="0">
            <a:solidFill>
              <a:srgbClr val="F57E0A"/>
            </a:solidFill>
          </a:endParaRPr>
        </a:p>
      </dsp:txBody>
      <dsp:txXfrm>
        <a:off x="5572674" y="2167271"/>
        <a:ext cx="1140501" cy="760334"/>
      </dsp:txXfrm>
    </dsp:sp>
    <dsp:sp modelId="{6362B1E7-9A3F-4C38-84F3-F9FC7EF7D458}">
      <dsp:nvSpPr>
        <dsp:cNvPr id="0" name=""/>
        <dsp:cNvSpPr/>
      </dsp:nvSpPr>
      <dsp:spPr>
        <a:xfrm>
          <a:off x="6827225" y="2167271"/>
          <a:ext cx="1900835" cy="760334"/>
        </a:xfrm>
        <a:prstGeom prst="chevron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0" bIns="2857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4500" b="0" kern="1200" dirty="0" smtClean="0">
              <a:solidFill>
                <a:srgbClr val="F57E0A"/>
              </a:solidFill>
            </a:rPr>
            <a:t>12</a:t>
          </a:r>
          <a:endParaRPr lang="es-CO" sz="4500" b="0" kern="1200" dirty="0">
            <a:solidFill>
              <a:srgbClr val="F57E0A"/>
            </a:solidFill>
          </a:endParaRPr>
        </a:p>
      </dsp:txBody>
      <dsp:txXfrm>
        <a:off x="7207392" y="2167271"/>
        <a:ext cx="1140501" cy="760334"/>
      </dsp:txXfrm>
    </dsp:sp>
    <dsp:sp modelId="{A27B6871-C17C-486C-B81B-6D07B9816394}">
      <dsp:nvSpPr>
        <dsp:cNvPr id="0" name=""/>
        <dsp:cNvSpPr/>
      </dsp:nvSpPr>
      <dsp:spPr>
        <a:xfrm>
          <a:off x="2333857" y="3133720"/>
          <a:ext cx="3148721" cy="916065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800" b="1" kern="1200" dirty="0" smtClean="0">
              <a:solidFill>
                <a:schemeClr val="accent5">
                  <a:lumMod val="75000"/>
                </a:schemeClr>
              </a:solidFill>
            </a:rPr>
            <a:t>Universidades</a:t>
          </a:r>
          <a:endParaRPr lang="es-CO" sz="2800" b="1" kern="1200" dirty="0">
            <a:solidFill>
              <a:schemeClr val="accent5">
                <a:lumMod val="75000"/>
              </a:schemeClr>
            </a:solidFill>
          </a:endParaRPr>
        </a:p>
      </dsp:txBody>
      <dsp:txXfrm>
        <a:off x="2791890" y="3133720"/>
        <a:ext cx="2232656" cy="916065"/>
      </dsp:txXfrm>
    </dsp:sp>
    <dsp:sp modelId="{FA0B4F50-F84E-408C-95FF-E6DEFCD625B6}">
      <dsp:nvSpPr>
        <dsp:cNvPr id="0" name=""/>
        <dsp:cNvSpPr/>
      </dsp:nvSpPr>
      <dsp:spPr>
        <a:xfrm>
          <a:off x="5184858" y="3211585"/>
          <a:ext cx="1900835" cy="760334"/>
        </a:xfrm>
        <a:prstGeom prst="chevron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0" bIns="2857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4500" b="0" kern="1200" dirty="0" smtClean="0">
              <a:solidFill>
                <a:srgbClr val="F57E0A"/>
              </a:solidFill>
            </a:rPr>
            <a:t>1</a:t>
          </a:r>
          <a:endParaRPr lang="es-CO" sz="4500" b="0" kern="1200" dirty="0">
            <a:solidFill>
              <a:srgbClr val="F57E0A"/>
            </a:solidFill>
          </a:endParaRPr>
        </a:p>
      </dsp:txBody>
      <dsp:txXfrm>
        <a:off x="5565025" y="3211585"/>
        <a:ext cx="1140501" cy="760334"/>
      </dsp:txXfrm>
    </dsp:sp>
    <dsp:sp modelId="{8004868E-02EC-4D9D-B6DC-FA516F22CEF3}">
      <dsp:nvSpPr>
        <dsp:cNvPr id="0" name=""/>
        <dsp:cNvSpPr/>
      </dsp:nvSpPr>
      <dsp:spPr>
        <a:xfrm>
          <a:off x="6819576" y="3211585"/>
          <a:ext cx="1900835" cy="760334"/>
        </a:xfrm>
        <a:prstGeom prst="chevron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0" bIns="2857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4500" b="0" kern="1200" dirty="0" smtClean="0">
              <a:solidFill>
                <a:srgbClr val="F57E0A"/>
              </a:solidFill>
            </a:rPr>
            <a:t>1</a:t>
          </a:r>
          <a:endParaRPr lang="es-CO" sz="4500" b="0" kern="1200" dirty="0">
            <a:solidFill>
              <a:srgbClr val="F57E0A"/>
            </a:solidFill>
          </a:endParaRPr>
        </a:p>
      </dsp:txBody>
      <dsp:txXfrm>
        <a:off x="7199743" y="3211585"/>
        <a:ext cx="1140501" cy="760334"/>
      </dsp:txXfrm>
    </dsp:sp>
    <dsp:sp modelId="{3EE3C621-5F2E-495A-8920-70CF7DDF51E0}">
      <dsp:nvSpPr>
        <dsp:cNvPr id="0" name=""/>
        <dsp:cNvSpPr/>
      </dsp:nvSpPr>
      <dsp:spPr>
        <a:xfrm>
          <a:off x="2333857" y="4178034"/>
          <a:ext cx="3126117" cy="916065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17780" rIns="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800" b="1" kern="1200" dirty="0" smtClean="0">
              <a:solidFill>
                <a:schemeClr val="accent5">
                  <a:lumMod val="75000"/>
                </a:schemeClr>
              </a:solidFill>
            </a:rPr>
            <a:t>Total Asistentes</a:t>
          </a:r>
          <a:endParaRPr lang="es-CO" sz="2800" b="1" kern="1200" dirty="0">
            <a:solidFill>
              <a:schemeClr val="accent5">
                <a:lumMod val="75000"/>
              </a:schemeClr>
            </a:solidFill>
          </a:endParaRPr>
        </a:p>
      </dsp:txBody>
      <dsp:txXfrm>
        <a:off x="2791890" y="4178034"/>
        <a:ext cx="2210052" cy="916065"/>
      </dsp:txXfrm>
    </dsp:sp>
    <dsp:sp modelId="{E018EA05-775F-4A22-9467-32304FE6ADF5}">
      <dsp:nvSpPr>
        <dsp:cNvPr id="0" name=""/>
        <dsp:cNvSpPr/>
      </dsp:nvSpPr>
      <dsp:spPr>
        <a:xfrm>
          <a:off x="5162254" y="4255899"/>
          <a:ext cx="1900835" cy="760334"/>
        </a:xfrm>
        <a:prstGeom prst="chevron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0" bIns="3429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5400" kern="1200" dirty="0" smtClean="0">
              <a:solidFill>
                <a:srgbClr val="F57E0A"/>
              </a:solidFill>
            </a:rPr>
            <a:t>41</a:t>
          </a:r>
          <a:endParaRPr lang="es-CO" sz="5400" kern="1200" dirty="0">
            <a:solidFill>
              <a:srgbClr val="F57E0A"/>
            </a:solidFill>
          </a:endParaRPr>
        </a:p>
      </dsp:txBody>
      <dsp:txXfrm>
        <a:off x="5542421" y="4255899"/>
        <a:ext cx="1140501" cy="760334"/>
      </dsp:txXfrm>
    </dsp:sp>
    <dsp:sp modelId="{BCF16814-FB22-4D8D-B6E5-B1F3FC61FA04}">
      <dsp:nvSpPr>
        <dsp:cNvPr id="0" name=""/>
        <dsp:cNvSpPr/>
      </dsp:nvSpPr>
      <dsp:spPr>
        <a:xfrm>
          <a:off x="6796972" y="4255899"/>
          <a:ext cx="1900835" cy="760334"/>
        </a:xfrm>
        <a:prstGeom prst="chevron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0" bIns="3429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5400" kern="1200" dirty="0" smtClean="0">
              <a:solidFill>
                <a:srgbClr val="F57E0A"/>
              </a:solidFill>
            </a:rPr>
            <a:t>44</a:t>
          </a:r>
          <a:endParaRPr lang="es-CO" sz="5400" kern="1200" dirty="0">
            <a:solidFill>
              <a:srgbClr val="F57E0A"/>
            </a:solidFill>
          </a:endParaRPr>
        </a:p>
      </dsp:txBody>
      <dsp:txXfrm>
        <a:off x="7177139" y="4255899"/>
        <a:ext cx="1140501" cy="76033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1BCD6A-5381-4389-A44D-EAD97CEA90D6}">
      <dsp:nvSpPr>
        <dsp:cNvPr id="0" name=""/>
        <dsp:cNvSpPr/>
      </dsp:nvSpPr>
      <dsp:spPr>
        <a:xfrm>
          <a:off x="0" y="0"/>
          <a:ext cx="18070830" cy="165703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800" b="1" kern="1200" dirty="0" smtClean="0">
              <a:solidFill>
                <a:srgbClr val="F57E0A"/>
              </a:solidFill>
            </a:rPr>
            <a:t>Marzo 2016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800" kern="1200" dirty="0" smtClean="0">
              <a:solidFill>
                <a:srgbClr val="F57E0A"/>
              </a:solidFill>
            </a:rPr>
            <a:t>Creación de un </a:t>
          </a:r>
          <a:r>
            <a:rPr lang="es-CO" sz="2800" b="1" u="sng" kern="1200" dirty="0" smtClean="0">
              <a:solidFill>
                <a:srgbClr val="F57E0A"/>
              </a:solidFill>
            </a:rPr>
            <a:t>Grupo de Trabajo </a:t>
          </a:r>
          <a:r>
            <a:rPr lang="es-CO" sz="2800" kern="1200" dirty="0" smtClean="0">
              <a:solidFill>
                <a:srgbClr val="F57E0A"/>
              </a:solidFill>
            </a:rPr>
            <a:t>con representantes del sector público y privado para abordar de manera conjunta la prevención y lucha contra la corrupción.</a:t>
          </a:r>
          <a:endParaRPr lang="es-CO" sz="2800" kern="1200" dirty="0">
            <a:solidFill>
              <a:srgbClr val="F57E0A"/>
            </a:solidFill>
          </a:endParaRPr>
        </a:p>
      </dsp:txBody>
      <dsp:txXfrm>
        <a:off x="48533" y="48533"/>
        <a:ext cx="16358157" cy="1559966"/>
      </dsp:txXfrm>
    </dsp:sp>
    <dsp:sp modelId="{E5C82C93-B9F1-434D-910C-7AD5EBDEAA11}">
      <dsp:nvSpPr>
        <dsp:cNvPr id="0" name=""/>
        <dsp:cNvSpPr/>
      </dsp:nvSpPr>
      <dsp:spPr>
        <a:xfrm>
          <a:off x="3188969" y="2025262"/>
          <a:ext cx="18070830" cy="165703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800" b="1" kern="1200" dirty="0" smtClean="0">
              <a:solidFill>
                <a:srgbClr val="F57E0A"/>
              </a:solidFill>
            </a:rPr>
            <a:t>Abril- Octubre 2016                                                                                                                                   </a:t>
          </a:r>
          <a:r>
            <a:rPr lang="es-ES_tradnl" sz="2800" b="1" kern="1200" dirty="0" smtClean="0">
              <a:solidFill>
                <a:srgbClr val="F57E0A"/>
              </a:solidFill>
            </a:rPr>
            <a:t>Talleres</a:t>
          </a:r>
          <a:r>
            <a:rPr lang="es-ES_tradnl" sz="2800" kern="1200" dirty="0" smtClean="0">
              <a:solidFill>
                <a:srgbClr val="F57E0A"/>
              </a:solidFill>
            </a:rPr>
            <a:t> </a:t>
          </a:r>
          <a:r>
            <a:rPr lang="es-CO" sz="2800" kern="1200" dirty="0" smtClean="0">
              <a:solidFill>
                <a:srgbClr val="F57E0A"/>
              </a:solidFill>
            </a:rPr>
            <a:t>con representantes del sector público y privado </a:t>
          </a:r>
          <a:r>
            <a:rPr lang="es-ES_tradnl" sz="2800" kern="1200" dirty="0" smtClean="0">
              <a:solidFill>
                <a:srgbClr val="F57E0A"/>
              </a:solidFill>
            </a:rPr>
            <a:t> para dar a conocer el marco jurídico legal anticorrupción, con énfasis en la Ley 1778 de 2016 como herramienta para prevenir y combatir la corrupción.</a:t>
          </a:r>
          <a:endParaRPr lang="es-CO" sz="2800" kern="1200" dirty="0">
            <a:solidFill>
              <a:srgbClr val="F57E0A"/>
            </a:solidFill>
          </a:endParaRPr>
        </a:p>
      </dsp:txBody>
      <dsp:txXfrm>
        <a:off x="3237502" y="2073795"/>
        <a:ext cx="13707722" cy="1559966"/>
      </dsp:txXfrm>
    </dsp:sp>
    <dsp:sp modelId="{30878F93-588E-4391-A8D0-FC07512F1867}">
      <dsp:nvSpPr>
        <dsp:cNvPr id="0" name=""/>
        <dsp:cNvSpPr/>
      </dsp:nvSpPr>
      <dsp:spPr>
        <a:xfrm>
          <a:off x="16993758" y="1302611"/>
          <a:ext cx="1077071" cy="1077071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3600" kern="1200">
            <a:solidFill>
              <a:srgbClr val="F57E0A"/>
            </a:solidFill>
          </a:endParaRPr>
        </a:p>
      </dsp:txBody>
      <dsp:txXfrm>
        <a:off x="17236099" y="1302611"/>
        <a:ext cx="592389" cy="81049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B33503-5DAE-4D27-856C-E848A5F4D830}">
      <dsp:nvSpPr>
        <dsp:cNvPr id="0" name=""/>
        <dsp:cNvSpPr/>
      </dsp:nvSpPr>
      <dsp:spPr>
        <a:xfrm>
          <a:off x="3909" y="838759"/>
          <a:ext cx="2397760" cy="2397760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2F0870-D39F-4318-B664-87949B7BAF06}">
      <dsp:nvSpPr>
        <dsp:cNvPr id="0" name=""/>
        <dsp:cNvSpPr/>
      </dsp:nvSpPr>
      <dsp:spPr>
        <a:xfrm>
          <a:off x="1992929" y="832765"/>
          <a:ext cx="4414120" cy="2397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4400" b="1" kern="1200" dirty="0" smtClean="0">
              <a:solidFill>
                <a:srgbClr val="F57E0A"/>
              </a:solidFill>
            </a:rPr>
            <a:t>19 talleres teórico-prácticos </a:t>
          </a:r>
          <a:r>
            <a:rPr lang="es-CO" sz="3600" b="0" kern="1200" dirty="0" smtClean="0">
              <a:solidFill>
                <a:schemeClr val="accent5">
                  <a:lumMod val="75000"/>
                </a:schemeClr>
              </a:solidFill>
            </a:rPr>
            <a:t>desarrollados en     </a:t>
          </a:r>
          <a:r>
            <a:rPr lang="es-CO" sz="4400" b="1" kern="1200" dirty="0" smtClean="0">
              <a:solidFill>
                <a:srgbClr val="F57E0A"/>
              </a:solidFill>
            </a:rPr>
            <a:t>15 ciudades</a:t>
          </a:r>
          <a:r>
            <a:rPr lang="es-CO" sz="4400" b="1" kern="1200" dirty="0" smtClean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es-CO" sz="3600" b="0" kern="1200" dirty="0" smtClean="0">
              <a:solidFill>
                <a:schemeClr val="accent5">
                  <a:lumMod val="75000"/>
                </a:schemeClr>
              </a:solidFill>
            </a:rPr>
            <a:t>entre  </a:t>
          </a:r>
          <a:r>
            <a:rPr lang="es-CO" sz="3600" kern="1200" dirty="0" smtClean="0">
              <a:solidFill>
                <a:schemeClr val="accent5">
                  <a:lumMod val="75000"/>
                </a:schemeClr>
              </a:solidFill>
            </a:rPr>
            <a:t>2016 y 2017.</a:t>
          </a:r>
          <a:endParaRPr lang="es-CO" sz="3600" kern="1200" dirty="0">
            <a:solidFill>
              <a:schemeClr val="accent5">
                <a:lumMod val="75000"/>
              </a:schemeClr>
            </a:solidFill>
          </a:endParaRPr>
        </a:p>
      </dsp:txBody>
      <dsp:txXfrm>
        <a:off x="1992929" y="832765"/>
        <a:ext cx="4414120" cy="2397760"/>
      </dsp:txXfrm>
    </dsp:sp>
    <dsp:sp modelId="{10C29003-4ABA-42CF-8CD3-E4C981B98909}">
      <dsp:nvSpPr>
        <dsp:cNvPr id="0" name=""/>
        <dsp:cNvSpPr/>
      </dsp:nvSpPr>
      <dsp:spPr>
        <a:xfrm>
          <a:off x="7006490" y="838759"/>
          <a:ext cx="2397760" cy="2397760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B9FDF4-34AC-4024-9927-67EE65A3C2FF}">
      <dsp:nvSpPr>
        <dsp:cNvPr id="0" name=""/>
        <dsp:cNvSpPr/>
      </dsp:nvSpPr>
      <dsp:spPr>
        <a:xfrm>
          <a:off x="9404250" y="832765"/>
          <a:ext cx="3596640" cy="2397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4400" b="1" kern="1200" dirty="0" smtClean="0">
              <a:solidFill>
                <a:srgbClr val="F57E0A"/>
              </a:solidFill>
            </a:rPr>
            <a:t>1.559 participantes </a:t>
          </a:r>
          <a:r>
            <a:rPr lang="es-CO" sz="3600" kern="1200" dirty="0" smtClean="0">
              <a:solidFill>
                <a:schemeClr val="accent5">
                  <a:lumMod val="75000"/>
                </a:schemeClr>
              </a:solidFill>
            </a:rPr>
            <a:t>de sector público, privado, sociedad civil, gremios y academia.</a:t>
          </a:r>
          <a:endParaRPr lang="es-CO" sz="3600" kern="1200" dirty="0">
            <a:solidFill>
              <a:schemeClr val="accent5">
                <a:lumMod val="75000"/>
              </a:schemeClr>
            </a:solidFill>
          </a:endParaRPr>
        </a:p>
      </dsp:txBody>
      <dsp:txXfrm>
        <a:off x="9404250" y="832765"/>
        <a:ext cx="3596640" cy="239776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423DA9-3AD5-40A1-9D60-D34262EDCC3A}">
      <dsp:nvSpPr>
        <dsp:cNvPr id="0" name=""/>
        <dsp:cNvSpPr/>
      </dsp:nvSpPr>
      <dsp:spPr>
        <a:xfrm>
          <a:off x="0" y="0"/>
          <a:ext cx="17221374" cy="75706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700" kern="1200" dirty="0" smtClean="0">
              <a:solidFill>
                <a:srgbClr val="F57E0A"/>
              </a:solidFill>
            </a:rPr>
            <a:t>Talleres realizados en </a:t>
          </a:r>
          <a:r>
            <a:rPr lang="es-CO" sz="2700" b="1" kern="1200" dirty="0" smtClean="0">
              <a:solidFill>
                <a:srgbClr val="F57E0A"/>
              </a:solidFill>
            </a:rPr>
            <a:t>15 Ciudades </a:t>
          </a:r>
          <a:r>
            <a:rPr lang="es-CO" sz="2700" kern="1200" dirty="0" smtClean="0">
              <a:solidFill>
                <a:srgbClr val="F57E0A"/>
              </a:solidFill>
            </a:rPr>
            <a:t>de Colombia</a:t>
          </a:r>
          <a:endParaRPr lang="es-CO" sz="2700" kern="1200" dirty="0">
            <a:solidFill>
              <a:srgbClr val="F57E0A"/>
            </a:solidFill>
          </a:endParaRPr>
        </a:p>
      </dsp:txBody>
      <dsp:txXfrm>
        <a:off x="22174" y="22174"/>
        <a:ext cx="16315864" cy="712717"/>
      </dsp:txXfrm>
    </dsp:sp>
    <dsp:sp modelId="{97A48FF6-76FC-4134-8656-2C06AA4E9962}">
      <dsp:nvSpPr>
        <dsp:cNvPr id="0" name=""/>
        <dsp:cNvSpPr/>
      </dsp:nvSpPr>
      <dsp:spPr>
        <a:xfrm>
          <a:off x="1286011" y="862213"/>
          <a:ext cx="17221374" cy="75706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700" b="1" kern="1200" dirty="0" smtClean="0">
              <a:solidFill>
                <a:srgbClr val="F57E0A"/>
              </a:solidFill>
            </a:rPr>
            <a:t>1.078 Asistentes </a:t>
          </a:r>
          <a:r>
            <a:rPr lang="es-CO" sz="2700" kern="1200" dirty="0" smtClean="0">
              <a:solidFill>
                <a:srgbClr val="F57E0A"/>
              </a:solidFill>
            </a:rPr>
            <a:t>entre representantes de los sectores público y privado</a:t>
          </a:r>
          <a:endParaRPr lang="es-CO" sz="2700" kern="1200" dirty="0">
            <a:solidFill>
              <a:srgbClr val="F57E0A"/>
            </a:solidFill>
          </a:endParaRPr>
        </a:p>
      </dsp:txBody>
      <dsp:txXfrm>
        <a:off x="1308185" y="884387"/>
        <a:ext cx="15398922" cy="712717"/>
      </dsp:txXfrm>
    </dsp:sp>
    <dsp:sp modelId="{16AD964C-E067-4E6D-B2E9-86894111EE21}">
      <dsp:nvSpPr>
        <dsp:cNvPr id="0" name=""/>
        <dsp:cNvSpPr/>
      </dsp:nvSpPr>
      <dsp:spPr>
        <a:xfrm>
          <a:off x="2572023" y="1724427"/>
          <a:ext cx="17221374" cy="75706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700" b="1" kern="1200" dirty="0" smtClean="0">
              <a:solidFill>
                <a:srgbClr val="F57E0A"/>
              </a:solidFill>
            </a:rPr>
            <a:t>314 Empresas Privadas</a:t>
          </a:r>
          <a:r>
            <a:rPr lang="es-CO" sz="2700" kern="1200" dirty="0" smtClean="0">
              <a:solidFill>
                <a:srgbClr val="F57E0A"/>
              </a:solidFill>
            </a:rPr>
            <a:t>: 51% Grandes, 25% Medianas y 23% Pequeñas</a:t>
          </a:r>
        </a:p>
      </dsp:txBody>
      <dsp:txXfrm>
        <a:off x="2594197" y="1746601"/>
        <a:ext cx="15398922" cy="712717"/>
      </dsp:txXfrm>
    </dsp:sp>
    <dsp:sp modelId="{9D3009D3-7546-485C-AE4A-CC37749B2FBA}">
      <dsp:nvSpPr>
        <dsp:cNvPr id="0" name=""/>
        <dsp:cNvSpPr/>
      </dsp:nvSpPr>
      <dsp:spPr>
        <a:xfrm>
          <a:off x="3858035" y="2586640"/>
          <a:ext cx="17221374" cy="75706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700" b="1" kern="1200" dirty="0" smtClean="0">
              <a:solidFill>
                <a:srgbClr val="F57E0A"/>
              </a:solidFill>
            </a:rPr>
            <a:t>44 Entidades públicas (del ordena nacional y territorial)</a:t>
          </a:r>
        </a:p>
      </dsp:txBody>
      <dsp:txXfrm>
        <a:off x="3880209" y="2608814"/>
        <a:ext cx="15398922" cy="712717"/>
      </dsp:txXfrm>
    </dsp:sp>
    <dsp:sp modelId="{F49FCA9A-A822-432A-9C93-E1B2A856A184}">
      <dsp:nvSpPr>
        <dsp:cNvPr id="0" name=""/>
        <dsp:cNvSpPr/>
      </dsp:nvSpPr>
      <dsp:spPr>
        <a:xfrm>
          <a:off x="5144047" y="3448854"/>
          <a:ext cx="17221374" cy="75706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s-ES" altLang="es-CO" sz="2700" b="1" i="0" u="none" strike="noStrike" kern="1200" cap="none" normalizeH="0" baseline="0" dirty="0" smtClean="0">
              <a:ln>
                <a:noFill/>
              </a:ln>
              <a:solidFill>
                <a:srgbClr val="F57E0A"/>
              </a:solidFill>
              <a:effectLst/>
              <a:latin typeface="+mn-lt"/>
              <a:cs typeface="Arial" pitchFamily="34" charset="0"/>
            </a:rPr>
            <a:t>403 funcionarios públicos (</a:t>
          </a:r>
          <a:r>
            <a:rPr kumimoji="0" lang="es-ES" altLang="es-CO" sz="2700" b="1" i="0" u="none" strike="noStrike" kern="1200" cap="none" normalizeH="0" dirty="0" smtClean="0">
              <a:ln>
                <a:noFill/>
              </a:ln>
              <a:solidFill>
                <a:srgbClr val="F57E0A"/>
              </a:solidFill>
              <a:effectLst/>
              <a:latin typeface="+mn-lt"/>
              <a:cs typeface="Arial" pitchFamily="34" charset="0"/>
            </a:rPr>
            <a:t>judicial) </a:t>
          </a:r>
          <a:r>
            <a:rPr kumimoji="0" lang="es-ES" altLang="es-CO" sz="2700" b="0" i="0" u="none" strike="noStrike" kern="1200" cap="none" normalizeH="0" dirty="0" smtClean="0">
              <a:ln>
                <a:noFill/>
              </a:ln>
              <a:solidFill>
                <a:srgbClr val="F57E0A"/>
              </a:solidFill>
              <a:effectLst/>
              <a:latin typeface="+mn-lt"/>
              <a:cs typeface="Arial" pitchFamily="34" charset="0"/>
            </a:rPr>
            <a:t>fueron capacitados  en </a:t>
          </a:r>
          <a:r>
            <a:rPr kumimoji="0" lang="es-ES" altLang="es-CO" sz="2700" b="0" i="0" u="none" strike="noStrike" kern="1200" cap="none" normalizeH="0" baseline="0" dirty="0" smtClean="0">
              <a:ln>
                <a:noFill/>
              </a:ln>
              <a:solidFill>
                <a:srgbClr val="F57E0A"/>
              </a:solidFill>
              <a:effectLst/>
              <a:latin typeface="+mn-lt"/>
              <a:cs typeface="Arial" pitchFamily="34" charset="0"/>
            </a:rPr>
            <a:t>técnicas y mejores prácticas para investigar y resolver delitos relacionados con corrupción.</a:t>
          </a:r>
          <a:endParaRPr lang="es-CO" sz="2700" b="1" kern="1200" dirty="0" smtClean="0">
            <a:solidFill>
              <a:srgbClr val="F57E0A"/>
            </a:solidFill>
            <a:latin typeface="+mn-lt"/>
          </a:endParaRPr>
        </a:p>
      </dsp:txBody>
      <dsp:txXfrm>
        <a:off x="5166221" y="3471028"/>
        <a:ext cx="15398922" cy="712717"/>
      </dsp:txXfrm>
    </dsp:sp>
    <dsp:sp modelId="{6270F411-2D8A-4C12-9AAE-02173C3889DF}">
      <dsp:nvSpPr>
        <dsp:cNvPr id="0" name=""/>
        <dsp:cNvSpPr/>
      </dsp:nvSpPr>
      <dsp:spPr>
        <a:xfrm>
          <a:off x="16729282" y="553078"/>
          <a:ext cx="492092" cy="492092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2700" kern="1200">
            <a:solidFill>
              <a:srgbClr val="F57E0A"/>
            </a:solidFill>
          </a:endParaRPr>
        </a:p>
      </dsp:txBody>
      <dsp:txXfrm>
        <a:off x="16840003" y="553078"/>
        <a:ext cx="270650" cy="370299"/>
      </dsp:txXfrm>
    </dsp:sp>
    <dsp:sp modelId="{473F8E99-8A26-48DA-9AAE-A008C145706B}">
      <dsp:nvSpPr>
        <dsp:cNvPr id="0" name=""/>
        <dsp:cNvSpPr/>
      </dsp:nvSpPr>
      <dsp:spPr>
        <a:xfrm>
          <a:off x="18015294" y="1415292"/>
          <a:ext cx="492092" cy="492092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2700" kern="1200">
            <a:solidFill>
              <a:srgbClr val="F57E0A"/>
            </a:solidFill>
          </a:endParaRPr>
        </a:p>
      </dsp:txBody>
      <dsp:txXfrm>
        <a:off x="18126015" y="1415292"/>
        <a:ext cx="270650" cy="370299"/>
      </dsp:txXfrm>
    </dsp:sp>
    <dsp:sp modelId="{2AC4544A-35EE-4E30-91E5-0449CBC6E14D}">
      <dsp:nvSpPr>
        <dsp:cNvPr id="0" name=""/>
        <dsp:cNvSpPr/>
      </dsp:nvSpPr>
      <dsp:spPr>
        <a:xfrm>
          <a:off x="19301305" y="2264887"/>
          <a:ext cx="492092" cy="492092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2700" kern="1200">
            <a:solidFill>
              <a:srgbClr val="F57E0A"/>
            </a:solidFill>
          </a:endParaRPr>
        </a:p>
      </dsp:txBody>
      <dsp:txXfrm>
        <a:off x="19412026" y="2264887"/>
        <a:ext cx="270650" cy="370299"/>
      </dsp:txXfrm>
    </dsp:sp>
    <dsp:sp modelId="{C046A331-7D8E-4ACB-AD24-39885620941A}">
      <dsp:nvSpPr>
        <dsp:cNvPr id="0" name=""/>
        <dsp:cNvSpPr/>
      </dsp:nvSpPr>
      <dsp:spPr>
        <a:xfrm>
          <a:off x="20587317" y="3135513"/>
          <a:ext cx="492092" cy="492092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2700" kern="1200">
            <a:solidFill>
              <a:srgbClr val="F57E0A"/>
            </a:solidFill>
          </a:endParaRPr>
        </a:p>
      </dsp:txBody>
      <dsp:txXfrm>
        <a:off x="20698038" y="3135513"/>
        <a:ext cx="270650" cy="3702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9BEA5D-A7E2-4EED-9BD5-7710EC958DD1}" type="datetimeFigureOut">
              <a:rPr lang="es-CO" smtClean="0"/>
              <a:t>14/07/2017</a:t>
            </a:fld>
            <a:endParaRPr lang="es-CO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-1749425" y="685800"/>
            <a:ext cx="103568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5A3352-50DF-4332-87F9-EB60EB1C095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43175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5A3352-50DF-4332-87F9-EB60EB1C095A}" type="slidenum">
              <a:rPr lang="es-CO" smtClean="0"/>
              <a:t>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37347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5A3352-50DF-4332-87F9-EB60EB1C095A}" type="slidenum">
              <a:rPr lang="es-CO" smtClean="0"/>
              <a:t>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86297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5A3352-50DF-4332-87F9-EB60EB1C095A}" type="slidenum">
              <a:rPr lang="es-CO" smtClean="0"/>
              <a:t>20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93615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7021" y="2573773"/>
            <a:ext cx="21272897" cy="17759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54041" y="4694926"/>
            <a:ext cx="17518857" cy="211731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0249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0499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074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0998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124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149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174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199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B3CC-F982-40F9-8DD6-BCC9AFBF44BD}" type="datetime1">
              <a:rPr lang="en-US" smtClean="0"/>
              <a:pPr/>
              <a:t>7/14/2017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7/14/2017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1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8144530" y="331791"/>
            <a:ext cx="5631061" cy="70692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1347" y="331791"/>
            <a:ext cx="16476068" cy="70692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7/14/2017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964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7021" y="2573773"/>
            <a:ext cx="21272897" cy="17759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54041" y="4694926"/>
            <a:ext cx="17518857" cy="211731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0249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0499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074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0998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124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149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174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199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B3CC-F982-40F9-8DD6-BCC9AFBF44B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7/14/2017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8778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2319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956" y="5323986"/>
            <a:ext cx="21272897" cy="1645526"/>
          </a:xfrm>
        </p:spPr>
        <p:txBody>
          <a:bodyPr anchor="t"/>
          <a:lstStyle>
            <a:lvl1pPr algn="l">
              <a:defRPr sz="9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76956" y="3511606"/>
            <a:ext cx="21272897" cy="1812379"/>
          </a:xfrm>
        </p:spPr>
        <p:txBody>
          <a:bodyPr anchor="b"/>
          <a:lstStyle>
            <a:lvl1pPr marL="0" indent="0">
              <a:buNone/>
              <a:defRPr sz="4500">
                <a:solidFill>
                  <a:schemeClr val="tx1">
                    <a:tint val="75000"/>
                  </a:schemeClr>
                </a:solidFill>
              </a:defRPr>
            </a:lvl1pPr>
            <a:lvl2pPr marL="1024951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2049902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3074853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4pPr>
            <a:lvl5pPr marL="4099804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5pPr>
            <a:lvl6pPr marL="5124755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6pPr>
            <a:lvl7pPr marL="6149706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7pPr>
            <a:lvl8pPr marL="7174657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8pPr>
            <a:lvl9pPr marL="8199608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B99-7C3F-4BC3-B7B8-7E1F8C620B2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2366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1347" y="1933205"/>
            <a:ext cx="11053564" cy="5467825"/>
          </a:xfrm>
        </p:spPr>
        <p:txBody>
          <a:bodyPr/>
          <a:lstStyle>
            <a:lvl1pPr>
              <a:defRPr sz="6300"/>
            </a:lvl1pPr>
            <a:lvl2pPr>
              <a:defRPr sz="5400"/>
            </a:lvl2pPr>
            <a:lvl3pPr>
              <a:defRPr sz="45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722027" y="1933205"/>
            <a:ext cx="11053564" cy="5467825"/>
          </a:xfrm>
        </p:spPr>
        <p:txBody>
          <a:bodyPr/>
          <a:lstStyle>
            <a:lvl1pPr>
              <a:defRPr sz="6300"/>
            </a:lvl1pPr>
            <a:lvl2pPr>
              <a:defRPr sz="5400"/>
            </a:lvl2pPr>
            <a:lvl3pPr>
              <a:defRPr sz="45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415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347" y="1854574"/>
            <a:ext cx="11057911" cy="772898"/>
          </a:xfrm>
        </p:spPr>
        <p:txBody>
          <a:bodyPr anchor="b"/>
          <a:lstStyle>
            <a:lvl1pPr marL="0" indent="0">
              <a:buNone/>
              <a:defRPr sz="5400" b="1"/>
            </a:lvl1pPr>
            <a:lvl2pPr marL="1024951" indent="0">
              <a:buNone/>
              <a:defRPr sz="4500" b="1"/>
            </a:lvl2pPr>
            <a:lvl3pPr marL="2049902" indent="0">
              <a:buNone/>
              <a:defRPr sz="4000" b="1"/>
            </a:lvl3pPr>
            <a:lvl4pPr marL="3074853" indent="0">
              <a:buNone/>
              <a:defRPr sz="3600" b="1"/>
            </a:lvl4pPr>
            <a:lvl5pPr marL="4099804" indent="0">
              <a:buNone/>
              <a:defRPr sz="3600" b="1"/>
            </a:lvl5pPr>
            <a:lvl6pPr marL="5124755" indent="0">
              <a:buNone/>
              <a:defRPr sz="3600" b="1"/>
            </a:lvl6pPr>
            <a:lvl7pPr marL="6149706" indent="0">
              <a:buNone/>
              <a:defRPr sz="3600" b="1"/>
            </a:lvl7pPr>
            <a:lvl8pPr marL="7174657" indent="0">
              <a:buNone/>
              <a:defRPr sz="3600" b="1"/>
            </a:lvl8pPr>
            <a:lvl9pPr marL="8199608" indent="0">
              <a:buNone/>
              <a:defRPr sz="3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1347" y="2627471"/>
            <a:ext cx="11057911" cy="4773559"/>
          </a:xfrm>
        </p:spPr>
        <p:txBody>
          <a:bodyPr/>
          <a:lstStyle>
            <a:lvl1pPr>
              <a:defRPr sz="5400"/>
            </a:lvl1pPr>
            <a:lvl2pPr>
              <a:defRPr sz="45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713341" y="1854574"/>
            <a:ext cx="11062254" cy="772898"/>
          </a:xfrm>
        </p:spPr>
        <p:txBody>
          <a:bodyPr anchor="b"/>
          <a:lstStyle>
            <a:lvl1pPr marL="0" indent="0">
              <a:buNone/>
              <a:defRPr sz="5400" b="1"/>
            </a:lvl1pPr>
            <a:lvl2pPr marL="1024951" indent="0">
              <a:buNone/>
              <a:defRPr sz="4500" b="1"/>
            </a:lvl2pPr>
            <a:lvl3pPr marL="2049902" indent="0">
              <a:buNone/>
              <a:defRPr sz="4000" b="1"/>
            </a:lvl3pPr>
            <a:lvl4pPr marL="3074853" indent="0">
              <a:buNone/>
              <a:defRPr sz="3600" b="1"/>
            </a:lvl4pPr>
            <a:lvl5pPr marL="4099804" indent="0">
              <a:buNone/>
              <a:defRPr sz="3600" b="1"/>
            </a:lvl5pPr>
            <a:lvl6pPr marL="5124755" indent="0">
              <a:buNone/>
              <a:defRPr sz="3600" b="1"/>
            </a:lvl6pPr>
            <a:lvl7pPr marL="6149706" indent="0">
              <a:buNone/>
              <a:defRPr sz="3600" b="1"/>
            </a:lvl7pPr>
            <a:lvl8pPr marL="7174657" indent="0">
              <a:buNone/>
              <a:defRPr sz="3600" b="1"/>
            </a:lvl8pPr>
            <a:lvl9pPr marL="8199608" indent="0">
              <a:buNone/>
              <a:defRPr sz="3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713341" y="2627471"/>
            <a:ext cx="11062254" cy="4773559"/>
          </a:xfrm>
        </p:spPr>
        <p:txBody>
          <a:bodyPr/>
          <a:lstStyle>
            <a:lvl1pPr>
              <a:defRPr sz="5400"/>
            </a:lvl1pPr>
            <a:lvl2pPr>
              <a:defRPr sz="45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9817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2293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1320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351" y="329873"/>
            <a:ext cx="8233690" cy="1403875"/>
          </a:xfrm>
        </p:spPr>
        <p:txBody>
          <a:bodyPr anchor="b"/>
          <a:lstStyle>
            <a:lvl1pPr algn="l">
              <a:defRPr sz="4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84837" y="329873"/>
            <a:ext cx="13990754" cy="7071157"/>
          </a:xfrm>
        </p:spPr>
        <p:txBody>
          <a:bodyPr/>
          <a:lstStyle>
            <a:lvl1pPr>
              <a:defRPr sz="7200"/>
            </a:lvl1pPr>
            <a:lvl2pPr>
              <a:defRPr sz="6300"/>
            </a:lvl2pPr>
            <a:lvl3pPr>
              <a:defRPr sz="5400"/>
            </a:lvl3pPr>
            <a:lvl4pPr>
              <a:defRPr sz="4500"/>
            </a:lvl4pPr>
            <a:lvl5pPr>
              <a:defRPr sz="4500"/>
            </a:lvl5pPr>
            <a:lvl6pPr>
              <a:defRPr sz="4500"/>
            </a:lvl6pPr>
            <a:lvl7pPr>
              <a:defRPr sz="4500"/>
            </a:lvl7pPr>
            <a:lvl8pPr>
              <a:defRPr sz="4500"/>
            </a:lvl8pPr>
            <a:lvl9pPr>
              <a:defRPr sz="4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1351" y="1733748"/>
            <a:ext cx="8233690" cy="5667282"/>
          </a:xfrm>
        </p:spPr>
        <p:txBody>
          <a:bodyPr/>
          <a:lstStyle>
            <a:lvl1pPr marL="0" indent="0">
              <a:buNone/>
              <a:defRPr sz="3100"/>
            </a:lvl1pPr>
            <a:lvl2pPr marL="1024951" indent="0">
              <a:buNone/>
              <a:defRPr sz="2700"/>
            </a:lvl2pPr>
            <a:lvl3pPr marL="2049902" indent="0">
              <a:buNone/>
              <a:defRPr sz="2200"/>
            </a:lvl3pPr>
            <a:lvl4pPr marL="3074853" indent="0">
              <a:buNone/>
              <a:defRPr sz="2000"/>
            </a:lvl4pPr>
            <a:lvl5pPr marL="4099804" indent="0">
              <a:buNone/>
              <a:defRPr sz="2000"/>
            </a:lvl5pPr>
            <a:lvl6pPr marL="5124755" indent="0">
              <a:buNone/>
              <a:defRPr sz="2000"/>
            </a:lvl6pPr>
            <a:lvl7pPr marL="6149706" indent="0">
              <a:buNone/>
              <a:defRPr sz="2000"/>
            </a:lvl7pPr>
            <a:lvl8pPr marL="7174657" indent="0">
              <a:buNone/>
              <a:defRPr sz="2000"/>
            </a:lvl8pPr>
            <a:lvl9pPr marL="8199608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srgbClr val="9BBB59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677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7/14/2017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5455" y="5799614"/>
            <a:ext cx="15016163" cy="684678"/>
          </a:xfrm>
        </p:spPr>
        <p:txBody>
          <a:bodyPr anchor="b"/>
          <a:lstStyle>
            <a:lvl1pPr algn="l">
              <a:defRPr sz="4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905455" y="740295"/>
            <a:ext cx="15016163" cy="4971098"/>
          </a:xfrm>
        </p:spPr>
        <p:txBody>
          <a:bodyPr/>
          <a:lstStyle>
            <a:lvl1pPr marL="0" indent="0">
              <a:buNone/>
              <a:defRPr sz="7200"/>
            </a:lvl1pPr>
            <a:lvl2pPr marL="1024951" indent="0">
              <a:buNone/>
              <a:defRPr sz="6300"/>
            </a:lvl2pPr>
            <a:lvl3pPr marL="2049902" indent="0">
              <a:buNone/>
              <a:defRPr sz="5400"/>
            </a:lvl3pPr>
            <a:lvl4pPr marL="3074853" indent="0">
              <a:buNone/>
              <a:defRPr sz="4500"/>
            </a:lvl4pPr>
            <a:lvl5pPr marL="4099804" indent="0">
              <a:buNone/>
              <a:defRPr sz="4500"/>
            </a:lvl5pPr>
            <a:lvl6pPr marL="5124755" indent="0">
              <a:buNone/>
              <a:defRPr sz="4500"/>
            </a:lvl6pPr>
            <a:lvl7pPr marL="6149706" indent="0">
              <a:buNone/>
              <a:defRPr sz="4500"/>
            </a:lvl7pPr>
            <a:lvl8pPr marL="7174657" indent="0">
              <a:buNone/>
              <a:defRPr sz="4500"/>
            </a:lvl8pPr>
            <a:lvl9pPr marL="8199608" indent="0">
              <a:buNone/>
              <a:defRPr sz="4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05455" y="6484292"/>
            <a:ext cx="15016163" cy="972355"/>
          </a:xfrm>
        </p:spPr>
        <p:txBody>
          <a:bodyPr/>
          <a:lstStyle>
            <a:lvl1pPr marL="0" indent="0">
              <a:buNone/>
              <a:defRPr sz="3100"/>
            </a:lvl1pPr>
            <a:lvl2pPr marL="1024951" indent="0">
              <a:buNone/>
              <a:defRPr sz="2700"/>
            </a:lvl2pPr>
            <a:lvl3pPr marL="2049902" indent="0">
              <a:buNone/>
              <a:defRPr sz="2200"/>
            </a:lvl3pPr>
            <a:lvl4pPr marL="3074853" indent="0">
              <a:buNone/>
              <a:defRPr sz="2000"/>
            </a:lvl4pPr>
            <a:lvl5pPr marL="4099804" indent="0">
              <a:buNone/>
              <a:defRPr sz="2000"/>
            </a:lvl5pPr>
            <a:lvl6pPr marL="5124755" indent="0">
              <a:buNone/>
              <a:defRPr sz="2000"/>
            </a:lvl6pPr>
            <a:lvl7pPr marL="6149706" indent="0">
              <a:buNone/>
              <a:defRPr sz="2000"/>
            </a:lvl7pPr>
            <a:lvl8pPr marL="7174657" indent="0">
              <a:buNone/>
              <a:defRPr sz="2000"/>
            </a:lvl8pPr>
            <a:lvl9pPr marL="8199608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0151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4283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8144530" y="331791"/>
            <a:ext cx="5631061" cy="70692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1347" y="331791"/>
            <a:ext cx="16476068" cy="70692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5440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7021" y="2573773"/>
            <a:ext cx="21272897" cy="17759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54041" y="4694926"/>
            <a:ext cx="17518857" cy="211731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0249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0499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074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0998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124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149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174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199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B3CC-F982-40F9-8DD6-BCC9AFBF44BD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7/14/2017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32650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7/14/2017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51604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956" y="5323986"/>
            <a:ext cx="21272897" cy="1645526"/>
          </a:xfrm>
        </p:spPr>
        <p:txBody>
          <a:bodyPr anchor="t"/>
          <a:lstStyle>
            <a:lvl1pPr algn="l">
              <a:defRPr sz="9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76956" y="3511606"/>
            <a:ext cx="21272897" cy="1812379"/>
          </a:xfrm>
        </p:spPr>
        <p:txBody>
          <a:bodyPr anchor="b"/>
          <a:lstStyle>
            <a:lvl1pPr marL="0" indent="0">
              <a:buNone/>
              <a:defRPr sz="4500">
                <a:solidFill>
                  <a:schemeClr val="tx1">
                    <a:tint val="75000"/>
                  </a:schemeClr>
                </a:solidFill>
              </a:defRPr>
            </a:lvl1pPr>
            <a:lvl2pPr marL="1024951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2049902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3074853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4pPr>
            <a:lvl5pPr marL="4099804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5pPr>
            <a:lvl6pPr marL="5124755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6pPr>
            <a:lvl7pPr marL="6149706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7pPr>
            <a:lvl8pPr marL="7174657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8pPr>
            <a:lvl9pPr marL="8199608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B99-7C3F-4BC3-B7B8-7E1F8C620B24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7/14/2017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7876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1347" y="1933205"/>
            <a:ext cx="11053564" cy="5467825"/>
          </a:xfrm>
        </p:spPr>
        <p:txBody>
          <a:bodyPr/>
          <a:lstStyle>
            <a:lvl1pPr>
              <a:defRPr sz="6300"/>
            </a:lvl1pPr>
            <a:lvl2pPr>
              <a:defRPr sz="5400"/>
            </a:lvl2pPr>
            <a:lvl3pPr>
              <a:defRPr sz="45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722027" y="1933205"/>
            <a:ext cx="11053564" cy="5467825"/>
          </a:xfrm>
        </p:spPr>
        <p:txBody>
          <a:bodyPr/>
          <a:lstStyle>
            <a:lvl1pPr>
              <a:defRPr sz="6300"/>
            </a:lvl1pPr>
            <a:lvl2pPr>
              <a:defRPr sz="5400"/>
            </a:lvl2pPr>
            <a:lvl3pPr>
              <a:defRPr sz="45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7/14/2017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92796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347" y="1854574"/>
            <a:ext cx="11057911" cy="772898"/>
          </a:xfrm>
        </p:spPr>
        <p:txBody>
          <a:bodyPr anchor="b"/>
          <a:lstStyle>
            <a:lvl1pPr marL="0" indent="0">
              <a:buNone/>
              <a:defRPr sz="5400" b="1"/>
            </a:lvl1pPr>
            <a:lvl2pPr marL="1024951" indent="0">
              <a:buNone/>
              <a:defRPr sz="4500" b="1"/>
            </a:lvl2pPr>
            <a:lvl3pPr marL="2049902" indent="0">
              <a:buNone/>
              <a:defRPr sz="4000" b="1"/>
            </a:lvl3pPr>
            <a:lvl4pPr marL="3074853" indent="0">
              <a:buNone/>
              <a:defRPr sz="3600" b="1"/>
            </a:lvl4pPr>
            <a:lvl5pPr marL="4099804" indent="0">
              <a:buNone/>
              <a:defRPr sz="3600" b="1"/>
            </a:lvl5pPr>
            <a:lvl6pPr marL="5124755" indent="0">
              <a:buNone/>
              <a:defRPr sz="3600" b="1"/>
            </a:lvl6pPr>
            <a:lvl7pPr marL="6149706" indent="0">
              <a:buNone/>
              <a:defRPr sz="3600" b="1"/>
            </a:lvl7pPr>
            <a:lvl8pPr marL="7174657" indent="0">
              <a:buNone/>
              <a:defRPr sz="3600" b="1"/>
            </a:lvl8pPr>
            <a:lvl9pPr marL="8199608" indent="0">
              <a:buNone/>
              <a:defRPr sz="3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1347" y="2627471"/>
            <a:ext cx="11057911" cy="4773559"/>
          </a:xfrm>
        </p:spPr>
        <p:txBody>
          <a:bodyPr/>
          <a:lstStyle>
            <a:lvl1pPr>
              <a:defRPr sz="5400"/>
            </a:lvl1pPr>
            <a:lvl2pPr>
              <a:defRPr sz="45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713341" y="1854574"/>
            <a:ext cx="11062254" cy="772898"/>
          </a:xfrm>
        </p:spPr>
        <p:txBody>
          <a:bodyPr anchor="b"/>
          <a:lstStyle>
            <a:lvl1pPr marL="0" indent="0">
              <a:buNone/>
              <a:defRPr sz="5400" b="1"/>
            </a:lvl1pPr>
            <a:lvl2pPr marL="1024951" indent="0">
              <a:buNone/>
              <a:defRPr sz="4500" b="1"/>
            </a:lvl2pPr>
            <a:lvl3pPr marL="2049902" indent="0">
              <a:buNone/>
              <a:defRPr sz="4000" b="1"/>
            </a:lvl3pPr>
            <a:lvl4pPr marL="3074853" indent="0">
              <a:buNone/>
              <a:defRPr sz="3600" b="1"/>
            </a:lvl4pPr>
            <a:lvl5pPr marL="4099804" indent="0">
              <a:buNone/>
              <a:defRPr sz="3600" b="1"/>
            </a:lvl5pPr>
            <a:lvl6pPr marL="5124755" indent="0">
              <a:buNone/>
              <a:defRPr sz="3600" b="1"/>
            </a:lvl6pPr>
            <a:lvl7pPr marL="6149706" indent="0">
              <a:buNone/>
              <a:defRPr sz="3600" b="1"/>
            </a:lvl7pPr>
            <a:lvl8pPr marL="7174657" indent="0">
              <a:buNone/>
              <a:defRPr sz="3600" b="1"/>
            </a:lvl8pPr>
            <a:lvl9pPr marL="8199608" indent="0">
              <a:buNone/>
              <a:defRPr sz="3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713341" y="2627471"/>
            <a:ext cx="11062254" cy="4773559"/>
          </a:xfrm>
        </p:spPr>
        <p:txBody>
          <a:bodyPr/>
          <a:lstStyle>
            <a:lvl1pPr>
              <a:defRPr sz="5400"/>
            </a:lvl1pPr>
            <a:lvl2pPr>
              <a:defRPr sz="45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7/14/2017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63640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7/14/2017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23248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7/14/2017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8612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956" y="5323986"/>
            <a:ext cx="21272897" cy="1645526"/>
          </a:xfrm>
        </p:spPr>
        <p:txBody>
          <a:bodyPr anchor="t"/>
          <a:lstStyle>
            <a:lvl1pPr algn="l">
              <a:defRPr sz="9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76956" y="3511606"/>
            <a:ext cx="21272897" cy="1812379"/>
          </a:xfrm>
        </p:spPr>
        <p:txBody>
          <a:bodyPr anchor="b"/>
          <a:lstStyle>
            <a:lvl1pPr marL="0" indent="0">
              <a:buNone/>
              <a:defRPr sz="4500">
                <a:solidFill>
                  <a:schemeClr val="tx1">
                    <a:tint val="75000"/>
                  </a:schemeClr>
                </a:solidFill>
              </a:defRPr>
            </a:lvl1pPr>
            <a:lvl2pPr marL="1024951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2049902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3074853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4pPr>
            <a:lvl5pPr marL="4099804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5pPr>
            <a:lvl6pPr marL="5124755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6pPr>
            <a:lvl7pPr marL="6149706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7pPr>
            <a:lvl8pPr marL="7174657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8pPr>
            <a:lvl9pPr marL="8199608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B99-7C3F-4BC3-B7B8-7E1F8C620B24}" type="datetime1">
              <a:rPr lang="en-US" smtClean="0"/>
              <a:pPr/>
              <a:t>7/14/2017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351" y="329873"/>
            <a:ext cx="8233690" cy="1403875"/>
          </a:xfrm>
        </p:spPr>
        <p:txBody>
          <a:bodyPr anchor="b"/>
          <a:lstStyle>
            <a:lvl1pPr algn="l">
              <a:defRPr sz="4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84837" y="329873"/>
            <a:ext cx="13990754" cy="7071157"/>
          </a:xfrm>
        </p:spPr>
        <p:txBody>
          <a:bodyPr/>
          <a:lstStyle>
            <a:lvl1pPr>
              <a:defRPr sz="7200"/>
            </a:lvl1pPr>
            <a:lvl2pPr>
              <a:defRPr sz="6300"/>
            </a:lvl2pPr>
            <a:lvl3pPr>
              <a:defRPr sz="5400"/>
            </a:lvl3pPr>
            <a:lvl4pPr>
              <a:defRPr sz="4500"/>
            </a:lvl4pPr>
            <a:lvl5pPr>
              <a:defRPr sz="4500"/>
            </a:lvl5pPr>
            <a:lvl6pPr>
              <a:defRPr sz="4500"/>
            </a:lvl6pPr>
            <a:lvl7pPr>
              <a:defRPr sz="4500"/>
            </a:lvl7pPr>
            <a:lvl8pPr>
              <a:defRPr sz="4500"/>
            </a:lvl8pPr>
            <a:lvl9pPr>
              <a:defRPr sz="4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1351" y="1733748"/>
            <a:ext cx="8233690" cy="5667282"/>
          </a:xfrm>
        </p:spPr>
        <p:txBody>
          <a:bodyPr/>
          <a:lstStyle>
            <a:lvl1pPr marL="0" indent="0">
              <a:buNone/>
              <a:defRPr sz="3100"/>
            </a:lvl1pPr>
            <a:lvl2pPr marL="1024951" indent="0">
              <a:buNone/>
              <a:defRPr sz="2700"/>
            </a:lvl2pPr>
            <a:lvl3pPr marL="2049902" indent="0">
              <a:buNone/>
              <a:defRPr sz="2200"/>
            </a:lvl3pPr>
            <a:lvl4pPr marL="3074853" indent="0">
              <a:buNone/>
              <a:defRPr sz="2000"/>
            </a:lvl4pPr>
            <a:lvl5pPr marL="4099804" indent="0">
              <a:buNone/>
              <a:defRPr sz="2000"/>
            </a:lvl5pPr>
            <a:lvl6pPr marL="5124755" indent="0">
              <a:buNone/>
              <a:defRPr sz="2000"/>
            </a:lvl6pPr>
            <a:lvl7pPr marL="6149706" indent="0">
              <a:buNone/>
              <a:defRPr sz="2000"/>
            </a:lvl7pPr>
            <a:lvl8pPr marL="7174657" indent="0">
              <a:buNone/>
              <a:defRPr sz="2000"/>
            </a:lvl8pPr>
            <a:lvl9pPr marL="8199608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7/14/2017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 dirty="0">
              <a:solidFill>
                <a:srgbClr val="9BBB59">
                  <a:shade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23991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5455" y="5799614"/>
            <a:ext cx="15016163" cy="684678"/>
          </a:xfrm>
        </p:spPr>
        <p:txBody>
          <a:bodyPr anchor="b"/>
          <a:lstStyle>
            <a:lvl1pPr algn="l">
              <a:defRPr sz="4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905455" y="740295"/>
            <a:ext cx="15016163" cy="4971098"/>
          </a:xfrm>
        </p:spPr>
        <p:txBody>
          <a:bodyPr/>
          <a:lstStyle>
            <a:lvl1pPr marL="0" indent="0">
              <a:buNone/>
              <a:defRPr sz="7200"/>
            </a:lvl1pPr>
            <a:lvl2pPr marL="1024951" indent="0">
              <a:buNone/>
              <a:defRPr sz="6300"/>
            </a:lvl2pPr>
            <a:lvl3pPr marL="2049902" indent="0">
              <a:buNone/>
              <a:defRPr sz="5400"/>
            </a:lvl3pPr>
            <a:lvl4pPr marL="3074853" indent="0">
              <a:buNone/>
              <a:defRPr sz="4500"/>
            </a:lvl4pPr>
            <a:lvl5pPr marL="4099804" indent="0">
              <a:buNone/>
              <a:defRPr sz="4500"/>
            </a:lvl5pPr>
            <a:lvl6pPr marL="5124755" indent="0">
              <a:buNone/>
              <a:defRPr sz="4500"/>
            </a:lvl6pPr>
            <a:lvl7pPr marL="6149706" indent="0">
              <a:buNone/>
              <a:defRPr sz="4500"/>
            </a:lvl7pPr>
            <a:lvl8pPr marL="7174657" indent="0">
              <a:buNone/>
              <a:defRPr sz="4500"/>
            </a:lvl8pPr>
            <a:lvl9pPr marL="8199608" indent="0">
              <a:buNone/>
              <a:defRPr sz="4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05455" y="6484292"/>
            <a:ext cx="15016163" cy="972355"/>
          </a:xfrm>
        </p:spPr>
        <p:txBody>
          <a:bodyPr/>
          <a:lstStyle>
            <a:lvl1pPr marL="0" indent="0">
              <a:buNone/>
              <a:defRPr sz="3100"/>
            </a:lvl1pPr>
            <a:lvl2pPr marL="1024951" indent="0">
              <a:buNone/>
              <a:defRPr sz="2700"/>
            </a:lvl2pPr>
            <a:lvl3pPr marL="2049902" indent="0">
              <a:buNone/>
              <a:defRPr sz="2200"/>
            </a:lvl3pPr>
            <a:lvl4pPr marL="3074853" indent="0">
              <a:buNone/>
              <a:defRPr sz="2000"/>
            </a:lvl4pPr>
            <a:lvl5pPr marL="4099804" indent="0">
              <a:buNone/>
              <a:defRPr sz="2000"/>
            </a:lvl5pPr>
            <a:lvl6pPr marL="5124755" indent="0">
              <a:buNone/>
              <a:defRPr sz="2000"/>
            </a:lvl6pPr>
            <a:lvl7pPr marL="6149706" indent="0">
              <a:buNone/>
              <a:defRPr sz="2000"/>
            </a:lvl7pPr>
            <a:lvl8pPr marL="7174657" indent="0">
              <a:buNone/>
              <a:defRPr sz="2000"/>
            </a:lvl8pPr>
            <a:lvl9pPr marL="8199608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7/14/2017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92480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7/14/2017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42361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8144530" y="331791"/>
            <a:ext cx="5631061" cy="70692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1347" y="331791"/>
            <a:ext cx="16476068" cy="70692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7/14/2017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17177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7021" y="2573773"/>
            <a:ext cx="21272897" cy="17759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54041" y="4694926"/>
            <a:ext cx="17518857" cy="211731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0249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0499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074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0998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124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149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174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199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B3CC-F982-40F9-8DD6-BCC9AFBF44BD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7/14/2017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78678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7/14/2017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41227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956" y="5323986"/>
            <a:ext cx="21272897" cy="1645526"/>
          </a:xfrm>
        </p:spPr>
        <p:txBody>
          <a:bodyPr anchor="t"/>
          <a:lstStyle>
            <a:lvl1pPr algn="l">
              <a:defRPr sz="9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76956" y="3511606"/>
            <a:ext cx="21272897" cy="1812379"/>
          </a:xfrm>
        </p:spPr>
        <p:txBody>
          <a:bodyPr anchor="b"/>
          <a:lstStyle>
            <a:lvl1pPr marL="0" indent="0">
              <a:buNone/>
              <a:defRPr sz="4500">
                <a:solidFill>
                  <a:schemeClr val="tx1">
                    <a:tint val="75000"/>
                  </a:schemeClr>
                </a:solidFill>
              </a:defRPr>
            </a:lvl1pPr>
            <a:lvl2pPr marL="1024951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2049902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3074853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4pPr>
            <a:lvl5pPr marL="4099804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5pPr>
            <a:lvl6pPr marL="5124755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6pPr>
            <a:lvl7pPr marL="6149706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7pPr>
            <a:lvl8pPr marL="7174657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8pPr>
            <a:lvl9pPr marL="8199608" indent="0">
              <a:buNone/>
              <a:defRPr sz="3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B99-7C3F-4BC3-B7B8-7E1F8C620B24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7/14/2017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08574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1347" y="1933205"/>
            <a:ext cx="11053564" cy="5467825"/>
          </a:xfrm>
        </p:spPr>
        <p:txBody>
          <a:bodyPr/>
          <a:lstStyle>
            <a:lvl1pPr>
              <a:defRPr sz="6300"/>
            </a:lvl1pPr>
            <a:lvl2pPr>
              <a:defRPr sz="5400"/>
            </a:lvl2pPr>
            <a:lvl3pPr>
              <a:defRPr sz="45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722027" y="1933205"/>
            <a:ext cx="11053564" cy="5467825"/>
          </a:xfrm>
        </p:spPr>
        <p:txBody>
          <a:bodyPr/>
          <a:lstStyle>
            <a:lvl1pPr>
              <a:defRPr sz="6300"/>
            </a:lvl1pPr>
            <a:lvl2pPr>
              <a:defRPr sz="5400"/>
            </a:lvl2pPr>
            <a:lvl3pPr>
              <a:defRPr sz="45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7/14/2017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05888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347" y="1854574"/>
            <a:ext cx="11057911" cy="772898"/>
          </a:xfrm>
        </p:spPr>
        <p:txBody>
          <a:bodyPr anchor="b"/>
          <a:lstStyle>
            <a:lvl1pPr marL="0" indent="0">
              <a:buNone/>
              <a:defRPr sz="5400" b="1"/>
            </a:lvl1pPr>
            <a:lvl2pPr marL="1024951" indent="0">
              <a:buNone/>
              <a:defRPr sz="4500" b="1"/>
            </a:lvl2pPr>
            <a:lvl3pPr marL="2049902" indent="0">
              <a:buNone/>
              <a:defRPr sz="4000" b="1"/>
            </a:lvl3pPr>
            <a:lvl4pPr marL="3074853" indent="0">
              <a:buNone/>
              <a:defRPr sz="3600" b="1"/>
            </a:lvl4pPr>
            <a:lvl5pPr marL="4099804" indent="0">
              <a:buNone/>
              <a:defRPr sz="3600" b="1"/>
            </a:lvl5pPr>
            <a:lvl6pPr marL="5124755" indent="0">
              <a:buNone/>
              <a:defRPr sz="3600" b="1"/>
            </a:lvl6pPr>
            <a:lvl7pPr marL="6149706" indent="0">
              <a:buNone/>
              <a:defRPr sz="3600" b="1"/>
            </a:lvl7pPr>
            <a:lvl8pPr marL="7174657" indent="0">
              <a:buNone/>
              <a:defRPr sz="3600" b="1"/>
            </a:lvl8pPr>
            <a:lvl9pPr marL="8199608" indent="0">
              <a:buNone/>
              <a:defRPr sz="3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1347" y="2627471"/>
            <a:ext cx="11057911" cy="4773559"/>
          </a:xfrm>
        </p:spPr>
        <p:txBody>
          <a:bodyPr/>
          <a:lstStyle>
            <a:lvl1pPr>
              <a:defRPr sz="5400"/>
            </a:lvl1pPr>
            <a:lvl2pPr>
              <a:defRPr sz="45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713341" y="1854574"/>
            <a:ext cx="11062254" cy="772898"/>
          </a:xfrm>
        </p:spPr>
        <p:txBody>
          <a:bodyPr anchor="b"/>
          <a:lstStyle>
            <a:lvl1pPr marL="0" indent="0">
              <a:buNone/>
              <a:defRPr sz="5400" b="1"/>
            </a:lvl1pPr>
            <a:lvl2pPr marL="1024951" indent="0">
              <a:buNone/>
              <a:defRPr sz="4500" b="1"/>
            </a:lvl2pPr>
            <a:lvl3pPr marL="2049902" indent="0">
              <a:buNone/>
              <a:defRPr sz="4000" b="1"/>
            </a:lvl3pPr>
            <a:lvl4pPr marL="3074853" indent="0">
              <a:buNone/>
              <a:defRPr sz="3600" b="1"/>
            </a:lvl4pPr>
            <a:lvl5pPr marL="4099804" indent="0">
              <a:buNone/>
              <a:defRPr sz="3600" b="1"/>
            </a:lvl5pPr>
            <a:lvl6pPr marL="5124755" indent="0">
              <a:buNone/>
              <a:defRPr sz="3600" b="1"/>
            </a:lvl6pPr>
            <a:lvl7pPr marL="6149706" indent="0">
              <a:buNone/>
              <a:defRPr sz="3600" b="1"/>
            </a:lvl7pPr>
            <a:lvl8pPr marL="7174657" indent="0">
              <a:buNone/>
              <a:defRPr sz="3600" b="1"/>
            </a:lvl8pPr>
            <a:lvl9pPr marL="8199608" indent="0">
              <a:buNone/>
              <a:defRPr sz="3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713341" y="2627471"/>
            <a:ext cx="11062254" cy="4773559"/>
          </a:xfrm>
        </p:spPr>
        <p:txBody>
          <a:bodyPr/>
          <a:lstStyle>
            <a:lvl1pPr>
              <a:defRPr sz="5400"/>
            </a:lvl1pPr>
            <a:lvl2pPr>
              <a:defRPr sz="45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7/14/2017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87261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7/14/2017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8221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1347" y="1933205"/>
            <a:ext cx="11053564" cy="5467825"/>
          </a:xfrm>
        </p:spPr>
        <p:txBody>
          <a:bodyPr/>
          <a:lstStyle>
            <a:lvl1pPr>
              <a:defRPr sz="6300"/>
            </a:lvl1pPr>
            <a:lvl2pPr>
              <a:defRPr sz="5400"/>
            </a:lvl2pPr>
            <a:lvl3pPr>
              <a:defRPr sz="45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722027" y="1933205"/>
            <a:ext cx="11053564" cy="5467825"/>
          </a:xfrm>
        </p:spPr>
        <p:txBody>
          <a:bodyPr/>
          <a:lstStyle>
            <a:lvl1pPr>
              <a:defRPr sz="6300"/>
            </a:lvl1pPr>
            <a:lvl2pPr>
              <a:defRPr sz="5400"/>
            </a:lvl2pPr>
            <a:lvl3pPr>
              <a:defRPr sz="45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7/14/2017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7/14/2017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25836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351" y="329873"/>
            <a:ext cx="8233690" cy="1403875"/>
          </a:xfrm>
        </p:spPr>
        <p:txBody>
          <a:bodyPr anchor="b"/>
          <a:lstStyle>
            <a:lvl1pPr algn="l">
              <a:defRPr sz="4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84837" y="329873"/>
            <a:ext cx="13990754" cy="7071157"/>
          </a:xfrm>
        </p:spPr>
        <p:txBody>
          <a:bodyPr/>
          <a:lstStyle>
            <a:lvl1pPr>
              <a:defRPr sz="7200"/>
            </a:lvl1pPr>
            <a:lvl2pPr>
              <a:defRPr sz="6300"/>
            </a:lvl2pPr>
            <a:lvl3pPr>
              <a:defRPr sz="5400"/>
            </a:lvl3pPr>
            <a:lvl4pPr>
              <a:defRPr sz="4500"/>
            </a:lvl4pPr>
            <a:lvl5pPr>
              <a:defRPr sz="4500"/>
            </a:lvl5pPr>
            <a:lvl6pPr>
              <a:defRPr sz="4500"/>
            </a:lvl6pPr>
            <a:lvl7pPr>
              <a:defRPr sz="4500"/>
            </a:lvl7pPr>
            <a:lvl8pPr>
              <a:defRPr sz="4500"/>
            </a:lvl8pPr>
            <a:lvl9pPr>
              <a:defRPr sz="4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1351" y="1733748"/>
            <a:ext cx="8233690" cy="5667282"/>
          </a:xfrm>
        </p:spPr>
        <p:txBody>
          <a:bodyPr/>
          <a:lstStyle>
            <a:lvl1pPr marL="0" indent="0">
              <a:buNone/>
              <a:defRPr sz="3100"/>
            </a:lvl1pPr>
            <a:lvl2pPr marL="1024951" indent="0">
              <a:buNone/>
              <a:defRPr sz="2700"/>
            </a:lvl2pPr>
            <a:lvl3pPr marL="2049902" indent="0">
              <a:buNone/>
              <a:defRPr sz="2200"/>
            </a:lvl3pPr>
            <a:lvl4pPr marL="3074853" indent="0">
              <a:buNone/>
              <a:defRPr sz="2000"/>
            </a:lvl4pPr>
            <a:lvl5pPr marL="4099804" indent="0">
              <a:buNone/>
              <a:defRPr sz="2000"/>
            </a:lvl5pPr>
            <a:lvl6pPr marL="5124755" indent="0">
              <a:buNone/>
              <a:defRPr sz="2000"/>
            </a:lvl6pPr>
            <a:lvl7pPr marL="6149706" indent="0">
              <a:buNone/>
              <a:defRPr sz="2000"/>
            </a:lvl7pPr>
            <a:lvl8pPr marL="7174657" indent="0">
              <a:buNone/>
              <a:defRPr sz="2000"/>
            </a:lvl8pPr>
            <a:lvl9pPr marL="8199608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7/14/2017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 dirty="0">
              <a:solidFill>
                <a:srgbClr val="9BBB59">
                  <a:shade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43029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5455" y="5799614"/>
            <a:ext cx="15016163" cy="684678"/>
          </a:xfrm>
        </p:spPr>
        <p:txBody>
          <a:bodyPr anchor="b"/>
          <a:lstStyle>
            <a:lvl1pPr algn="l">
              <a:defRPr sz="4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905455" y="740295"/>
            <a:ext cx="15016163" cy="4971098"/>
          </a:xfrm>
        </p:spPr>
        <p:txBody>
          <a:bodyPr/>
          <a:lstStyle>
            <a:lvl1pPr marL="0" indent="0">
              <a:buNone/>
              <a:defRPr sz="7200"/>
            </a:lvl1pPr>
            <a:lvl2pPr marL="1024951" indent="0">
              <a:buNone/>
              <a:defRPr sz="6300"/>
            </a:lvl2pPr>
            <a:lvl3pPr marL="2049902" indent="0">
              <a:buNone/>
              <a:defRPr sz="5400"/>
            </a:lvl3pPr>
            <a:lvl4pPr marL="3074853" indent="0">
              <a:buNone/>
              <a:defRPr sz="4500"/>
            </a:lvl4pPr>
            <a:lvl5pPr marL="4099804" indent="0">
              <a:buNone/>
              <a:defRPr sz="4500"/>
            </a:lvl5pPr>
            <a:lvl6pPr marL="5124755" indent="0">
              <a:buNone/>
              <a:defRPr sz="4500"/>
            </a:lvl6pPr>
            <a:lvl7pPr marL="6149706" indent="0">
              <a:buNone/>
              <a:defRPr sz="4500"/>
            </a:lvl7pPr>
            <a:lvl8pPr marL="7174657" indent="0">
              <a:buNone/>
              <a:defRPr sz="4500"/>
            </a:lvl8pPr>
            <a:lvl9pPr marL="8199608" indent="0">
              <a:buNone/>
              <a:defRPr sz="4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05455" y="6484292"/>
            <a:ext cx="15016163" cy="972355"/>
          </a:xfrm>
        </p:spPr>
        <p:txBody>
          <a:bodyPr/>
          <a:lstStyle>
            <a:lvl1pPr marL="0" indent="0">
              <a:buNone/>
              <a:defRPr sz="3100"/>
            </a:lvl1pPr>
            <a:lvl2pPr marL="1024951" indent="0">
              <a:buNone/>
              <a:defRPr sz="2700"/>
            </a:lvl2pPr>
            <a:lvl3pPr marL="2049902" indent="0">
              <a:buNone/>
              <a:defRPr sz="2200"/>
            </a:lvl3pPr>
            <a:lvl4pPr marL="3074853" indent="0">
              <a:buNone/>
              <a:defRPr sz="2000"/>
            </a:lvl4pPr>
            <a:lvl5pPr marL="4099804" indent="0">
              <a:buNone/>
              <a:defRPr sz="2000"/>
            </a:lvl5pPr>
            <a:lvl6pPr marL="5124755" indent="0">
              <a:buNone/>
              <a:defRPr sz="2000"/>
            </a:lvl6pPr>
            <a:lvl7pPr marL="6149706" indent="0">
              <a:buNone/>
              <a:defRPr sz="2000"/>
            </a:lvl7pPr>
            <a:lvl8pPr marL="7174657" indent="0">
              <a:buNone/>
              <a:defRPr sz="2000"/>
            </a:lvl8pPr>
            <a:lvl9pPr marL="8199608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7/14/2017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22470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7/14/2017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47616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8144530" y="331791"/>
            <a:ext cx="5631061" cy="70692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1347" y="331791"/>
            <a:ext cx="16476068" cy="70692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7/14/2017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3285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347" y="1854574"/>
            <a:ext cx="11057911" cy="772898"/>
          </a:xfrm>
        </p:spPr>
        <p:txBody>
          <a:bodyPr anchor="b"/>
          <a:lstStyle>
            <a:lvl1pPr marL="0" indent="0">
              <a:buNone/>
              <a:defRPr sz="5400" b="1"/>
            </a:lvl1pPr>
            <a:lvl2pPr marL="1024951" indent="0">
              <a:buNone/>
              <a:defRPr sz="4500" b="1"/>
            </a:lvl2pPr>
            <a:lvl3pPr marL="2049902" indent="0">
              <a:buNone/>
              <a:defRPr sz="4000" b="1"/>
            </a:lvl3pPr>
            <a:lvl4pPr marL="3074853" indent="0">
              <a:buNone/>
              <a:defRPr sz="3600" b="1"/>
            </a:lvl4pPr>
            <a:lvl5pPr marL="4099804" indent="0">
              <a:buNone/>
              <a:defRPr sz="3600" b="1"/>
            </a:lvl5pPr>
            <a:lvl6pPr marL="5124755" indent="0">
              <a:buNone/>
              <a:defRPr sz="3600" b="1"/>
            </a:lvl6pPr>
            <a:lvl7pPr marL="6149706" indent="0">
              <a:buNone/>
              <a:defRPr sz="3600" b="1"/>
            </a:lvl7pPr>
            <a:lvl8pPr marL="7174657" indent="0">
              <a:buNone/>
              <a:defRPr sz="3600" b="1"/>
            </a:lvl8pPr>
            <a:lvl9pPr marL="8199608" indent="0">
              <a:buNone/>
              <a:defRPr sz="3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1347" y="2627471"/>
            <a:ext cx="11057911" cy="4773559"/>
          </a:xfrm>
        </p:spPr>
        <p:txBody>
          <a:bodyPr/>
          <a:lstStyle>
            <a:lvl1pPr>
              <a:defRPr sz="5400"/>
            </a:lvl1pPr>
            <a:lvl2pPr>
              <a:defRPr sz="45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713341" y="1854574"/>
            <a:ext cx="11062254" cy="772898"/>
          </a:xfrm>
        </p:spPr>
        <p:txBody>
          <a:bodyPr anchor="b"/>
          <a:lstStyle>
            <a:lvl1pPr marL="0" indent="0">
              <a:buNone/>
              <a:defRPr sz="5400" b="1"/>
            </a:lvl1pPr>
            <a:lvl2pPr marL="1024951" indent="0">
              <a:buNone/>
              <a:defRPr sz="4500" b="1"/>
            </a:lvl2pPr>
            <a:lvl3pPr marL="2049902" indent="0">
              <a:buNone/>
              <a:defRPr sz="4000" b="1"/>
            </a:lvl3pPr>
            <a:lvl4pPr marL="3074853" indent="0">
              <a:buNone/>
              <a:defRPr sz="3600" b="1"/>
            </a:lvl4pPr>
            <a:lvl5pPr marL="4099804" indent="0">
              <a:buNone/>
              <a:defRPr sz="3600" b="1"/>
            </a:lvl5pPr>
            <a:lvl6pPr marL="5124755" indent="0">
              <a:buNone/>
              <a:defRPr sz="3600" b="1"/>
            </a:lvl6pPr>
            <a:lvl7pPr marL="6149706" indent="0">
              <a:buNone/>
              <a:defRPr sz="3600" b="1"/>
            </a:lvl7pPr>
            <a:lvl8pPr marL="7174657" indent="0">
              <a:buNone/>
              <a:defRPr sz="3600" b="1"/>
            </a:lvl8pPr>
            <a:lvl9pPr marL="8199608" indent="0">
              <a:buNone/>
              <a:defRPr sz="3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713341" y="2627471"/>
            <a:ext cx="11062254" cy="4773559"/>
          </a:xfrm>
        </p:spPr>
        <p:txBody>
          <a:bodyPr/>
          <a:lstStyle>
            <a:lvl1pPr>
              <a:defRPr sz="5400"/>
            </a:lvl1pPr>
            <a:lvl2pPr>
              <a:defRPr sz="45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7/14/2017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7/14/2017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7/14/2017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1351" y="329873"/>
            <a:ext cx="8233690" cy="1403875"/>
          </a:xfrm>
        </p:spPr>
        <p:txBody>
          <a:bodyPr anchor="b"/>
          <a:lstStyle>
            <a:lvl1pPr algn="l">
              <a:defRPr sz="4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84837" y="329873"/>
            <a:ext cx="13990754" cy="7071157"/>
          </a:xfrm>
        </p:spPr>
        <p:txBody>
          <a:bodyPr/>
          <a:lstStyle>
            <a:lvl1pPr>
              <a:defRPr sz="7200"/>
            </a:lvl1pPr>
            <a:lvl2pPr>
              <a:defRPr sz="6300"/>
            </a:lvl2pPr>
            <a:lvl3pPr>
              <a:defRPr sz="5400"/>
            </a:lvl3pPr>
            <a:lvl4pPr>
              <a:defRPr sz="4500"/>
            </a:lvl4pPr>
            <a:lvl5pPr>
              <a:defRPr sz="4500"/>
            </a:lvl5pPr>
            <a:lvl6pPr>
              <a:defRPr sz="4500"/>
            </a:lvl6pPr>
            <a:lvl7pPr>
              <a:defRPr sz="4500"/>
            </a:lvl7pPr>
            <a:lvl8pPr>
              <a:defRPr sz="4500"/>
            </a:lvl8pPr>
            <a:lvl9pPr>
              <a:defRPr sz="4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1351" y="1733748"/>
            <a:ext cx="8233690" cy="5667282"/>
          </a:xfrm>
        </p:spPr>
        <p:txBody>
          <a:bodyPr/>
          <a:lstStyle>
            <a:lvl1pPr marL="0" indent="0">
              <a:buNone/>
              <a:defRPr sz="3100"/>
            </a:lvl1pPr>
            <a:lvl2pPr marL="1024951" indent="0">
              <a:buNone/>
              <a:defRPr sz="2700"/>
            </a:lvl2pPr>
            <a:lvl3pPr marL="2049902" indent="0">
              <a:buNone/>
              <a:defRPr sz="2200"/>
            </a:lvl3pPr>
            <a:lvl4pPr marL="3074853" indent="0">
              <a:buNone/>
              <a:defRPr sz="2000"/>
            </a:lvl4pPr>
            <a:lvl5pPr marL="4099804" indent="0">
              <a:buNone/>
              <a:defRPr sz="2000"/>
            </a:lvl5pPr>
            <a:lvl6pPr marL="5124755" indent="0">
              <a:buNone/>
              <a:defRPr sz="2000"/>
            </a:lvl6pPr>
            <a:lvl7pPr marL="6149706" indent="0">
              <a:buNone/>
              <a:defRPr sz="2000"/>
            </a:lvl7pPr>
            <a:lvl8pPr marL="7174657" indent="0">
              <a:buNone/>
              <a:defRPr sz="2000"/>
            </a:lvl8pPr>
            <a:lvl9pPr marL="8199608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7/14/2017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C6B1FF6-39B9-40F5-8B67-33C6354A3D4F}" type="slidenum">
              <a:rPr kumimoji="0" lang="en-US" smtClean="0"/>
              <a:pPr eaLnBrk="1" latinLnBrk="0" hangingPunct="1"/>
              <a:t>‹Nº›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5455" y="5799614"/>
            <a:ext cx="15016163" cy="684678"/>
          </a:xfrm>
        </p:spPr>
        <p:txBody>
          <a:bodyPr anchor="b"/>
          <a:lstStyle>
            <a:lvl1pPr algn="l">
              <a:defRPr sz="4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905455" y="740295"/>
            <a:ext cx="15016163" cy="4971098"/>
          </a:xfrm>
        </p:spPr>
        <p:txBody>
          <a:bodyPr/>
          <a:lstStyle>
            <a:lvl1pPr marL="0" indent="0">
              <a:buNone/>
              <a:defRPr sz="7200"/>
            </a:lvl1pPr>
            <a:lvl2pPr marL="1024951" indent="0">
              <a:buNone/>
              <a:defRPr sz="6300"/>
            </a:lvl2pPr>
            <a:lvl3pPr marL="2049902" indent="0">
              <a:buNone/>
              <a:defRPr sz="5400"/>
            </a:lvl3pPr>
            <a:lvl4pPr marL="3074853" indent="0">
              <a:buNone/>
              <a:defRPr sz="4500"/>
            </a:lvl4pPr>
            <a:lvl5pPr marL="4099804" indent="0">
              <a:buNone/>
              <a:defRPr sz="4500"/>
            </a:lvl5pPr>
            <a:lvl6pPr marL="5124755" indent="0">
              <a:buNone/>
              <a:defRPr sz="4500"/>
            </a:lvl6pPr>
            <a:lvl7pPr marL="6149706" indent="0">
              <a:buNone/>
              <a:defRPr sz="4500"/>
            </a:lvl7pPr>
            <a:lvl8pPr marL="7174657" indent="0">
              <a:buNone/>
              <a:defRPr sz="4500"/>
            </a:lvl8pPr>
            <a:lvl9pPr marL="8199608" indent="0">
              <a:buNone/>
              <a:defRPr sz="4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05455" y="6484292"/>
            <a:ext cx="15016163" cy="972355"/>
          </a:xfrm>
        </p:spPr>
        <p:txBody>
          <a:bodyPr/>
          <a:lstStyle>
            <a:lvl1pPr marL="0" indent="0">
              <a:buNone/>
              <a:defRPr sz="3100"/>
            </a:lvl1pPr>
            <a:lvl2pPr marL="1024951" indent="0">
              <a:buNone/>
              <a:defRPr sz="2700"/>
            </a:lvl2pPr>
            <a:lvl3pPr marL="2049902" indent="0">
              <a:buNone/>
              <a:defRPr sz="2200"/>
            </a:lvl3pPr>
            <a:lvl4pPr marL="3074853" indent="0">
              <a:buNone/>
              <a:defRPr sz="2000"/>
            </a:lvl4pPr>
            <a:lvl5pPr marL="4099804" indent="0">
              <a:buNone/>
              <a:defRPr sz="2000"/>
            </a:lvl5pPr>
            <a:lvl6pPr marL="5124755" indent="0">
              <a:buNone/>
              <a:defRPr sz="2000"/>
            </a:lvl6pPr>
            <a:lvl7pPr marL="6149706" indent="0">
              <a:buNone/>
              <a:defRPr sz="2000"/>
            </a:lvl7pPr>
            <a:lvl8pPr marL="7174657" indent="0">
              <a:buNone/>
              <a:defRPr sz="2000"/>
            </a:lvl8pPr>
            <a:lvl9pPr marL="8199608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7/14/2017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83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347" y="331790"/>
            <a:ext cx="22524244" cy="1380861"/>
          </a:xfrm>
          <a:prstGeom prst="rect">
            <a:avLst/>
          </a:prstGeom>
        </p:spPr>
        <p:txBody>
          <a:bodyPr vert="horz" lIns="204990" tIns="102495" rIns="204990" bIns="10249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347" y="1933205"/>
            <a:ext cx="22524244" cy="5467825"/>
          </a:xfrm>
          <a:prstGeom prst="rect">
            <a:avLst/>
          </a:prstGeom>
        </p:spPr>
        <p:txBody>
          <a:bodyPr vert="horz" lIns="204990" tIns="102495" rIns="204990" bIns="10249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347" y="7679121"/>
            <a:ext cx="5839619" cy="441108"/>
          </a:xfrm>
          <a:prstGeom prst="rect">
            <a:avLst/>
          </a:prstGeom>
        </p:spPr>
        <p:txBody>
          <a:bodyPr vert="horz" lIns="204990" tIns="102495" rIns="204990" bIns="102495" rtlCol="0" anchor="ctr"/>
          <a:lstStyle>
            <a:lvl1pPr algn="l">
              <a:defRPr sz="2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2560D-EC28-3B41-86E8-18F1CE0113B4}" type="datetimeFigureOut">
              <a:rPr lang="en-US" smtClean="0"/>
              <a:t>7/14/2017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50871" y="7679121"/>
            <a:ext cx="7925197" cy="441108"/>
          </a:xfrm>
          <a:prstGeom prst="rect">
            <a:avLst/>
          </a:prstGeom>
        </p:spPr>
        <p:txBody>
          <a:bodyPr vert="horz" lIns="204990" tIns="102495" rIns="204990" bIns="102495" rtlCol="0" anchor="ctr"/>
          <a:lstStyle>
            <a:lvl1pPr algn="ctr">
              <a:defRPr sz="2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35972" y="7679121"/>
            <a:ext cx="5839619" cy="441108"/>
          </a:xfrm>
          <a:prstGeom prst="rect">
            <a:avLst/>
          </a:prstGeom>
        </p:spPr>
        <p:txBody>
          <a:bodyPr vert="horz" lIns="204990" tIns="102495" rIns="204990" bIns="102495" rtlCol="0" anchor="ctr"/>
          <a:lstStyle>
            <a:lvl1pPr algn="r">
              <a:defRPr sz="2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58" r:id="rId3"/>
    <p:sldLayoutId id="2147493459" r:id="rId4"/>
    <p:sldLayoutId id="2147493460" r:id="rId5"/>
    <p:sldLayoutId id="2147493461" r:id="rId6"/>
    <p:sldLayoutId id="2147493462" r:id="rId7"/>
    <p:sldLayoutId id="2147493463" r:id="rId8"/>
    <p:sldLayoutId id="2147493464" r:id="rId9"/>
    <p:sldLayoutId id="2147493465" r:id="rId10"/>
    <p:sldLayoutId id="2147493466" r:id="rId11"/>
  </p:sldLayoutIdLst>
  <p:txStyles>
    <p:titleStyle>
      <a:lvl1pPr algn="ctr" defTabSz="1024951" rtl="0" eaLnBrk="1" latinLnBrk="0" hangingPunct="1">
        <a:spcBef>
          <a:spcPct val="0"/>
        </a:spcBef>
        <a:buNone/>
        <a:defRPr sz="9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68713" indent="-768713" algn="l" defTabSz="1024951" rtl="0" eaLnBrk="1" latinLnBrk="0" hangingPunct="1">
        <a:spcBef>
          <a:spcPct val="20000"/>
        </a:spcBef>
        <a:buFont typeface="Arial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1pPr>
      <a:lvl2pPr marL="1665545" indent="-640594" algn="l" defTabSz="1024951" rtl="0" eaLnBrk="1" latinLnBrk="0" hangingPunct="1">
        <a:spcBef>
          <a:spcPct val="20000"/>
        </a:spcBef>
        <a:buFont typeface="Arial"/>
        <a:buChar char="–"/>
        <a:defRPr sz="6300" kern="1200">
          <a:solidFill>
            <a:schemeClr val="tx1"/>
          </a:solidFill>
          <a:latin typeface="+mn-lt"/>
          <a:ea typeface="+mn-ea"/>
          <a:cs typeface="+mn-cs"/>
        </a:defRPr>
      </a:lvl2pPr>
      <a:lvl3pPr marL="2562377" indent="-512475" algn="l" defTabSz="1024951" rtl="0" eaLnBrk="1" latinLnBrk="0" hangingPunct="1">
        <a:spcBef>
          <a:spcPct val="20000"/>
        </a:spcBef>
        <a:buFont typeface="Arial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3pPr>
      <a:lvl4pPr marL="3587328" indent="-512475" algn="l" defTabSz="1024951" rtl="0" eaLnBrk="1" latinLnBrk="0" hangingPunct="1">
        <a:spcBef>
          <a:spcPct val="20000"/>
        </a:spcBef>
        <a:buFont typeface="Arial"/>
        <a:buChar char="–"/>
        <a:defRPr sz="4500" kern="1200">
          <a:solidFill>
            <a:schemeClr val="tx1"/>
          </a:solidFill>
          <a:latin typeface="+mn-lt"/>
          <a:ea typeface="+mn-ea"/>
          <a:cs typeface="+mn-cs"/>
        </a:defRPr>
      </a:lvl4pPr>
      <a:lvl5pPr marL="4612279" indent="-512475" algn="l" defTabSz="1024951" rtl="0" eaLnBrk="1" latinLnBrk="0" hangingPunct="1">
        <a:spcBef>
          <a:spcPct val="20000"/>
        </a:spcBef>
        <a:buFont typeface="Arial"/>
        <a:buChar char="»"/>
        <a:defRPr sz="4500" kern="1200">
          <a:solidFill>
            <a:schemeClr val="tx1"/>
          </a:solidFill>
          <a:latin typeface="+mn-lt"/>
          <a:ea typeface="+mn-ea"/>
          <a:cs typeface="+mn-cs"/>
        </a:defRPr>
      </a:lvl5pPr>
      <a:lvl6pPr marL="5637230" indent="-512475" algn="l" defTabSz="1024951" rtl="0" eaLnBrk="1" latinLnBrk="0" hangingPunct="1">
        <a:spcBef>
          <a:spcPct val="20000"/>
        </a:spcBef>
        <a:buFont typeface="Arial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6pPr>
      <a:lvl7pPr marL="6662181" indent="-512475" algn="l" defTabSz="1024951" rtl="0" eaLnBrk="1" latinLnBrk="0" hangingPunct="1">
        <a:spcBef>
          <a:spcPct val="20000"/>
        </a:spcBef>
        <a:buFont typeface="Arial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7pPr>
      <a:lvl8pPr marL="7687132" indent="-512475" algn="l" defTabSz="1024951" rtl="0" eaLnBrk="1" latinLnBrk="0" hangingPunct="1">
        <a:spcBef>
          <a:spcPct val="20000"/>
        </a:spcBef>
        <a:buFont typeface="Arial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8pPr>
      <a:lvl9pPr marL="8712083" indent="-512475" algn="l" defTabSz="1024951" rtl="0" eaLnBrk="1" latinLnBrk="0" hangingPunct="1">
        <a:spcBef>
          <a:spcPct val="20000"/>
        </a:spcBef>
        <a:buFont typeface="Arial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4951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1024951" algn="l" defTabSz="1024951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2049902" algn="l" defTabSz="1024951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074853" algn="l" defTabSz="1024951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099804" algn="l" defTabSz="1024951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124755" algn="l" defTabSz="1024951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6149706" algn="l" defTabSz="1024951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7174657" algn="l" defTabSz="1024951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8199608" algn="l" defTabSz="1024951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347" y="331790"/>
            <a:ext cx="22524244" cy="1380861"/>
          </a:xfrm>
          <a:prstGeom prst="rect">
            <a:avLst/>
          </a:prstGeom>
        </p:spPr>
        <p:txBody>
          <a:bodyPr vert="horz" lIns="204990" tIns="102495" rIns="204990" bIns="10249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347" y="1933205"/>
            <a:ext cx="22524244" cy="5467825"/>
          </a:xfrm>
          <a:prstGeom prst="rect">
            <a:avLst/>
          </a:prstGeom>
        </p:spPr>
        <p:txBody>
          <a:bodyPr vert="horz" lIns="204990" tIns="102495" rIns="204990" bIns="10249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347" y="7679121"/>
            <a:ext cx="5839619" cy="441108"/>
          </a:xfrm>
          <a:prstGeom prst="rect">
            <a:avLst/>
          </a:prstGeom>
        </p:spPr>
        <p:txBody>
          <a:bodyPr vert="horz" lIns="204990" tIns="102495" rIns="204990" bIns="102495" rtlCol="0" anchor="ctr"/>
          <a:lstStyle>
            <a:lvl1pPr algn="l">
              <a:defRPr sz="2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7/14/2017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50871" y="7679121"/>
            <a:ext cx="7925197" cy="441108"/>
          </a:xfrm>
          <a:prstGeom prst="rect">
            <a:avLst/>
          </a:prstGeom>
        </p:spPr>
        <p:txBody>
          <a:bodyPr vert="horz" lIns="204990" tIns="102495" rIns="204990" bIns="102495" rtlCol="0" anchor="ctr"/>
          <a:lstStyle>
            <a:lvl1pPr algn="ctr">
              <a:defRPr sz="2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35972" y="7679121"/>
            <a:ext cx="5839619" cy="441108"/>
          </a:xfrm>
          <a:prstGeom prst="rect">
            <a:avLst/>
          </a:prstGeom>
        </p:spPr>
        <p:txBody>
          <a:bodyPr vert="horz" lIns="204990" tIns="102495" rIns="204990" bIns="102495" rtlCol="0" anchor="ctr"/>
          <a:lstStyle>
            <a:lvl1pPr algn="r">
              <a:defRPr sz="2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259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68" r:id="rId1"/>
    <p:sldLayoutId id="2147493469" r:id="rId2"/>
    <p:sldLayoutId id="2147493470" r:id="rId3"/>
    <p:sldLayoutId id="2147493471" r:id="rId4"/>
    <p:sldLayoutId id="2147493472" r:id="rId5"/>
    <p:sldLayoutId id="2147493473" r:id="rId6"/>
    <p:sldLayoutId id="2147493474" r:id="rId7"/>
    <p:sldLayoutId id="2147493475" r:id="rId8"/>
    <p:sldLayoutId id="2147493476" r:id="rId9"/>
    <p:sldLayoutId id="2147493477" r:id="rId10"/>
    <p:sldLayoutId id="2147493478" r:id="rId11"/>
  </p:sldLayoutIdLst>
  <p:txStyles>
    <p:titleStyle>
      <a:lvl1pPr algn="ctr" defTabSz="1024951" rtl="0" eaLnBrk="1" latinLnBrk="0" hangingPunct="1">
        <a:spcBef>
          <a:spcPct val="0"/>
        </a:spcBef>
        <a:buNone/>
        <a:defRPr sz="9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68713" indent="-768713" algn="l" defTabSz="1024951" rtl="0" eaLnBrk="1" latinLnBrk="0" hangingPunct="1">
        <a:spcBef>
          <a:spcPct val="20000"/>
        </a:spcBef>
        <a:buFont typeface="Arial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1pPr>
      <a:lvl2pPr marL="1665545" indent="-640594" algn="l" defTabSz="1024951" rtl="0" eaLnBrk="1" latinLnBrk="0" hangingPunct="1">
        <a:spcBef>
          <a:spcPct val="20000"/>
        </a:spcBef>
        <a:buFont typeface="Arial"/>
        <a:buChar char="–"/>
        <a:defRPr sz="6300" kern="1200">
          <a:solidFill>
            <a:schemeClr val="tx1"/>
          </a:solidFill>
          <a:latin typeface="+mn-lt"/>
          <a:ea typeface="+mn-ea"/>
          <a:cs typeface="+mn-cs"/>
        </a:defRPr>
      </a:lvl2pPr>
      <a:lvl3pPr marL="2562377" indent="-512475" algn="l" defTabSz="1024951" rtl="0" eaLnBrk="1" latinLnBrk="0" hangingPunct="1">
        <a:spcBef>
          <a:spcPct val="20000"/>
        </a:spcBef>
        <a:buFont typeface="Arial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3pPr>
      <a:lvl4pPr marL="3587328" indent="-512475" algn="l" defTabSz="1024951" rtl="0" eaLnBrk="1" latinLnBrk="0" hangingPunct="1">
        <a:spcBef>
          <a:spcPct val="20000"/>
        </a:spcBef>
        <a:buFont typeface="Arial"/>
        <a:buChar char="–"/>
        <a:defRPr sz="4500" kern="1200">
          <a:solidFill>
            <a:schemeClr val="tx1"/>
          </a:solidFill>
          <a:latin typeface="+mn-lt"/>
          <a:ea typeface="+mn-ea"/>
          <a:cs typeface="+mn-cs"/>
        </a:defRPr>
      </a:lvl4pPr>
      <a:lvl5pPr marL="4612279" indent="-512475" algn="l" defTabSz="1024951" rtl="0" eaLnBrk="1" latinLnBrk="0" hangingPunct="1">
        <a:spcBef>
          <a:spcPct val="20000"/>
        </a:spcBef>
        <a:buFont typeface="Arial"/>
        <a:buChar char="»"/>
        <a:defRPr sz="4500" kern="1200">
          <a:solidFill>
            <a:schemeClr val="tx1"/>
          </a:solidFill>
          <a:latin typeface="+mn-lt"/>
          <a:ea typeface="+mn-ea"/>
          <a:cs typeface="+mn-cs"/>
        </a:defRPr>
      </a:lvl5pPr>
      <a:lvl6pPr marL="5637230" indent="-512475" algn="l" defTabSz="1024951" rtl="0" eaLnBrk="1" latinLnBrk="0" hangingPunct="1">
        <a:spcBef>
          <a:spcPct val="20000"/>
        </a:spcBef>
        <a:buFont typeface="Arial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6pPr>
      <a:lvl7pPr marL="6662181" indent="-512475" algn="l" defTabSz="1024951" rtl="0" eaLnBrk="1" latinLnBrk="0" hangingPunct="1">
        <a:spcBef>
          <a:spcPct val="20000"/>
        </a:spcBef>
        <a:buFont typeface="Arial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7pPr>
      <a:lvl8pPr marL="7687132" indent="-512475" algn="l" defTabSz="1024951" rtl="0" eaLnBrk="1" latinLnBrk="0" hangingPunct="1">
        <a:spcBef>
          <a:spcPct val="20000"/>
        </a:spcBef>
        <a:buFont typeface="Arial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8pPr>
      <a:lvl9pPr marL="8712083" indent="-512475" algn="l" defTabSz="1024951" rtl="0" eaLnBrk="1" latinLnBrk="0" hangingPunct="1">
        <a:spcBef>
          <a:spcPct val="20000"/>
        </a:spcBef>
        <a:buFont typeface="Arial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4951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1024951" algn="l" defTabSz="1024951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2049902" algn="l" defTabSz="1024951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074853" algn="l" defTabSz="1024951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099804" algn="l" defTabSz="1024951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124755" algn="l" defTabSz="1024951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6149706" algn="l" defTabSz="1024951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7174657" algn="l" defTabSz="1024951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8199608" algn="l" defTabSz="1024951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347" y="331790"/>
            <a:ext cx="22524244" cy="1380861"/>
          </a:xfrm>
          <a:prstGeom prst="rect">
            <a:avLst/>
          </a:prstGeom>
        </p:spPr>
        <p:txBody>
          <a:bodyPr vert="horz" lIns="204990" tIns="102495" rIns="204990" bIns="10249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347" y="1933205"/>
            <a:ext cx="22524244" cy="5467825"/>
          </a:xfrm>
          <a:prstGeom prst="rect">
            <a:avLst/>
          </a:prstGeom>
        </p:spPr>
        <p:txBody>
          <a:bodyPr vert="horz" lIns="204990" tIns="102495" rIns="204990" bIns="10249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347" y="7679121"/>
            <a:ext cx="5839619" cy="441108"/>
          </a:xfrm>
          <a:prstGeom prst="rect">
            <a:avLst/>
          </a:prstGeom>
        </p:spPr>
        <p:txBody>
          <a:bodyPr vert="horz" lIns="204990" tIns="102495" rIns="204990" bIns="102495" rtlCol="0" anchor="ctr"/>
          <a:lstStyle>
            <a:lvl1pPr algn="l">
              <a:defRPr sz="2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7/14/2017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50871" y="7679121"/>
            <a:ext cx="7925197" cy="441108"/>
          </a:xfrm>
          <a:prstGeom prst="rect">
            <a:avLst/>
          </a:prstGeom>
        </p:spPr>
        <p:txBody>
          <a:bodyPr vert="horz" lIns="204990" tIns="102495" rIns="204990" bIns="102495" rtlCol="0" anchor="ctr"/>
          <a:lstStyle>
            <a:lvl1pPr algn="ctr">
              <a:defRPr sz="2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35972" y="7679121"/>
            <a:ext cx="5839619" cy="441108"/>
          </a:xfrm>
          <a:prstGeom prst="rect">
            <a:avLst/>
          </a:prstGeom>
        </p:spPr>
        <p:txBody>
          <a:bodyPr vert="horz" lIns="204990" tIns="102495" rIns="204990" bIns="102495" rtlCol="0" anchor="ctr"/>
          <a:lstStyle>
            <a:lvl1pPr algn="r">
              <a:defRPr sz="2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5588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80" r:id="rId1"/>
    <p:sldLayoutId id="2147493481" r:id="rId2"/>
    <p:sldLayoutId id="2147493482" r:id="rId3"/>
    <p:sldLayoutId id="2147493483" r:id="rId4"/>
    <p:sldLayoutId id="2147493484" r:id="rId5"/>
    <p:sldLayoutId id="2147493485" r:id="rId6"/>
    <p:sldLayoutId id="2147493486" r:id="rId7"/>
    <p:sldLayoutId id="2147493487" r:id="rId8"/>
    <p:sldLayoutId id="2147493488" r:id="rId9"/>
    <p:sldLayoutId id="2147493489" r:id="rId10"/>
    <p:sldLayoutId id="2147493490" r:id="rId11"/>
  </p:sldLayoutIdLst>
  <p:txStyles>
    <p:titleStyle>
      <a:lvl1pPr algn="ctr" defTabSz="1024951" rtl="0" eaLnBrk="1" latinLnBrk="0" hangingPunct="1">
        <a:spcBef>
          <a:spcPct val="0"/>
        </a:spcBef>
        <a:buNone/>
        <a:defRPr sz="9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68713" indent="-768713" algn="l" defTabSz="1024951" rtl="0" eaLnBrk="1" latinLnBrk="0" hangingPunct="1">
        <a:spcBef>
          <a:spcPct val="20000"/>
        </a:spcBef>
        <a:buFont typeface="Arial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1pPr>
      <a:lvl2pPr marL="1665545" indent="-640594" algn="l" defTabSz="1024951" rtl="0" eaLnBrk="1" latinLnBrk="0" hangingPunct="1">
        <a:spcBef>
          <a:spcPct val="20000"/>
        </a:spcBef>
        <a:buFont typeface="Arial"/>
        <a:buChar char="–"/>
        <a:defRPr sz="6300" kern="1200">
          <a:solidFill>
            <a:schemeClr val="tx1"/>
          </a:solidFill>
          <a:latin typeface="+mn-lt"/>
          <a:ea typeface="+mn-ea"/>
          <a:cs typeface="+mn-cs"/>
        </a:defRPr>
      </a:lvl2pPr>
      <a:lvl3pPr marL="2562377" indent="-512475" algn="l" defTabSz="1024951" rtl="0" eaLnBrk="1" latinLnBrk="0" hangingPunct="1">
        <a:spcBef>
          <a:spcPct val="20000"/>
        </a:spcBef>
        <a:buFont typeface="Arial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3pPr>
      <a:lvl4pPr marL="3587328" indent="-512475" algn="l" defTabSz="1024951" rtl="0" eaLnBrk="1" latinLnBrk="0" hangingPunct="1">
        <a:spcBef>
          <a:spcPct val="20000"/>
        </a:spcBef>
        <a:buFont typeface="Arial"/>
        <a:buChar char="–"/>
        <a:defRPr sz="4500" kern="1200">
          <a:solidFill>
            <a:schemeClr val="tx1"/>
          </a:solidFill>
          <a:latin typeface="+mn-lt"/>
          <a:ea typeface="+mn-ea"/>
          <a:cs typeface="+mn-cs"/>
        </a:defRPr>
      </a:lvl4pPr>
      <a:lvl5pPr marL="4612279" indent="-512475" algn="l" defTabSz="1024951" rtl="0" eaLnBrk="1" latinLnBrk="0" hangingPunct="1">
        <a:spcBef>
          <a:spcPct val="20000"/>
        </a:spcBef>
        <a:buFont typeface="Arial"/>
        <a:buChar char="»"/>
        <a:defRPr sz="4500" kern="1200">
          <a:solidFill>
            <a:schemeClr val="tx1"/>
          </a:solidFill>
          <a:latin typeface="+mn-lt"/>
          <a:ea typeface="+mn-ea"/>
          <a:cs typeface="+mn-cs"/>
        </a:defRPr>
      </a:lvl5pPr>
      <a:lvl6pPr marL="5637230" indent="-512475" algn="l" defTabSz="1024951" rtl="0" eaLnBrk="1" latinLnBrk="0" hangingPunct="1">
        <a:spcBef>
          <a:spcPct val="20000"/>
        </a:spcBef>
        <a:buFont typeface="Arial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6pPr>
      <a:lvl7pPr marL="6662181" indent="-512475" algn="l" defTabSz="1024951" rtl="0" eaLnBrk="1" latinLnBrk="0" hangingPunct="1">
        <a:spcBef>
          <a:spcPct val="20000"/>
        </a:spcBef>
        <a:buFont typeface="Arial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7pPr>
      <a:lvl8pPr marL="7687132" indent="-512475" algn="l" defTabSz="1024951" rtl="0" eaLnBrk="1" latinLnBrk="0" hangingPunct="1">
        <a:spcBef>
          <a:spcPct val="20000"/>
        </a:spcBef>
        <a:buFont typeface="Arial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8pPr>
      <a:lvl9pPr marL="8712083" indent="-512475" algn="l" defTabSz="1024951" rtl="0" eaLnBrk="1" latinLnBrk="0" hangingPunct="1">
        <a:spcBef>
          <a:spcPct val="20000"/>
        </a:spcBef>
        <a:buFont typeface="Arial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4951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1024951" algn="l" defTabSz="1024951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2049902" algn="l" defTabSz="1024951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074853" algn="l" defTabSz="1024951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099804" algn="l" defTabSz="1024951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124755" algn="l" defTabSz="1024951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6149706" algn="l" defTabSz="1024951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7174657" algn="l" defTabSz="1024951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8199608" algn="l" defTabSz="1024951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347" y="331790"/>
            <a:ext cx="22524244" cy="1380861"/>
          </a:xfrm>
          <a:prstGeom prst="rect">
            <a:avLst/>
          </a:prstGeom>
        </p:spPr>
        <p:txBody>
          <a:bodyPr vert="horz" lIns="204990" tIns="102495" rIns="204990" bIns="10249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347" y="1933205"/>
            <a:ext cx="22524244" cy="5467825"/>
          </a:xfrm>
          <a:prstGeom prst="rect">
            <a:avLst/>
          </a:prstGeom>
        </p:spPr>
        <p:txBody>
          <a:bodyPr vert="horz" lIns="204990" tIns="102495" rIns="204990" bIns="10249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347" y="7679121"/>
            <a:ext cx="5839619" cy="441108"/>
          </a:xfrm>
          <a:prstGeom prst="rect">
            <a:avLst/>
          </a:prstGeom>
        </p:spPr>
        <p:txBody>
          <a:bodyPr vert="horz" lIns="204990" tIns="102495" rIns="204990" bIns="102495" rtlCol="0" anchor="ctr"/>
          <a:lstStyle>
            <a:lvl1pPr algn="l">
              <a:defRPr sz="2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7/14/2017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50871" y="7679121"/>
            <a:ext cx="7925197" cy="441108"/>
          </a:xfrm>
          <a:prstGeom prst="rect">
            <a:avLst/>
          </a:prstGeom>
        </p:spPr>
        <p:txBody>
          <a:bodyPr vert="horz" lIns="204990" tIns="102495" rIns="204990" bIns="102495" rtlCol="0" anchor="ctr"/>
          <a:lstStyle>
            <a:lvl1pPr algn="ctr">
              <a:defRPr sz="2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35972" y="7679121"/>
            <a:ext cx="5839619" cy="441108"/>
          </a:xfrm>
          <a:prstGeom prst="rect">
            <a:avLst/>
          </a:prstGeom>
        </p:spPr>
        <p:txBody>
          <a:bodyPr vert="horz" lIns="204990" tIns="102495" rIns="204990" bIns="102495" rtlCol="0" anchor="ctr"/>
          <a:lstStyle>
            <a:lvl1pPr algn="r">
              <a:defRPr sz="2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0588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92" r:id="rId1"/>
    <p:sldLayoutId id="2147493493" r:id="rId2"/>
    <p:sldLayoutId id="2147493494" r:id="rId3"/>
    <p:sldLayoutId id="2147493495" r:id="rId4"/>
    <p:sldLayoutId id="2147493496" r:id="rId5"/>
    <p:sldLayoutId id="2147493497" r:id="rId6"/>
    <p:sldLayoutId id="2147493498" r:id="rId7"/>
    <p:sldLayoutId id="2147493499" r:id="rId8"/>
    <p:sldLayoutId id="2147493500" r:id="rId9"/>
    <p:sldLayoutId id="2147493501" r:id="rId10"/>
    <p:sldLayoutId id="2147493502" r:id="rId11"/>
  </p:sldLayoutIdLst>
  <p:txStyles>
    <p:titleStyle>
      <a:lvl1pPr algn="ctr" defTabSz="1024951" rtl="0" eaLnBrk="1" latinLnBrk="0" hangingPunct="1">
        <a:spcBef>
          <a:spcPct val="0"/>
        </a:spcBef>
        <a:buNone/>
        <a:defRPr sz="9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68713" indent="-768713" algn="l" defTabSz="1024951" rtl="0" eaLnBrk="1" latinLnBrk="0" hangingPunct="1">
        <a:spcBef>
          <a:spcPct val="20000"/>
        </a:spcBef>
        <a:buFont typeface="Arial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1pPr>
      <a:lvl2pPr marL="1665545" indent="-640594" algn="l" defTabSz="1024951" rtl="0" eaLnBrk="1" latinLnBrk="0" hangingPunct="1">
        <a:spcBef>
          <a:spcPct val="20000"/>
        </a:spcBef>
        <a:buFont typeface="Arial"/>
        <a:buChar char="–"/>
        <a:defRPr sz="6300" kern="1200">
          <a:solidFill>
            <a:schemeClr val="tx1"/>
          </a:solidFill>
          <a:latin typeface="+mn-lt"/>
          <a:ea typeface="+mn-ea"/>
          <a:cs typeface="+mn-cs"/>
        </a:defRPr>
      </a:lvl2pPr>
      <a:lvl3pPr marL="2562377" indent="-512475" algn="l" defTabSz="1024951" rtl="0" eaLnBrk="1" latinLnBrk="0" hangingPunct="1">
        <a:spcBef>
          <a:spcPct val="20000"/>
        </a:spcBef>
        <a:buFont typeface="Arial"/>
        <a:buChar char="•"/>
        <a:defRPr sz="5400" kern="1200">
          <a:solidFill>
            <a:schemeClr val="tx1"/>
          </a:solidFill>
          <a:latin typeface="+mn-lt"/>
          <a:ea typeface="+mn-ea"/>
          <a:cs typeface="+mn-cs"/>
        </a:defRPr>
      </a:lvl3pPr>
      <a:lvl4pPr marL="3587328" indent="-512475" algn="l" defTabSz="1024951" rtl="0" eaLnBrk="1" latinLnBrk="0" hangingPunct="1">
        <a:spcBef>
          <a:spcPct val="20000"/>
        </a:spcBef>
        <a:buFont typeface="Arial"/>
        <a:buChar char="–"/>
        <a:defRPr sz="4500" kern="1200">
          <a:solidFill>
            <a:schemeClr val="tx1"/>
          </a:solidFill>
          <a:latin typeface="+mn-lt"/>
          <a:ea typeface="+mn-ea"/>
          <a:cs typeface="+mn-cs"/>
        </a:defRPr>
      </a:lvl4pPr>
      <a:lvl5pPr marL="4612279" indent="-512475" algn="l" defTabSz="1024951" rtl="0" eaLnBrk="1" latinLnBrk="0" hangingPunct="1">
        <a:spcBef>
          <a:spcPct val="20000"/>
        </a:spcBef>
        <a:buFont typeface="Arial"/>
        <a:buChar char="»"/>
        <a:defRPr sz="4500" kern="1200">
          <a:solidFill>
            <a:schemeClr val="tx1"/>
          </a:solidFill>
          <a:latin typeface="+mn-lt"/>
          <a:ea typeface="+mn-ea"/>
          <a:cs typeface="+mn-cs"/>
        </a:defRPr>
      </a:lvl5pPr>
      <a:lvl6pPr marL="5637230" indent="-512475" algn="l" defTabSz="1024951" rtl="0" eaLnBrk="1" latinLnBrk="0" hangingPunct="1">
        <a:spcBef>
          <a:spcPct val="20000"/>
        </a:spcBef>
        <a:buFont typeface="Arial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6pPr>
      <a:lvl7pPr marL="6662181" indent="-512475" algn="l" defTabSz="1024951" rtl="0" eaLnBrk="1" latinLnBrk="0" hangingPunct="1">
        <a:spcBef>
          <a:spcPct val="20000"/>
        </a:spcBef>
        <a:buFont typeface="Arial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7pPr>
      <a:lvl8pPr marL="7687132" indent="-512475" algn="l" defTabSz="1024951" rtl="0" eaLnBrk="1" latinLnBrk="0" hangingPunct="1">
        <a:spcBef>
          <a:spcPct val="20000"/>
        </a:spcBef>
        <a:buFont typeface="Arial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8pPr>
      <a:lvl9pPr marL="8712083" indent="-512475" algn="l" defTabSz="1024951" rtl="0" eaLnBrk="1" latinLnBrk="0" hangingPunct="1">
        <a:spcBef>
          <a:spcPct val="20000"/>
        </a:spcBef>
        <a:buFont typeface="Arial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4951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1024951" algn="l" defTabSz="1024951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2049902" algn="l" defTabSz="1024951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074853" algn="l" defTabSz="1024951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099804" algn="l" defTabSz="1024951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124755" algn="l" defTabSz="1024951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6149706" algn="l" defTabSz="1024951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7174657" algn="l" defTabSz="1024951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8199608" algn="l" defTabSz="1024951" rtl="0" eaLnBrk="1" latinLnBrk="0" hangingPunct="1"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12" Type="http://schemas.microsoft.com/office/2007/relationships/diagramDrawing" Target="../diagrams/drawing6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11" Type="http://schemas.openxmlformats.org/officeDocument/2006/relationships/diagramColors" Target="../diagrams/colors6.xml"/><Relationship Id="rId5" Type="http://schemas.openxmlformats.org/officeDocument/2006/relationships/image" Target="../media/image49.jpeg"/><Relationship Id="rId10" Type="http://schemas.openxmlformats.org/officeDocument/2006/relationships/diagramQuickStyle" Target="../diagrams/quickStyle6.xml"/><Relationship Id="rId4" Type="http://schemas.openxmlformats.org/officeDocument/2006/relationships/image" Target="../media/image48.jpeg"/><Relationship Id="rId9" Type="http://schemas.openxmlformats.org/officeDocument/2006/relationships/diagramLayout" Target="../diagrams/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image" Target="../media/image3.jpg"/><Relationship Id="rId7" Type="http://schemas.openxmlformats.org/officeDocument/2006/relationships/diagramQuickStyle" Target="../diagrams/quickStyle7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4" Type="http://schemas.openxmlformats.org/officeDocument/2006/relationships/image" Target="../media/image4.png"/><Relationship Id="rId9" Type="http://schemas.microsoft.com/office/2007/relationships/diagramDrawing" Target="../diagrams/drawing7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8.xml"/><Relationship Id="rId12" Type="http://schemas.openxmlformats.org/officeDocument/2006/relationships/image" Target="../media/image5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11" Type="http://schemas.openxmlformats.org/officeDocument/2006/relationships/image" Target="../media/image55.jpeg"/><Relationship Id="rId5" Type="http://schemas.openxmlformats.org/officeDocument/2006/relationships/diagramLayout" Target="../diagrams/layout8.xml"/><Relationship Id="rId10" Type="http://schemas.openxmlformats.org/officeDocument/2006/relationships/image" Target="../media/image54.jpeg"/><Relationship Id="rId4" Type="http://schemas.openxmlformats.org/officeDocument/2006/relationships/diagramData" Target="../diagrams/data8.xml"/><Relationship Id="rId9" Type="http://schemas.openxmlformats.org/officeDocument/2006/relationships/image" Target="../media/image5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9.xml"/><Relationship Id="rId3" Type="http://schemas.openxmlformats.org/officeDocument/2006/relationships/image" Target="../media/image3.jpg"/><Relationship Id="rId7" Type="http://schemas.openxmlformats.org/officeDocument/2006/relationships/diagramQuickStyle" Target="../diagrams/quickStyle9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9.xml"/><Relationship Id="rId5" Type="http://schemas.openxmlformats.org/officeDocument/2006/relationships/diagramData" Target="../diagrams/data9.xml"/><Relationship Id="rId4" Type="http://schemas.openxmlformats.org/officeDocument/2006/relationships/image" Target="../media/image4.png"/><Relationship Id="rId9" Type="http://schemas.microsoft.com/office/2007/relationships/diagramDrawing" Target="../diagrams/drawing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1.xml"/><Relationship Id="rId3" Type="http://schemas.openxmlformats.org/officeDocument/2006/relationships/image" Target="../media/image3.jpg"/><Relationship Id="rId7" Type="http://schemas.openxmlformats.org/officeDocument/2006/relationships/diagramQuickStyle" Target="../diagrams/quickStyle1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1.xml"/><Relationship Id="rId5" Type="http://schemas.openxmlformats.org/officeDocument/2006/relationships/diagramData" Target="../diagrams/data11.xml"/><Relationship Id="rId4" Type="http://schemas.openxmlformats.org/officeDocument/2006/relationships/image" Target="../media/image4.png"/><Relationship Id="rId9" Type="http://schemas.microsoft.com/office/2007/relationships/diagramDrawing" Target="../diagrams/drawing11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2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3.xml"/><Relationship Id="rId3" Type="http://schemas.openxmlformats.org/officeDocument/2006/relationships/image" Target="../media/image3.jpg"/><Relationship Id="rId7" Type="http://schemas.openxmlformats.org/officeDocument/2006/relationships/diagramQuickStyle" Target="../diagrams/quickStyle13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3.xml"/><Relationship Id="rId5" Type="http://schemas.openxmlformats.org/officeDocument/2006/relationships/diagramData" Target="../diagrams/data13.xml"/><Relationship Id="rId4" Type="http://schemas.openxmlformats.org/officeDocument/2006/relationships/image" Target="../media/image4.png"/><Relationship Id="rId9" Type="http://schemas.microsoft.com/office/2007/relationships/diagramDrawing" Target="../diagrams/drawing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7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jpeg"/><Relationship Id="rId18" Type="http://schemas.openxmlformats.org/officeDocument/2006/relationships/image" Target="../media/image3.jpg"/><Relationship Id="rId26" Type="http://schemas.openxmlformats.org/officeDocument/2006/relationships/image" Target="../media/image31.png"/><Relationship Id="rId3" Type="http://schemas.openxmlformats.org/officeDocument/2006/relationships/image" Target="../media/image13.png"/><Relationship Id="rId21" Type="http://schemas.openxmlformats.org/officeDocument/2006/relationships/image" Target="../media/image43.png"/><Relationship Id="rId34" Type="http://schemas.openxmlformats.org/officeDocument/2006/relationships/image" Target="../media/image39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5" Type="http://schemas.openxmlformats.org/officeDocument/2006/relationships/image" Target="../media/image30.gif"/><Relationship Id="rId33" Type="http://schemas.openxmlformats.org/officeDocument/2006/relationships/image" Target="../media/image38.png"/><Relationship Id="rId2" Type="http://schemas.openxmlformats.org/officeDocument/2006/relationships/image" Target="../media/image73.png"/><Relationship Id="rId16" Type="http://schemas.openxmlformats.org/officeDocument/2006/relationships/image" Target="../media/image26.png"/><Relationship Id="rId20" Type="http://schemas.openxmlformats.org/officeDocument/2006/relationships/image" Target="../media/image42.png"/><Relationship Id="rId29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jpeg"/><Relationship Id="rId24" Type="http://schemas.openxmlformats.org/officeDocument/2006/relationships/image" Target="../media/image29.png"/><Relationship Id="rId32" Type="http://schemas.openxmlformats.org/officeDocument/2006/relationships/image" Target="../media/image37.png"/><Relationship Id="rId5" Type="http://schemas.openxmlformats.org/officeDocument/2006/relationships/image" Target="../media/image15.png"/><Relationship Id="rId15" Type="http://schemas.openxmlformats.org/officeDocument/2006/relationships/image" Target="../media/image25.gif"/><Relationship Id="rId23" Type="http://schemas.openxmlformats.org/officeDocument/2006/relationships/image" Target="../media/image28.png"/><Relationship Id="rId28" Type="http://schemas.openxmlformats.org/officeDocument/2006/relationships/image" Target="../media/image33.png"/><Relationship Id="rId36" Type="http://schemas.openxmlformats.org/officeDocument/2006/relationships/image" Target="../media/image45.jpeg"/><Relationship Id="rId10" Type="http://schemas.openxmlformats.org/officeDocument/2006/relationships/image" Target="../media/image20.png"/><Relationship Id="rId19" Type="http://schemas.openxmlformats.org/officeDocument/2006/relationships/image" Target="../media/image41.jpeg"/><Relationship Id="rId31" Type="http://schemas.openxmlformats.org/officeDocument/2006/relationships/image" Target="../media/image36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Relationship Id="rId22" Type="http://schemas.openxmlformats.org/officeDocument/2006/relationships/image" Target="../media/image44.png"/><Relationship Id="rId27" Type="http://schemas.openxmlformats.org/officeDocument/2006/relationships/image" Target="../media/image32.png"/><Relationship Id="rId30" Type="http://schemas.openxmlformats.org/officeDocument/2006/relationships/image" Target="../media/image35.png"/><Relationship Id="rId35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Caso-II.mp4" TargetMode="External"/><Relationship Id="rId5" Type="http://schemas.openxmlformats.org/officeDocument/2006/relationships/image" Target="../media/image74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3.jpg"/><Relationship Id="rId7" Type="http://schemas.openxmlformats.org/officeDocument/2006/relationships/diagramLayout" Target="../diagrams/layou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5" Type="http://schemas.openxmlformats.org/officeDocument/2006/relationships/image" Target="../media/image7.png"/><Relationship Id="rId10" Type="http://schemas.microsoft.com/office/2007/relationships/diagramDrawing" Target="../diagrams/drawing1.xml"/><Relationship Id="rId4" Type="http://schemas.openxmlformats.org/officeDocument/2006/relationships/image" Target="../media/image4.png"/><Relationship Id="rId9" Type="http://schemas.openxmlformats.org/officeDocument/2006/relationships/diagramColors" Target="../diagrams/colors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3.jp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4.png"/><Relationship Id="rId9" Type="http://schemas.microsoft.com/office/2007/relationships/diagramDrawing" Target="../diagrams/drawing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3.jp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4.png"/><Relationship Id="rId9" Type="http://schemas.microsoft.com/office/2007/relationships/diagramDrawing" Target="../diagrams/drawing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26" Type="http://schemas.openxmlformats.org/officeDocument/2006/relationships/image" Target="../media/image37.png"/><Relationship Id="rId3" Type="http://schemas.openxmlformats.org/officeDocument/2006/relationships/image" Target="../media/image14.png"/><Relationship Id="rId21" Type="http://schemas.openxmlformats.org/officeDocument/2006/relationships/image" Target="../media/image32.png"/><Relationship Id="rId34" Type="http://schemas.openxmlformats.org/officeDocument/2006/relationships/image" Target="../media/image44.png"/><Relationship Id="rId7" Type="http://schemas.openxmlformats.org/officeDocument/2006/relationships/image" Target="../media/image18.png"/><Relationship Id="rId12" Type="http://schemas.openxmlformats.org/officeDocument/2006/relationships/image" Target="../media/image23.jpeg"/><Relationship Id="rId17" Type="http://schemas.openxmlformats.org/officeDocument/2006/relationships/image" Target="../media/image28.png"/><Relationship Id="rId25" Type="http://schemas.openxmlformats.org/officeDocument/2006/relationships/image" Target="../media/image36.png"/><Relationship Id="rId33" Type="http://schemas.openxmlformats.org/officeDocument/2006/relationships/image" Target="../media/image43.png"/><Relationship Id="rId2" Type="http://schemas.openxmlformats.org/officeDocument/2006/relationships/image" Target="../media/image13.png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29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24" Type="http://schemas.openxmlformats.org/officeDocument/2006/relationships/image" Target="../media/image35.png"/><Relationship Id="rId32" Type="http://schemas.openxmlformats.org/officeDocument/2006/relationships/image" Target="../media/image4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23" Type="http://schemas.openxmlformats.org/officeDocument/2006/relationships/image" Target="../media/image34.png"/><Relationship Id="rId28" Type="http://schemas.openxmlformats.org/officeDocument/2006/relationships/image" Target="../media/image39.png"/><Relationship Id="rId36" Type="http://schemas.openxmlformats.org/officeDocument/2006/relationships/image" Target="../media/image45.jpeg"/><Relationship Id="rId10" Type="http://schemas.openxmlformats.org/officeDocument/2006/relationships/image" Target="../media/image21.jpeg"/><Relationship Id="rId19" Type="http://schemas.openxmlformats.org/officeDocument/2006/relationships/image" Target="../media/image30.gif"/><Relationship Id="rId31" Type="http://schemas.openxmlformats.org/officeDocument/2006/relationships/image" Target="../media/image41.jpe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gif"/><Relationship Id="rId22" Type="http://schemas.openxmlformats.org/officeDocument/2006/relationships/image" Target="../media/image33.png"/><Relationship Id="rId27" Type="http://schemas.openxmlformats.org/officeDocument/2006/relationships/image" Target="../media/image38.png"/><Relationship Id="rId30" Type="http://schemas.openxmlformats.org/officeDocument/2006/relationships/image" Target="../media/image3.jpg"/><Relationship Id="rId35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13" Type="http://schemas.openxmlformats.org/officeDocument/2006/relationships/diagramQuickStyle" Target="../diagrams/quickStyle5.xml"/><Relationship Id="rId3" Type="http://schemas.openxmlformats.org/officeDocument/2006/relationships/image" Target="../media/image8.png"/><Relationship Id="rId7" Type="http://schemas.openxmlformats.org/officeDocument/2006/relationships/diagramLayout" Target="../diagrams/layout4.xml"/><Relationship Id="rId12" Type="http://schemas.openxmlformats.org/officeDocument/2006/relationships/diagramLayout" Target="../diagrams/layout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6" Type="http://schemas.openxmlformats.org/officeDocument/2006/relationships/diagramData" Target="../diagrams/data4.xml"/><Relationship Id="rId11" Type="http://schemas.openxmlformats.org/officeDocument/2006/relationships/diagramData" Target="../diagrams/data5.xml"/><Relationship Id="rId5" Type="http://schemas.openxmlformats.org/officeDocument/2006/relationships/image" Target="../media/image4.png"/><Relationship Id="rId15" Type="http://schemas.microsoft.com/office/2007/relationships/diagramDrawing" Target="../diagrams/drawing5.xml"/><Relationship Id="rId10" Type="http://schemas.microsoft.com/office/2007/relationships/diagramDrawing" Target="../diagrams/drawing4.xml"/><Relationship Id="rId4" Type="http://schemas.openxmlformats.org/officeDocument/2006/relationships/image" Target="../media/image3.jpg"/><Relationship Id="rId9" Type="http://schemas.openxmlformats.org/officeDocument/2006/relationships/diagramColors" Target="../diagrams/colors4.xml"/><Relationship Id="rId14" Type="http://schemas.openxmlformats.org/officeDocument/2006/relationships/diagramColors" Target="../diagrams/colors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 txBox="1">
            <a:spLocks/>
          </p:cNvSpPr>
          <p:nvPr/>
        </p:nvSpPr>
        <p:spPr>
          <a:xfrm>
            <a:off x="228600" y="6831956"/>
            <a:ext cx="24798338" cy="1428446"/>
          </a:xfrm>
          <a:prstGeom prst="rect">
            <a:avLst/>
          </a:prstGeom>
        </p:spPr>
        <p:txBody>
          <a:bodyPr vert="horz" lIns="204990" tIns="102495" rIns="204990" bIns="102495" rtlCol="0">
            <a:noAutofit/>
          </a:bodyPr>
          <a:lstStyle>
            <a:lvl1pPr marL="768713" indent="-768713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65545" indent="-640594" algn="l" defTabSz="1024951" rtl="0" eaLnBrk="1" latinLnBrk="0" hangingPunct="1">
              <a:spcBef>
                <a:spcPct val="20000"/>
              </a:spcBef>
              <a:buFont typeface="Arial"/>
              <a:buChar char="–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62377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87328" indent="-512475" algn="l" defTabSz="1024951" rtl="0" eaLnBrk="1" latinLnBrk="0" hangingPunct="1">
              <a:spcBef>
                <a:spcPct val="20000"/>
              </a:spcBef>
              <a:buFont typeface="Arial"/>
              <a:buChar char="–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612279" indent="-512475" algn="l" defTabSz="1024951" rtl="0" eaLnBrk="1" latinLnBrk="0" hangingPunct="1">
              <a:spcBef>
                <a:spcPct val="20000"/>
              </a:spcBef>
              <a:buFont typeface="Arial"/>
              <a:buChar char="»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37230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662181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87132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12083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2400" b="1" dirty="0" smtClean="0">
                <a:solidFill>
                  <a:schemeClr val="accent5">
                    <a:lumMod val="75000"/>
                  </a:schemeClr>
                </a:solidFill>
                <a:latin typeface="Helvetica"/>
                <a:cs typeface="Helvetica"/>
              </a:rPr>
              <a:t>HACIA LA INTEGRIDAD: UNA CONSTRUCCIÓN ENTRE LOS SECTORES PÚBLICO Y PRIVADO CONTRA LA CORRUPCIÓN EN COLOMBIA</a:t>
            </a:r>
          </a:p>
          <a:p>
            <a:pPr marL="0" indent="0" algn="ctr">
              <a:buNone/>
            </a:pPr>
            <a:r>
              <a:rPr lang="es-CO" sz="2400" b="1" dirty="0" smtClean="0">
                <a:solidFill>
                  <a:schemeClr val="accent5">
                    <a:lumMod val="75000"/>
                  </a:schemeClr>
                </a:solidFill>
                <a:latin typeface="Helvetica"/>
                <a:cs typeface="Helvetica"/>
              </a:rPr>
              <a:t>Julián Guerrero, Oficial de Proyecto Anticorrupción de UNODC en Colombia</a:t>
            </a:r>
          </a:p>
          <a:p>
            <a:pPr marL="0" indent="0" algn="ctr">
              <a:buNone/>
            </a:pPr>
            <a:r>
              <a:rPr lang="es-CO" sz="2400" b="1" dirty="0" smtClean="0">
                <a:solidFill>
                  <a:schemeClr val="accent5">
                    <a:lumMod val="75000"/>
                  </a:schemeClr>
                </a:solidFill>
                <a:latin typeface="Helvetica"/>
                <a:cs typeface="Helvetica"/>
              </a:rPr>
              <a:t> </a:t>
            </a:r>
            <a:r>
              <a:rPr lang="es-CO" sz="2400" b="1" dirty="0">
                <a:solidFill>
                  <a:schemeClr val="accent5">
                    <a:lumMod val="75000"/>
                  </a:schemeClr>
                </a:solidFill>
                <a:latin typeface="Helvetica"/>
                <a:cs typeface="Helvetica"/>
              </a:rPr>
              <a:t>Área de Prevención del Delito y Fortalecimiento de la Justicia - PROJUST</a:t>
            </a:r>
            <a:endParaRPr lang="es-ES" sz="2400" b="1" dirty="0">
              <a:solidFill>
                <a:schemeClr val="accent5">
                  <a:lumMod val="75000"/>
                </a:schemeClr>
              </a:solidFill>
              <a:latin typeface="Helvetica"/>
              <a:cs typeface="Helvetica"/>
            </a:endParaRPr>
          </a:p>
          <a:p>
            <a:pPr marL="0" indent="0" algn="ctr">
              <a:buNone/>
            </a:pPr>
            <a:endParaRPr lang="es-ES" sz="2400" b="1" dirty="0">
              <a:solidFill>
                <a:schemeClr val="accent5">
                  <a:lumMod val="75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34576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2"/>
          <p:cNvSpPr txBox="1">
            <a:spLocks noGrp="1"/>
          </p:cNvSpPr>
          <p:nvPr>
            <p:ph type="title"/>
          </p:nvPr>
        </p:nvSpPr>
        <p:spPr>
          <a:xfrm>
            <a:off x="405356" y="218135"/>
            <a:ext cx="23338704" cy="1380861"/>
          </a:xfrm>
          <a:prstGeom prst="rect">
            <a:avLst/>
          </a:prstGeom>
        </p:spPr>
        <p:txBody>
          <a:bodyPr vert="horz" lIns="204990" tIns="102495" rIns="204990" bIns="102495" rtlCol="0">
            <a:noAutofit/>
          </a:bodyPr>
          <a:lstStyle>
            <a:lvl1pPr marL="768713" indent="-768713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65545" indent="-640594" algn="l" defTabSz="1024951" rtl="0" eaLnBrk="1" latinLnBrk="0" hangingPunct="1">
              <a:spcBef>
                <a:spcPct val="20000"/>
              </a:spcBef>
              <a:buFont typeface="Arial"/>
              <a:buChar char="–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62377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87328" indent="-512475" algn="l" defTabSz="1024951" rtl="0" eaLnBrk="1" latinLnBrk="0" hangingPunct="1">
              <a:spcBef>
                <a:spcPct val="20000"/>
              </a:spcBef>
              <a:buFont typeface="Arial"/>
              <a:buChar char="–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612279" indent="-512475" algn="l" defTabSz="1024951" rtl="0" eaLnBrk="1" latinLnBrk="0" hangingPunct="1">
              <a:spcBef>
                <a:spcPct val="20000"/>
              </a:spcBef>
              <a:buFont typeface="Arial"/>
              <a:buChar char="»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37230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662181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87132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12083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4000" b="1" dirty="0" smtClean="0">
                <a:solidFill>
                  <a:schemeClr val="accent5">
                    <a:lumMod val="75000"/>
                  </a:schemeClr>
                </a:solidFill>
                <a:latin typeface="Helvetica"/>
                <a:cs typeface="Helvetica"/>
              </a:rPr>
              <a:t>Avances y Resultados de la iniciativa “Hacia la Integridad” – Componente I: Grupo de Trabajo </a:t>
            </a:r>
            <a:endParaRPr lang="es-ES" sz="4000" b="1" dirty="0">
              <a:solidFill>
                <a:schemeClr val="accent5">
                  <a:lumMod val="75000"/>
                </a:schemeClr>
              </a:solidFill>
              <a:latin typeface="Helvetica"/>
              <a:cs typeface="Helvetica"/>
            </a:endParaRPr>
          </a:p>
        </p:txBody>
      </p:sp>
      <p:pic>
        <p:nvPicPr>
          <p:cNvPr id="14339" name="Picture 3" descr="O:\ODC\FILEUNODC2016\PROJECTS\PROJUST\PILARES\CORRUPCION\COLZ58\Grupo de Trabajo\Sesion 01 de marzo\fotos\DSC_85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8260" y="1299100"/>
            <a:ext cx="5701090" cy="346892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O:\ODC\FILEUNODC2016\PROJECTS\PROJUST\PILARES\CORRUPCION\COLZ58\Grupo de Trabajo\Sesion 01 de marzo\fotos\DSC_858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097" y="1598996"/>
            <a:ext cx="4395851" cy="293317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O:\ODC\FILEUNODC2016\PROJECTS\PROJUST\PILARES\CORRUPCION\COLZ58\Grupo de Trabajo\Sesion 01 de marzo\fotos\DSC_858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3759" y="1282072"/>
            <a:ext cx="4752483" cy="317114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O:\ODC\FILEUNODC2016\PROJECTS\PROJUST\PILARES\CORRUPCION\COLZ58\Grupo de Trabajo\Sesion 01 de marzo\fotos\DSC_865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4456" y="4835629"/>
            <a:ext cx="4752482" cy="317114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:\ODC\FILEUNODC2016\PROJECTS\PROJUST\PILARES\CORRUPCION\COLZ58\Grupo de Trabajo\Sesion 01 de marzo\fotos\DSC_857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582" y="4688927"/>
            <a:ext cx="4718607" cy="314853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O:\ODC\FILEUNODC2017\PROJECTS\PROJUST\PILARES\PILAR I\CORRUPCION\COLZ58\Grupo de Trabajo\Sesion 30 de marzo\fotos\Fotos Corrupción\IMG_570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2278" y="4809283"/>
            <a:ext cx="4542273" cy="30281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5 Grupo"/>
          <p:cNvGrpSpPr/>
          <p:nvPr/>
        </p:nvGrpSpPr>
        <p:grpSpPr>
          <a:xfrm>
            <a:off x="-914398" y="1725120"/>
            <a:ext cx="11061918" cy="5862888"/>
            <a:chOff x="-472964" y="1725120"/>
            <a:chExt cx="11061918" cy="5862888"/>
          </a:xfrm>
        </p:grpSpPr>
        <p:graphicFrame>
          <p:nvGraphicFramePr>
            <p:cNvPr id="3" name="2 Diagrama"/>
            <p:cNvGraphicFramePr/>
            <p:nvPr>
              <p:extLst>
                <p:ext uri="{D42A27DB-BD31-4B8C-83A1-F6EECF244321}">
                  <p14:modId xmlns:p14="http://schemas.microsoft.com/office/powerpoint/2010/main" val="1020798128"/>
                </p:ext>
              </p:extLst>
            </p:nvPr>
          </p:nvGraphicFramePr>
          <p:xfrm>
            <a:off x="-472964" y="2493131"/>
            <a:ext cx="11061918" cy="509487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8" r:lo="rId9" r:qs="rId10" r:cs="rId11"/>
            </a:graphicData>
          </a:graphic>
        </p:graphicFrame>
        <p:sp>
          <p:nvSpPr>
            <p:cNvPr id="5" name="4 CuadroTexto"/>
            <p:cNvSpPr txBox="1"/>
            <p:nvPr/>
          </p:nvSpPr>
          <p:spPr>
            <a:xfrm>
              <a:off x="4288221" y="1725120"/>
              <a:ext cx="454046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4400" b="1" dirty="0" smtClean="0">
                  <a:solidFill>
                    <a:schemeClr val="accent5">
                      <a:lumMod val="75000"/>
                    </a:schemeClr>
                  </a:solidFill>
                </a:rPr>
                <a:t>    2016    2017</a:t>
              </a:r>
              <a:endParaRPr lang="es-CO" sz="44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572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 txBox="1">
            <a:spLocks/>
          </p:cNvSpPr>
          <p:nvPr/>
        </p:nvSpPr>
        <p:spPr>
          <a:xfrm>
            <a:off x="504654" y="936910"/>
            <a:ext cx="22253746" cy="2530580"/>
          </a:xfrm>
          <a:prstGeom prst="rect">
            <a:avLst/>
          </a:prstGeom>
        </p:spPr>
        <p:txBody>
          <a:bodyPr vert="horz" lIns="204990" tIns="102495" rIns="204990" bIns="102495" rtlCol="0">
            <a:noAutofit/>
          </a:bodyPr>
          <a:lstStyle>
            <a:lvl1pPr marL="768713" indent="-768713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65545" indent="-640594" algn="l" defTabSz="1024951" rtl="0" eaLnBrk="1" latinLnBrk="0" hangingPunct="1">
              <a:spcBef>
                <a:spcPct val="20000"/>
              </a:spcBef>
              <a:buFont typeface="Arial"/>
              <a:buChar char="–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62377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87328" indent="-512475" algn="l" defTabSz="1024951" rtl="0" eaLnBrk="1" latinLnBrk="0" hangingPunct="1">
              <a:spcBef>
                <a:spcPct val="20000"/>
              </a:spcBef>
              <a:buFont typeface="Arial"/>
              <a:buChar char="–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612279" indent="-512475" algn="l" defTabSz="1024951" rtl="0" eaLnBrk="1" latinLnBrk="0" hangingPunct="1">
              <a:spcBef>
                <a:spcPct val="20000"/>
              </a:spcBef>
              <a:buFont typeface="Arial"/>
              <a:buChar char="»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37230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662181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87132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12083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4400" b="1" dirty="0" smtClean="0">
                <a:solidFill>
                  <a:schemeClr val="accent5">
                    <a:lumMod val="75000"/>
                  </a:schemeClr>
                </a:solidFill>
                <a:latin typeface="Helvetica"/>
                <a:cs typeface="Helvetica"/>
              </a:rPr>
              <a:t>3. Avances y Resultados de la iniciativa “Hacia la Integridad” - Componente I</a:t>
            </a:r>
            <a:endParaRPr lang="es-ES" sz="4400" b="1" dirty="0">
              <a:solidFill>
                <a:schemeClr val="accent5">
                  <a:lumMod val="75000"/>
                </a:schemeClr>
              </a:solidFill>
              <a:latin typeface="Helvetica"/>
              <a:cs typeface="Helvetica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1" y="6523280"/>
            <a:ext cx="4018438" cy="1124501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1077" y="6244925"/>
            <a:ext cx="4383923" cy="1402855"/>
          </a:xfrm>
          <a:prstGeom prst="rect">
            <a:avLst/>
          </a:prstGeom>
        </p:spPr>
      </p:pic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930716107"/>
              </p:ext>
            </p:extLst>
          </p:nvPr>
        </p:nvGraphicFramePr>
        <p:xfrm>
          <a:off x="1676400" y="2334457"/>
          <a:ext cx="21259800" cy="36822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23206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 txBox="1">
            <a:spLocks/>
          </p:cNvSpPr>
          <p:nvPr/>
        </p:nvSpPr>
        <p:spPr>
          <a:xfrm>
            <a:off x="329248" y="432414"/>
            <a:ext cx="22253746" cy="2530580"/>
          </a:xfrm>
          <a:prstGeom prst="rect">
            <a:avLst/>
          </a:prstGeom>
        </p:spPr>
        <p:txBody>
          <a:bodyPr vert="horz" lIns="204990" tIns="102495" rIns="204990" bIns="102495" rtlCol="0">
            <a:noAutofit/>
          </a:bodyPr>
          <a:lstStyle>
            <a:lvl1pPr marL="768713" indent="-768713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65545" indent="-640594" algn="l" defTabSz="1024951" rtl="0" eaLnBrk="1" latinLnBrk="0" hangingPunct="1">
              <a:spcBef>
                <a:spcPct val="20000"/>
              </a:spcBef>
              <a:buFont typeface="Arial"/>
              <a:buChar char="–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62377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87328" indent="-512475" algn="l" defTabSz="1024951" rtl="0" eaLnBrk="1" latinLnBrk="0" hangingPunct="1">
              <a:spcBef>
                <a:spcPct val="20000"/>
              </a:spcBef>
              <a:buFont typeface="Arial"/>
              <a:buChar char="–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612279" indent="-512475" algn="l" defTabSz="1024951" rtl="0" eaLnBrk="1" latinLnBrk="0" hangingPunct="1">
              <a:spcBef>
                <a:spcPct val="20000"/>
              </a:spcBef>
              <a:buFont typeface="Arial"/>
              <a:buChar char="»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37230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662181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87132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12083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4400" b="1" dirty="0" smtClean="0">
                <a:solidFill>
                  <a:schemeClr val="accent5">
                    <a:lumMod val="75000"/>
                  </a:schemeClr>
                </a:solidFill>
                <a:latin typeface="Helvetica"/>
                <a:cs typeface="Helvetica"/>
              </a:rPr>
              <a:t>3. Avances y Resultados de la iniciativa “Hacia la Integridad”.	 </a:t>
            </a:r>
            <a:endParaRPr lang="es-ES" sz="4400" b="1" dirty="0">
              <a:solidFill>
                <a:schemeClr val="accent5">
                  <a:lumMod val="75000"/>
                </a:schemeClr>
              </a:solidFill>
              <a:latin typeface="Helvetica"/>
              <a:cs typeface="Helvetica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518" y="6681426"/>
            <a:ext cx="4018438" cy="1124501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094" y="6273228"/>
            <a:ext cx="4383923" cy="1402855"/>
          </a:xfrm>
          <a:prstGeom prst="rect">
            <a:avLst/>
          </a:prstGeom>
        </p:spPr>
      </p:pic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2858269471"/>
              </p:ext>
            </p:extLst>
          </p:nvPr>
        </p:nvGraphicFramePr>
        <p:xfrm>
          <a:off x="346841" y="1697704"/>
          <a:ext cx="13004800" cy="40692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26" name="Picture 2" descr="O:\ODC\FILEUNODC2016\PROJECTS\PROJUST\PILARES\CORRUPCION\COLZ58\Componente 1\Actividad 1.3 Talleres Territorio\03 Bogotá\Regisro fotográfico\DSC_902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9979" y="1578568"/>
            <a:ext cx="4924348" cy="27688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O:\ODC\FILEUNODC2016\PROJECTS\PROJUST\PILARES\CORRUPCION\COLZ58\Componente 1\Actividad 1.3 Talleres Territorio\06 Medellin\Registro Fotografico\Fotos escogidas comunicado\Presentacion Hacia la Integridad JOP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9146" y="1449504"/>
            <a:ext cx="4411738" cy="33088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O:\ODC\FILEUNODC2017\PROJECTS\PROJUST\PILARES\PILAR I\CORRUPCION\COLZ58\Componente 2\Actividad 2.2 y 2.3\3 Bogotá 080517\Registro Fotográfico\DSC_6154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6586" y="5170503"/>
            <a:ext cx="5374297" cy="302184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O:\ODC\FILEUNODC2016\PROJECTS\PROJUST\PILARES\CORRUPCION\COLZ58\Componente 1\Actividad 1.3 Talleres Territorio\Registro fotografico\santa marta\IMG_3895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063" y="4758308"/>
            <a:ext cx="4722876" cy="31289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116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 txBox="1">
            <a:spLocks/>
          </p:cNvSpPr>
          <p:nvPr/>
        </p:nvSpPr>
        <p:spPr>
          <a:xfrm>
            <a:off x="304800" y="559798"/>
            <a:ext cx="24511000" cy="1044290"/>
          </a:xfrm>
          <a:prstGeom prst="rect">
            <a:avLst/>
          </a:prstGeom>
        </p:spPr>
        <p:txBody>
          <a:bodyPr vert="horz" lIns="204990" tIns="102495" rIns="204990" bIns="102495" rtlCol="0">
            <a:noAutofit/>
          </a:bodyPr>
          <a:lstStyle>
            <a:lvl1pPr marL="768713" indent="-768713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65545" indent="-640594" algn="l" defTabSz="1024951" rtl="0" eaLnBrk="1" latinLnBrk="0" hangingPunct="1">
              <a:spcBef>
                <a:spcPct val="20000"/>
              </a:spcBef>
              <a:buFont typeface="Arial"/>
              <a:buChar char="–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62377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87328" indent="-512475" algn="l" defTabSz="1024951" rtl="0" eaLnBrk="1" latinLnBrk="0" hangingPunct="1">
              <a:spcBef>
                <a:spcPct val="20000"/>
              </a:spcBef>
              <a:buFont typeface="Arial"/>
              <a:buChar char="–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612279" indent="-512475" algn="l" defTabSz="1024951" rtl="0" eaLnBrk="1" latinLnBrk="0" hangingPunct="1">
              <a:spcBef>
                <a:spcPct val="20000"/>
              </a:spcBef>
              <a:buFont typeface="Arial"/>
              <a:buChar char="»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37230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662181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87132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12083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3400" b="1" dirty="0">
                <a:solidFill>
                  <a:schemeClr val="accent5">
                    <a:lumMod val="75000"/>
                  </a:schemeClr>
                </a:solidFill>
                <a:latin typeface="Helvetica"/>
                <a:cs typeface="Helvetica"/>
              </a:rPr>
              <a:t>Avances y Resultados de la iniciativa “Hacia la Integridad” </a:t>
            </a:r>
            <a:r>
              <a:rPr lang="es-ES" sz="3400" b="1" dirty="0" smtClean="0">
                <a:solidFill>
                  <a:schemeClr val="accent5">
                    <a:lumMod val="75000"/>
                  </a:schemeClr>
                </a:solidFill>
                <a:latin typeface="Helvetica"/>
                <a:cs typeface="Helvetica"/>
              </a:rPr>
              <a:t>–  </a:t>
            </a:r>
            <a:r>
              <a:rPr lang="es-ES" sz="3400" b="1" dirty="0">
                <a:solidFill>
                  <a:schemeClr val="accent5">
                    <a:lumMod val="75000"/>
                  </a:schemeClr>
                </a:solidFill>
                <a:latin typeface="Helvetica"/>
                <a:cs typeface="Helvetica"/>
              </a:rPr>
              <a:t>Componente I: </a:t>
            </a:r>
            <a:r>
              <a:rPr lang="es-ES" sz="3400" b="1" dirty="0" smtClean="0">
                <a:solidFill>
                  <a:schemeClr val="accent5">
                    <a:lumMod val="75000"/>
                  </a:schemeClr>
                </a:solidFill>
                <a:latin typeface="Helvetica"/>
                <a:cs typeface="Helvetica"/>
              </a:rPr>
              <a:t> Talleres Estrategia de Acción Territorial </a:t>
            </a:r>
            <a:endParaRPr lang="es-ES" sz="3400" b="1" dirty="0">
              <a:solidFill>
                <a:schemeClr val="accent5">
                  <a:lumMod val="75000"/>
                </a:schemeClr>
              </a:solidFill>
              <a:latin typeface="Helvetica"/>
              <a:cs typeface="Helvetica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1" y="6523280"/>
            <a:ext cx="4018438" cy="1124501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1077" y="6244925"/>
            <a:ext cx="4383923" cy="1402855"/>
          </a:xfrm>
          <a:prstGeom prst="rect">
            <a:avLst/>
          </a:prstGeom>
        </p:spPr>
      </p:pic>
      <p:graphicFrame>
        <p:nvGraphicFramePr>
          <p:cNvPr id="7" name="6 Diagrama"/>
          <p:cNvGraphicFramePr/>
          <p:nvPr>
            <p:extLst>
              <p:ext uri="{D42A27DB-BD31-4B8C-83A1-F6EECF244321}">
                <p14:modId xmlns:p14="http://schemas.microsoft.com/office/powerpoint/2010/main" val="1687487136"/>
              </p:ext>
            </p:extLst>
          </p:nvPr>
        </p:nvGraphicFramePr>
        <p:xfrm>
          <a:off x="831462" y="1761744"/>
          <a:ext cx="22365422" cy="4205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76846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 txBox="1">
            <a:spLocks/>
          </p:cNvSpPr>
          <p:nvPr/>
        </p:nvSpPr>
        <p:spPr>
          <a:xfrm>
            <a:off x="304800" y="402143"/>
            <a:ext cx="24511000" cy="1044290"/>
          </a:xfrm>
          <a:prstGeom prst="rect">
            <a:avLst/>
          </a:prstGeom>
        </p:spPr>
        <p:txBody>
          <a:bodyPr vert="horz" lIns="204990" tIns="102495" rIns="204990" bIns="102495" rtlCol="0">
            <a:noAutofit/>
          </a:bodyPr>
          <a:lstStyle>
            <a:lvl1pPr marL="768713" indent="-768713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65545" indent="-640594" algn="l" defTabSz="1024951" rtl="0" eaLnBrk="1" latinLnBrk="0" hangingPunct="1">
              <a:spcBef>
                <a:spcPct val="20000"/>
              </a:spcBef>
              <a:buFont typeface="Arial"/>
              <a:buChar char="–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62377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87328" indent="-512475" algn="l" defTabSz="1024951" rtl="0" eaLnBrk="1" latinLnBrk="0" hangingPunct="1">
              <a:spcBef>
                <a:spcPct val="20000"/>
              </a:spcBef>
              <a:buFont typeface="Arial"/>
              <a:buChar char="–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612279" indent="-512475" algn="l" defTabSz="1024951" rtl="0" eaLnBrk="1" latinLnBrk="0" hangingPunct="1">
              <a:spcBef>
                <a:spcPct val="20000"/>
              </a:spcBef>
              <a:buFont typeface="Arial"/>
              <a:buChar char="»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37230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662181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87132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12083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3600" b="1" dirty="0">
                <a:solidFill>
                  <a:schemeClr val="accent5">
                    <a:lumMod val="75000"/>
                  </a:schemeClr>
                </a:solidFill>
                <a:latin typeface="Helvetica"/>
                <a:cs typeface="Helvetica"/>
              </a:rPr>
              <a:t>Avances y Resultados de la iniciativa “Hacia la Integridad” –  Componente I: </a:t>
            </a:r>
            <a:r>
              <a:rPr lang="es-ES" sz="3600" b="1" dirty="0" smtClean="0">
                <a:solidFill>
                  <a:schemeClr val="accent5">
                    <a:lumMod val="75000"/>
                  </a:schemeClr>
                </a:solidFill>
                <a:latin typeface="Helvetica"/>
                <a:cs typeface="Helvetica"/>
              </a:rPr>
              <a:t> Expertos internacionales </a:t>
            </a:r>
            <a:endParaRPr lang="es-ES" sz="3600" b="1" dirty="0">
              <a:solidFill>
                <a:schemeClr val="accent5">
                  <a:lumMod val="7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1008993" y="1671145"/>
            <a:ext cx="15040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dirty="0"/>
          </a:p>
        </p:txBody>
      </p:sp>
      <p:sp>
        <p:nvSpPr>
          <p:cNvPr id="5" name="4 CuadroTexto"/>
          <p:cNvSpPr txBox="1"/>
          <p:nvPr/>
        </p:nvSpPr>
        <p:spPr>
          <a:xfrm>
            <a:off x="788275" y="1288778"/>
            <a:ext cx="230807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Blip>
                <a:blip r:embed="rId2"/>
              </a:buBlip>
            </a:pPr>
            <a:r>
              <a:rPr lang="es-CO" sz="2800" dirty="0" smtClean="0">
                <a:solidFill>
                  <a:srgbClr val="F57E0A"/>
                </a:solidFill>
              </a:rPr>
              <a:t>Las recomendaciones preparadas por UNODC, fueron analizadas y enriquecidas por expertos internacionales durante el evento </a:t>
            </a:r>
            <a:r>
              <a:rPr lang="es-CO" sz="2800" dirty="0">
                <a:solidFill>
                  <a:srgbClr val="F57E0A"/>
                </a:solidFill>
              </a:rPr>
              <a:t>“Retos y </a:t>
            </a:r>
            <a:r>
              <a:rPr lang="es-CO" sz="2800" dirty="0" smtClean="0">
                <a:solidFill>
                  <a:srgbClr val="F57E0A"/>
                </a:solidFill>
              </a:rPr>
              <a:t>desafíos </a:t>
            </a:r>
            <a:r>
              <a:rPr lang="es-CO" sz="2800" dirty="0">
                <a:solidFill>
                  <a:srgbClr val="F57E0A"/>
                </a:solidFill>
              </a:rPr>
              <a:t>en la investigación y sanción de actos de corrupción en un contexto transnacional y nacional”, </a:t>
            </a:r>
            <a:r>
              <a:rPr lang="es-CO" sz="2800" dirty="0" smtClean="0">
                <a:solidFill>
                  <a:srgbClr val="F57E0A"/>
                </a:solidFill>
              </a:rPr>
              <a:t>desarrollado con </a:t>
            </a:r>
            <a:r>
              <a:rPr lang="es-CO" sz="2800" dirty="0">
                <a:solidFill>
                  <a:srgbClr val="F57E0A"/>
                </a:solidFill>
              </a:rPr>
              <a:t>el apoyo de la Secretaría de Transparencia de Presidencia de la </a:t>
            </a:r>
            <a:r>
              <a:rPr lang="es-CO" sz="2800" dirty="0" smtClean="0">
                <a:solidFill>
                  <a:srgbClr val="F57E0A"/>
                </a:solidFill>
              </a:rPr>
              <a:t>República. Dentro de los expertos se destacaron:</a:t>
            </a:r>
            <a:endParaRPr lang="es-CO" sz="2800" dirty="0">
              <a:solidFill>
                <a:srgbClr val="F57E0A"/>
              </a:solidFill>
            </a:endParaRPr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2514060692"/>
              </p:ext>
            </p:extLst>
          </p:nvPr>
        </p:nvGraphicFramePr>
        <p:xfrm>
          <a:off x="1450429" y="2799897"/>
          <a:ext cx="22765405" cy="51459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7444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 txBox="1">
            <a:spLocks/>
          </p:cNvSpPr>
          <p:nvPr/>
        </p:nvSpPr>
        <p:spPr>
          <a:xfrm>
            <a:off x="304800" y="402143"/>
            <a:ext cx="24511000" cy="1044290"/>
          </a:xfrm>
          <a:prstGeom prst="rect">
            <a:avLst/>
          </a:prstGeom>
        </p:spPr>
        <p:txBody>
          <a:bodyPr vert="horz" lIns="204990" tIns="102495" rIns="204990" bIns="102495" rtlCol="0">
            <a:noAutofit/>
          </a:bodyPr>
          <a:lstStyle>
            <a:lvl1pPr marL="768713" indent="-768713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65545" indent="-640594" algn="l" defTabSz="1024951" rtl="0" eaLnBrk="1" latinLnBrk="0" hangingPunct="1">
              <a:spcBef>
                <a:spcPct val="20000"/>
              </a:spcBef>
              <a:buFont typeface="Arial"/>
              <a:buChar char="–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62377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87328" indent="-512475" algn="l" defTabSz="1024951" rtl="0" eaLnBrk="1" latinLnBrk="0" hangingPunct="1">
              <a:spcBef>
                <a:spcPct val="20000"/>
              </a:spcBef>
              <a:buFont typeface="Arial"/>
              <a:buChar char="–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612279" indent="-512475" algn="l" defTabSz="1024951" rtl="0" eaLnBrk="1" latinLnBrk="0" hangingPunct="1">
              <a:spcBef>
                <a:spcPct val="20000"/>
              </a:spcBef>
              <a:buFont typeface="Arial"/>
              <a:buChar char="»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37230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662181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87132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12083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3400" b="1" dirty="0">
                <a:solidFill>
                  <a:schemeClr val="accent5">
                    <a:lumMod val="75000"/>
                  </a:schemeClr>
                </a:solidFill>
                <a:latin typeface="Helvetica"/>
                <a:cs typeface="Helvetica"/>
              </a:rPr>
              <a:t>Avances y Resultados de la iniciativa “Hacia la Integridad” –  Componente I:  </a:t>
            </a:r>
            <a:r>
              <a:rPr lang="es-ES" sz="3400" b="1" dirty="0" smtClean="0">
                <a:solidFill>
                  <a:schemeClr val="accent5">
                    <a:lumMod val="75000"/>
                  </a:schemeClr>
                </a:solidFill>
                <a:latin typeface="Helvetica"/>
                <a:cs typeface="Helvetica"/>
              </a:rPr>
              <a:t>Logros  </a:t>
            </a:r>
            <a:r>
              <a:rPr lang="es-ES" sz="3400" b="1" dirty="0">
                <a:solidFill>
                  <a:schemeClr val="accent5">
                    <a:lumMod val="75000"/>
                  </a:schemeClr>
                </a:solidFill>
                <a:latin typeface="Helvetica"/>
                <a:cs typeface="Helvetica"/>
              </a:rPr>
              <a:t>Estrategia de Acción Territorial </a:t>
            </a: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1" y="6680935"/>
            <a:ext cx="4018438" cy="1124501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1077" y="6402580"/>
            <a:ext cx="4383923" cy="1402855"/>
          </a:xfrm>
          <a:prstGeom prst="rect">
            <a:avLst/>
          </a:prstGeom>
        </p:spPr>
      </p:pic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3735650797"/>
              </p:ext>
            </p:extLst>
          </p:nvPr>
        </p:nvGraphicFramePr>
        <p:xfrm>
          <a:off x="304800" y="951766"/>
          <a:ext cx="23564193" cy="5779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3404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81" y="7031186"/>
            <a:ext cx="4018438" cy="1124501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080" y="6752831"/>
            <a:ext cx="4383923" cy="1402855"/>
          </a:xfrm>
          <a:prstGeom prst="rect">
            <a:avLst/>
          </a:prstGeom>
        </p:spPr>
      </p:pic>
      <p:sp>
        <p:nvSpPr>
          <p:cNvPr id="8" name="Subtítulo 2"/>
          <p:cNvSpPr txBox="1">
            <a:spLocks/>
          </p:cNvSpPr>
          <p:nvPr/>
        </p:nvSpPr>
        <p:spPr>
          <a:xfrm>
            <a:off x="193966" y="201832"/>
            <a:ext cx="21440946" cy="993490"/>
          </a:xfrm>
          <a:prstGeom prst="rect">
            <a:avLst/>
          </a:prstGeom>
        </p:spPr>
        <p:txBody>
          <a:bodyPr vert="horz" lIns="204990" tIns="102495" rIns="204990" bIns="102495" rtlCol="0">
            <a:noAutofit/>
          </a:bodyPr>
          <a:lstStyle>
            <a:lvl1pPr marL="768713" indent="-768713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65545" indent="-640594" algn="l" defTabSz="1024951" rtl="0" eaLnBrk="1" latinLnBrk="0" hangingPunct="1">
              <a:spcBef>
                <a:spcPct val="20000"/>
              </a:spcBef>
              <a:buFont typeface="Arial"/>
              <a:buChar char="–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62377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87328" indent="-512475" algn="l" defTabSz="1024951" rtl="0" eaLnBrk="1" latinLnBrk="0" hangingPunct="1">
              <a:spcBef>
                <a:spcPct val="20000"/>
              </a:spcBef>
              <a:buFont typeface="Arial"/>
              <a:buChar char="–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612279" indent="-512475" algn="l" defTabSz="1024951" rtl="0" eaLnBrk="1" latinLnBrk="0" hangingPunct="1">
              <a:spcBef>
                <a:spcPct val="20000"/>
              </a:spcBef>
              <a:buFont typeface="Arial"/>
              <a:buChar char="»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37230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662181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87132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12083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4400" b="1" dirty="0" smtClean="0">
                <a:solidFill>
                  <a:srgbClr val="4BACC6">
                    <a:lumMod val="75000"/>
                  </a:srgbClr>
                </a:solidFill>
                <a:latin typeface="Helvetica"/>
                <a:cs typeface="Helvetica"/>
              </a:rPr>
              <a:t>Componente 2-3: ¿Cómo lo estamos haciendo?</a:t>
            </a:r>
            <a:endParaRPr lang="es-ES" sz="4400" b="1" i="1" dirty="0">
              <a:solidFill>
                <a:srgbClr val="4BACC6">
                  <a:lumMod val="75000"/>
                </a:srgbClr>
              </a:solidFill>
              <a:latin typeface="Helvetica"/>
              <a:cs typeface="Helvetica"/>
            </a:endParaRPr>
          </a:p>
        </p:txBody>
      </p:sp>
      <p:grpSp>
        <p:nvGrpSpPr>
          <p:cNvPr id="12" name="Agrupar 11"/>
          <p:cNvGrpSpPr/>
          <p:nvPr/>
        </p:nvGrpSpPr>
        <p:grpSpPr>
          <a:xfrm>
            <a:off x="857359" y="1642202"/>
            <a:ext cx="5944435" cy="3775423"/>
            <a:chOff x="7604502" y="533348"/>
            <a:chExt cx="5418837" cy="3251302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3" name="Rectángulo redondeado 12"/>
            <p:cNvSpPr/>
            <p:nvPr/>
          </p:nvSpPr>
          <p:spPr>
            <a:xfrm>
              <a:off x="7604502" y="533348"/>
              <a:ext cx="5418837" cy="3251302"/>
            </a:xfrm>
            <a:prstGeom prst="roundRect">
              <a:avLst>
                <a:gd name="adj" fmla="val 1000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accent5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Rectángulo 13"/>
            <p:cNvSpPr/>
            <p:nvPr/>
          </p:nvSpPr>
          <p:spPr>
            <a:xfrm>
              <a:off x="7699729" y="685009"/>
              <a:ext cx="5228383" cy="306084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just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3600" b="1" kern="1200" dirty="0" smtClean="0">
                  <a:solidFill>
                    <a:srgbClr val="F57E0A"/>
                  </a:solidFill>
                </a:rPr>
                <a:t>Componente 2:</a:t>
              </a:r>
              <a:r>
                <a:rPr lang="es-CO" sz="3600" kern="1200" dirty="0" smtClean="0">
                  <a:solidFill>
                    <a:srgbClr val="F57E0A"/>
                  </a:solidFill>
                </a:rPr>
                <a:t> </a:t>
              </a:r>
              <a:r>
                <a:rPr lang="es-CO" sz="3600" b="1" kern="1200" dirty="0" smtClean="0">
                  <a:solidFill>
                    <a:srgbClr val="F57E0A"/>
                  </a:solidFill>
                </a:rPr>
                <a:t>Mejorar el diálogo entre los sectores público y privado</a:t>
              </a:r>
              <a:r>
                <a:rPr lang="es-CO" sz="3600" kern="1200" dirty="0" smtClean="0">
                  <a:solidFill>
                    <a:srgbClr val="F57E0A"/>
                  </a:solidFill>
                </a:rPr>
                <a:t> y </a:t>
              </a:r>
              <a:r>
                <a:rPr lang="es-CO" sz="3600" b="0" kern="1200" dirty="0" smtClean="0">
                  <a:solidFill>
                    <a:srgbClr val="F57E0A"/>
                  </a:solidFill>
                </a:rPr>
                <a:t>fomentar la coordinación para prevenir la corrupción y promover la transparencia.</a:t>
              </a:r>
              <a:endParaRPr lang="es-CO" sz="3600" b="0" kern="1200" dirty="0">
                <a:solidFill>
                  <a:srgbClr val="F57E0A"/>
                </a:solidFill>
              </a:endParaRPr>
            </a:p>
          </p:txBody>
        </p:sp>
      </p:grpSp>
      <p:graphicFrame>
        <p:nvGraphicFramePr>
          <p:cNvPr id="15" name="1 Diagrama"/>
          <p:cNvGraphicFramePr/>
          <p:nvPr>
            <p:extLst>
              <p:ext uri="{D42A27DB-BD31-4B8C-83A1-F6EECF244321}">
                <p14:modId xmlns:p14="http://schemas.microsoft.com/office/powerpoint/2010/main" val="978325231"/>
              </p:ext>
            </p:extLst>
          </p:nvPr>
        </p:nvGraphicFramePr>
        <p:xfrm>
          <a:off x="6632447" y="951766"/>
          <a:ext cx="18393689" cy="5779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55723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 txBox="1">
            <a:spLocks/>
          </p:cNvSpPr>
          <p:nvPr/>
        </p:nvSpPr>
        <p:spPr>
          <a:xfrm>
            <a:off x="515938" y="717453"/>
            <a:ext cx="24511000" cy="1044290"/>
          </a:xfrm>
          <a:prstGeom prst="rect">
            <a:avLst/>
          </a:prstGeom>
        </p:spPr>
        <p:txBody>
          <a:bodyPr vert="horz" lIns="204990" tIns="102495" rIns="204990" bIns="102495" rtlCol="0">
            <a:noAutofit/>
          </a:bodyPr>
          <a:lstStyle>
            <a:lvl1pPr marL="768713" indent="-768713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65545" indent="-640594" algn="l" defTabSz="1024951" rtl="0" eaLnBrk="1" latinLnBrk="0" hangingPunct="1">
              <a:spcBef>
                <a:spcPct val="20000"/>
              </a:spcBef>
              <a:buFont typeface="Arial"/>
              <a:buChar char="–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62377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87328" indent="-512475" algn="l" defTabSz="1024951" rtl="0" eaLnBrk="1" latinLnBrk="0" hangingPunct="1">
              <a:spcBef>
                <a:spcPct val="20000"/>
              </a:spcBef>
              <a:buFont typeface="Arial"/>
              <a:buChar char="–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612279" indent="-512475" algn="l" defTabSz="1024951" rtl="0" eaLnBrk="1" latinLnBrk="0" hangingPunct="1">
              <a:spcBef>
                <a:spcPct val="20000"/>
              </a:spcBef>
              <a:buFont typeface="Arial"/>
              <a:buChar char="»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37230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662181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87132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12083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3900" b="1" dirty="0">
                <a:solidFill>
                  <a:schemeClr val="accent5">
                    <a:lumMod val="75000"/>
                  </a:schemeClr>
                </a:solidFill>
                <a:latin typeface="Helvetica"/>
                <a:cs typeface="Helvetica"/>
              </a:rPr>
              <a:t>Avances y Resultados de la iniciativa “Hacia la Integridad” </a:t>
            </a:r>
            <a:r>
              <a:rPr lang="es-ES" sz="3900" b="1" dirty="0" smtClean="0">
                <a:solidFill>
                  <a:schemeClr val="accent5">
                    <a:lumMod val="75000"/>
                  </a:schemeClr>
                </a:solidFill>
                <a:latin typeface="Helvetica"/>
                <a:cs typeface="Helvetica"/>
              </a:rPr>
              <a:t>- Componente II</a:t>
            </a:r>
            <a:endParaRPr lang="es-ES" sz="3900" b="1" dirty="0">
              <a:solidFill>
                <a:schemeClr val="accent5">
                  <a:lumMod val="75000"/>
                </a:schemeClr>
              </a:solidFill>
              <a:latin typeface="Helvetica"/>
              <a:cs typeface="Helvetica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1" y="6523280"/>
            <a:ext cx="4018438" cy="1124501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1077" y="6244925"/>
            <a:ext cx="4383923" cy="1402855"/>
          </a:xfrm>
          <a:prstGeom prst="rect">
            <a:avLst/>
          </a:prstGeom>
        </p:spPr>
      </p:pic>
      <p:graphicFrame>
        <p:nvGraphicFramePr>
          <p:cNvPr id="7" name="6 Diagrama"/>
          <p:cNvGraphicFramePr/>
          <p:nvPr>
            <p:extLst>
              <p:ext uri="{D42A27DB-BD31-4B8C-83A1-F6EECF244321}">
                <p14:modId xmlns:p14="http://schemas.microsoft.com/office/powerpoint/2010/main" val="1879047704"/>
              </p:ext>
            </p:extLst>
          </p:nvPr>
        </p:nvGraphicFramePr>
        <p:xfrm>
          <a:off x="1202266" y="1818222"/>
          <a:ext cx="22504400" cy="36822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11059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 txBox="1">
            <a:spLocks/>
          </p:cNvSpPr>
          <p:nvPr/>
        </p:nvSpPr>
        <p:spPr>
          <a:xfrm>
            <a:off x="515938" y="465205"/>
            <a:ext cx="24511000" cy="1044290"/>
          </a:xfrm>
          <a:prstGeom prst="rect">
            <a:avLst/>
          </a:prstGeom>
        </p:spPr>
        <p:txBody>
          <a:bodyPr vert="horz" lIns="204990" tIns="102495" rIns="204990" bIns="102495" rtlCol="0">
            <a:noAutofit/>
          </a:bodyPr>
          <a:lstStyle>
            <a:lvl1pPr marL="768713" indent="-768713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65545" indent="-640594" algn="l" defTabSz="1024951" rtl="0" eaLnBrk="1" latinLnBrk="0" hangingPunct="1">
              <a:spcBef>
                <a:spcPct val="20000"/>
              </a:spcBef>
              <a:buFont typeface="Arial"/>
              <a:buChar char="–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62377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87328" indent="-512475" algn="l" defTabSz="1024951" rtl="0" eaLnBrk="1" latinLnBrk="0" hangingPunct="1">
              <a:spcBef>
                <a:spcPct val="20000"/>
              </a:spcBef>
              <a:buFont typeface="Arial"/>
              <a:buChar char="–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612279" indent="-512475" algn="l" defTabSz="1024951" rtl="0" eaLnBrk="1" latinLnBrk="0" hangingPunct="1">
              <a:spcBef>
                <a:spcPct val="20000"/>
              </a:spcBef>
              <a:buFont typeface="Arial"/>
              <a:buChar char="»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37230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662181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87132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12083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3900" b="1" dirty="0">
                <a:solidFill>
                  <a:schemeClr val="accent5">
                    <a:lumMod val="75000"/>
                  </a:schemeClr>
                </a:solidFill>
                <a:latin typeface="Helvetica"/>
                <a:cs typeface="Helvetica"/>
              </a:rPr>
              <a:t>Avances y Resultados de la iniciativa “Hacia la Integridad” </a:t>
            </a:r>
            <a:r>
              <a:rPr lang="es-ES" sz="3900" b="1" dirty="0" smtClean="0">
                <a:solidFill>
                  <a:schemeClr val="accent5">
                    <a:lumMod val="75000"/>
                  </a:schemeClr>
                </a:solidFill>
                <a:latin typeface="Helvetica"/>
                <a:cs typeface="Helvetica"/>
              </a:rPr>
              <a:t>Componente II : Talleres</a:t>
            </a:r>
            <a:endParaRPr lang="es-ES" sz="3900" b="1" dirty="0">
              <a:solidFill>
                <a:schemeClr val="accent5">
                  <a:lumMod val="7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662151" y="1257247"/>
            <a:ext cx="229545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Blip>
                <a:blip r:embed="rId2"/>
              </a:buBlip>
            </a:pPr>
            <a:r>
              <a:rPr lang="es-CO" sz="3600" b="1" dirty="0">
                <a:solidFill>
                  <a:srgbClr val="F57E0A"/>
                </a:solidFill>
              </a:rPr>
              <a:t>481 participantes </a:t>
            </a:r>
            <a:r>
              <a:rPr lang="es-CO" sz="3600" dirty="0">
                <a:solidFill>
                  <a:srgbClr val="F57E0A"/>
                </a:solidFill>
              </a:rPr>
              <a:t>entre sector privado, público, organizaciones de la sociedad civil (OSC) y academia en las ciudades de </a:t>
            </a:r>
            <a:r>
              <a:rPr lang="es-CO" sz="3600" b="1" dirty="0">
                <a:solidFill>
                  <a:srgbClr val="F57E0A"/>
                </a:solidFill>
              </a:rPr>
              <a:t>Cali, Medellín, Bogotá y </a:t>
            </a:r>
            <a:r>
              <a:rPr lang="es-CO" sz="3600" b="1" dirty="0" smtClean="0">
                <a:solidFill>
                  <a:srgbClr val="F57E0A"/>
                </a:solidFill>
              </a:rPr>
              <a:t>Bucaramanga:</a:t>
            </a:r>
            <a:endParaRPr lang="es-CO" sz="3600" b="1" dirty="0">
              <a:solidFill>
                <a:srgbClr val="F57E0A"/>
              </a:solidFill>
            </a:endParaRPr>
          </a:p>
          <a:p>
            <a:endParaRPr lang="es-CO" sz="3600" dirty="0">
              <a:solidFill>
                <a:srgbClr val="F57E0A"/>
              </a:solidFill>
            </a:endParaRPr>
          </a:p>
        </p:txBody>
      </p:sp>
      <p:graphicFrame>
        <p:nvGraphicFramePr>
          <p:cNvPr id="6" name="5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5698087"/>
              </p:ext>
            </p:extLst>
          </p:nvPr>
        </p:nvGraphicFramePr>
        <p:xfrm>
          <a:off x="15129028" y="2541998"/>
          <a:ext cx="8937679" cy="56996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053" name="Picture 5" descr="O:\ODC\FILEUNODC2017\PROJECTS\PROJUST\PILARES\PILAR I\CORRUPCION\COLZ58\Componente 2\Actividad 2.2 y 2.3\2 Bucaramanga 250517\Registro Fotográfico\FullSizeRender_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1462" y="2621997"/>
            <a:ext cx="4004441" cy="23752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O:\ODC\FILEUNODC2017\PROJECTS\PROJUST\PILARES\PILAR I\CORRUPCION\COLZ58\Componente 2\Actividad 2.2 y 2.3\3 Bogotá 080517\Registro Fotográfico\DSC_615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368" y="2716590"/>
            <a:ext cx="3915348" cy="22015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O:\ODC\FILEUNODC2017\PROJECTS\PROJUST\PILARES\PILAR I\CORRUPCION\COLZ58\Componente 2\Actividad 2.2 y 2.3\3 Bogotá 080517\Registro Fotográfico\DSC_615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255" y="2716590"/>
            <a:ext cx="3915348" cy="22015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O:\ODC\FILEUNODC2017\PROJECTS\PROJUST\PILARES\PILAR I\CORRUPCION\COLZ58\Componente 2\Actividad 2.2 y 2.3\2 Bucaramanga 250517\Registro Fotográfico\MEJORES\IMG_8668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63"/>
          <a:stretch/>
        </p:blipFill>
        <p:spPr bwMode="auto">
          <a:xfrm>
            <a:off x="1416559" y="5110780"/>
            <a:ext cx="12253474" cy="29537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7247477" y="4997237"/>
            <a:ext cx="8094772" cy="276011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378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2"/>
          <p:cNvSpPr txBox="1">
            <a:spLocks noGrp="1"/>
          </p:cNvSpPr>
          <p:nvPr>
            <p:ph type="title"/>
          </p:nvPr>
        </p:nvSpPr>
        <p:spPr>
          <a:xfrm>
            <a:off x="1251347" y="196322"/>
            <a:ext cx="22524244" cy="1380861"/>
          </a:xfrm>
          <a:prstGeom prst="rect">
            <a:avLst/>
          </a:prstGeom>
        </p:spPr>
        <p:txBody>
          <a:bodyPr vert="horz" lIns="204990" tIns="102495" rIns="204990" bIns="102495" rtlCol="0">
            <a:noAutofit/>
          </a:bodyPr>
          <a:lstStyle>
            <a:lvl1pPr marL="768713" indent="-768713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65545" indent="-640594" algn="l" defTabSz="1024951" rtl="0" eaLnBrk="1" latinLnBrk="0" hangingPunct="1">
              <a:spcBef>
                <a:spcPct val="20000"/>
              </a:spcBef>
              <a:buFont typeface="Arial"/>
              <a:buChar char="–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62377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87328" indent="-512475" algn="l" defTabSz="1024951" rtl="0" eaLnBrk="1" latinLnBrk="0" hangingPunct="1">
              <a:spcBef>
                <a:spcPct val="20000"/>
              </a:spcBef>
              <a:buFont typeface="Arial"/>
              <a:buChar char="–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612279" indent="-512475" algn="l" defTabSz="1024951" rtl="0" eaLnBrk="1" latinLnBrk="0" hangingPunct="1">
              <a:spcBef>
                <a:spcPct val="20000"/>
              </a:spcBef>
              <a:buFont typeface="Arial"/>
              <a:buChar char="»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37230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662181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87132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12083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4400" b="1" dirty="0" smtClean="0">
                <a:solidFill>
                  <a:schemeClr val="accent5">
                    <a:lumMod val="75000"/>
                  </a:schemeClr>
                </a:solidFill>
                <a:latin typeface="Helvetica"/>
                <a:cs typeface="Helvetica"/>
              </a:rPr>
              <a:t>Agradecimientos</a:t>
            </a:r>
            <a:endParaRPr lang="es-ES" sz="4400" b="1" dirty="0">
              <a:solidFill>
                <a:schemeClr val="accent5">
                  <a:lumMod val="7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5" name="4 Llamada con línea 1 (borde y barra de énfasis)"/>
          <p:cNvSpPr/>
          <p:nvPr/>
        </p:nvSpPr>
        <p:spPr>
          <a:xfrm>
            <a:off x="1946548" y="1652789"/>
            <a:ext cx="4690976" cy="1023600"/>
          </a:xfrm>
          <a:prstGeom prst="accentBorderCallout1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3600" b="1" dirty="0" smtClean="0">
                <a:solidFill>
                  <a:srgbClr val="F57E0A"/>
                </a:solidFill>
              </a:rPr>
              <a:t>Aliados Estratégicos</a:t>
            </a:r>
            <a:endParaRPr lang="es-CO" sz="3600" b="1" dirty="0">
              <a:solidFill>
                <a:srgbClr val="F57E0A"/>
              </a:solidFill>
            </a:endParaRPr>
          </a:p>
        </p:txBody>
      </p:sp>
      <p:sp>
        <p:nvSpPr>
          <p:cNvPr id="6" name="5 Llamada con línea 1 (borde y barra de énfasis)"/>
          <p:cNvSpPr/>
          <p:nvPr/>
        </p:nvSpPr>
        <p:spPr>
          <a:xfrm>
            <a:off x="10432698" y="1689000"/>
            <a:ext cx="4690976" cy="1023600"/>
          </a:xfrm>
          <a:prstGeom prst="accentBorderCallout1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3600" b="1" dirty="0" smtClean="0">
                <a:solidFill>
                  <a:srgbClr val="F57E0A"/>
                </a:solidFill>
              </a:rPr>
              <a:t>Adheridos a la iniciativa</a:t>
            </a:r>
            <a:endParaRPr lang="es-CO" sz="3600" b="1" dirty="0">
              <a:solidFill>
                <a:srgbClr val="F57E0A"/>
              </a:solidFill>
            </a:endParaRPr>
          </a:p>
        </p:txBody>
      </p:sp>
      <p:sp>
        <p:nvSpPr>
          <p:cNvPr id="7" name="6 Llamada con línea 1 (borde y barra de énfasis)"/>
          <p:cNvSpPr/>
          <p:nvPr/>
        </p:nvSpPr>
        <p:spPr>
          <a:xfrm>
            <a:off x="19921271" y="1603841"/>
            <a:ext cx="4690976" cy="1023600"/>
          </a:xfrm>
          <a:prstGeom prst="accentBorderCallout1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3600" b="1" dirty="0" smtClean="0">
                <a:solidFill>
                  <a:srgbClr val="F57E0A"/>
                </a:solidFill>
              </a:rPr>
              <a:t>Participantes         Grupos de Trabajo</a:t>
            </a:r>
            <a:endParaRPr lang="es-CO" sz="3600" b="1" dirty="0">
              <a:solidFill>
                <a:srgbClr val="F57E0A"/>
              </a:solidFill>
            </a:endParaRPr>
          </a:p>
        </p:txBody>
      </p:sp>
      <p:grpSp>
        <p:nvGrpSpPr>
          <p:cNvPr id="3" name="2 Grupo"/>
          <p:cNvGrpSpPr/>
          <p:nvPr/>
        </p:nvGrpSpPr>
        <p:grpSpPr>
          <a:xfrm>
            <a:off x="6432776" y="3141347"/>
            <a:ext cx="11245092" cy="4842198"/>
            <a:chOff x="7279451" y="3141347"/>
            <a:chExt cx="11245092" cy="4842198"/>
          </a:xfrm>
        </p:grpSpPr>
        <p:pic>
          <p:nvPicPr>
            <p:cNvPr id="32" name="Picture 4" descr="Cámara de Comercio de Santa Marta para el Magdalen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81167" y="4587265"/>
              <a:ext cx="2715145" cy="80416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6" descr="Maquet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88213" y="7210507"/>
              <a:ext cx="1762125" cy="77152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8" descr="Cámara de Comercio Colombo Americana - AMCHAM COLOMBI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52215" y="3141347"/>
              <a:ext cx="3018505" cy="112377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10" descr="Andesco201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23015" y="3412510"/>
              <a:ext cx="2857500" cy="71437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1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2876" y="3367356"/>
              <a:ext cx="1725375" cy="807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1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36552" y="6934939"/>
              <a:ext cx="4019384" cy="1048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14" descr="Inicio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9451" y="5770261"/>
              <a:ext cx="1828800" cy="88582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16" descr="Puerto Bahía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0026" y="6944891"/>
              <a:ext cx="2571750" cy="102870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21" descr="https://s3-us-west-2.amazonaws.com/magnetosystemfilebucket/5cfb0336-d629-4f90-aeba-5b63cd22b8fd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55936" y="4174798"/>
              <a:ext cx="2963907" cy="166767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58" descr="http://www.fenalco.com.co/logo_utilizar_web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18072" y="5851418"/>
              <a:ext cx="1199331" cy="138522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49" descr="NDI: Asociación Nacional de Empresarios de Colombia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99131" y="3141347"/>
              <a:ext cx="2425412" cy="112377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13" descr="P:\Users\m_garzon\Downloads\logo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51755" y="5592973"/>
              <a:ext cx="2357818" cy="87161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14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65085" y="5934820"/>
              <a:ext cx="1619250" cy="748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2" descr="https://www.brandsoftheworld.com/sites/default/files/styles/logo-thumbnail/public/0021/2643/brand.gif?itok=pM6xhbiK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2876" y="4262353"/>
              <a:ext cx="1517174" cy="151717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32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52215" y="5851418"/>
              <a:ext cx="2264034" cy="78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43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47896" y="4494023"/>
              <a:ext cx="2408040" cy="990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" name="20 Grupo"/>
          <p:cNvGrpSpPr/>
          <p:nvPr/>
        </p:nvGrpSpPr>
        <p:grpSpPr>
          <a:xfrm>
            <a:off x="1026908" y="2904278"/>
            <a:ext cx="4486762" cy="5165171"/>
            <a:chOff x="1026908" y="2904278"/>
            <a:chExt cx="4486762" cy="5165171"/>
          </a:xfrm>
        </p:grpSpPr>
        <p:pic>
          <p:nvPicPr>
            <p:cNvPr id="26" name="25 Imagen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6125" y="2904278"/>
              <a:ext cx="3098651" cy="867112"/>
            </a:xfrm>
            <a:prstGeom prst="rect">
              <a:avLst/>
            </a:prstGeom>
          </p:spPr>
        </p:pic>
        <p:pic>
          <p:nvPicPr>
            <p:cNvPr id="29" name="Picture 2" descr="http://es.presidencia.gov.co/columnas/PublishingImages/escudo-presidencia.jpg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08" y="4496032"/>
              <a:ext cx="4486762" cy="146839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3865" y="6965453"/>
              <a:ext cx="4092071" cy="1103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35" name="Picture 3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3722" y="5813392"/>
              <a:ext cx="4112214" cy="1014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36" name="Picture 4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2665" y="4045931"/>
              <a:ext cx="3199546" cy="57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1 Grupo"/>
          <p:cNvGrpSpPr/>
          <p:nvPr/>
        </p:nvGrpSpPr>
        <p:grpSpPr>
          <a:xfrm>
            <a:off x="18147605" y="3107480"/>
            <a:ext cx="6816164" cy="4986596"/>
            <a:chOff x="18147605" y="3107480"/>
            <a:chExt cx="6816164" cy="4986596"/>
          </a:xfrm>
        </p:grpSpPr>
        <p:pic>
          <p:nvPicPr>
            <p:cNvPr id="62" name="Picture 9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68441" y="3274397"/>
              <a:ext cx="1619250" cy="495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" name="Picture 12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47605" y="3973821"/>
              <a:ext cx="2486025" cy="696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" name="Picture 16" descr="https://www.brandsoftheworld.com/sites/default/files/styles/logo-thumbnail/public/0016/3276/brand.gif?itok=VU-qrlqq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32016" y="4041555"/>
              <a:ext cx="1145984" cy="114598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18" descr="https://www.gruposura.com/Style%20Library/bootstrap3/Inversiones/GrupoNutresa/img/Grupo-Nutresa-01.png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01932" y="4818559"/>
              <a:ext cx="1120938" cy="144779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1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78000" y="5272760"/>
              <a:ext cx="2506902" cy="639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" name="Picture 21" descr="http://inbound.woobsing.com/modulos/contenidos/estilos/logo/ServientregaLogo.png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66840" y="7439034"/>
              <a:ext cx="2835954" cy="61866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23" descr="http://www.xm.com.co/Style%20Library/website2012/img/logoXM.png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53547" y="6158999"/>
              <a:ext cx="1047750" cy="8001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33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67055" y="5247603"/>
              <a:ext cx="1966914" cy="766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" name="Picture 42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34383" y="5900953"/>
              <a:ext cx="996197" cy="1309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" name="Picture 45" descr="Asobancaria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67055" y="3107480"/>
              <a:ext cx="2722731" cy="86711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51" descr="Asofiduciarias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49758" y="3229205"/>
              <a:ext cx="2414011" cy="72294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" name="Picture 56"/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15567" y="4109251"/>
              <a:ext cx="2249621" cy="81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34" name="Picture 2" descr="http://www.minjusticia.gov.co/portals/0/Galardon/logo.jpg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47605" y="6423582"/>
              <a:ext cx="2854377" cy="78692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" descr="http://terceraversion.com/wp/wp-content/uploads/2016/02/supersociedadeslogo.jpg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15567" y="7062290"/>
              <a:ext cx="1316101" cy="103178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35022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 txBox="1">
            <a:spLocks/>
          </p:cNvSpPr>
          <p:nvPr/>
        </p:nvSpPr>
        <p:spPr>
          <a:xfrm>
            <a:off x="736600" y="926510"/>
            <a:ext cx="18186400" cy="1428446"/>
          </a:xfrm>
          <a:prstGeom prst="rect">
            <a:avLst/>
          </a:prstGeom>
        </p:spPr>
        <p:txBody>
          <a:bodyPr vert="horz" lIns="204990" tIns="102495" rIns="204990" bIns="102495" rtlCol="0">
            <a:noAutofit/>
          </a:bodyPr>
          <a:lstStyle>
            <a:lvl1pPr marL="768713" indent="-768713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65545" indent="-640594" algn="l" defTabSz="1024951" rtl="0" eaLnBrk="1" latinLnBrk="0" hangingPunct="1">
              <a:spcBef>
                <a:spcPct val="20000"/>
              </a:spcBef>
              <a:buFont typeface="Arial"/>
              <a:buChar char="–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62377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87328" indent="-512475" algn="l" defTabSz="1024951" rtl="0" eaLnBrk="1" latinLnBrk="0" hangingPunct="1">
              <a:spcBef>
                <a:spcPct val="20000"/>
              </a:spcBef>
              <a:buFont typeface="Arial"/>
              <a:buChar char="–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612279" indent="-512475" algn="l" defTabSz="1024951" rtl="0" eaLnBrk="1" latinLnBrk="0" hangingPunct="1">
              <a:spcBef>
                <a:spcPct val="20000"/>
              </a:spcBef>
              <a:buFont typeface="Arial"/>
              <a:buChar char="»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37230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662181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87132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12083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3600" b="1" dirty="0" smtClean="0">
                <a:solidFill>
                  <a:schemeClr val="accent5">
                    <a:lumMod val="75000"/>
                  </a:schemeClr>
                </a:solidFill>
                <a:latin typeface="Helvetica"/>
                <a:cs typeface="Helvetica"/>
              </a:rPr>
              <a:t>HACIA LA INTEGRIDAD: UNA CONSTRUCCIÓN ENTRE LOS SECTORES PÚBLICO Y PRIVADO CONTRA LA CORRUPCIÓN EN COLOMBIA</a:t>
            </a:r>
          </a:p>
          <a:p>
            <a:pPr marL="0" indent="0" algn="ctr">
              <a:buNone/>
            </a:pPr>
            <a:endParaRPr lang="es-CO" sz="3600" b="1" dirty="0" smtClean="0">
              <a:solidFill>
                <a:schemeClr val="accent5">
                  <a:lumMod val="75000"/>
                </a:schemeClr>
              </a:solidFill>
              <a:latin typeface="Helvetica"/>
              <a:cs typeface="Helvetica"/>
            </a:endParaRPr>
          </a:p>
          <a:p>
            <a:pPr marL="0" indent="0" algn="ctr">
              <a:buNone/>
            </a:pPr>
            <a:r>
              <a:rPr lang="es-CO" sz="3600" b="1" dirty="0" smtClean="0">
                <a:solidFill>
                  <a:schemeClr val="accent5">
                    <a:lumMod val="75000"/>
                  </a:schemeClr>
                </a:solidFill>
                <a:latin typeface="Helvetica"/>
                <a:cs typeface="Helvetica"/>
              </a:rPr>
              <a:t>Julián Guerrero, Oficial de Proyecto Anticorrupción de UNODC en Colombia</a:t>
            </a:r>
          </a:p>
          <a:p>
            <a:pPr marL="0" indent="0" algn="ctr">
              <a:buNone/>
            </a:pPr>
            <a:r>
              <a:rPr lang="es-CO" sz="3600" b="1" dirty="0" smtClean="0">
                <a:solidFill>
                  <a:schemeClr val="accent5">
                    <a:lumMod val="75000"/>
                  </a:schemeClr>
                </a:solidFill>
                <a:latin typeface="Helvetica"/>
                <a:cs typeface="Helvetica"/>
              </a:rPr>
              <a:t>Área de Prevención del Delito y Fortalecimiento de la Justicia - PROJUST</a:t>
            </a:r>
            <a:endParaRPr lang="es-ES" sz="3600" b="1" dirty="0">
              <a:solidFill>
                <a:schemeClr val="accent5">
                  <a:lumMod val="75000"/>
                </a:schemeClr>
              </a:solidFill>
              <a:latin typeface="Helvetica"/>
              <a:cs typeface="Helvetica"/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999" y="5044890"/>
            <a:ext cx="6450497" cy="1805077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6477" y="4598069"/>
            <a:ext cx="7037183" cy="2251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62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 txBox="1">
            <a:spLocks/>
          </p:cNvSpPr>
          <p:nvPr/>
        </p:nvSpPr>
        <p:spPr>
          <a:xfrm>
            <a:off x="326854" y="530510"/>
            <a:ext cx="23955546" cy="2530580"/>
          </a:xfrm>
          <a:prstGeom prst="rect">
            <a:avLst/>
          </a:prstGeom>
        </p:spPr>
        <p:txBody>
          <a:bodyPr vert="horz" lIns="204990" tIns="102495" rIns="204990" bIns="102495" rtlCol="0">
            <a:noAutofit/>
          </a:bodyPr>
          <a:lstStyle>
            <a:lvl1pPr marL="768713" indent="-768713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65545" indent="-640594" algn="l" defTabSz="1024951" rtl="0" eaLnBrk="1" latinLnBrk="0" hangingPunct="1">
              <a:spcBef>
                <a:spcPct val="20000"/>
              </a:spcBef>
              <a:buFont typeface="Arial"/>
              <a:buChar char="–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62377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87328" indent="-512475" algn="l" defTabSz="1024951" rtl="0" eaLnBrk="1" latinLnBrk="0" hangingPunct="1">
              <a:spcBef>
                <a:spcPct val="20000"/>
              </a:spcBef>
              <a:buFont typeface="Arial"/>
              <a:buChar char="–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612279" indent="-512475" algn="l" defTabSz="1024951" rtl="0" eaLnBrk="1" latinLnBrk="0" hangingPunct="1">
              <a:spcBef>
                <a:spcPct val="20000"/>
              </a:spcBef>
              <a:buFont typeface="Arial"/>
              <a:buChar char="»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37230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662181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87132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12083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4400" b="1" dirty="0" smtClean="0">
                <a:solidFill>
                  <a:schemeClr val="accent5">
                    <a:lumMod val="75000"/>
                  </a:schemeClr>
                </a:solidFill>
                <a:latin typeface="Helvetica"/>
                <a:cs typeface="Helvetica"/>
              </a:rPr>
              <a:t>Invitaciones: </a:t>
            </a:r>
            <a:r>
              <a:rPr lang="es-ES" sz="4400" b="1" dirty="0" smtClean="0">
                <a:solidFill>
                  <a:srgbClr val="F57E0A"/>
                </a:solidFill>
                <a:latin typeface="Helvetica"/>
                <a:cs typeface="Helvetica"/>
              </a:rPr>
              <a:t>Lanzamiento página web iniciativa “Hacia la integridad”. II Semestre 2017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736601" y="1467595"/>
            <a:ext cx="8432800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Blip>
                <a:blip r:embed="rId4"/>
              </a:buBlip>
            </a:pPr>
            <a:r>
              <a:rPr lang="es-ES" sz="2400" dirty="0">
                <a:solidFill>
                  <a:srgbClr val="F57E0A"/>
                </a:solidFill>
                <a:latin typeface="Helvetica"/>
                <a:cs typeface="Helvetica"/>
              </a:rPr>
              <a:t>Portal de integridad corporativa diseñado para fortalecer el conocimiento del sector privado y otros actores (Gobierno, Sociedad Civil, Gremios) en temas anticorrupción. </a:t>
            </a:r>
          </a:p>
          <a:p>
            <a:pPr marL="342900" indent="-342900" algn="just">
              <a:buBlip>
                <a:blip r:embed="rId4"/>
              </a:buBlip>
            </a:pPr>
            <a:endParaRPr lang="es-ES" sz="2400" dirty="0" smtClean="0">
              <a:solidFill>
                <a:srgbClr val="F57E0A"/>
              </a:solidFill>
              <a:latin typeface="Helvetica"/>
              <a:cs typeface="Helvetica"/>
            </a:endParaRPr>
          </a:p>
          <a:p>
            <a:pPr marL="342900" indent="-342900" algn="just">
              <a:buBlip>
                <a:blip r:embed="rId4"/>
              </a:buBlip>
            </a:pPr>
            <a:r>
              <a:rPr lang="es-ES" sz="2400" dirty="0" smtClean="0">
                <a:solidFill>
                  <a:srgbClr val="F57E0A"/>
                </a:solidFill>
                <a:latin typeface="Helvetica"/>
                <a:cs typeface="Helvetica"/>
              </a:rPr>
              <a:t>Ofrece herramientas prácticas para crear capacidades y habilidades que permitan un mayor entendimiento del fenómeno de la corrupción y como puede combatirse:</a:t>
            </a:r>
          </a:p>
          <a:p>
            <a:pPr algn="just"/>
            <a:endParaRPr lang="es-ES" sz="2400" dirty="0">
              <a:solidFill>
                <a:srgbClr val="F57E0A"/>
              </a:solidFill>
              <a:latin typeface="Helvetica"/>
              <a:cs typeface="Helvetica"/>
            </a:endParaRPr>
          </a:p>
          <a:p>
            <a:pPr marL="342900" indent="-342900" algn="ctr">
              <a:buBlip>
                <a:blip r:embed="rId4"/>
              </a:buBlip>
            </a:pPr>
            <a:r>
              <a:rPr lang="es-CO" sz="2400" b="1" dirty="0" smtClean="0">
                <a:solidFill>
                  <a:srgbClr val="F57E0A"/>
                </a:solidFill>
                <a:latin typeface="Helvetica"/>
                <a:cs typeface="Helvetica"/>
              </a:rPr>
              <a:t>Normatividad</a:t>
            </a:r>
            <a:endParaRPr lang="es-CO" sz="2400" b="1" dirty="0">
              <a:solidFill>
                <a:srgbClr val="F57E0A"/>
              </a:solidFill>
              <a:latin typeface="Helvetica"/>
              <a:cs typeface="Helvetica"/>
            </a:endParaRPr>
          </a:p>
          <a:p>
            <a:pPr marL="342900" indent="-342900" algn="ctr">
              <a:buBlip>
                <a:blip r:embed="rId4"/>
              </a:buBlip>
            </a:pPr>
            <a:r>
              <a:rPr lang="es-CO" sz="2400" b="1" dirty="0" smtClean="0">
                <a:solidFill>
                  <a:srgbClr val="F57E0A"/>
                </a:solidFill>
                <a:latin typeface="Helvetica"/>
                <a:cs typeface="Helvetica"/>
              </a:rPr>
              <a:t>Biblioteca con más de 200 documentos de buenas </a:t>
            </a:r>
            <a:r>
              <a:rPr lang="es-CO" sz="2400" b="1" dirty="0">
                <a:solidFill>
                  <a:srgbClr val="F57E0A"/>
                </a:solidFill>
                <a:latin typeface="Helvetica"/>
                <a:cs typeface="Helvetica"/>
              </a:rPr>
              <a:t>prácticas y casos de </a:t>
            </a:r>
            <a:r>
              <a:rPr lang="es-CO" sz="2400" b="1" dirty="0" smtClean="0">
                <a:solidFill>
                  <a:srgbClr val="F57E0A"/>
                </a:solidFill>
                <a:latin typeface="Helvetica"/>
                <a:cs typeface="Helvetica"/>
              </a:rPr>
              <a:t>estudio</a:t>
            </a:r>
          </a:p>
          <a:p>
            <a:pPr marL="342900" indent="-342900" algn="ctr">
              <a:buBlip>
                <a:blip r:embed="rId4"/>
              </a:buBlip>
            </a:pPr>
            <a:r>
              <a:rPr lang="es-CO" sz="2400" b="1" dirty="0" smtClean="0">
                <a:solidFill>
                  <a:srgbClr val="F57E0A"/>
                </a:solidFill>
                <a:latin typeface="Helvetica"/>
                <a:cs typeface="Helvetica"/>
              </a:rPr>
              <a:t>Multimedia</a:t>
            </a:r>
            <a:endParaRPr lang="es-CO" sz="2400" b="1" dirty="0">
              <a:solidFill>
                <a:srgbClr val="F57E0A"/>
              </a:solidFill>
              <a:latin typeface="Helvetica"/>
              <a:cs typeface="Helvetica"/>
            </a:endParaRPr>
          </a:p>
          <a:p>
            <a:pPr marL="342900" indent="-342900" algn="ctr">
              <a:buBlip>
                <a:blip r:embed="rId4"/>
              </a:buBlip>
            </a:pPr>
            <a:r>
              <a:rPr lang="es-CO" sz="2400" b="1" dirty="0" smtClean="0">
                <a:solidFill>
                  <a:srgbClr val="F57E0A"/>
                </a:solidFill>
                <a:latin typeface="Helvetica"/>
                <a:cs typeface="Helvetica"/>
              </a:rPr>
              <a:t>Noticias</a:t>
            </a:r>
            <a:endParaRPr lang="es-CO" sz="2400" b="1" dirty="0">
              <a:solidFill>
                <a:srgbClr val="F57E0A"/>
              </a:solidFill>
              <a:latin typeface="Helvetica"/>
              <a:cs typeface="Helvetica"/>
            </a:endParaRPr>
          </a:p>
          <a:p>
            <a:pPr marL="342900" indent="-342900" algn="ctr">
              <a:buBlip>
                <a:blip r:embed="rId4"/>
              </a:buBlip>
            </a:pPr>
            <a:r>
              <a:rPr lang="es-CO" sz="2400" b="1" dirty="0" smtClean="0">
                <a:solidFill>
                  <a:srgbClr val="F57E0A"/>
                </a:solidFill>
                <a:latin typeface="Helvetica"/>
                <a:cs typeface="Helvetica"/>
              </a:rPr>
              <a:t>Red </a:t>
            </a:r>
            <a:r>
              <a:rPr lang="es-CO" sz="2400" b="1" dirty="0">
                <a:solidFill>
                  <a:srgbClr val="F57E0A"/>
                </a:solidFill>
                <a:latin typeface="Helvetica"/>
                <a:cs typeface="Helvetica"/>
              </a:rPr>
              <a:t>de Oficiales de </a:t>
            </a:r>
            <a:r>
              <a:rPr lang="es-CO" sz="2400" b="1" dirty="0" smtClean="0">
                <a:solidFill>
                  <a:srgbClr val="F57E0A"/>
                </a:solidFill>
                <a:latin typeface="Helvetica"/>
                <a:cs typeface="Helvetica"/>
              </a:rPr>
              <a:t>Cumplimiento</a:t>
            </a:r>
          </a:p>
          <a:p>
            <a:pPr marL="342900" indent="-342900" algn="ctr">
              <a:buBlip>
                <a:blip r:embed="rId4"/>
              </a:buBlip>
            </a:pPr>
            <a:r>
              <a:rPr lang="es-CO" sz="2400" b="1" dirty="0" smtClean="0">
                <a:solidFill>
                  <a:srgbClr val="F57E0A"/>
                </a:solidFill>
                <a:latin typeface="Helvetica"/>
                <a:cs typeface="Helvetica"/>
              </a:rPr>
              <a:t>Resultados </a:t>
            </a:r>
            <a:r>
              <a:rPr lang="es-CO" sz="2400" b="1" dirty="0">
                <a:solidFill>
                  <a:srgbClr val="F57E0A"/>
                </a:solidFill>
                <a:latin typeface="Helvetica"/>
                <a:cs typeface="Helvetica"/>
              </a:rPr>
              <a:t>de la </a:t>
            </a:r>
            <a:r>
              <a:rPr lang="es-CO" sz="2400" b="1" dirty="0" smtClean="0">
                <a:solidFill>
                  <a:srgbClr val="F57E0A"/>
                </a:solidFill>
                <a:latin typeface="Helvetica"/>
                <a:cs typeface="Helvetica"/>
              </a:rPr>
              <a:t>iniciativa</a:t>
            </a:r>
          </a:p>
          <a:p>
            <a:pPr marL="342900" indent="-342900" algn="ctr">
              <a:buBlip>
                <a:blip r:embed="rId4"/>
              </a:buBlip>
            </a:pPr>
            <a:r>
              <a:rPr lang="es-CO" sz="2400" b="1" dirty="0" smtClean="0">
                <a:solidFill>
                  <a:srgbClr val="F57E0A"/>
                </a:solidFill>
                <a:latin typeface="Helvetica"/>
                <a:cs typeface="Helvetica"/>
              </a:rPr>
              <a:t>Aliados</a:t>
            </a:r>
            <a:endParaRPr lang="es-CO" sz="2400" b="1" dirty="0">
              <a:solidFill>
                <a:srgbClr val="F57E0A"/>
              </a:solidFill>
              <a:latin typeface="Helvetica"/>
              <a:cs typeface="Helvetica"/>
            </a:endParaRPr>
          </a:p>
          <a:p>
            <a:pPr marL="457200" indent="-457200" algn="just">
              <a:buFont typeface="Wingdings" panose="05000000000000000000" pitchFamily="2" charset="2"/>
              <a:buChar char="ü"/>
            </a:pPr>
            <a:endParaRPr lang="es-ES" dirty="0">
              <a:solidFill>
                <a:srgbClr val="F57E0A"/>
              </a:solidFill>
              <a:latin typeface="Helvetica"/>
              <a:cs typeface="Helvetica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8608" y="3809976"/>
            <a:ext cx="8100500" cy="3733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>
            <a:hlinkClick r:id="rId6" action="ppaction://hlinkfile" highlightClick="1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1480" y="1467594"/>
            <a:ext cx="8179464" cy="3842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926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 txBox="1">
            <a:spLocks/>
          </p:cNvSpPr>
          <p:nvPr/>
        </p:nvSpPr>
        <p:spPr>
          <a:xfrm>
            <a:off x="326854" y="530510"/>
            <a:ext cx="23955546" cy="2530580"/>
          </a:xfrm>
          <a:prstGeom prst="rect">
            <a:avLst/>
          </a:prstGeom>
        </p:spPr>
        <p:txBody>
          <a:bodyPr vert="horz" lIns="204990" tIns="102495" rIns="204990" bIns="102495" rtlCol="0">
            <a:noAutofit/>
          </a:bodyPr>
          <a:lstStyle>
            <a:lvl1pPr marL="768713" indent="-768713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65545" indent="-640594" algn="l" defTabSz="1024951" rtl="0" eaLnBrk="1" latinLnBrk="0" hangingPunct="1">
              <a:spcBef>
                <a:spcPct val="20000"/>
              </a:spcBef>
              <a:buFont typeface="Arial"/>
              <a:buChar char="–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62377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87328" indent="-512475" algn="l" defTabSz="1024951" rtl="0" eaLnBrk="1" latinLnBrk="0" hangingPunct="1">
              <a:spcBef>
                <a:spcPct val="20000"/>
              </a:spcBef>
              <a:buFont typeface="Arial"/>
              <a:buChar char="–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612279" indent="-512475" algn="l" defTabSz="1024951" rtl="0" eaLnBrk="1" latinLnBrk="0" hangingPunct="1">
              <a:spcBef>
                <a:spcPct val="20000"/>
              </a:spcBef>
              <a:buFont typeface="Arial"/>
              <a:buChar char="»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37230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662181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87132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12083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5400" b="1" dirty="0" smtClean="0">
                <a:solidFill>
                  <a:srgbClr val="4BACC6">
                    <a:lumMod val="75000"/>
                  </a:srgbClr>
                </a:solidFill>
                <a:latin typeface="Helvetica"/>
                <a:cs typeface="Helvetica"/>
              </a:rPr>
              <a:t>Invitaciones: </a:t>
            </a:r>
            <a:r>
              <a:rPr lang="es-CO" sz="5400" b="1" dirty="0" smtClean="0">
                <a:solidFill>
                  <a:srgbClr val="F57E0A"/>
                </a:solidFill>
                <a:latin typeface="Helvetica"/>
                <a:cs typeface="Helvetica"/>
              </a:rPr>
              <a:t>Día Nacional de la Prevención del Lavado de Activos </a:t>
            </a:r>
            <a:endParaRPr lang="es-CO" sz="5400" b="1" dirty="0">
              <a:solidFill>
                <a:srgbClr val="F57E0A"/>
              </a:solidFill>
              <a:latin typeface="Helvetica"/>
              <a:cs typeface="Helvetica"/>
            </a:endParaRPr>
          </a:p>
          <a:p>
            <a:pPr marL="0" indent="0">
              <a:buFont typeface="Arial"/>
              <a:buNone/>
            </a:pPr>
            <a:endParaRPr lang="es-ES" sz="5400" b="1" dirty="0" smtClean="0">
              <a:solidFill>
                <a:srgbClr val="F57E0A"/>
              </a:solidFill>
              <a:latin typeface="Helvetica"/>
              <a:cs typeface="Helvetica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8204202" y="1892367"/>
            <a:ext cx="13690598" cy="6186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Blip>
                <a:blip r:embed="rId2"/>
              </a:buBlip>
            </a:pPr>
            <a:r>
              <a:rPr lang="es-CO" sz="3600" dirty="0" smtClean="0">
                <a:solidFill>
                  <a:srgbClr val="F57E0A"/>
                </a:solidFill>
                <a:latin typeface="Helvetica"/>
                <a:cs typeface="Helvetica"/>
              </a:rPr>
              <a:t>Esta </a:t>
            </a:r>
            <a:r>
              <a:rPr lang="es-CO" sz="3600" dirty="0">
                <a:solidFill>
                  <a:srgbClr val="F57E0A"/>
                </a:solidFill>
                <a:latin typeface="Helvetica"/>
                <a:cs typeface="Helvetica"/>
              </a:rPr>
              <a:t>conmemoración, busca sensibilizar a ciudadanos, empresarios y funcionarios públicos para que entiendan los riesgos que el lavado de activos causa a la sociedad, a los sectores económicos y a las entidades públicas</a:t>
            </a:r>
            <a:r>
              <a:rPr lang="es-CO" sz="3600" dirty="0" smtClean="0">
                <a:solidFill>
                  <a:srgbClr val="F57E0A"/>
                </a:solidFill>
                <a:latin typeface="Helvetica"/>
                <a:cs typeface="Helvetica"/>
              </a:rPr>
              <a:t>.</a:t>
            </a:r>
          </a:p>
          <a:p>
            <a:pPr marL="457200" indent="-457200" algn="just">
              <a:buFontTx/>
              <a:buBlip>
                <a:blip r:embed="rId2"/>
              </a:buBlip>
            </a:pPr>
            <a:endParaRPr lang="es-CO" sz="3600" dirty="0">
              <a:solidFill>
                <a:srgbClr val="F57E0A"/>
              </a:solidFill>
              <a:latin typeface="Helvetica"/>
              <a:cs typeface="Helvetica"/>
            </a:endParaRPr>
          </a:p>
          <a:p>
            <a:pPr marL="457200" indent="-457200" algn="just">
              <a:buFontTx/>
              <a:buBlip>
                <a:blip r:embed="rId2"/>
              </a:buBlip>
            </a:pPr>
            <a:r>
              <a:rPr lang="es-CO" sz="3600" dirty="0" smtClean="0">
                <a:solidFill>
                  <a:srgbClr val="F57E0A"/>
                </a:solidFill>
                <a:latin typeface="Helvetica"/>
                <a:cs typeface="Helvetica"/>
              </a:rPr>
              <a:t>También </a:t>
            </a:r>
            <a:r>
              <a:rPr lang="es-CO" sz="3600" dirty="0">
                <a:solidFill>
                  <a:srgbClr val="F57E0A"/>
                </a:solidFill>
                <a:latin typeface="Helvetica"/>
                <a:cs typeface="Helvetica"/>
              </a:rPr>
              <a:t>es un llamado a construir acciones concretas para combatir los recursos ilícitos que provienen de delitos como el narcotráfico, la corrupción, el secuestro, la trata de personas, entre otros</a:t>
            </a:r>
            <a:r>
              <a:rPr lang="es-CO" sz="3600" dirty="0" smtClean="0">
                <a:solidFill>
                  <a:srgbClr val="F57E0A"/>
                </a:solidFill>
                <a:latin typeface="Helvetica"/>
                <a:cs typeface="Helvetica"/>
              </a:rPr>
              <a:t>.</a:t>
            </a:r>
          </a:p>
          <a:p>
            <a:pPr algn="just"/>
            <a:endParaRPr lang="es-CO" sz="3600" dirty="0">
              <a:solidFill>
                <a:srgbClr val="F57E0A"/>
              </a:solidFill>
              <a:latin typeface="Helvetica"/>
              <a:cs typeface="Helvetica"/>
            </a:endParaRPr>
          </a:p>
          <a:p>
            <a:pPr marL="457200" indent="-457200" algn="just">
              <a:buFontTx/>
              <a:buBlip>
                <a:blip r:embed="rId2"/>
              </a:buBlip>
            </a:pPr>
            <a:r>
              <a:rPr lang="es-ES" sz="3600" dirty="0" smtClean="0">
                <a:solidFill>
                  <a:srgbClr val="F57E0A"/>
                </a:solidFill>
                <a:latin typeface="Helvetica"/>
                <a:cs typeface="Helvetica"/>
              </a:rPr>
              <a:t>Se celebra el 27 de octubre de 2017 </a:t>
            </a:r>
            <a:endParaRPr lang="es-ES" sz="3600" dirty="0">
              <a:solidFill>
                <a:srgbClr val="F57E0A"/>
              </a:solidFill>
              <a:latin typeface="Helvetica"/>
              <a:cs typeface="Helvetica"/>
            </a:endParaRPr>
          </a:p>
        </p:txBody>
      </p:sp>
      <p:pic>
        <p:nvPicPr>
          <p:cNvPr id="1026" name="Picture 2" descr="P:\Users\m_garzon\Downloads\notesE2A867\logonrssol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969" y="1875389"/>
            <a:ext cx="5715000" cy="4429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531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 txBox="1">
            <a:spLocks/>
          </p:cNvSpPr>
          <p:nvPr/>
        </p:nvSpPr>
        <p:spPr>
          <a:xfrm>
            <a:off x="326854" y="530510"/>
            <a:ext cx="23955546" cy="2530580"/>
          </a:xfrm>
          <a:prstGeom prst="rect">
            <a:avLst/>
          </a:prstGeom>
        </p:spPr>
        <p:txBody>
          <a:bodyPr vert="horz" lIns="204990" tIns="102495" rIns="204990" bIns="102495" rtlCol="0">
            <a:noAutofit/>
          </a:bodyPr>
          <a:lstStyle>
            <a:lvl1pPr marL="768713" indent="-768713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65545" indent="-640594" algn="l" defTabSz="1024951" rtl="0" eaLnBrk="1" latinLnBrk="0" hangingPunct="1">
              <a:spcBef>
                <a:spcPct val="20000"/>
              </a:spcBef>
              <a:buFont typeface="Arial"/>
              <a:buChar char="–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62377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87328" indent="-512475" algn="l" defTabSz="1024951" rtl="0" eaLnBrk="1" latinLnBrk="0" hangingPunct="1">
              <a:spcBef>
                <a:spcPct val="20000"/>
              </a:spcBef>
              <a:buFont typeface="Arial"/>
              <a:buChar char="–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612279" indent="-512475" algn="l" defTabSz="1024951" rtl="0" eaLnBrk="1" latinLnBrk="0" hangingPunct="1">
              <a:spcBef>
                <a:spcPct val="20000"/>
              </a:spcBef>
              <a:buFont typeface="Arial"/>
              <a:buChar char="»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37230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662181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87132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12083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5400" b="1" dirty="0" smtClean="0">
                <a:solidFill>
                  <a:schemeClr val="accent5">
                    <a:lumMod val="75000"/>
                  </a:schemeClr>
                </a:solidFill>
                <a:latin typeface="Helvetica"/>
                <a:cs typeface="Helvetica"/>
              </a:rPr>
              <a:t>Invitaciones: </a:t>
            </a:r>
            <a:r>
              <a:rPr lang="es-CO" sz="5400" b="1" dirty="0" smtClean="0">
                <a:solidFill>
                  <a:srgbClr val="F57E0A"/>
                </a:solidFill>
                <a:latin typeface="Helvetica"/>
                <a:cs typeface="Helvetica"/>
              </a:rPr>
              <a:t>Día </a:t>
            </a:r>
            <a:r>
              <a:rPr lang="es-CO" sz="5400" b="1" dirty="0">
                <a:solidFill>
                  <a:srgbClr val="F57E0A"/>
                </a:solidFill>
                <a:latin typeface="Helvetica"/>
                <a:cs typeface="Helvetica"/>
              </a:rPr>
              <a:t>Internacional contra la Corrupción</a:t>
            </a:r>
          </a:p>
          <a:p>
            <a:pPr marL="0" indent="0">
              <a:buNone/>
            </a:pPr>
            <a:endParaRPr lang="es-ES" sz="5400" b="1" dirty="0" smtClean="0">
              <a:solidFill>
                <a:srgbClr val="F57E0A"/>
              </a:solidFill>
              <a:latin typeface="Helvetica"/>
              <a:cs typeface="Helvetica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3699084" y="1834832"/>
            <a:ext cx="84328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Blip>
                <a:blip r:embed="rId3"/>
              </a:buBlip>
            </a:pPr>
            <a:r>
              <a:rPr lang="es-CO" sz="3400" dirty="0" smtClean="0">
                <a:solidFill>
                  <a:srgbClr val="F57E0A"/>
                </a:solidFill>
                <a:latin typeface="Helvetica"/>
                <a:cs typeface="Helvetica"/>
              </a:rPr>
              <a:t>Día celebrado con el fin </a:t>
            </a:r>
            <a:r>
              <a:rPr lang="es-CO" sz="3400" dirty="0">
                <a:solidFill>
                  <a:srgbClr val="F57E0A"/>
                </a:solidFill>
                <a:latin typeface="Helvetica"/>
                <a:cs typeface="Helvetica"/>
              </a:rPr>
              <a:t>de aumentar la sensibilización respecto de la corrupción</a:t>
            </a:r>
            <a:r>
              <a:rPr lang="es-CO" sz="3400" dirty="0" smtClean="0">
                <a:solidFill>
                  <a:srgbClr val="F57E0A"/>
                </a:solidFill>
                <a:latin typeface="Helvetica"/>
                <a:cs typeface="Helvetica"/>
              </a:rPr>
              <a:t>, así </a:t>
            </a:r>
            <a:r>
              <a:rPr lang="es-CO" sz="3400" dirty="0">
                <a:solidFill>
                  <a:srgbClr val="F57E0A"/>
                </a:solidFill>
                <a:latin typeface="Helvetica"/>
                <a:cs typeface="Helvetica"/>
              </a:rPr>
              <a:t>como del papel que puede desempeñar la </a:t>
            </a:r>
            <a:r>
              <a:rPr lang="es-CO" sz="3400" dirty="0" smtClean="0">
                <a:solidFill>
                  <a:srgbClr val="F57E0A"/>
                </a:solidFill>
                <a:latin typeface="Helvetica"/>
                <a:cs typeface="Helvetica"/>
              </a:rPr>
              <a:t>Convención de las Naciones Unidas contra la Corrupción para combatirla y prevenirla.</a:t>
            </a:r>
          </a:p>
          <a:p>
            <a:pPr marL="457200" indent="-457200" algn="just">
              <a:buBlip>
                <a:blip r:embed="rId3"/>
              </a:buBlip>
            </a:pPr>
            <a:endParaRPr lang="es-CO" sz="3400" dirty="0">
              <a:solidFill>
                <a:srgbClr val="F57E0A"/>
              </a:solidFill>
              <a:latin typeface="Helvetica"/>
              <a:cs typeface="Helvetica"/>
            </a:endParaRPr>
          </a:p>
          <a:p>
            <a:pPr marL="457200" indent="-457200" algn="just">
              <a:buBlip>
                <a:blip r:embed="rId3"/>
              </a:buBlip>
            </a:pPr>
            <a:r>
              <a:rPr lang="es-ES" sz="3400" dirty="0" smtClean="0">
                <a:solidFill>
                  <a:srgbClr val="F57E0A"/>
                </a:solidFill>
                <a:latin typeface="Helvetica"/>
                <a:cs typeface="Helvetica"/>
              </a:rPr>
              <a:t>Se celebra el 9 </a:t>
            </a:r>
            <a:r>
              <a:rPr lang="es-ES" sz="3400" dirty="0">
                <a:solidFill>
                  <a:srgbClr val="F57E0A"/>
                </a:solidFill>
                <a:latin typeface="Helvetica"/>
                <a:cs typeface="Helvetica"/>
              </a:rPr>
              <a:t>de diciembre </a:t>
            </a:r>
            <a:r>
              <a:rPr lang="es-ES" sz="3400" dirty="0" smtClean="0">
                <a:solidFill>
                  <a:srgbClr val="F57E0A"/>
                </a:solidFill>
                <a:latin typeface="Helvetica"/>
                <a:cs typeface="Helvetica"/>
              </a:rPr>
              <a:t>2017 </a:t>
            </a:r>
            <a:endParaRPr lang="es-ES" sz="3400" dirty="0">
              <a:solidFill>
                <a:srgbClr val="F57E0A"/>
              </a:solidFill>
              <a:latin typeface="Helvetica"/>
              <a:cs typeface="Helvetica"/>
            </a:endParaRPr>
          </a:p>
        </p:txBody>
      </p:sp>
      <p:pic>
        <p:nvPicPr>
          <p:cNvPr id="6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255" y="1998584"/>
            <a:ext cx="10544346" cy="4095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466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 txBox="1">
            <a:spLocks/>
          </p:cNvSpPr>
          <p:nvPr/>
        </p:nvSpPr>
        <p:spPr>
          <a:xfrm>
            <a:off x="504654" y="936910"/>
            <a:ext cx="18977146" cy="2530580"/>
          </a:xfrm>
          <a:prstGeom prst="rect">
            <a:avLst/>
          </a:prstGeom>
        </p:spPr>
        <p:txBody>
          <a:bodyPr vert="horz" lIns="204990" tIns="102495" rIns="204990" bIns="102495" rtlCol="0">
            <a:noAutofit/>
          </a:bodyPr>
          <a:lstStyle>
            <a:lvl1pPr marL="768713" indent="-768713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65545" indent="-640594" algn="l" defTabSz="1024951" rtl="0" eaLnBrk="1" latinLnBrk="0" hangingPunct="1">
              <a:spcBef>
                <a:spcPct val="20000"/>
              </a:spcBef>
              <a:buFont typeface="Arial"/>
              <a:buChar char="–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62377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87328" indent="-512475" algn="l" defTabSz="1024951" rtl="0" eaLnBrk="1" latinLnBrk="0" hangingPunct="1">
              <a:spcBef>
                <a:spcPct val="20000"/>
              </a:spcBef>
              <a:buFont typeface="Arial"/>
              <a:buChar char="–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612279" indent="-512475" algn="l" defTabSz="1024951" rtl="0" eaLnBrk="1" latinLnBrk="0" hangingPunct="1">
              <a:spcBef>
                <a:spcPct val="20000"/>
              </a:spcBef>
              <a:buFont typeface="Arial"/>
              <a:buChar char="»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37230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662181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87132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12083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 sz="4400" b="1" dirty="0">
              <a:solidFill>
                <a:schemeClr val="accent5">
                  <a:lumMod val="75000"/>
                </a:schemeClr>
              </a:solidFill>
              <a:latin typeface="Helvetica"/>
              <a:cs typeface="Helvetica"/>
            </a:endParaRPr>
          </a:p>
          <a:p>
            <a:pPr marL="0" indent="0">
              <a:buNone/>
            </a:pPr>
            <a:endParaRPr lang="es-ES" sz="4400" b="1" dirty="0">
              <a:solidFill>
                <a:schemeClr val="accent5">
                  <a:lumMod val="75000"/>
                </a:schemeClr>
              </a:solidFill>
              <a:latin typeface="Helvetica"/>
              <a:cs typeface="Helvetica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1" y="6523280"/>
            <a:ext cx="4018438" cy="1124501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1077" y="6244925"/>
            <a:ext cx="4383923" cy="1402855"/>
          </a:xfrm>
          <a:prstGeom prst="rect">
            <a:avLst/>
          </a:prstGeom>
        </p:spPr>
      </p:pic>
      <p:sp>
        <p:nvSpPr>
          <p:cNvPr id="7" name="8 Marcador de contenido"/>
          <p:cNvSpPr txBox="1">
            <a:spLocks/>
          </p:cNvSpPr>
          <p:nvPr/>
        </p:nvSpPr>
        <p:spPr>
          <a:xfrm>
            <a:off x="5756344" y="555910"/>
            <a:ext cx="14030255" cy="4544472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lvl="0" indent="-342900" algn="ctr" defTabSz="914400">
              <a:spcBef>
                <a:spcPct val="20000"/>
              </a:spcBef>
              <a:defRPr/>
            </a:pPr>
            <a:r>
              <a:rPr lang="es-ES" sz="3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Gracias.</a:t>
            </a:r>
            <a:endParaRPr lang="es-ES" sz="36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s-ES" sz="36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s-ES" sz="3600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Lech</a:t>
            </a:r>
            <a:r>
              <a:rPr lang="es-ES" sz="3600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Julián Guerrero</a:t>
            </a:r>
            <a:endParaRPr lang="es-ES" sz="3600" spc="50" noProof="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pPr marL="342900" lvl="0" indent="-342900" algn="ctr" defTabSz="914400">
              <a:spcBef>
                <a:spcPct val="20000"/>
              </a:spcBef>
              <a:defRPr/>
            </a:pPr>
            <a:r>
              <a:rPr lang="es-CO" sz="36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Oficial de Proyecto Anticorrupción de UNODC en </a:t>
            </a:r>
            <a:r>
              <a:rPr lang="es-CO" sz="36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Colombia</a:t>
            </a:r>
          </a:p>
          <a:p>
            <a:pPr marL="342900" lvl="0" indent="-342900" algn="ctr" defTabSz="914400">
              <a:spcBef>
                <a:spcPct val="20000"/>
              </a:spcBef>
              <a:defRPr/>
            </a:pPr>
            <a:endParaRPr kumimoji="0" lang="es-ES" sz="3600" i="0" u="none" strike="noStrike" kern="1200" cap="none" spc="50" normalizeH="0" baseline="0" noProof="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ES" sz="3600" i="0" u="none" strike="noStrike" kern="1200" cap="none" spc="50" normalizeH="0" baseline="0" noProof="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Bogotá, Colombia</a:t>
            </a:r>
          </a:p>
          <a:p>
            <a:pPr marL="342900" lvl="0" indent="-342900" algn="ctr" defTabSz="914400">
              <a:spcBef>
                <a:spcPct val="20000"/>
              </a:spcBef>
              <a:defRPr/>
            </a:pPr>
            <a:r>
              <a:rPr lang="es-ES" sz="36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Web: http://www.unodc.org/colombia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ES" sz="3600" i="0" u="none" strike="noStrike" kern="1200" cap="none" spc="50" normalizeH="0" baseline="0" noProof="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s-ES" sz="3600" i="0" strike="noStrike" kern="1200" cap="none" spc="50" normalizeH="0" baseline="0" noProof="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Email: </a:t>
            </a:r>
            <a:r>
              <a:rPr lang="es-ES" sz="3600" spc="50" noProof="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julian.guerrero</a:t>
            </a:r>
            <a:r>
              <a:rPr kumimoji="0" lang="es-ES" sz="3600" i="0" strike="noStrike" kern="1200" cap="none" spc="50" normalizeH="0" baseline="0" noProof="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@unodc.org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s-ES" sz="3600" b="0" i="0" u="none" strike="noStrike" kern="1200" cap="none" spc="50" normalizeH="0" baseline="0" noProof="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830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999" y="6742702"/>
            <a:ext cx="5435601" cy="1521073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400" y="6590476"/>
            <a:ext cx="5229058" cy="1673298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/>
          <a:srcRect l="32925" t="27729" r="44914" b="32251"/>
          <a:stretch>
            <a:fillRect/>
          </a:stretch>
        </p:blipFill>
        <p:spPr bwMode="auto">
          <a:xfrm>
            <a:off x="34947" y="-56435"/>
            <a:ext cx="6287053" cy="6382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 l="52744" t="32157" r="12839" b="28228"/>
          <a:stretch>
            <a:fillRect/>
          </a:stretch>
        </p:blipFill>
        <p:spPr bwMode="auto">
          <a:xfrm>
            <a:off x="5729396" y="112868"/>
            <a:ext cx="5898573" cy="58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/>
          <a:srcRect l="31818" t="30592" r="46109" b="35858"/>
          <a:stretch>
            <a:fillRect/>
          </a:stretch>
        </p:blipFill>
        <p:spPr bwMode="auto">
          <a:xfrm>
            <a:off x="11738279" y="592554"/>
            <a:ext cx="5976562" cy="51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/>
          <a:srcRect l="53610" t="32063" r="12285" b="36833"/>
          <a:stretch>
            <a:fillRect/>
          </a:stretch>
        </p:blipFill>
        <p:spPr bwMode="auto">
          <a:xfrm>
            <a:off x="16792812" y="1241542"/>
            <a:ext cx="8234125" cy="4279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uadroTexto 1"/>
          <p:cNvSpPr txBox="1"/>
          <p:nvPr/>
        </p:nvSpPr>
        <p:spPr>
          <a:xfrm>
            <a:off x="19699805" y="338602"/>
            <a:ext cx="1846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13" name="Subtítulo 2"/>
          <p:cNvSpPr txBox="1">
            <a:spLocks/>
          </p:cNvSpPr>
          <p:nvPr/>
        </p:nvSpPr>
        <p:spPr>
          <a:xfrm>
            <a:off x="14591291" y="47010"/>
            <a:ext cx="8579858" cy="799494"/>
          </a:xfrm>
          <a:prstGeom prst="rect">
            <a:avLst/>
          </a:prstGeom>
        </p:spPr>
        <p:txBody>
          <a:bodyPr vert="horz" lIns="204990" tIns="102495" rIns="204990" bIns="102495" rtlCol="0">
            <a:noAutofit/>
          </a:bodyPr>
          <a:lstStyle>
            <a:lvl1pPr marL="768713" indent="-768713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65545" indent="-640594" algn="l" defTabSz="1024951" rtl="0" eaLnBrk="1" latinLnBrk="0" hangingPunct="1">
              <a:spcBef>
                <a:spcPct val="20000"/>
              </a:spcBef>
              <a:buFont typeface="Arial"/>
              <a:buChar char="–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62377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87328" indent="-512475" algn="l" defTabSz="1024951" rtl="0" eaLnBrk="1" latinLnBrk="0" hangingPunct="1">
              <a:spcBef>
                <a:spcPct val="20000"/>
              </a:spcBef>
              <a:buFont typeface="Arial"/>
              <a:buChar char="–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612279" indent="-512475" algn="l" defTabSz="1024951" rtl="0" eaLnBrk="1" latinLnBrk="0" hangingPunct="1">
              <a:spcBef>
                <a:spcPct val="20000"/>
              </a:spcBef>
              <a:buFont typeface="Arial"/>
              <a:buChar char="»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37230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662181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87132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12083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3500" b="1" dirty="0" smtClean="0">
                <a:solidFill>
                  <a:schemeClr val="accent5">
                    <a:lumMod val="75000"/>
                  </a:schemeClr>
                </a:solidFill>
                <a:latin typeface="Helvetica"/>
                <a:cs typeface="Helvetica"/>
              </a:rPr>
              <a:t>1. “Algunas cifras y datos de contexto</a:t>
            </a:r>
            <a:endParaRPr lang="es-CO" sz="3500" b="1" dirty="0">
              <a:solidFill>
                <a:schemeClr val="accent5">
                  <a:lumMod val="75000"/>
                </a:schemeClr>
              </a:solidFill>
              <a:latin typeface="Helvetica"/>
              <a:cs typeface="Helvetica"/>
            </a:endParaRPr>
          </a:p>
          <a:p>
            <a:pPr marL="0" indent="0">
              <a:buNone/>
            </a:pPr>
            <a:endParaRPr lang="es-ES" sz="3500" b="1" dirty="0">
              <a:solidFill>
                <a:schemeClr val="accent5">
                  <a:lumMod val="7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14" name="1 CuadroTexto"/>
          <p:cNvSpPr txBox="1"/>
          <p:nvPr/>
        </p:nvSpPr>
        <p:spPr>
          <a:xfrm>
            <a:off x="169335" y="6086463"/>
            <a:ext cx="125311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2000" i="1" dirty="0">
                <a:solidFill>
                  <a:srgbClr val="F57E0A"/>
                </a:solidFill>
              </a:rPr>
              <a:t>ENCUESTA DE PERCEPCIÓN DE SEGURIDAD EMPRESARIAL, 2014</a:t>
            </a:r>
          </a:p>
          <a:p>
            <a:pPr algn="just"/>
            <a:r>
              <a:rPr lang="es-CO" sz="2000" i="1" dirty="0">
                <a:solidFill>
                  <a:srgbClr val="F57E0A"/>
                </a:solidFill>
              </a:rPr>
              <a:t>Cámara de Comercio de </a:t>
            </a:r>
            <a:r>
              <a:rPr lang="es-CO" sz="2000" i="1" dirty="0" smtClean="0">
                <a:solidFill>
                  <a:srgbClr val="F57E0A"/>
                </a:solidFill>
              </a:rPr>
              <a:t>Bogotá</a:t>
            </a:r>
            <a:endParaRPr lang="es-CO" sz="2000" i="1" dirty="0">
              <a:solidFill>
                <a:srgbClr val="F57E0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999" y="6460532"/>
            <a:ext cx="5435601" cy="1521073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400" y="6392957"/>
            <a:ext cx="5229058" cy="1673298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9699805" y="338602"/>
            <a:ext cx="1846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Subtítulo 2"/>
          <p:cNvSpPr txBox="1">
            <a:spLocks/>
          </p:cNvSpPr>
          <p:nvPr/>
        </p:nvSpPr>
        <p:spPr>
          <a:xfrm>
            <a:off x="14591291" y="47010"/>
            <a:ext cx="8579858" cy="799494"/>
          </a:xfrm>
          <a:prstGeom prst="rect">
            <a:avLst/>
          </a:prstGeom>
        </p:spPr>
        <p:txBody>
          <a:bodyPr vert="horz" lIns="204990" tIns="102495" rIns="204990" bIns="102495" rtlCol="0">
            <a:noAutofit/>
          </a:bodyPr>
          <a:lstStyle>
            <a:lvl1pPr marL="768713" indent="-768713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65545" indent="-640594" algn="l" defTabSz="1024951" rtl="0" eaLnBrk="1" latinLnBrk="0" hangingPunct="1">
              <a:spcBef>
                <a:spcPct val="20000"/>
              </a:spcBef>
              <a:buFont typeface="Arial"/>
              <a:buChar char="–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62377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87328" indent="-512475" algn="l" defTabSz="1024951" rtl="0" eaLnBrk="1" latinLnBrk="0" hangingPunct="1">
              <a:spcBef>
                <a:spcPct val="20000"/>
              </a:spcBef>
              <a:buFont typeface="Arial"/>
              <a:buChar char="–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612279" indent="-512475" algn="l" defTabSz="1024951" rtl="0" eaLnBrk="1" latinLnBrk="0" hangingPunct="1">
              <a:spcBef>
                <a:spcPct val="20000"/>
              </a:spcBef>
              <a:buFont typeface="Arial"/>
              <a:buChar char="»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37230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662181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87132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12083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CO" sz="3500" b="1" dirty="0" smtClean="0">
                <a:solidFill>
                  <a:srgbClr val="4BACC6">
                    <a:lumMod val="75000"/>
                  </a:srgbClr>
                </a:solidFill>
                <a:latin typeface="Helvetica"/>
                <a:cs typeface="Helvetica"/>
              </a:rPr>
              <a:t>1. “Algunas cifras y datos de contexto</a:t>
            </a:r>
            <a:endParaRPr lang="es-CO" sz="3500" b="1" dirty="0">
              <a:solidFill>
                <a:srgbClr val="4BACC6">
                  <a:lumMod val="75000"/>
                </a:srgbClr>
              </a:solidFill>
              <a:latin typeface="Helvetica"/>
              <a:cs typeface="Helvetica"/>
            </a:endParaRPr>
          </a:p>
          <a:p>
            <a:pPr marL="0" indent="0">
              <a:buFont typeface="Arial"/>
              <a:buNone/>
            </a:pPr>
            <a:endParaRPr lang="es-ES" sz="3500" b="1" dirty="0">
              <a:solidFill>
                <a:srgbClr val="4BACC6">
                  <a:lumMod val="75000"/>
                </a:srgbClr>
              </a:solidFill>
              <a:latin typeface="Helvetica"/>
              <a:cs typeface="Helvetica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 l="31818" t="31360" r="43322" b="24370"/>
          <a:stretch>
            <a:fillRect/>
          </a:stretch>
        </p:blipFill>
        <p:spPr bwMode="auto">
          <a:xfrm>
            <a:off x="0" y="47010"/>
            <a:ext cx="6747833" cy="6247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/>
          <a:srcRect l="58914" t="31360" r="12285" b="24370"/>
          <a:stretch>
            <a:fillRect/>
          </a:stretch>
        </p:blipFill>
        <p:spPr bwMode="auto">
          <a:xfrm>
            <a:off x="7745306" y="338602"/>
            <a:ext cx="6404187" cy="5534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079060129"/>
              </p:ext>
            </p:extLst>
          </p:nvPr>
        </p:nvGraphicFramePr>
        <p:xfrm>
          <a:off x="14280945" y="1289690"/>
          <a:ext cx="10419154" cy="45243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128652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 txBox="1">
            <a:spLocks/>
          </p:cNvSpPr>
          <p:nvPr/>
        </p:nvSpPr>
        <p:spPr>
          <a:xfrm>
            <a:off x="0" y="442048"/>
            <a:ext cx="24841200" cy="1265290"/>
          </a:xfrm>
          <a:prstGeom prst="rect">
            <a:avLst/>
          </a:prstGeom>
        </p:spPr>
        <p:txBody>
          <a:bodyPr vert="horz" lIns="204990" tIns="102495" rIns="204990" bIns="102495" rtlCol="0">
            <a:noAutofit/>
          </a:bodyPr>
          <a:lstStyle>
            <a:lvl1pPr marL="768713" indent="-768713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65545" indent="-640594" algn="l" defTabSz="1024951" rtl="0" eaLnBrk="1" latinLnBrk="0" hangingPunct="1">
              <a:spcBef>
                <a:spcPct val="20000"/>
              </a:spcBef>
              <a:buFont typeface="Arial"/>
              <a:buChar char="–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62377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87328" indent="-512475" algn="l" defTabSz="1024951" rtl="0" eaLnBrk="1" latinLnBrk="0" hangingPunct="1">
              <a:spcBef>
                <a:spcPct val="20000"/>
              </a:spcBef>
              <a:buFont typeface="Arial"/>
              <a:buChar char="–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612279" indent="-512475" algn="l" defTabSz="1024951" rtl="0" eaLnBrk="1" latinLnBrk="0" hangingPunct="1">
              <a:spcBef>
                <a:spcPct val="20000"/>
              </a:spcBef>
              <a:buFont typeface="Arial"/>
              <a:buChar char="»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37230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662181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87132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12083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3500" b="1" dirty="0" smtClean="0">
                <a:solidFill>
                  <a:schemeClr val="accent5">
                    <a:lumMod val="75000"/>
                  </a:schemeClr>
                </a:solidFill>
                <a:latin typeface="Helvetica"/>
                <a:cs typeface="Helvetica"/>
              </a:rPr>
              <a:t>1. “Hacia </a:t>
            </a:r>
            <a:r>
              <a:rPr lang="es-CO" sz="3500" b="1" dirty="0">
                <a:solidFill>
                  <a:schemeClr val="accent5">
                    <a:lumMod val="75000"/>
                  </a:schemeClr>
                </a:solidFill>
                <a:latin typeface="Helvetica"/>
                <a:cs typeface="Helvetica"/>
              </a:rPr>
              <a:t>la integridad: una construcción entre los sectores público y </a:t>
            </a:r>
            <a:r>
              <a:rPr lang="es-CO" sz="3500" b="1" dirty="0" smtClean="0">
                <a:solidFill>
                  <a:schemeClr val="accent5">
                    <a:lumMod val="75000"/>
                  </a:schemeClr>
                </a:solidFill>
                <a:latin typeface="Helvetica"/>
                <a:cs typeface="Helvetica"/>
              </a:rPr>
              <a:t>privado contra la Corrupción </a:t>
            </a:r>
            <a:r>
              <a:rPr lang="es-CO" sz="3500" b="1" dirty="0">
                <a:solidFill>
                  <a:schemeClr val="accent5">
                    <a:lumMod val="75000"/>
                  </a:schemeClr>
                </a:solidFill>
                <a:latin typeface="Helvetica"/>
                <a:cs typeface="Helvetica"/>
              </a:rPr>
              <a:t>en Colombia”</a:t>
            </a:r>
          </a:p>
          <a:p>
            <a:pPr marL="0" indent="0">
              <a:buNone/>
            </a:pPr>
            <a:endParaRPr lang="es-ES" sz="3500" b="1" dirty="0">
              <a:solidFill>
                <a:schemeClr val="accent5">
                  <a:lumMod val="7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7391400" y="1289690"/>
            <a:ext cx="16941800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Blip>
                <a:blip r:embed="rId3"/>
              </a:buBlip>
            </a:pPr>
            <a:r>
              <a:rPr lang="es-ES" sz="3600" b="1" dirty="0" smtClean="0">
                <a:solidFill>
                  <a:schemeClr val="accent6">
                    <a:lumMod val="75000"/>
                  </a:schemeClr>
                </a:solidFill>
              </a:rPr>
              <a:t>¿Qué es la iniciativa? </a:t>
            </a:r>
            <a:r>
              <a:rPr lang="es-ES" sz="3200" dirty="0" smtClean="0">
                <a:solidFill>
                  <a:schemeClr val="accent6">
                    <a:lumMod val="75000"/>
                  </a:schemeClr>
                </a:solidFill>
              </a:rPr>
              <a:t>Es una iniciativa en implementación por la Oficina de las Naciones Unidas contra la Droga y el Delito (UNODC),  con el apoyo de la </a:t>
            </a:r>
            <a:r>
              <a:rPr lang="es-CO" sz="3200" dirty="0">
                <a:solidFill>
                  <a:schemeClr val="accent6">
                    <a:lumMod val="75000"/>
                  </a:schemeClr>
                </a:solidFill>
              </a:rPr>
              <a:t>Agencia Presidencial de Cooperación Internacional de Colombia, APC-Colombia, </a:t>
            </a:r>
            <a:r>
              <a:rPr lang="es-CO" sz="3200" dirty="0" smtClean="0">
                <a:solidFill>
                  <a:schemeClr val="accent6">
                    <a:lumMod val="75000"/>
                  </a:schemeClr>
                </a:solidFill>
              </a:rPr>
              <a:t>la Secretaría de Transparencia de la Presidencia de la República y la </a:t>
            </a:r>
            <a:r>
              <a:rPr lang="es-CO" sz="3200" dirty="0">
                <a:solidFill>
                  <a:schemeClr val="accent6">
                    <a:lumMod val="75000"/>
                  </a:schemeClr>
                </a:solidFill>
              </a:rPr>
              <a:t>Red Local de Pacto Global en Colombia. </a:t>
            </a:r>
          </a:p>
          <a:p>
            <a:pPr marL="571500" indent="-571500">
              <a:buBlip>
                <a:blip r:embed="rId3"/>
              </a:buBlip>
            </a:pPr>
            <a:endParaRPr lang="es-CO" sz="32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571500" indent="-571500">
              <a:buBlip>
                <a:blip r:embed="rId3"/>
              </a:buBlip>
            </a:pPr>
            <a:r>
              <a:rPr lang="es-ES_tradnl" sz="3600" b="1" dirty="0" smtClean="0">
                <a:solidFill>
                  <a:schemeClr val="accent6">
                    <a:lumMod val="75000"/>
                  </a:schemeClr>
                </a:solidFill>
              </a:rPr>
              <a:t>Duración: </a:t>
            </a:r>
            <a:r>
              <a:rPr lang="es-ES_tradnl" sz="3200" dirty="0" smtClean="0">
                <a:solidFill>
                  <a:schemeClr val="accent6">
                    <a:lumMod val="75000"/>
                  </a:schemeClr>
                </a:solidFill>
              </a:rPr>
              <a:t>3 </a:t>
            </a:r>
            <a:r>
              <a:rPr lang="es-ES_tradnl" sz="3200" dirty="0">
                <a:solidFill>
                  <a:schemeClr val="accent6">
                    <a:lumMod val="75000"/>
                  </a:schemeClr>
                </a:solidFill>
              </a:rPr>
              <a:t>años </a:t>
            </a:r>
            <a:r>
              <a:rPr lang="es-ES_tradnl" sz="3200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pPr marL="571500" indent="-571500">
              <a:buBlip>
                <a:blip r:embed="rId3"/>
              </a:buBlip>
            </a:pPr>
            <a:endParaRPr lang="es-ES_tradnl" sz="32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571500" indent="-571500">
              <a:buBlip>
                <a:blip r:embed="rId3"/>
              </a:buBlip>
            </a:pPr>
            <a:r>
              <a:rPr lang="es-ES_tradnl" sz="3600" b="1" dirty="0" smtClean="0">
                <a:solidFill>
                  <a:schemeClr val="accent6">
                    <a:lumMod val="75000"/>
                  </a:schemeClr>
                </a:solidFill>
              </a:rPr>
              <a:t>Objetivo General: </a:t>
            </a:r>
            <a:r>
              <a:rPr lang="es-ES_tradnl" sz="3200" dirty="0" smtClean="0">
                <a:solidFill>
                  <a:schemeClr val="accent6">
                    <a:lumMod val="75000"/>
                  </a:schemeClr>
                </a:solidFill>
              </a:rPr>
              <a:t>El objetivo es reducir las oportunidades de corrupción mediante un mejor diálogo entre el sector público y el sector privado, un mejor marco legal anticorrupción y la creación de una cultura de la integridad a la hora de hacer negocios.  </a:t>
            </a:r>
            <a:endParaRPr lang="es-CO" sz="3200" dirty="0">
              <a:solidFill>
                <a:schemeClr val="accent6">
                  <a:lumMod val="75000"/>
                </a:schemeClr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s-CO" b="1" dirty="0" smtClean="0">
              <a:solidFill>
                <a:schemeClr val="accent6">
                  <a:lumMod val="75000"/>
                </a:schemeClr>
              </a:solidFill>
              <a:latin typeface="Arial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s-CO" sz="32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es-ES" sz="3200" b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1" y="6650279"/>
            <a:ext cx="4018438" cy="1124501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1077" y="6371924"/>
            <a:ext cx="4383923" cy="1402855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504654" y="5239953"/>
            <a:ext cx="37592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i="1" dirty="0" smtClean="0">
                <a:solidFill>
                  <a:srgbClr val="F57E0A"/>
                </a:solidFill>
              </a:rPr>
              <a:t>Proyecto financiado por el Fondo de Integridad de Siemens AG</a:t>
            </a:r>
            <a:endParaRPr lang="es-CO" sz="3200" i="1" dirty="0">
              <a:solidFill>
                <a:srgbClr val="F57E0A"/>
              </a:solidFill>
            </a:endParaRP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138" y="638558"/>
            <a:ext cx="4972340" cy="6434793"/>
          </a:xfrm>
          <a:prstGeom prst="rect">
            <a:avLst/>
          </a:prstGeom>
        </p:spPr>
      </p:pic>
      <p:sp>
        <p:nvSpPr>
          <p:cNvPr id="11" name="10 Rectángulo"/>
          <p:cNvSpPr/>
          <p:nvPr/>
        </p:nvSpPr>
        <p:spPr>
          <a:xfrm>
            <a:off x="1418897" y="3182986"/>
            <a:ext cx="1970531" cy="2134508"/>
          </a:xfrm>
          <a:prstGeom prst="rect">
            <a:avLst/>
          </a:prstGeom>
          <a:blipFill rotWithShape="1"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6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11 Flecha curvada hacia la derecha"/>
          <p:cNvSpPr/>
          <p:nvPr/>
        </p:nvSpPr>
        <p:spPr>
          <a:xfrm rot="4657247">
            <a:off x="3331425" y="1300703"/>
            <a:ext cx="783494" cy="2660062"/>
          </a:xfrm>
          <a:prstGeom prst="curvedRightArrow">
            <a:avLst/>
          </a:prstGeom>
          <a:solidFill>
            <a:srgbClr val="C00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41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 txBox="1">
            <a:spLocks/>
          </p:cNvSpPr>
          <p:nvPr/>
        </p:nvSpPr>
        <p:spPr>
          <a:xfrm>
            <a:off x="473123" y="315924"/>
            <a:ext cx="24336546" cy="1265290"/>
          </a:xfrm>
          <a:prstGeom prst="rect">
            <a:avLst/>
          </a:prstGeom>
        </p:spPr>
        <p:txBody>
          <a:bodyPr vert="horz" lIns="204990" tIns="102495" rIns="204990" bIns="102495" rtlCol="0">
            <a:noAutofit/>
          </a:bodyPr>
          <a:lstStyle>
            <a:lvl1pPr marL="768713" indent="-768713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65545" indent="-640594" algn="l" defTabSz="1024951" rtl="0" eaLnBrk="1" latinLnBrk="0" hangingPunct="1">
              <a:spcBef>
                <a:spcPct val="20000"/>
              </a:spcBef>
              <a:buFont typeface="Arial"/>
              <a:buChar char="–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62377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87328" indent="-512475" algn="l" defTabSz="1024951" rtl="0" eaLnBrk="1" latinLnBrk="0" hangingPunct="1">
              <a:spcBef>
                <a:spcPct val="20000"/>
              </a:spcBef>
              <a:buFont typeface="Arial"/>
              <a:buChar char="–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612279" indent="-512475" algn="l" defTabSz="1024951" rtl="0" eaLnBrk="1" latinLnBrk="0" hangingPunct="1">
              <a:spcBef>
                <a:spcPct val="20000"/>
              </a:spcBef>
              <a:buFont typeface="Arial"/>
              <a:buChar char="»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37230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662181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87132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12083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O" sz="3500" b="1" dirty="0" smtClean="0">
                <a:solidFill>
                  <a:schemeClr val="accent5">
                    <a:lumMod val="75000"/>
                  </a:schemeClr>
                </a:solidFill>
                <a:latin typeface="Helvetica"/>
                <a:cs typeface="Helvetica"/>
              </a:rPr>
              <a:t>“Hacia </a:t>
            </a:r>
            <a:r>
              <a:rPr lang="es-CO" sz="3500" b="1" dirty="0">
                <a:solidFill>
                  <a:schemeClr val="accent5">
                    <a:lumMod val="75000"/>
                  </a:schemeClr>
                </a:solidFill>
                <a:latin typeface="Helvetica"/>
                <a:cs typeface="Helvetica"/>
              </a:rPr>
              <a:t>la integridad: una construcción entre los sectores público y </a:t>
            </a:r>
            <a:r>
              <a:rPr lang="es-CO" sz="3500" b="1" dirty="0" smtClean="0">
                <a:solidFill>
                  <a:schemeClr val="accent5">
                    <a:lumMod val="75000"/>
                  </a:schemeClr>
                </a:solidFill>
                <a:latin typeface="Helvetica"/>
                <a:cs typeface="Helvetica"/>
              </a:rPr>
              <a:t>privado </a:t>
            </a:r>
            <a:r>
              <a:rPr lang="es-CO" sz="3500" b="1" dirty="0">
                <a:solidFill>
                  <a:schemeClr val="accent5">
                    <a:lumMod val="75000"/>
                  </a:schemeClr>
                </a:solidFill>
                <a:latin typeface="Helvetica"/>
                <a:cs typeface="Helvetica"/>
              </a:rPr>
              <a:t>contra la Corrupción en Colombia”</a:t>
            </a:r>
          </a:p>
          <a:p>
            <a:pPr marL="0" indent="0">
              <a:buNone/>
            </a:pPr>
            <a:endParaRPr lang="es-CO" sz="3500" b="1" dirty="0">
              <a:solidFill>
                <a:schemeClr val="accent5">
                  <a:lumMod val="75000"/>
                </a:schemeClr>
              </a:solidFill>
              <a:latin typeface="Helvetica"/>
              <a:cs typeface="Helvetica"/>
            </a:endParaRPr>
          </a:p>
          <a:p>
            <a:pPr marL="0" indent="0">
              <a:buNone/>
            </a:pPr>
            <a:endParaRPr lang="es-ES" sz="3500" b="1" dirty="0">
              <a:solidFill>
                <a:schemeClr val="accent5">
                  <a:lumMod val="75000"/>
                </a:schemeClr>
              </a:solidFill>
              <a:latin typeface="Helvetica"/>
              <a:cs typeface="Helvetica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1" y="6964714"/>
            <a:ext cx="4018438" cy="1124501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1077" y="6686359"/>
            <a:ext cx="4383923" cy="1402855"/>
          </a:xfrm>
          <a:prstGeom prst="rect">
            <a:avLst/>
          </a:prstGeom>
        </p:spPr>
      </p:pic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252383797"/>
              </p:ext>
            </p:extLst>
          </p:nvPr>
        </p:nvGraphicFramePr>
        <p:xfrm>
          <a:off x="3887376" y="950594"/>
          <a:ext cx="20233865" cy="58696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8" name="7 CuadroTexto"/>
          <p:cNvSpPr txBox="1"/>
          <p:nvPr/>
        </p:nvSpPr>
        <p:spPr>
          <a:xfrm>
            <a:off x="1355834" y="3310758"/>
            <a:ext cx="29639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800" b="1" dirty="0" smtClean="0">
                <a:solidFill>
                  <a:srgbClr val="F57E0A"/>
                </a:solidFill>
              </a:rPr>
              <a:t>Objetivos Específicos</a:t>
            </a:r>
            <a:endParaRPr lang="es-CO" sz="4800" b="1" dirty="0">
              <a:solidFill>
                <a:srgbClr val="F57E0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307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 txBox="1">
            <a:spLocks/>
          </p:cNvSpPr>
          <p:nvPr/>
        </p:nvSpPr>
        <p:spPr>
          <a:xfrm>
            <a:off x="504654" y="428910"/>
            <a:ext cx="21440946" cy="993490"/>
          </a:xfrm>
          <a:prstGeom prst="rect">
            <a:avLst/>
          </a:prstGeom>
        </p:spPr>
        <p:txBody>
          <a:bodyPr vert="horz" lIns="204990" tIns="102495" rIns="204990" bIns="102495" rtlCol="0">
            <a:noAutofit/>
          </a:bodyPr>
          <a:lstStyle>
            <a:lvl1pPr marL="768713" indent="-768713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65545" indent="-640594" algn="l" defTabSz="1024951" rtl="0" eaLnBrk="1" latinLnBrk="0" hangingPunct="1">
              <a:spcBef>
                <a:spcPct val="20000"/>
              </a:spcBef>
              <a:buFont typeface="Arial"/>
              <a:buChar char="–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62377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87328" indent="-512475" algn="l" defTabSz="1024951" rtl="0" eaLnBrk="1" latinLnBrk="0" hangingPunct="1">
              <a:spcBef>
                <a:spcPct val="20000"/>
              </a:spcBef>
              <a:buFont typeface="Arial"/>
              <a:buChar char="–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612279" indent="-512475" algn="l" defTabSz="1024951" rtl="0" eaLnBrk="1" latinLnBrk="0" hangingPunct="1">
              <a:spcBef>
                <a:spcPct val="20000"/>
              </a:spcBef>
              <a:buFont typeface="Arial"/>
              <a:buChar char="»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37230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662181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87132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12083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4400" b="1" dirty="0" smtClean="0">
                <a:solidFill>
                  <a:schemeClr val="accent5">
                    <a:lumMod val="75000"/>
                  </a:schemeClr>
                </a:solidFill>
                <a:latin typeface="Helvetica"/>
                <a:cs typeface="Helvetica"/>
              </a:rPr>
              <a:t>Estrategia y componentes del proyecto “</a:t>
            </a:r>
            <a:r>
              <a:rPr lang="es-ES" sz="4400" b="1" i="1" dirty="0" smtClean="0">
                <a:solidFill>
                  <a:schemeClr val="accent5">
                    <a:lumMod val="75000"/>
                  </a:schemeClr>
                </a:solidFill>
                <a:latin typeface="Helvetica"/>
                <a:cs typeface="Helvetica"/>
              </a:rPr>
              <a:t>Hacia la integridad”</a:t>
            </a:r>
            <a:endParaRPr lang="es-ES" sz="4400" b="1" i="1" dirty="0">
              <a:solidFill>
                <a:schemeClr val="accent5">
                  <a:lumMod val="75000"/>
                </a:schemeClr>
              </a:solidFill>
              <a:latin typeface="Helvetica"/>
              <a:cs typeface="Helvetica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1" y="6523280"/>
            <a:ext cx="4018438" cy="1124501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1077" y="6244925"/>
            <a:ext cx="4383923" cy="1402855"/>
          </a:xfrm>
          <a:prstGeom prst="rect">
            <a:avLst/>
          </a:prstGeom>
        </p:spPr>
      </p:pic>
      <p:graphicFrame>
        <p:nvGraphicFramePr>
          <p:cNvPr id="7" name="6 Diagrama"/>
          <p:cNvGraphicFramePr/>
          <p:nvPr>
            <p:extLst>
              <p:ext uri="{D42A27DB-BD31-4B8C-83A1-F6EECF244321}">
                <p14:modId xmlns:p14="http://schemas.microsoft.com/office/powerpoint/2010/main" val="1794181159"/>
              </p:ext>
            </p:extLst>
          </p:nvPr>
        </p:nvGraphicFramePr>
        <p:xfrm>
          <a:off x="1876556" y="1052655"/>
          <a:ext cx="20627843" cy="4317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1" name="10 Flecha izquierda y derecha"/>
          <p:cNvSpPr/>
          <p:nvPr/>
        </p:nvSpPr>
        <p:spPr>
          <a:xfrm>
            <a:off x="504654" y="4902602"/>
            <a:ext cx="23295146" cy="936104"/>
          </a:xfrm>
          <a:prstGeom prst="leftRightArrow">
            <a:avLst/>
          </a:prstGeom>
          <a:ln w="190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2400" b="1" dirty="0">
                <a:solidFill>
                  <a:schemeClr val="accent5">
                    <a:lumMod val="75000"/>
                  </a:schemeClr>
                </a:solidFill>
                <a:latin typeface="Helvetica"/>
                <a:cs typeface="Helvetica"/>
              </a:rPr>
              <a:t>Estrategia de gestión, generación y transferencia de conocimiento y fortalecimiento de capacidades a todos los actores involucrados en la Iniciativa</a:t>
            </a:r>
            <a:endParaRPr lang="es-CO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85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2 Grupo"/>
          <p:cNvGrpSpPr/>
          <p:nvPr/>
        </p:nvGrpSpPr>
        <p:grpSpPr>
          <a:xfrm>
            <a:off x="5627091" y="2784260"/>
            <a:ext cx="11245092" cy="4842198"/>
            <a:chOff x="7279451" y="3141347"/>
            <a:chExt cx="11245092" cy="4842198"/>
          </a:xfrm>
        </p:grpSpPr>
        <p:pic>
          <p:nvPicPr>
            <p:cNvPr id="33" name="Picture 6" descr="Maquet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88213" y="7210507"/>
              <a:ext cx="1762125" cy="77152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8" descr="Cámara de Comercio Colombo Americana - AMCHAM COLOMBI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52215" y="3141347"/>
              <a:ext cx="3018505" cy="112377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10" descr="Andesco201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23015" y="3412510"/>
              <a:ext cx="2857500" cy="71437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1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2876" y="3367356"/>
              <a:ext cx="1725375" cy="807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1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36552" y="6934939"/>
              <a:ext cx="4019384" cy="1048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14" descr="Inicio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9451" y="5770261"/>
              <a:ext cx="1828800" cy="88582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16" descr="Puerto Bahía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0026" y="6944891"/>
              <a:ext cx="2571750" cy="102870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21" descr="https://s3-us-west-2.amazonaws.com/magnetosystemfilebucket/5cfb0336-d629-4f90-aeba-5b63cd22b8fd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55936" y="4174798"/>
              <a:ext cx="2963907" cy="166767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58" descr="http://www.fenalco.com.co/logo_utilizar_web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18072" y="5851418"/>
              <a:ext cx="1199331" cy="138522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49" descr="NDI: Asociación Nacional de Empresarios de Colombia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99131" y="3141347"/>
              <a:ext cx="2425412" cy="112377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13" descr="P:\Users\m_garzon\Downloads\logo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51755" y="5592973"/>
              <a:ext cx="2357818" cy="87161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14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65085" y="5934820"/>
              <a:ext cx="1619250" cy="748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2" descr="https://www.brandsoftheworld.com/sites/default/files/styles/logo-thumbnail/public/0021/2643/brand.gif?itok=pM6xhbiK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84967" y="4262353"/>
              <a:ext cx="1517174" cy="151717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32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52215" y="5851418"/>
              <a:ext cx="2264034" cy="78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43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47896" y="4494023"/>
              <a:ext cx="2408040" cy="990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9 Grupo"/>
          <p:cNvGrpSpPr/>
          <p:nvPr/>
        </p:nvGrpSpPr>
        <p:grpSpPr>
          <a:xfrm>
            <a:off x="17442430" y="2775580"/>
            <a:ext cx="5615938" cy="4520740"/>
            <a:chOff x="18215339" y="3107480"/>
            <a:chExt cx="6816164" cy="5139404"/>
          </a:xfrm>
        </p:grpSpPr>
        <p:pic>
          <p:nvPicPr>
            <p:cNvPr id="62" name="Picture 9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36175" y="3274397"/>
              <a:ext cx="1619250" cy="495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" name="Picture 12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15339" y="3973821"/>
              <a:ext cx="2486025" cy="696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" name="Picture 16" descr="https://www.brandsoftheworld.com/sites/default/files/styles/logo-thumbnail/public/0016/3276/brand.gif?itok=VU-qrlqq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99750" y="4041555"/>
              <a:ext cx="1145984" cy="114598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18" descr="https://www.gruposura.com/Style%20Library/bootstrap3/Inversiones/GrupoNutresa/img/Grupo-Nutresa-01.pn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69666" y="4818559"/>
              <a:ext cx="1120938" cy="144779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19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45734" y="5272760"/>
              <a:ext cx="2506902" cy="639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" name="Picture 21" descr="http://inbound.woobsing.com/modulos/contenidos/estilos/logo/ServientregaLogo.png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55291" y="7628220"/>
              <a:ext cx="2835954" cy="61866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23" descr="http://www.xm.com.co/Style%20Library/website2012/img/logoXM.png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21281" y="6158999"/>
              <a:ext cx="1047750" cy="8001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33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34789" y="5247603"/>
              <a:ext cx="1966914" cy="766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" name="Picture 42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91303" y="5900953"/>
              <a:ext cx="996197" cy="1309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" name="Picture 45" descr="Asobancaria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34789" y="3107480"/>
              <a:ext cx="2722731" cy="86711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51" descr="Asofiduciarias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17492" y="3229205"/>
              <a:ext cx="2414011" cy="72294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" name="Picture 56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83301" y="4109251"/>
              <a:ext cx="2249621" cy="81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34" name="Picture 2" descr="http://www.minjusticia.gov.co/portals/0/Galardon/logo.jpg"/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15339" y="6423582"/>
              <a:ext cx="2854377" cy="78692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20 Grupo"/>
          <p:cNvGrpSpPr/>
          <p:nvPr/>
        </p:nvGrpSpPr>
        <p:grpSpPr>
          <a:xfrm>
            <a:off x="575449" y="2775580"/>
            <a:ext cx="4486762" cy="5165171"/>
            <a:chOff x="1026908" y="2904278"/>
            <a:chExt cx="4486762" cy="5165171"/>
          </a:xfrm>
        </p:grpSpPr>
        <p:pic>
          <p:nvPicPr>
            <p:cNvPr id="26" name="25 Imagen"/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6125" y="2904278"/>
              <a:ext cx="3098651" cy="867112"/>
            </a:xfrm>
            <a:prstGeom prst="rect">
              <a:avLst/>
            </a:prstGeom>
          </p:spPr>
        </p:pic>
        <p:pic>
          <p:nvPicPr>
            <p:cNvPr id="29" name="Picture 2" descr="http://es.presidencia.gov.co/columnas/PublishingImages/escudo-presidencia.jpg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08" y="4496032"/>
              <a:ext cx="4486762" cy="146839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3865" y="6965453"/>
              <a:ext cx="4092071" cy="1103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35" name="Picture 3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3722" y="5813392"/>
              <a:ext cx="4112214" cy="1014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36" name="Picture 4"/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2665" y="4045931"/>
              <a:ext cx="3199546" cy="575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1 Rectángulo"/>
          <p:cNvSpPr/>
          <p:nvPr/>
        </p:nvSpPr>
        <p:spPr>
          <a:xfrm>
            <a:off x="508000" y="1411962"/>
            <a:ext cx="2211956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Blip>
                <a:blip r:embed="rId35"/>
              </a:buBlip>
            </a:pPr>
            <a:r>
              <a:rPr lang="es-CO" sz="2800" dirty="0">
                <a:solidFill>
                  <a:srgbClr val="F57E0A"/>
                </a:solidFill>
              </a:rPr>
              <a:t>Además de los procesos de formación con metodologías teórico-prácticas esta iniciativa se desarrolla a través del fortalecimiento de </a:t>
            </a:r>
            <a:r>
              <a:rPr lang="es-CO" sz="3200" b="1" dirty="0">
                <a:solidFill>
                  <a:srgbClr val="F57E0A"/>
                </a:solidFill>
              </a:rPr>
              <a:t>acciones colectivas</a:t>
            </a:r>
            <a:r>
              <a:rPr lang="es-CO" sz="2800" dirty="0">
                <a:solidFill>
                  <a:srgbClr val="F57E0A"/>
                </a:solidFill>
              </a:rPr>
              <a:t> que permitan un trabajo articulado entre múltiples actores.</a:t>
            </a:r>
            <a:endParaRPr lang="es-ES" sz="2800" dirty="0">
              <a:solidFill>
                <a:srgbClr val="F57E0A"/>
              </a:solidFill>
            </a:endParaRPr>
          </a:p>
        </p:txBody>
      </p:sp>
      <p:sp>
        <p:nvSpPr>
          <p:cNvPr id="48" name="Subtítulo 2"/>
          <p:cNvSpPr txBox="1">
            <a:spLocks/>
          </p:cNvSpPr>
          <p:nvPr/>
        </p:nvSpPr>
        <p:spPr>
          <a:xfrm>
            <a:off x="504654" y="454310"/>
            <a:ext cx="18977146" cy="2530580"/>
          </a:xfrm>
          <a:prstGeom prst="rect">
            <a:avLst/>
          </a:prstGeom>
        </p:spPr>
        <p:txBody>
          <a:bodyPr vert="horz" lIns="204990" tIns="102495" rIns="204990" bIns="102495" rtlCol="0">
            <a:noAutofit/>
          </a:bodyPr>
          <a:lstStyle>
            <a:lvl1pPr marL="768713" indent="-768713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65545" indent="-640594" algn="l" defTabSz="1024951" rtl="0" eaLnBrk="1" latinLnBrk="0" hangingPunct="1">
              <a:spcBef>
                <a:spcPct val="20000"/>
              </a:spcBef>
              <a:buFont typeface="Arial"/>
              <a:buChar char="–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62377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87328" indent="-512475" algn="l" defTabSz="1024951" rtl="0" eaLnBrk="1" latinLnBrk="0" hangingPunct="1">
              <a:spcBef>
                <a:spcPct val="20000"/>
              </a:spcBef>
              <a:buFont typeface="Arial"/>
              <a:buChar char="–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612279" indent="-512475" algn="l" defTabSz="1024951" rtl="0" eaLnBrk="1" latinLnBrk="0" hangingPunct="1">
              <a:spcBef>
                <a:spcPct val="20000"/>
              </a:spcBef>
              <a:buFont typeface="Arial"/>
              <a:buChar char="»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37230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662181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87132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12083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4400" b="1" dirty="0" smtClean="0">
                <a:solidFill>
                  <a:schemeClr val="accent5">
                    <a:lumMod val="75000"/>
                  </a:schemeClr>
                </a:solidFill>
                <a:latin typeface="Helvetica"/>
                <a:cs typeface="Helvetica"/>
              </a:rPr>
              <a:t>“Hacia la Integridad”: una acción colectiva en construcción.</a:t>
            </a:r>
            <a:endParaRPr lang="es-ES" sz="4400" b="1" dirty="0">
              <a:solidFill>
                <a:schemeClr val="accent5">
                  <a:lumMod val="75000"/>
                </a:schemeClr>
              </a:solidFill>
              <a:latin typeface="Helvetica"/>
              <a:cs typeface="Helvetica"/>
            </a:endParaRPr>
          </a:p>
        </p:txBody>
      </p:sp>
      <p:pic>
        <p:nvPicPr>
          <p:cNvPr id="1026" name="Picture 2" descr="http://terceraversion.com/wp/wp-content/uploads/2016/02/supersociedadeslogo.jpg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8998" y="6429484"/>
            <a:ext cx="1799349" cy="14106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6" descr="http://www.asobancaria.com/wp-content/uploads/2017/01/untitled-5.pn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318" y="3817711"/>
            <a:ext cx="4453070" cy="14181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334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 txBox="1">
            <a:spLocks/>
          </p:cNvSpPr>
          <p:nvPr/>
        </p:nvSpPr>
        <p:spPr>
          <a:xfrm>
            <a:off x="193966" y="201832"/>
            <a:ext cx="21440946" cy="993490"/>
          </a:xfrm>
          <a:prstGeom prst="rect">
            <a:avLst/>
          </a:prstGeom>
        </p:spPr>
        <p:txBody>
          <a:bodyPr vert="horz" lIns="204990" tIns="102495" rIns="204990" bIns="102495" rtlCol="0">
            <a:noAutofit/>
          </a:bodyPr>
          <a:lstStyle>
            <a:lvl1pPr marL="768713" indent="-768713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7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665545" indent="-640594" algn="l" defTabSz="1024951" rtl="0" eaLnBrk="1" latinLnBrk="0" hangingPunct="1">
              <a:spcBef>
                <a:spcPct val="20000"/>
              </a:spcBef>
              <a:buFont typeface="Arial"/>
              <a:buChar char="–"/>
              <a:defRPr sz="6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562377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5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87328" indent="-512475" algn="l" defTabSz="1024951" rtl="0" eaLnBrk="1" latinLnBrk="0" hangingPunct="1">
              <a:spcBef>
                <a:spcPct val="20000"/>
              </a:spcBef>
              <a:buFont typeface="Arial"/>
              <a:buChar char="–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612279" indent="-512475" algn="l" defTabSz="1024951" rtl="0" eaLnBrk="1" latinLnBrk="0" hangingPunct="1">
              <a:spcBef>
                <a:spcPct val="20000"/>
              </a:spcBef>
              <a:buFont typeface="Arial"/>
              <a:buChar char="»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637230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662181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87132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12083" indent="-512475" algn="l" defTabSz="1024951" rtl="0" eaLnBrk="1" latinLnBrk="0" hangingPunct="1">
              <a:spcBef>
                <a:spcPct val="20000"/>
              </a:spcBef>
              <a:buFont typeface="Arial"/>
              <a:buChar char="•"/>
              <a:defRPr sz="4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" sz="4400" b="1" dirty="0" smtClean="0">
                <a:solidFill>
                  <a:srgbClr val="4BACC6">
                    <a:lumMod val="75000"/>
                  </a:srgbClr>
                </a:solidFill>
                <a:latin typeface="Helvetica"/>
                <a:cs typeface="Helvetica"/>
              </a:rPr>
              <a:t>Componente 1: ¿Cómo lo estamos haciendo?</a:t>
            </a:r>
            <a:endParaRPr lang="es-ES" sz="4400" b="1" i="1" dirty="0">
              <a:solidFill>
                <a:srgbClr val="4BACC6">
                  <a:lumMod val="75000"/>
                </a:srgbClr>
              </a:solidFill>
              <a:latin typeface="Helvetica"/>
              <a:cs typeface="Helvetica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1" y="7031186"/>
            <a:ext cx="4018438" cy="1124501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1077" y="6809265"/>
            <a:ext cx="4383923" cy="1402855"/>
          </a:xfrm>
          <a:prstGeom prst="rect">
            <a:avLst/>
          </a:prstGeom>
        </p:spPr>
      </p:pic>
      <p:sp>
        <p:nvSpPr>
          <p:cNvPr id="8" name="16 Rectángulo"/>
          <p:cNvSpPr/>
          <p:nvPr/>
        </p:nvSpPr>
        <p:spPr>
          <a:xfrm>
            <a:off x="1257497" y="3933056"/>
            <a:ext cx="5690767" cy="108012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aphicFrame>
        <p:nvGraphicFramePr>
          <p:cNvPr id="9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1583719"/>
              </p:ext>
            </p:extLst>
          </p:nvPr>
        </p:nvGraphicFramePr>
        <p:xfrm>
          <a:off x="13631815" y="201832"/>
          <a:ext cx="11599742" cy="60160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7" name="Rectángulo 16"/>
          <p:cNvSpPr/>
          <p:nvPr/>
        </p:nvSpPr>
        <p:spPr>
          <a:xfrm>
            <a:off x="504654" y="1568127"/>
            <a:ext cx="6889829" cy="4226511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680" tIns="106680" rIns="106680" bIns="106680" numCol="1" spcCol="1270" anchor="ctr" anchorCtr="0">
            <a:noAutofit/>
          </a:bodyPr>
          <a:lstStyle/>
          <a:p>
            <a:pPr lvl="0" algn="just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b="1" kern="1200" dirty="0" smtClean="0">
                <a:solidFill>
                  <a:srgbClr val="F57E0A"/>
                </a:solidFill>
              </a:rPr>
              <a:t>Componente 1:</a:t>
            </a:r>
            <a:r>
              <a:rPr lang="es-CO" kern="1200" dirty="0" smtClean="0">
                <a:solidFill>
                  <a:srgbClr val="F57E0A"/>
                </a:solidFill>
              </a:rPr>
              <a:t> </a:t>
            </a:r>
            <a:r>
              <a:rPr lang="es-CO" b="1" kern="1200" dirty="0" smtClean="0">
                <a:solidFill>
                  <a:srgbClr val="F57E0A"/>
                </a:solidFill>
              </a:rPr>
              <a:t>Fortalecer el marco legal  y su aplicación </a:t>
            </a:r>
            <a:r>
              <a:rPr lang="es-CO" b="0" kern="1200" dirty="0" smtClean="0">
                <a:solidFill>
                  <a:srgbClr val="F57E0A"/>
                </a:solidFill>
              </a:rPr>
              <a:t>para la prevención y lucha contra la corrupción en el Sector Privado, con énfasis en la responsabilidad de las personas jurídicas.</a:t>
            </a:r>
            <a:endParaRPr lang="es-CO" b="0" kern="1200" dirty="0">
              <a:solidFill>
                <a:srgbClr val="F57E0A"/>
              </a:solidFill>
            </a:endParaRPr>
          </a:p>
        </p:txBody>
      </p:sp>
      <p:graphicFrame>
        <p:nvGraphicFramePr>
          <p:cNvPr id="18" name="2 Diagrama"/>
          <p:cNvGraphicFramePr/>
          <p:nvPr>
            <p:extLst>
              <p:ext uri="{D42A27DB-BD31-4B8C-83A1-F6EECF244321}">
                <p14:modId xmlns:p14="http://schemas.microsoft.com/office/powerpoint/2010/main" val="337522202"/>
              </p:ext>
            </p:extLst>
          </p:nvPr>
        </p:nvGraphicFramePr>
        <p:xfrm>
          <a:off x="6887934" y="1021468"/>
          <a:ext cx="9396862" cy="5365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193198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B6F2769-7194-4217-93D3-3AF3A4742282}">
  <ds:schemaRefs>
    <ds:schemaRef ds:uri="http://schemas.microsoft.com/sharepoint/v3/fields"/>
    <ds:schemaRef ds:uri="http://schemas.microsoft.com/office/2006/documentManagement/types"/>
    <ds:schemaRef ds:uri="http://purl.org/dc/elements/1.1/"/>
    <ds:schemaRef ds:uri="http://purl.org/dc/dcmitype/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4154</TotalTime>
  <Words>1831</Words>
  <Application>Microsoft Office PowerPoint</Application>
  <PresentationFormat>Personalizado</PresentationFormat>
  <Paragraphs>140</Paragraphs>
  <Slides>23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23</vt:i4>
      </vt:variant>
    </vt:vector>
  </HeadingPairs>
  <TitlesOfParts>
    <vt:vector size="31" baseType="lpstr">
      <vt:lpstr>Arial</vt:lpstr>
      <vt:lpstr>Calibri</vt:lpstr>
      <vt:lpstr>Helvetica</vt:lpstr>
      <vt:lpstr>Wingdings</vt:lpstr>
      <vt:lpstr>Office Theme</vt:lpstr>
      <vt:lpstr>1_Office Theme</vt:lpstr>
      <vt:lpstr>2_Office Theme</vt:lpstr>
      <vt:lpstr>3_Office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Avances y Resultados de la iniciativa “Hacia la Integridad” – Componente I: Grupo de Trabajo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Agradecimientos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HP</cp:lastModifiedBy>
  <cp:revision>311</cp:revision>
  <dcterms:created xsi:type="dcterms:W3CDTF">2010-04-12T23:12:02Z</dcterms:created>
  <dcterms:modified xsi:type="dcterms:W3CDTF">2017-07-14T19:10:09Z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