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004" r:id="rId2"/>
  </p:sldMasterIdLst>
  <p:notesMasterIdLst>
    <p:notesMasterId r:id="rId19"/>
  </p:notesMasterIdLst>
  <p:sldIdLst>
    <p:sldId id="284" r:id="rId3"/>
    <p:sldId id="285" r:id="rId4"/>
    <p:sldId id="268" r:id="rId5"/>
    <p:sldId id="269" r:id="rId6"/>
    <p:sldId id="270" r:id="rId7"/>
    <p:sldId id="279" r:id="rId8"/>
    <p:sldId id="28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7" r:id="rId18"/>
  </p:sldIdLst>
  <p:sldSz cx="9144000" cy="6858000" type="letter"/>
  <p:notesSz cx="7010400" cy="92964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 snapToGrid="0" snapToObjects="1">
      <p:cViewPr>
        <p:scale>
          <a:sx n="73" d="100"/>
          <a:sy n="73" d="100"/>
        </p:scale>
        <p:origin x="-120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B705C-31B7-8B44-8DAD-D40F9B1873E8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554619-1A25-1C4F-9CE6-EC82A581040E}">
      <dgm:prSet phldrT="[Texto]" custT="1"/>
      <dgm:spPr>
        <a:noFill/>
      </dgm:spPr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  <a:r>
            <a:rPr lang="es-ES_tradnl" sz="1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_tradnl" sz="16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BF1D4-12C6-3442-8AED-51632473EF6A}" type="parTrans" cxnId="{F93F9C81-5085-124C-8020-4EE505B429D5}">
      <dgm:prSet/>
      <dgm:spPr/>
      <dgm:t>
        <a:bodyPr/>
        <a:lstStyle/>
        <a:p>
          <a:endParaRPr lang="es-ES_tradnl"/>
        </a:p>
      </dgm:t>
    </dgm:pt>
    <dgm:pt modelId="{86B62E0E-93E6-0449-BD0D-7E3E838B10CA}" type="sibTrans" cxnId="{F93F9C81-5085-124C-8020-4EE505B429D5}">
      <dgm:prSet/>
      <dgm:spPr/>
      <dgm:t>
        <a:bodyPr/>
        <a:lstStyle/>
        <a:p>
          <a:endParaRPr lang="es-ES_tradnl"/>
        </a:p>
      </dgm:t>
    </dgm:pt>
    <dgm:pt modelId="{CBA07F03-E347-1A45-8328-87C753D601DB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Transparencia Internacional</a:t>
          </a:r>
          <a:r>
            <a:rPr lang="es-ES_tradnl" sz="11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4873A-3735-8040-B5B6-D9DE65684460}" type="parTrans" cxnId="{699BC173-9971-0546-A49A-11EFE48D2233}">
      <dgm:prSet/>
      <dgm:spPr/>
      <dgm:t>
        <a:bodyPr/>
        <a:lstStyle/>
        <a:p>
          <a:endParaRPr lang="es-ES_tradnl"/>
        </a:p>
      </dgm:t>
    </dgm:pt>
    <dgm:pt modelId="{B3ACE876-0512-5048-A182-4CACE531DBA6}" type="sibTrans" cxnId="{699BC173-9971-0546-A49A-11EFE48D2233}">
      <dgm:prSet/>
      <dgm:spPr/>
      <dgm:t>
        <a:bodyPr/>
        <a:lstStyle/>
        <a:p>
          <a:endParaRPr lang="es-ES_tradnl"/>
        </a:p>
      </dgm:t>
    </dgm:pt>
    <dgm:pt modelId="{971A8F82-5CCA-7348-9C59-74B9985AE748}">
      <dgm:prSet phldrT="[Texto]" custT="1"/>
      <dgm:spPr>
        <a:noFill/>
      </dgm:spPr>
      <dgm:t>
        <a:bodyPr/>
        <a:lstStyle/>
        <a:p>
          <a:pPr marL="92075" indent="-92075"/>
          <a:r>
            <a:rPr lang="es-ES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Ética vs Cosmética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64F82-B624-854C-9567-7823E1DE8EA6}" type="parTrans" cxnId="{694A15C4-D962-CD49-A414-949E98B583E5}">
      <dgm:prSet/>
      <dgm:spPr/>
      <dgm:t>
        <a:bodyPr/>
        <a:lstStyle/>
        <a:p>
          <a:endParaRPr lang="es-ES_tradnl"/>
        </a:p>
      </dgm:t>
    </dgm:pt>
    <dgm:pt modelId="{78267558-B8FF-A249-A295-867A27DE1FBC}" type="sibTrans" cxnId="{694A15C4-D962-CD49-A414-949E98B583E5}">
      <dgm:prSet/>
      <dgm:spPr/>
      <dgm:t>
        <a:bodyPr/>
        <a:lstStyle/>
        <a:p>
          <a:endParaRPr lang="es-ES_tradnl"/>
        </a:p>
      </dgm:t>
    </dgm:pt>
    <dgm:pt modelId="{472F0C16-E934-BC49-B802-491604025535}">
      <dgm:prSet phldrT="[Texto]" custT="1"/>
      <dgm:spPr>
        <a:noFill/>
      </dgm:spPr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Corrupción</a:t>
          </a:r>
          <a:r>
            <a:rPr lang="es-ES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pública y privada</a:t>
          </a:r>
          <a:endParaRPr lang="es-ES_tradnl" sz="1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C7352-E0C2-844D-A770-45FF10FB27E9}" type="parTrans" cxnId="{9C2D5FEA-7E60-494F-BB0B-03AA099ED556}">
      <dgm:prSet/>
      <dgm:spPr/>
      <dgm:t>
        <a:bodyPr/>
        <a:lstStyle/>
        <a:p>
          <a:endParaRPr lang="es-ES_tradnl"/>
        </a:p>
      </dgm:t>
    </dgm:pt>
    <dgm:pt modelId="{1F2377BE-9AE2-B340-AA23-FBFE53D188B0}" type="sibTrans" cxnId="{9C2D5FEA-7E60-494F-BB0B-03AA099ED556}">
      <dgm:prSet/>
      <dgm:spPr/>
      <dgm:t>
        <a:bodyPr/>
        <a:lstStyle/>
        <a:p>
          <a:endParaRPr lang="es-ES_tradnl"/>
        </a:p>
      </dgm:t>
    </dgm:pt>
    <dgm:pt modelId="{908E132F-8F07-6D40-A9EE-5DF1C51D2466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“El</a:t>
          </a:r>
          <a:r>
            <a:rPr lang="es-ES_tradnl" sz="11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mal uso del poder</a:t>
          </a:r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CC116-4455-174E-A938-09667D5E2913}" type="parTrans" cxnId="{7197DD2B-8346-EF42-81E1-79A2442D6AF2}">
      <dgm:prSet/>
      <dgm:spPr/>
      <dgm:t>
        <a:bodyPr/>
        <a:lstStyle/>
        <a:p>
          <a:endParaRPr lang="es-ES_tradnl"/>
        </a:p>
      </dgm:t>
    </dgm:pt>
    <dgm:pt modelId="{CAC352C3-D32B-C249-A4D1-919CCE01A4ED}" type="sibTrans" cxnId="{7197DD2B-8346-EF42-81E1-79A2442D6AF2}">
      <dgm:prSet/>
      <dgm:spPr/>
      <dgm:t>
        <a:bodyPr/>
        <a:lstStyle/>
        <a:p>
          <a:endParaRPr lang="es-ES_tradnl"/>
        </a:p>
      </dgm:t>
    </dgm:pt>
    <dgm:pt modelId="{F1F4DE6D-4435-EA43-AE64-8F319219A68E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Convenció</a:t>
          </a:r>
          <a:r>
            <a:rPr lang="es-ES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 de Mérida de 2000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5891-3370-EA41-91F2-B4282539CFE9}" type="parTrans" cxnId="{BB87144F-02A7-FB41-9CA5-978A064F8899}">
      <dgm:prSet/>
      <dgm:spPr/>
      <dgm:t>
        <a:bodyPr/>
        <a:lstStyle/>
        <a:p>
          <a:endParaRPr lang="es-ES_tradnl"/>
        </a:p>
      </dgm:t>
    </dgm:pt>
    <dgm:pt modelId="{963292A9-655E-CE4B-B6A0-3F44BBE75EEB}" type="sibTrans" cxnId="{BB87144F-02A7-FB41-9CA5-978A064F8899}">
      <dgm:prSet/>
      <dgm:spPr/>
      <dgm:t>
        <a:bodyPr/>
        <a:lstStyle/>
        <a:p>
          <a:endParaRPr lang="es-ES_tradnl"/>
        </a:p>
      </dgm:t>
    </dgm:pt>
    <dgm:pt modelId="{94E5A01C-8A4B-7B4F-9949-76131CCAADDA}">
      <dgm:prSet phldrT="[Texto]" custT="1"/>
      <dgm:spPr>
        <a:noFill/>
      </dgm:spPr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Soborno Transnacional</a:t>
          </a:r>
          <a:endParaRPr lang="es-ES_tradnl" sz="1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4C55A-4341-B845-89B2-CC76F8CBBC36}" type="parTrans" cxnId="{8FD90526-2879-7A44-88DA-EEF12DBAB406}">
      <dgm:prSet/>
      <dgm:spPr/>
      <dgm:t>
        <a:bodyPr/>
        <a:lstStyle/>
        <a:p>
          <a:endParaRPr lang="es-ES_tradnl"/>
        </a:p>
      </dgm:t>
    </dgm:pt>
    <dgm:pt modelId="{D1DF217B-E4C6-714A-BEEB-91DEF8F22113}" type="sibTrans" cxnId="{8FD90526-2879-7A44-88DA-EEF12DBAB406}">
      <dgm:prSet/>
      <dgm:spPr/>
      <dgm:t>
        <a:bodyPr/>
        <a:lstStyle/>
        <a:p>
          <a:endParaRPr lang="es-ES_tradnl"/>
        </a:p>
      </dgm:t>
    </dgm:pt>
    <dgm:pt modelId="{A4C8773F-21DA-A942-8F67-A1FACD547925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OCDE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CC0A0-0F0D-0145-9CDD-7C2BAD5A5D82}" type="parTrans" cxnId="{EFA0EDDE-4F95-494B-98A5-386AC19A96A3}">
      <dgm:prSet/>
      <dgm:spPr/>
      <dgm:t>
        <a:bodyPr/>
        <a:lstStyle/>
        <a:p>
          <a:endParaRPr lang="es-ES_tradnl"/>
        </a:p>
      </dgm:t>
    </dgm:pt>
    <dgm:pt modelId="{EEC45309-73ED-AC42-B80E-16F42CC0BC78}" type="sibTrans" cxnId="{EFA0EDDE-4F95-494B-98A5-386AC19A96A3}">
      <dgm:prSet/>
      <dgm:spPr/>
      <dgm:t>
        <a:bodyPr/>
        <a:lstStyle/>
        <a:p>
          <a:endParaRPr lang="es-ES_tradnl"/>
        </a:p>
      </dgm:t>
    </dgm:pt>
    <dgm:pt modelId="{E2DCB927-C662-FB41-A9F7-A7BE7315FD12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Cultura de integridad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761C6-40FC-E145-9251-B30BC8EC85C2}" type="parTrans" cxnId="{940F853E-8BE0-C542-893A-91468264FD38}">
      <dgm:prSet/>
      <dgm:spPr/>
      <dgm:t>
        <a:bodyPr/>
        <a:lstStyle/>
        <a:p>
          <a:endParaRPr lang="es-ES_tradnl"/>
        </a:p>
      </dgm:t>
    </dgm:pt>
    <dgm:pt modelId="{67E3F399-D5A3-B249-B63C-A88A18B8D2EB}" type="sibTrans" cxnId="{940F853E-8BE0-C542-893A-91468264FD38}">
      <dgm:prSet/>
      <dgm:spPr/>
      <dgm:t>
        <a:bodyPr/>
        <a:lstStyle/>
        <a:p>
          <a:endParaRPr lang="es-ES_tradnl"/>
        </a:p>
      </dgm:t>
    </dgm:pt>
    <dgm:pt modelId="{CAE54965-66A9-F14C-8BA0-875D568EE052}">
      <dgm:prSet phldrT="[Texto]" custT="1"/>
      <dgm:spPr>
        <a:noFill/>
      </dgm:spPr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Lavado de Activos</a:t>
          </a:r>
          <a:endParaRPr lang="es-ES_tradnl" sz="1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67D1F4-E176-9E4E-BFAC-76E34B00B4F6}" type="parTrans" cxnId="{26629BDF-D827-E144-8F38-ED1127A1B7BB}">
      <dgm:prSet/>
      <dgm:spPr/>
      <dgm:t>
        <a:bodyPr/>
        <a:lstStyle/>
        <a:p>
          <a:endParaRPr lang="es-ES_tradnl"/>
        </a:p>
      </dgm:t>
    </dgm:pt>
    <dgm:pt modelId="{E273E9BD-7E03-6F42-9CC9-8B12041AA662}" type="sibTrans" cxnId="{26629BDF-D827-E144-8F38-ED1127A1B7BB}">
      <dgm:prSet/>
      <dgm:spPr/>
      <dgm:t>
        <a:bodyPr/>
        <a:lstStyle/>
        <a:p>
          <a:endParaRPr lang="es-ES_tradnl"/>
        </a:p>
      </dgm:t>
    </dgm:pt>
    <dgm:pt modelId="{57EBB996-8ABA-D04E-A293-C00B4F45254A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40 Recomendaciones del GAFI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EEF30-ACD1-4B4E-B27B-F2592DD1FE7D}" type="parTrans" cxnId="{48D541DB-8C37-A047-B670-E0514B3213CE}">
      <dgm:prSet/>
      <dgm:spPr/>
      <dgm:t>
        <a:bodyPr/>
        <a:lstStyle/>
        <a:p>
          <a:endParaRPr lang="es-ES_tradnl"/>
        </a:p>
      </dgm:t>
    </dgm:pt>
    <dgm:pt modelId="{45AA1988-2B4B-2646-9021-AC9683277638}" type="sibTrans" cxnId="{48D541DB-8C37-A047-B670-E0514B3213CE}">
      <dgm:prSet/>
      <dgm:spPr/>
      <dgm:t>
        <a:bodyPr/>
        <a:lstStyle/>
        <a:p>
          <a:endParaRPr lang="es-ES_tradnl"/>
        </a:p>
      </dgm:t>
    </dgm:pt>
    <dgm:pt modelId="{B866B88B-45E3-E54F-BC35-C711B2068AEC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Transacciones sospechosas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78C04-B0BE-4544-AF70-68DFCE7294CA}" type="parTrans" cxnId="{D76DC28E-32F0-ED4C-8182-C59C495B0765}">
      <dgm:prSet/>
      <dgm:spPr/>
      <dgm:t>
        <a:bodyPr/>
        <a:lstStyle/>
        <a:p>
          <a:endParaRPr lang="es-ES_tradnl"/>
        </a:p>
      </dgm:t>
    </dgm:pt>
    <dgm:pt modelId="{6DBFC97C-49EB-1044-A6C7-B805ABF93E3D}" type="sibTrans" cxnId="{D76DC28E-32F0-ED4C-8182-C59C495B0765}">
      <dgm:prSet/>
      <dgm:spPr/>
      <dgm:t>
        <a:bodyPr/>
        <a:lstStyle/>
        <a:p>
          <a:endParaRPr lang="es-ES_tradnl"/>
        </a:p>
      </dgm:t>
    </dgm:pt>
    <dgm:pt modelId="{53718B71-AE0C-E24E-A0BE-9689507D2EBD}">
      <dgm:prSet phldrT="[Texto]" custT="1"/>
      <dgm:spPr>
        <a:noFill/>
      </dgm:spPr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Financiación</a:t>
          </a:r>
          <a:r>
            <a:rPr lang="es-ES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del Terrorismo</a:t>
          </a:r>
          <a:endParaRPr lang="es-ES_tradnl" sz="1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89AB2-F9E0-A74F-BF9B-A14CBD478151}" type="parTrans" cxnId="{513FF1B8-9AE5-8F44-9368-2DA9680887C1}">
      <dgm:prSet/>
      <dgm:spPr/>
      <dgm:t>
        <a:bodyPr/>
        <a:lstStyle/>
        <a:p>
          <a:endParaRPr lang="es-ES_tradnl"/>
        </a:p>
      </dgm:t>
    </dgm:pt>
    <dgm:pt modelId="{BDA3C09E-C3E6-B542-B24C-6BD7B704E745}" type="sibTrans" cxnId="{513FF1B8-9AE5-8F44-9368-2DA9680887C1}">
      <dgm:prSet/>
      <dgm:spPr/>
      <dgm:t>
        <a:bodyPr/>
        <a:lstStyle/>
        <a:p>
          <a:endParaRPr lang="es-ES_tradnl"/>
        </a:p>
      </dgm:t>
    </dgm:pt>
    <dgm:pt modelId="{0C7A0E61-7224-A04B-83EB-C20FEB58EEE2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9/11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0FFA2-202D-1540-90D5-080AEC432E67}" type="parTrans" cxnId="{123299B2-ECA1-B846-A068-521A8CB04A1E}">
      <dgm:prSet/>
      <dgm:spPr/>
      <dgm:t>
        <a:bodyPr/>
        <a:lstStyle/>
        <a:p>
          <a:endParaRPr lang="es-ES_tradnl"/>
        </a:p>
      </dgm:t>
    </dgm:pt>
    <dgm:pt modelId="{35DFFDBB-6370-EA46-915E-84B39FB57C8D}" type="sibTrans" cxnId="{123299B2-ECA1-B846-A068-521A8CB04A1E}">
      <dgm:prSet/>
      <dgm:spPr/>
      <dgm:t>
        <a:bodyPr/>
        <a:lstStyle/>
        <a:p>
          <a:endParaRPr lang="es-ES_tradnl"/>
        </a:p>
      </dgm:t>
    </dgm:pt>
    <dgm:pt modelId="{9804D0D2-D9E1-154D-A2A0-46A16E55E625}">
      <dgm:prSet phldrT="[Texto]" custT="1"/>
      <dgm:spPr>
        <a:noFill/>
      </dgm:spPr>
      <dgm:t>
        <a:bodyPr/>
        <a:lstStyle/>
        <a:p>
          <a:pPr marL="92075" indent="-92075"/>
          <a:r>
            <a:rPr lang="es-ES_tradnl" sz="11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Relaciones</a:t>
          </a:r>
          <a:r>
            <a:rPr lang="es-ES_tradnl" sz="11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sospechosas</a:t>
          </a:r>
          <a:endParaRPr lang="es-ES_tradnl" sz="11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FB49C-27FD-9F43-98BC-C111397CF8F9}" type="parTrans" cxnId="{AF502278-004C-F64F-A9F6-31FE190CDC48}">
      <dgm:prSet/>
      <dgm:spPr/>
      <dgm:t>
        <a:bodyPr/>
        <a:lstStyle/>
        <a:p>
          <a:endParaRPr lang="es-ES_tradnl"/>
        </a:p>
      </dgm:t>
    </dgm:pt>
    <dgm:pt modelId="{28788368-115E-304C-925F-32B40290CA4C}" type="sibTrans" cxnId="{AF502278-004C-F64F-A9F6-31FE190CDC48}">
      <dgm:prSet/>
      <dgm:spPr/>
      <dgm:t>
        <a:bodyPr/>
        <a:lstStyle/>
        <a:p>
          <a:endParaRPr lang="es-ES_tradnl"/>
        </a:p>
      </dgm:t>
    </dgm:pt>
    <dgm:pt modelId="{E7D1386C-DA57-F44E-8953-9AD4DCA4BF6E}" type="pres">
      <dgm:prSet presAssocID="{914B705C-31B7-8B44-8DAD-D40F9B1873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C059CF-A73E-464F-A262-D0113E5C46AC}" type="pres">
      <dgm:prSet presAssocID="{54554619-1A25-1C4F-9CE6-EC82A581040E}" presName="comp" presStyleCnt="0"/>
      <dgm:spPr/>
    </dgm:pt>
    <dgm:pt modelId="{818ABEA9-B922-2742-AB72-17F053691510}" type="pres">
      <dgm:prSet presAssocID="{54554619-1A25-1C4F-9CE6-EC82A581040E}" presName="box" presStyleLbl="node1" presStyleIdx="0" presStyleCnt="5" custLinFactNeighborY="-40198"/>
      <dgm:spPr/>
      <dgm:t>
        <a:bodyPr/>
        <a:lstStyle/>
        <a:p>
          <a:endParaRPr lang="es-ES"/>
        </a:p>
      </dgm:t>
    </dgm:pt>
    <dgm:pt modelId="{FC025EF1-5C05-7942-B1AD-48665DFED8E4}" type="pres">
      <dgm:prSet presAssocID="{54554619-1A25-1C4F-9CE6-EC82A581040E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es-ES_tradnl"/>
        </a:p>
      </dgm:t>
    </dgm:pt>
    <dgm:pt modelId="{37E07F26-5428-A74E-A6B9-75B662CCF0E0}" type="pres">
      <dgm:prSet presAssocID="{54554619-1A25-1C4F-9CE6-EC82A58104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CF92B-B38A-8A4A-8BC8-D27B387BFD2F}" type="pres">
      <dgm:prSet presAssocID="{86B62E0E-93E6-0449-BD0D-7E3E838B10CA}" presName="spacer" presStyleCnt="0"/>
      <dgm:spPr/>
    </dgm:pt>
    <dgm:pt modelId="{286A8475-9E22-E14F-B55C-FB62353759A2}" type="pres">
      <dgm:prSet presAssocID="{472F0C16-E934-BC49-B802-491604025535}" presName="comp" presStyleCnt="0"/>
      <dgm:spPr/>
    </dgm:pt>
    <dgm:pt modelId="{B886DE56-D384-7F4A-B3DF-3E2B048CE0E0}" type="pres">
      <dgm:prSet presAssocID="{472F0C16-E934-BC49-B802-491604025535}" presName="box" presStyleLbl="node1" presStyleIdx="1" presStyleCnt="5"/>
      <dgm:spPr/>
      <dgm:t>
        <a:bodyPr/>
        <a:lstStyle/>
        <a:p>
          <a:endParaRPr lang="es-ES"/>
        </a:p>
      </dgm:t>
    </dgm:pt>
    <dgm:pt modelId="{015853F4-E9CF-D745-9AEE-759EC3C5EDB1}" type="pres">
      <dgm:prSet presAssocID="{472F0C16-E934-BC49-B802-491604025535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556D1A86-7825-C14A-84F8-F7CCDDDD197F}" type="pres">
      <dgm:prSet presAssocID="{472F0C16-E934-BC49-B802-49160402553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CE2FC-EACD-9F41-BDD5-12288B61AC6F}" type="pres">
      <dgm:prSet presAssocID="{1F2377BE-9AE2-B340-AA23-FBFE53D188B0}" presName="spacer" presStyleCnt="0"/>
      <dgm:spPr/>
    </dgm:pt>
    <dgm:pt modelId="{6B3366B1-9D88-E348-ABD9-67FA3E60CB75}" type="pres">
      <dgm:prSet presAssocID="{94E5A01C-8A4B-7B4F-9949-76131CCAADDA}" presName="comp" presStyleCnt="0"/>
      <dgm:spPr/>
    </dgm:pt>
    <dgm:pt modelId="{8BDB585C-DED9-CA46-AFE6-FA31FE7F63E0}" type="pres">
      <dgm:prSet presAssocID="{94E5A01C-8A4B-7B4F-9949-76131CCAADDA}" presName="box" presStyleLbl="node1" presStyleIdx="2" presStyleCnt="5"/>
      <dgm:spPr/>
      <dgm:t>
        <a:bodyPr/>
        <a:lstStyle/>
        <a:p>
          <a:endParaRPr lang="es-ES"/>
        </a:p>
      </dgm:t>
    </dgm:pt>
    <dgm:pt modelId="{32D7A30F-4B1C-0D4A-9A60-5A6ED8F2B3B4}" type="pres">
      <dgm:prSet presAssocID="{94E5A01C-8A4B-7B4F-9949-76131CCAADDA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CCBF2E1-CA6A-2F47-9EEB-BD0E1910E8D7}" type="pres">
      <dgm:prSet presAssocID="{94E5A01C-8A4B-7B4F-9949-76131CCAADD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6785F-A685-FA41-B4B1-DBC4D28603C6}" type="pres">
      <dgm:prSet presAssocID="{D1DF217B-E4C6-714A-BEEB-91DEF8F22113}" presName="spacer" presStyleCnt="0"/>
      <dgm:spPr/>
    </dgm:pt>
    <dgm:pt modelId="{49A25C1C-F1AA-F643-BD87-86D920D7EA72}" type="pres">
      <dgm:prSet presAssocID="{CAE54965-66A9-F14C-8BA0-875D568EE052}" presName="comp" presStyleCnt="0"/>
      <dgm:spPr/>
    </dgm:pt>
    <dgm:pt modelId="{3E3CEF2D-A970-9F42-B4BF-4C5C27E66501}" type="pres">
      <dgm:prSet presAssocID="{CAE54965-66A9-F14C-8BA0-875D568EE052}" presName="box" presStyleLbl="node1" presStyleIdx="3" presStyleCnt="5"/>
      <dgm:spPr/>
      <dgm:t>
        <a:bodyPr/>
        <a:lstStyle/>
        <a:p>
          <a:endParaRPr lang="es-ES"/>
        </a:p>
      </dgm:t>
    </dgm:pt>
    <dgm:pt modelId="{7FDEF234-B84D-644A-9B50-F6A9B6157973}" type="pres">
      <dgm:prSet presAssocID="{CAE54965-66A9-F14C-8BA0-875D568EE052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2AD8A1A7-7702-814E-BD9B-BF52B75B970C}" type="pres">
      <dgm:prSet presAssocID="{CAE54965-66A9-F14C-8BA0-875D568EE05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6926F-E2EF-4E44-955C-D34F601832F3}" type="pres">
      <dgm:prSet presAssocID="{E273E9BD-7E03-6F42-9CC9-8B12041AA662}" presName="spacer" presStyleCnt="0"/>
      <dgm:spPr/>
    </dgm:pt>
    <dgm:pt modelId="{A1FB4BFF-FC1F-824B-AD3E-8C0CD2720A13}" type="pres">
      <dgm:prSet presAssocID="{53718B71-AE0C-E24E-A0BE-9689507D2EBD}" presName="comp" presStyleCnt="0"/>
      <dgm:spPr/>
    </dgm:pt>
    <dgm:pt modelId="{344FB9A6-BEB4-CF42-B83E-153E7E91195F}" type="pres">
      <dgm:prSet presAssocID="{53718B71-AE0C-E24E-A0BE-9689507D2EBD}" presName="box" presStyleLbl="node1" presStyleIdx="4" presStyleCnt="5"/>
      <dgm:spPr/>
      <dgm:t>
        <a:bodyPr/>
        <a:lstStyle/>
        <a:p>
          <a:endParaRPr lang="es-ES"/>
        </a:p>
      </dgm:t>
    </dgm:pt>
    <dgm:pt modelId="{32991600-3744-1D44-AABD-4FE9B0AF619E}" type="pres">
      <dgm:prSet presAssocID="{53718B71-AE0C-E24E-A0BE-9689507D2EB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44575F0-3661-5D46-BD6E-2CF300D36B39}" type="pres">
      <dgm:prSet presAssocID="{53718B71-AE0C-E24E-A0BE-9689507D2EB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17EDC6-4753-41DD-A49B-49A3DA555DF9}" type="presOf" srcId="{A4C8773F-21DA-A942-8F67-A1FACD547925}" destId="{8BDB585C-DED9-CA46-AFE6-FA31FE7F63E0}" srcOrd="0" destOrd="1" presId="urn:microsoft.com/office/officeart/2005/8/layout/vList4"/>
    <dgm:cxn modelId="{9C2D5FEA-7E60-494F-BB0B-03AA099ED556}" srcId="{914B705C-31B7-8B44-8DAD-D40F9B1873E8}" destId="{472F0C16-E934-BC49-B802-491604025535}" srcOrd="1" destOrd="0" parTransId="{971C7352-E0C2-844D-A770-45FF10FB27E9}" sibTransId="{1F2377BE-9AE2-B340-AA23-FBFE53D188B0}"/>
    <dgm:cxn modelId="{FFC2F154-11C3-492E-B653-AC67069C6D0F}" type="presOf" srcId="{9804D0D2-D9E1-154D-A2A0-46A16E55E625}" destId="{344FB9A6-BEB4-CF42-B83E-153E7E91195F}" srcOrd="0" destOrd="2" presId="urn:microsoft.com/office/officeart/2005/8/layout/vList4"/>
    <dgm:cxn modelId="{D86D0B2C-3BEC-402D-A5BD-AD273700D049}" type="presOf" srcId="{F1F4DE6D-4435-EA43-AE64-8F319219A68E}" destId="{556D1A86-7825-C14A-84F8-F7CCDDDD197F}" srcOrd="1" destOrd="2" presId="urn:microsoft.com/office/officeart/2005/8/layout/vList4"/>
    <dgm:cxn modelId="{A03F0647-B7EF-4142-AA45-5FB2D768AC91}" type="presOf" srcId="{914B705C-31B7-8B44-8DAD-D40F9B1873E8}" destId="{E7D1386C-DA57-F44E-8953-9AD4DCA4BF6E}" srcOrd="0" destOrd="0" presId="urn:microsoft.com/office/officeart/2005/8/layout/vList4"/>
    <dgm:cxn modelId="{0A7CC8E3-9FEB-4146-AC43-EFEF8390BE68}" type="presOf" srcId="{472F0C16-E934-BC49-B802-491604025535}" destId="{B886DE56-D384-7F4A-B3DF-3E2B048CE0E0}" srcOrd="0" destOrd="0" presId="urn:microsoft.com/office/officeart/2005/8/layout/vList4"/>
    <dgm:cxn modelId="{08A42066-192E-45EF-B9FC-EA2C89028A92}" type="presOf" srcId="{908E132F-8F07-6D40-A9EE-5DF1C51D2466}" destId="{B886DE56-D384-7F4A-B3DF-3E2B048CE0E0}" srcOrd="0" destOrd="1" presId="urn:microsoft.com/office/officeart/2005/8/layout/vList4"/>
    <dgm:cxn modelId="{0F039FDC-B12A-45A2-A48E-C8B809591C57}" type="presOf" srcId="{54554619-1A25-1C4F-9CE6-EC82A581040E}" destId="{818ABEA9-B922-2742-AB72-17F053691510}" srcOrd="0" destOrd="0" presId="urn:microsoft.com/office/officeart/2005/8/layout/vList4"/>
    <dgm:cxn modelId="{8FD90526-2879-7A44-88DA-EEF12DBAB406}" srcId="{914B705C-31B7-8B44-8DAD-D40F9B1873E8}" destId="{94E5A01C-8A4B-7B4F-9949-76131CCAADDA}" srcOrd="2" destOrd="0" parTransId="{6B94C55A-4341-B845-89B2-CC76F8CBBC36}" sibTransId="{D1DF217B-E4C6-714A-BEEB-91DEF8F22113}"/>
    <dgm:cxn modelId="{940F853E-8BE0-C542-893A-91468264FD38}" srcId="{94E5A01C-8A4B-7B4F-9949-76131CCAADDA}" destId="{E2DCB927-C662-FB41-A9F7-A7BE7315FD12}" srcOrd="1" destOrd="0" parTransId="{1E1761C6-40FC-E145-9251-B30BC8EC85C2}" sibTransId="{67E3F399-D5A3-B249-B63C-A88A18B8D2EB}"/>
    <dgm:cxn modelId="{694A15C4-D962-CD49-A414-949E98B583E5}" srcId="{54554619-1A25-1C4F-9CE6-EC82A581040E}" destId="{971A8F82-5CCA-7348-9C59-74B9985AE748}" srcOrd="1" destOrd="0" parTransId="{BC864F82-B624-854C-9567-7823E1DE8EA6}" sibTransId="{78267558-B8FF-A249-A295-867A27DE1FBC}"/>
    <dgm:cxn modelId="{4154F2DC-95B7-4AF7-A4BF-832801752AD8}" type="presOf" srcId="{0C7A0E61-7224-A04B-83EB-C20FEB58EEE2}" destId="{344FB9A6-BEB4-CF42-B83E-153E7E91195F}" srcOrd="0" destOrd="1" presId="urn:microsoft.com/office/officeart/2005/8/layout/vList4"/>
    <dgm:cxn modelId="{48D541DB-8C37-A047-B670-E0514B3213CE}" srcId="{CAE54965-66A9-F14C-8BA0-875D568EE052}" destId="{57EBB996-8ABA-D04E-A293-C00B4F45254A}" srcOrd="0" destOrd="0" parTransId="{BDBEEF30-ACD1-4B4E-B27B-F2592DD1FE7D}" sibTransId="{45AA1988-2B4B-2646-9021-AC9683277638}"/>
    <dgm:cxn modelId="{8F58570E-12D8-4A1A-9F0F-AB4839179FC4}" type="presOf" srcId="{F1F4DE6D-4435-EA43-AE64-8F319219A68E}" destId="{B886DE56-D384-7F4A-B3DF-3E2B048CE0E0}" srcOrd="0" destOrd="2" presId="urn:microsoft.com/office/officeart/2005/8/layout/vList4"/>
    <dgm:cxn modelId="{FAA7F627-BEA3-44CD-9632-E199CB6C90E2}" type="presOf" srcId="{9804D0D2-D9E1-154D-A2A0-46A16E55E625}" destId="{E44575F0-3661-5D46-BD6E-2CF300D36B39}" srcOrd="1" destOrd="2" presId="urn:microsoft.com/office/officeart/2005/8/layout/vList4"/>
    <dgm:cxn modelId="{1872CE0B-E173-4268-BDC3-160805B6B45E}" type="presOf" srcId="{53718B71-AE0C-E24E-A0BE-9689507D2EBD}" destId="{E44575F0-3661-5D46-BD6E-2CF300D36B39}" srcOrd="1" destOrd="0" presId="urn:microsoft.com/office/officeart/2005/8/layout/vList4"/>
    <dgm:cxn modelId="{699BC173-9971-0546-A49A-11EFE48D2233}" srcId="{54554619-1A25-1C4F-9CE6-EC82A581040E}" destId="{CBA07F03-E347-1A45-8328-87C753D601DB}" srcOrd="0" destOrd="0" parTransId="{0E94873A-3735-8040-B5B6-D9DE65684460}" sibTransId="{B3ACE876-0512-5048-A182-4CACE531DBA6}"/>
    <dgm:cxn modelId="{1C9ACA5D-A91B-427F-A7D5-33A2F586E796}" type="presOf" srcId="{A4C8773F-21DA-A942-8F67-A1FACD547925}" destId="{ECCBF2E1-CA6A-2F47-9EEB-BD0E1910E8D7}" srcOrd="1" destOrd="1" presId="urn:microsoft.com/office/officeart/2005/8/layout/vList4"/>
    <dgm:cxn modelId="{9455F2F9-F665-433C-BC17-FF1D74637AAD}" type="presOf" srcId="{B866B88B-45E3-E54F-BC35-C711B2068AEC}" destId="{3E3CEF2D-A970-9F42-B4BF-4C5C27E66501}" srcOrd="0" destOrd="2" presId="urn:microsoft.com/office/officeart/2005/8/layout/vList4"/>
    <dgm:cxn modelId="{26629BDF-D827-E144-8F38-ED1127A1B7BB}" srcId="{914B705C-31B7-8B44-8DAD-D40F9B1873E8}" destId="{CAE54965-66A9-F14C-8BA0-875D568EE052}" srcOrd="3" destOrd="0" parTransId="{3C67D1F4-E176-9E4E-BFAC-76E34B00B4F6}" sibTransId="{E273E9BD-7E03-6F42-9CC9-8B12041AA662}"/>
    <dgm:cxn modelId="{77F0F50E-A09E-4F2A-BB17-9F9EE7E52107}" type="presOf" srcId="{57EBB996-8ABA-D04E-A293-C00B4F45254A}" destId="{2AD8A1A7-7702-814E-BD9B-BF52B75B970C}" srcOrd="1" destOrd="1" presId="urn:microsoft.com/office/officeart/2005/8/layout/vList4"/>
    <dgm:cxn modelId="{123299B2-ECA1-B846-A068-521A8CB04A1E}" srcId="{53718B71-AE0C-E24E-A0BE-9689507D2EBD}" destId="{0C7A0E61-7224-A04B-83EB-C20FEB58EEE2}" srcOrd="0" destOrd="0" parTransId="{24A0FFA2-202D-1540-90D5-080AEC432E67}" sibTransId="{35DFFDBB-6370-EA46-915E-84B39FB57C8D}"/>
    <dgm:cxn modelId="{9BDA4D18-175E-4DA0-9795-7AC0EBE38E23}" type="presOf" srcId="{E2DCB927-C662-FB41-A9F7-A7BE7315FD12}" destId="{8BDB585C-DED9-CA46-AFE6-FA31FE7F63E0}" srcOrd="0" destOrd="2" presId="urn:microsoft.com/office/officeart/2005/8/layout/vList4"/>
    <dgm:cxn modelId="{513FF1B8-9AE5-8F44-9368-2DA9680887C1}" srcId="{914B705C-31B7-8B44-8DAD-D40F9B1873E8}" destId="{53718B71-AE0C-E24E-A0BE-9689507D2EBD}" srcOrd="4" destOrd="0" parTransId="{BC289AB2-F9E0-A74F-BF9B-A14CBD478151}" sibTransId="{BDA3C09E-C3E6-B542-B24C-6BD7B704E745}"/>
    <dgm:cxn modelId="{AF502278-004C-F64F-A9F6-31FE190CDC48}" srcId="{53718B71-AE0C-E24E-A0BE-9689507D2EBD}" destId="{9804D0D2-D9E1-154D-A2A0-46A16E55E625}" srcOrd="1" destOrd="0" parTransId="{318FB49C-27FD-9F43-98BC-C111397CF8F9}" sibTransId="{28788368-115E-304C-925F-32B40290CA4C}"/>
    <dgm:cxn modelId="{EFA0EDDE-4F95-494B-98A5-386AC19A96A3}" srcId="{94E5A01C-8A4B-7B4F-9949-76131CCAADDA}" destId="{A4C8773F-21DA-A942-8F67-A1FACD547925}" srcOrd="0" destOrd="0" parTransId="{990CC0A0-0F0D-0145-9CDD-7C2BAD5A5D82}" sibTransId="{EEC45309-73ED-AC42-B80E-16F42CC0BC78}"/>
    <dgm:cxn modelId="{25458879-575F-4FF3-B66B-469B0387A689}" type="presOf" srcId="{0C7A0E61-7224-A04B-83EB-C20FEB58EEE2}" destId="{E44575F0-3661-5D46-BD6E-2CF300D36B39}" srcOrd="1" destOrd="1" presId="urn:microsoft.com/office/officeart/2005/8/layout/vList4"/>
    <dgm:cxn modelId="{BE118EF7-6F72-4303-9B1F-95F53F217427}" type="presOf" srcId="{CBA07F03-E347-1A45-8328-87C753D601DB}" destId="{818ABEA9-B922-2742-AB72-17F053691510}" srcOrd="0" destOrd="1" presId="urn:microsoft.com/office/officeart/2005/8/layout/vList4"/>
    <dgm:cxn modelId="{7825766C-A5CB-4FEC-B501-2DE6FDA484C2}" type="presOf" srcId="{57EBB996-8ABA-D04E-A293-C00B4F45254A}" destId="{3E3CEF2D-A970-9F42-B4BF-4C5C27E66501}" srcOrd="0" destOrd="1" presId="urn:microsoft.com/office/officeart/2005/8/layout/vList4"/>
    <dgm:cxn modelId="{F3604864-878D-4CA3-863E-8F36C25BE60F}" type="presOf" srcId="{54554619-1A25-1C4F-9CE6-EC82A581040E}" destId="{37E07F26-5428-A74E-A6B9-75B662CCF0E0}" srcOrd="1" destOrd="0" presId="urn:microsoft.com/office/officeart/2005/8/layout/vList4"/>
    <dgm:cxn modelId="{6E96BCC8-25AA-491D-AEA8-750D893D873A}" type="presOf" srcId="{971A8F82-5CCA-7348-9C59-74B9985AE748}" destId="{818ABEA9-B922-2742-AB72-17F053691510}" srcOrd="0" destOrd="2" presId="urn:microsoft.com/office/officeart/2005/8/layout/vList4"/>
    <dgm:cxn modelId="{92E1A00C-A3DF-4495-8F9F-4389C68074E1}" type="presOf" srcId="{CBA07F03-E347-1A45-8328-87C753D601DB}" destId="{37E07F26-5428-A74E-A6B9-75B662CCF0E0}" srcOrd="1" destOrd="1" presId="urn:microsoft.com/office/officeart/2005/8/layout/vList4"/>
    <dgm:cxn modelId="{BC268196-794B-4217-9A08-9E357D09E05A}" type="presOf" srcId="{971A8F82-5CCA-7348-9C59-74B9985AE748}" destId="{37E07F26-5428-A74E-A6B9-75B662CCF0E0}" srcOrd="1" destOrd="2" presId="urn:microsoft.com/office/officeart/2005/8/layout/vList4"/>
    <dgm:cxn modelId="{D76DC28E-32F0-ED4C-8182-C59C495B0765}" srcId="{CAE54965-66A9-F14C-8BA0-875D568EE052}" destId="{B866B88B-45E3-E54F-BC35-C711B2068AEC}" srcOrd="1" destOrd="0" parTransId="{51F78C04-B0BE-4544-AF70-68DFCE7294CA}" sibTransId="{6DBFC97C-49EB-1044-A6C7-B805ABF93E3D}"/>
    <dgm:cxn modelId="{F1C6B6FD-21FE-40D2-AD4D-718AB0199DB5}" type="presOf" srcId="{472F0C16-E934-BC49-B802-491604025535}" destId="{556D1A86-7825-C14A-84F8-F7CCDDDD197F}" srcOrd="1" destOrd="0" presId="urn:microsoft.com/office/officeart/2005/8/layout/vList4"/>
    <dgm:cxn modelId="{BB87144F-02A7-FB41-9CA5-978A064F8899}" srcId="{472F0C16-E934-BC49-B802-491604025535}" destId="{F1F4DE6D-4435-EA43-AE64-8F319219A68E}" srcOrd="1" destOrd="0" parTransId="{98175891-3370-EA41-91F2-B4282539CFE9}" sibTransId="{963292A9-655E-CE4B-B6A0-3F44BBE75EEB}"/>
    <dgm:cxn modelId="{72B3561A-ABE4-4288-9E9D-4324296D7024}" type="presOf" srcId="{94E5A01C-8A4B-7B4F-9949-76131CCAADDA}" destId="{8BDB585C-DED9-CA46-AFE6-FA31FE7F63E0}" srcOrd="0" destOrd="0" presId="urn:microsoft.com/office/officeart/2005/8/layout/vList4"/>
    <dgm:cxn modelId="{7197DD2B-8346-EF42-81E1-79A2442D6AF2}" srcId="{472F0C16-E934-BC49-B802-491604025535}" destId="{908E132F-8F07-6D40-A9EE-5DF1C51D2466}" srcOrd="0" destOrd="0" parTransId="{A70CC116-4455-174E-A938-09667D5E2913}" sibTransId="{CAC352C3-D32B-C249-A4D1-919CCE01A4ED}"/>
    <dgm:cxn modelId="{1AE731A9-1908-493B-B977-ED108E70B01F}" type="presOf" srcId="{B866B88B-45E3-E54F-BC35-C711B2068AEC}" destId="{2AD8A1A7-7702-814E-BD9B-BF52B75B970C}" srcOrd="1" destOrd="2" presId="urn:microsoft.com/office/officeart/2005/8/layout/vList4"/>
    <dgm:cxn modelId="{8C4443EB-FBCE-46C1-9616-807EDDCC60FF}" type="presOf" srcId="{908E132F-8F07-6D40-A9EE-5DF1C51D2466}" destId="{556D1A86-7825-C14A-84F8-F7CCDDDD197F}" srcOrd="1" destOrd="1" presId="urn:microsoft.com/office/officeart/2005/8/layout/vList4"/>
    <dgm:cxn modelId="{EE2F495E-9844-4A98-935E-5A8345C0ED79}" type="presOf" srcId="{CAE54965-66A9-F14C-8BA0-875D568EE052}" destId="{2AD8A1A7-7702-814E-BD9B-BF52B75B970C}" srcOrd="1" destOrd="0" presId="urn:microsoft.com/office/officeart/2005/8/layout/vList4"/>
    <dgm:cxn modelId="{623B2C24-996D-40FD-9CED-130B109507D5}" type="presOf" srcId="{53718B71-AE0C-E24E-A0BE-9689507D2EBD}" destId="{344FB9A6-BEB4-CF42-B83E-153E7E91195F}" srcOrd="0" destOrd="0" presId="urn:microsoft.com/office/officeart/2005/8/layout/vList4"/>
    <dgm:cxn modelId="{C32D215C-86F5-4578-A044-1CF34969A880}" type="presOf" srcId="{E2DCB927-C662-FB41-A9F7-A7BE7315FD12}" destId="{ECCBF2E1-CA6A-2F47-9EEB-BD0E1910E8D7}" srcOrd="1" destOrd="2" presId="urn:microsoft.com/office/officeart/2005/8/layout/vList4"/>
    <dgm:cxn modelId="{F93F9C81-5085-124C-8020-4EE505B429D5}" srcId="{914B705C-31B7-8B44-8DAD-D40F9B1873E8}" destId="{54554619-1A25-1C4F-9CE6-EC82A581040E}" srcOrd="0" destOrd="0" parTransId="{BB1BF1D4-12C6-3442-8AED-51632473EF6A}" sibTransId="{86B62E0E-93E6-0449-BD0D-7E3E838B10CA}"/>
    <dgm:cxn modelId="{F5E42286-9908-4744-B357-E3233F3F84F2}" type="presOf" srcId="{94E5A01C-8A4B-7B4F-9949-76131CCAADDA}" destId="{ECCBF2E1-CA6A-2F47-9EEB-BD0E1910E8D7}" srcOrd="1" destOrd="0" presId="urn:microsoft.com/office/officeart/2005/8/layout/vList4"/>
    <dgm:cxn modelId="{47B2329F-894C-4747-BCC5-6691CDF722F9}" type="presOf" srcId="{CAE54965-66A9-F14C-8BA0-875D568EE052}" destId="{3E3CEF2D-A970-9F42-B4BF-4C5C27E66501}" srcOrd="0" destOrd="0" presId="urn:microsoft.com/office/officeart/2005/8/layout/vList4"/>
    <dgm:cxn modelId="{EDEF0F00-AB9A-4A28-BD51-EBE3B3C46121}" type="presParOf" srcId="{E7D1386C-DA57-F44E-8953-9AD4DCA4BF6E}" destId="{E1C059CF-A73E-464F-A262-D0113E5C46AC}" srcOrd="0" destOrd="0" presId="urn:microsoft.com/office/officeart/2005/8/layout/vList4"/>
    <dgm:cxn modelId="{EE494140-0269-4D86-8AF7-F027B1A6F830}" type="presParOf" srcId="{E1C059CF-A73E-464F-A262-D0113E5C46AC}" destId="{818ABEA9-B922-2742-AB72-17F053691510}" srcOrd="0" destOrd="0" presId="urn:microsoft.com/office/officeart/2005/8/layout/vList4"/>
    <dgm:cxn modelId="{18894121-5851-4E9C-BBD5-AA8A9C2344C7}" type="presParOf" srcId="{E1C059CF-A73E-464F-A262-D0113E5C46AC}" destId="{FC025EF1-5C05-7942-B1AD-48665DFED8E4}" srcOrd="1" destOrd="0" presId="urn:microsoft.com/office/officeart/2005/8/layout/vList4"/>
    <dgm:cxn modelId="{1F40F500-0085-46DB-9212-A77C3E00A49A}" type="presParOf" srcId="{E1C059CF-A73E-464F-A262-D0113E5C46AC}" destId="{37E07F26-5428-A74E-A6B9-75B662CCF0E0}" srcOrd="2" destOrd="0" presId="urn:microsoft.com/office/officeart/2005/8/layout/vList4"/>
    <dgm:cxn modelId="{233C46DB-C79D-47E1-8E4E-490BD5D63C17}" type="presParOf" srcId="{E7D1386C-DA57-F44E-8953-9AD4DCA4BF6E}" destId="{A94CF92B-B38A-8A4A-8BC8-D27B387BFD2F}" srcOrd="1" destOrd="0" presId="urn:microsoft.com/office/officeart/2005/8/layout/vList4"/>
    <dgm:cxn modelId="{D3B31F53-3E17-4DFB-B609-2A2C065861DC}" type="presParOf" srcId="{E7D1386C-DA57-F44E-8953-9AD4DCA4BF6E}" destId="{286A8475-9E22-E14F-B55C-FB62353759A2}" srcOrd="2" destOrd="0" presId="urn:microsoft.com/office/officeart/2005/8/layout/vList4"/>
    <dgm:cxn modelId="{E72D853B-7625-4EFD-A491-225624D4028C}" type="presParOf" srcId="{286A8475-9E22-E14F-B55C-FB62353759A2}" destId="{B886DE56-D384-7F4A-B3DF-3E2B048CE0E0}" srcOrd="0" destOrd="0" presId="urn:microsoft.com/office/officeart/2005/8/layout/vList4"/>
    <dgm:cxn modelId="{69B7FA6C-341D-4D71-A366-3B0F2B48FD50}" type="presParOf" srcId="{286A8475-9E22-E14F-B55C-FB62353759A2}" destId="{015853F4-E9CF-D745-9AEE-759EC3C5EDB1}" srcOrd="1" destOrd="0" presId="urn:microsoft.com/office/officeart/2005/8/layout/vList4"/>
    <dgm:cxn modelId="{804DCDF6-EA08-410A-9D88-3A1DB9CCAE1A}" type="presParOf" srcId="{286A8475-9E22-E14F-B55C-FB62353759A2}" destId="{556D1A86-7825-C14A-84F8-F7CCDDDD197F}" srcOrd="2" destOrd="0" presId="urn:microsoft.com/office/officeart/2005/8/layout/vList4"/>
    <dgm:cxn modelId="{39187915-E22C-41F8-9A93-A978C7DB09C0}" type="presParOf" srcId="{E7D1386C-DA57-F44E-8953-9AD4DCA4BF6E}" destId="{9FDCE2FC-EACD-9F41-BDD5-12288B61AC6F}" srcOrd="3" destOrd="0" presId="urn:microsoft.com/office/officeart/2005/8/layout/vList4"/>
    <dgm:cxn modelId="{15449FF3-27B2-465D-92AA-32A279C095F1}" type="presParOf" srcId="{E7D1386C-DA57-F44E-8953-9AD4DCA4BF6E}" destId="{6B3366B1-9D88-E348-ABD9-67FA3E60CB75}" srcOrd="4" destOrd="0" presId="urn:microsoft.com/office/officeart/2005/8/layout/vList4"/>
    <dgm:cxn modelId="{769196D8-672D-4981-98E0-05FD9370FBC6}" type="presParOf" srcId="{6B3366B1-9D88-E348-ABD9-67FA3E60CB75}" destId="{8BDB585C-DED9-CA46-AFE6-FA31FE7F63E0}" srcOrd="0" destOrd="0" presId="urn:microsoft.com/office/officeart/2005/8/layout/vList4"/>
    <dgm:cxn modelId="{C3216ED4-597D-4667-8019-A36EABC7474E}" type="presParOf" srcId="{6B3366B1-9D88-E348-ABD9-67FA3E60CB75}" destId="{32D7A30F-4B1C-0D4A-9A60-5A6ED8F2B3B4}" srcOrd="1" destOrd="0" presId="urn:microsoft.com/office/officeart/2005/8/layout/vList4"/>
    <dgm:cxn modelId="{B7C112F3-C9AC-4F9B-8681-9C16E571FAFB}" type="presParOf" srcId="{6B3366B1-9D88-E348-ABD9-67FA3E60CB75}" destId="{ECCBF2E1-CA6A-2F47-9EEB-BD0E1910E8D7}" srcOrd="2" destOrd="0" presId="urn:microsoft.com/office/officeart/2005/8/layout/vList4"/>
    <dgm:cxn modelId="{38EBC1C8-31A0-432D-828B-B15C29AB1CF1}" type="presParOf" srcId="{E7D1386C-DA57-F44E-8953-9AD4DCA4BF6E}" destId="{69E6785F-A685-FA41-B4B1-DBC4D28603C6}" srcOrd="5" destOrd="0" presId="urn:microsoft.com/office/officeart/2005/8/layout/vList4"/>
    <dgm:cxn modelId="{A520DC32-06B4-4A31-970E-5881DCFDE652}" type="presParOf" srcId="{E7D1386C-DA57-F44E-8953-9AD4DCA4BF6E}" destId="{49A25C1C-F1AA-F643-BD87-86D920D7EA72}" srcOrd="6" destOrd="0" presId="urn:microsoft.com/office/officeart/2005/8/layout/vList4"/>
    <dgm:cxn modelId="{551A7F39-9DDC-4062-ACCE-D3B222B573F5}" type="presParOf" srcId="{49A25C1C-F1AA-F643-BD87-86D920D7EA72}" destId="{3E3CEF2D-A970-9F42-B4BF-4C5C27E66501}" srcOrd="0" destOrd="0" presId="urn:microsoft.com/office/officeart/2005/8/layout/vList4"/>
    <dgm:cxn modelId="{9B785CCB-2915-4D99-B0D3-9593EB81A907}" type="presParOf" srcId="{49A25C1C-F1AA-F643-BD87-86D920D7EA72}" destId="{7FDEF234-B84D-644A-9B50-F6A9B6157973}" srcOrd="1" destOrd="0" presId="urn:microsoft.com/office/officeart/2005/8/layout/vList4"/>
    <dgm:cxn modelId="{FB8E29B2-FCEB-499C-A970-9A5B196B0A9E}" type="presParOf" srcId="{49A25C1C-F1AA-F643-BD87-86D920D7EA72}" destId="{2AD8A1A7-7702-814E-BD9B-BF52B75B970C}" srcOrd="2" destOrd="0" presId="urn:microsoft.com/office/officeart/2005/8/layout/vList4"/>
    <dgm:cxn modelId="{25D046BF-1497-486C-9A5D-E2D3245E7F50}" type="presParOf" srcId="{E7D1386C-DA57-F44E-8953-9AD4DCA4BF6E}" destId="{34E6926F-E2EF-4E44-955C-D34F601832F3}" srcOrd="7" destOrd="0" presId="urn:microsoft.com/office/officeart/2005/8/layout/vList4"/>
    <dgm:cxn modelId="{5AC150F9-752F-4F46-991F-C9AAE809A60D}" type="presParOf" srcId="{E7D1386C-DA57-F44E-8953-9AD4DCA4BF6E}" destId="{A1FB4BFF-FC1F-824B-AD3E-8C0CD2720A13}" srcOrd="8" destOrd="0" presId="urn:microsoft.com/office/officeart/2005/8/layout/vList4"/>
    <dgm:cxn modelId="{71C19333-FF58-46D5-BA97-47D75B674813}" type="presParOf" srcId="{A1FB4BFF-FC1F-824B-AD3E-8C0CD2720A13}" destId="{344FB9A6-BEB4-CF42-B83E-153E7E91195F}" srcOrd="0" destOrd="0" presId="urn:microsoft.com/office/officeart/2005/8/layout/vList4"/>
    <dgm:cxn modelId="{EA45D1C1-567E-4019-B438-1BCDA2E9C87E}" type="presParOf" srcId="{A1FB4BFF-FC1F-824B-AD3E-8C0CD2720A13}" destId="{32991600-3744-1D44-AABD-4FE9B0AF619E}" srcOrd="1" destOrd="0" presId="urn:microsoft.com/office/officeart/2005/8/layout/vList4"/>
    <dgm:cxn modelId="{1846139D-EE2C-4819-97DD-86830E6449C0}" type="presParOf" srcId="{A1FB4BFF-FC1F-824B-AD3E-8C0CD2720A13}" destId="{E44575F0-3661-5D46-BD6E-2CF300D36B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BEA9-B922-2742-AB72-17F053691510}">
      <dsp:nvSpPr>
        <dsp:cNvPr id="0" name=""/>
        <dsp:cNvSpPr/>
      </dsp:nvSpPr>
      <dsp:spPr>
        <a:xfrm>
          <a:off x="0" y="0"/>
          <a:ext cx="8770943" cy="100623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  <a:r>
            <a:rPr lang="es-ES_tradnl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_tradnl" sz="16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Transparencia Internacional</a:t>
          </a:r>
          <a:r>
            <a:rPr lang="es-ES_tradnl" sz="11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Ética vs Cosmética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812" y="0"/>
        <a:ext cx="6916130" cy="1006235"/>
      </dsp:txXfrm>
    </dsp:sp>
    <dsp:sp modelId="{FC025EF1-5C05-7942-B1AD-48665DFED8E4}">
      <dsp:nvSpPr>
        <dsp:cNvPr id="0" name=""/>
        <dsp:cNvSpPr/>
      </dsp:nvSpPr>
      <dsp:spPr>
        <a:xfrm>
          <a:off x="100623" y="100623"/>
          <a:ext cx="1754188" cy="804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86DE56-D384-7F4A-B3DF-3E2B048CE0E0}">
      <dsp:nvSpPr>
        <dsp:cNvPr id="0" name=""/>
        <dsp:cNvSpPr/>
      </dsp:nvSpPr>
      <dsp:spPr>
        <a:xfrm>
          <a:off x="0" y="1106858"/>
          <a:ext cx="8770943" cy="100623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Corrupción</a:t>
          </a:r>
          <a:r>
            <a:rPr lang="es-ES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pública y privada</a:t>
          </a:r>
          <a:endParaRPr lang="es-ES_tradnl" sz="1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“El</a:t>
          </a:r>
          <a:r>
            <a:rPr lang="es-ES_tradnl" sz="11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mal uso del poder</a:t>
          </a: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Convenció</a:t>
          </a:r>
          <a:r>
            <a:rPr lang="es-ES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 de Mérida de 2000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812" y="1106858"/>
        <a:ext cx="6916130" cy="1006235"/>
      </dsp:txXfrm>
    </dsp:sp>
    <dsp:sp modelId="{015853F4-E9CF-D745-9AEE-759EC3C5EDB1}">
      <dsp:nvSpPr>
        <dsp:cNvPr id="0" name=""/>
        <dsp:cNvSpPr/>
      </dsp:nvSpPr>
      <dsp:spPr>
        <a:xfrm>
          <a:off x="100623" y="1207482"/>
          <a:ext cx="1754188" cy="804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DB585C-DED9-CA46-AFE6-FA31FE7F63E0}">
      <dsp:nvSpPr>
        <dsp:cNvPr id="0" name=""/>
        <dsp:cNvSpPr/>
      </dsp:nvSpPr>
      <dsp:spPr>
        <a:xfrm>
          <a:off x="0" y="2213717"/>
          <a:ext cx="8770943" cy="100623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Soborno Transnacional</a:t>
          </a:r>
          <a:endParaRPr lang="es-ES_tradnl" sz="1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OCDE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Cultura de integridad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812" y="2213717"/>
        <a:ext cx="6916130" cy="1006235"/>
      </dsp:txXfrm>
    </dsp:sp>
    <dsp:sp modelId="{32D7A30F-4B1C-0D4A-9A60-5A6ED8F2B3B4}">
      <dsp:nvSpPr>
        <dsp:cNvPr id="0" name=""/>
        <dsp:cNvSpPr/>
      </dsp:nvSpPr>
      <dsp:spPr>
        <a:xfrm>
          <a:off x="100623" y="2314340"/>
          <a:ext cx="1754188" cy="804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3CEF2D-A970-9F42-B4BF-4C5C27E66501}">
      <dsp:nvSpPr>
        <dsp:cNvPr id="0" name=""/>
        <dsp:cNvSpPr/>
      </dsp:nvSpPr>
      <dsp:spPr>
        <a:xfrm>
          <a:off x="0" y="3320576"/>
          <a:ext cx="8770943" cy="100623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Lavado de Activos</a:t>
          </a:r>
          <a:endParaRPr lang="es-ES_tradnl" sz="1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40 Recomendaciones del GAFI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Transacciones sospechosas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812" y="3320576"/>
        <a:ext cx="6916130" cy="1006235"/>
      </dsp:txXfrm>
    </dsp:sp>
    <dsp:sp modelId="{7FDEF234-B84D-644A-9B50-F6A9B6157973}">
      <dsp:nvSpPr>
        <dsp:cNvPr id="0" name=""/>
        <dsp:cNvSpPr/>
      </dsp:nvSpPr>
      <dsp:spPr>
        <a:xfrm>
          <a:off x="100623" y="3421199"/>
          <a:ext cx="1754188" cy="804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FB9A6-BEB4-CF42-B83E-153E7E91195F}">
      <dsp:nvSpPr>
        <dsp:cNvPr id="0" name=""/>
        <dsp:cNvSpPr/>
      </dsp:nvSpPr>
      <dsp:spPr>
        <a:xfrm>
          <a:off x="0" y="4427434"/>
          <a:ext cx="8770943" cy="100623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Financiación</a:t>
          </a:r>
          <a:r>
            <a:rPr lang="es-ES" sz="16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del Terrorismo</a:t>
          </a:r>
          <a:endParaRPr lang="es-ES_tradnl" sz="1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9/11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1" indent="-920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Relaciones</a:t>
          </a:r>
          <a:r>
            <a:rPr lang="es-ES_tradnl" sz="11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sospechosas</a:t>
          </a:r>
          <a:endParaRPr lang="es-ES_tradnl" sz="11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812" y="4427434"/>
        <a:ext cx="6916130" cy="1006235"/>
      </dsp:txXfrm>
    </dsp:sp>
    <dsp:sp modelId="{32991600-3744-1D44-AABD-4FE9B0AF619E}">
      <dsp:nvSpPr>
        <dsp:cNvPr id="0" name=""/>
        <dsp:cNvSpPr/>
      </dsp:nvSpPr>
      <dsp:spPr>
        <a:xfrm>
          <a:off x="100623" y="4528058"/>
          <a:ext cx="1754188" cy="804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4921BC-9F4D-4C91-9168-B1E1565A2216}" type="datetimeFigureOut">
              <a:rPr lang="es-ES"/>
              <a:pPr>
                <a:defRPr/>
              </a:pPr>
              <a:t>21/09/2016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0BD31C-B2F0-488B-B5A1-94F9E46CA90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49460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438275" y="652463"/>
            <a:ext cx="4352925" cy="32639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hape 215"/>
          <p:cNvSpPr>
            <a:spLocks noGrp="1"/>
          </p:cNvSpPr>
          <p:nvPr>
            <p:ph type="body" idx="1"/>
          </p:nvPr>
        </p:nvSpPr>
        <p:spPr bwMode="auto">
          <a:xfrm>
            <a:off x="723633" y="4135367"/>
            <a:ext cx="5782516" cy="3915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50" tIns="46425" rIns="92850" bIns="46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s-CO" altLang="es-CO" smtClean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0" name="Shape 216"/>
          <p:cNvSpPr>
            <a:spLocks noGrp="1"/>
          </p:cNvSpPr>
          <p:nvPr>
            <p:ph type="sldNum" sz="quarter" idx="5"/>
          </p:nvPr>
        </p:nvSpPr>
        <p:spPr bwMode="auto">
          <a:xfrm>
            <a:off x="4094586" y="8267761"/>
            <a:ext cx="3133560" cy="4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0" tIns="46425" rIns="92850" bIns="46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25000"/>
            </a:pPr>
            <a:fld id="{95935349-E561-43EB-A9A8-120F2D2314FF}" type="slidenum">
              <a:rPr lang="es-CO" altLang="es-CO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1</a:t>
            </a:fld>
            <a:endParaRPr lang="es-CO" altLang="es-CO" smtClean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0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21"/>
          <p:cNvSpPr>
            <a:spLocks noGrp="1"/>
          </p:cNvSpPr>
          <p:nvPr>
            <p:ph type="body" idx="1"/>
          </p:nvPr>
        </p:nvSpPr>
        <p:spPr bwMode="auto">
          <a:xfrm>
            <a:off x="723633" y="4135367"/>
            <a:ext cx="5782516" cy="3915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1507" name="Shape 22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438275" y="652463"/>
            <a:ext cx="4352925" cy="32639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237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dirty="0" smtClean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00EF8F-7858-4845-B315-D21F73162F06}" type="slidenum">
              <a:rPr lang="es-ES" altLang="es-CO" smtClean="0"/>
              <a:pPr/>
              <a:t>3</a:t>
            </a:fld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406474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C41A75-D2C7-436A-96EE-EA1A048A6B0B}" type="slidenum">
              <a:rPr lang="es-ES" altLang="es-CO" smtClean="0"/>
              <a:pPr/>
              <a:t>4</a:t>
            </a:fld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250147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0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E396-27FC-430F-AE4E-06D56D1E639E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1D6-E356-4032-A9F3-CBD11E18AAE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345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79DE-010A-4CF8-BE9E-4D940F217E62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B6E4-0377-4B0D-89BF-64DBE7FEDDC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5990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F2EC-2047-43F4-AC87-DA83D0954807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9C24-ADF7-4229-AE93-1504F2DD1B7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634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9" y="0"/>
            <a:ext cx="5580112" cy="750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EE3561-BD45-478E-97E0-EF0AAAF2538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13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9" y="0"/>
            <a:ext cx="5580112" cy="750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CD8F-7EFA-44CA-8BCC-7E9EBDA2717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8944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9" y="0"/>
            <a:ext cx="5580112" cy="750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CC97-0209-49D0-98F3-BFFB725353E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9818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9" y="0"/>
            <a:ext cx="5580112" cy="7507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B990-265E-4C72-8187-439B93C3D7C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8222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3516" y="-1385"/>
            <a:ext cx="7308304" cy="750714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D9F2-56FC-4935-AFDB-0F4F13E68257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212076-4F6D-45E7-93A7-86A29E9D41C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4484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2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7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188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673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62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631E-9EC4-4888-8CC4-810238176B64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BCBC-6FC9-46DA-B245-065226199A7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72835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366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6EAE-A635-4FB2-BA69-F75BE8EED19F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7CF1-A8CC-491D-8445-AF613CD9D50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788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B908-2D35-4CF6-8979-2956956D1C14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CAC4-2354-41A2-BDF8-1FB89A82B0F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5102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E6D5-288B-4174-BFBB-5D6BAE3C1465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44A2-EA34-48AB-A344-7DDB90EA79C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14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BB15-A238-4B76-810F-6BE5941EABCA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E275-2A5B-4FB5-91ED-3B2AFB86EA8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0934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AAEC-27F4-48EE-8B0D-F3241B43FF21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576-566D-43F4-8513-BDE3146313E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6342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D857-C971-41EF-A314-C7CB95D43408}" type="datetime1">
              <a:rPr lang="es-ES_tradnl" altLang="es-ES"/>
              <a:pPr>
                <a:defRPr/>
              </a:pPr>
              <a:t>21/09/2016</a:t>
            </a:fld>
            <a:endParaRPr lang="es-ES_tradnl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6374-FC2A-4A57-A623-E788D66F4143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799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1027" name="14 Imagen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9950" r="3954" b="10535"/>
          <a:stretch>
            <a:fillRect/>
          </a:stretch>
        </p:blipFill>
        <p:spPr bwMode="auto">
          <a:xfrm>
            <a:off x="61913" y="153988"/>
            <a:ext cx="16144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1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19863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585390-07BD-4D96-84AE-CA7746355FE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1030" name="3 Imagen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888"/>
            <a:ext cx="11525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8 Conector recto"/>
          <p:cNvCxnSpPr/>
          <p:nvPr userDrawn="1"/>
        </p:nvCxnSpPr>
        <p:spPr>
          <a:xfrm>
            <a:off x="251520" y="874713"/>
            <a:ext cx="8640960" cy="0"/>
          </a:xfrm>
          <a:prstGeom prst="line">
            <a:avLst/>
          </a:prstGeom>
          <a:ln w="25400">
            <a:gradFill>
              <a:gsLst>
                <a:gs pos="1000">
                  <a:schemeClr val="bg1"/>
                </a:gs>
                <a:gs pos="50000">
                  <a:srgbClr val="990000"/>
                </a:gs>
                <a:gs pos="100000">
                  <a:schemeClr val="bg1"/>
                </a:gs>
              </a:gsLst>
              <a:lin ang="21594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8 Conector recto"/>
          <p:cNvCxnSpPr/>
          <p:nvPr userDrawn="1"/>
        </p:nvCxnSpPr>
        <p:spPr>
          <a:xfrm>
            <a:off x="8640960" y="6453336"/>
            <a:ext cx="39553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317500" stA="0" endPos="55000" dist="5842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Conector recto"/>
          <p:cNvCxnSpPr/>
          <p:nvPr userDrawn="1"/>
        </p:nvCxnSpPr>
        <p:spPr>
          <a:xfrm>
            <a:off x="8632273" y="6453336"/>
            <a:ext cx="0" cy="3480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5000"/>
        <a:buFont typeface="Arial" panose="020B0604020202020204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5000"/>
        <a:buFont typeface="Wingdings" panose="05000000000000000000" pitchFamily="2" charset="2"/>
        <a:buChar char="ü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5"/>
          <a:stretch/>
        </p:blipFill>
        <p:spPr>
          <a:xfrm>
            <a:off x="3473" y="0"/>
            <a:ext cx="1635854" cy="10583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0"/>
            <a:ext cx="2864139" cy="3894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3" y="0"/>
            <a:ext cx="2864139" cy="38940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7"/>
          <a:stretch/>
        </p:blipFill>
        <p:spPr>
          <a:xfrm>
            <a:off x="7364133" y="0"/>
            <a:ext cx="1779868" cy="389404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-9774"/>
            <a:ext cx="7308305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‹Nº›</a:t>
            </a:fld>
            <a:endParaRPr lang="es-CO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 userDrawn="1"/>
        </p:nvSpPr>
        <p:spPr>
          <a:xfrm flipV="1">
            <a:off x="-108520" y="6828133"/>
            <a:ext cx="9361040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s-CO">
              <a:solidFill>
                <a:prstClr val="white"/>
              </a:solidFill>
            </a:endParaRPr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8686800" y="6530400"/>
            <a:ext cx="565720" cy="2211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8435" name="Shape 219" descr="logo_superfinancier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035175"/>
            <a:ext cx="51117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/>
          <a:stretch>
            <a:fillRect/>
          </a:stretch>
        </p:blipFill>
        <p:spPr bwMode="auto">
          <a:xfrm>
            <a:off x="406400" y="960438"/>
            <a:ext cx="3151188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657350"/>
            <a:ext cx="44910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43DE9-F6BD-4F50-88A0-AA9612A418D6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112838"/>
            <a:ext cx="4706938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293813"/>
            <a:ext cx="30114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F96C20-5007-4C1A-81F9-767FDFB96AD0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96950"/>
            <a:ext cx="28829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042988"/>
            <a:ext cx="318611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23938"/>
            <a:ext cx="26733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9F1DA2-84B7-4991-83A4-53A82F7EBB93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027113"/>
            <a:ext cx="8408987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AE4BD1-440A-43F9-B494-19374D5C1CF9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942975"/>
            <a:ext cx="45116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42975"/>
            <a:ext cx="45529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68550" y="103188"/>
            <a:ext cx="6775450" cy="503237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altLang="es-ES" sz="2800" dirty="0"/>
              <a:t>Ranking </a:t>
            </a:r>
            <a:r>
              <a:rPr lang="es-CO" altLang="es-ES" sz="2800" dirty="0" smtClean="0"/>
              <a:t>mundial</a:t>
            </a:r>
            <a:endParaRPr lang="es-ES_tradnl" altLang="es-ES" sz="2800" dirty="0" smtClean="0"/>
          </a:p>
        </p:txBody>
      </p:sp>
      <p:sp>
        <p:nvSpPr>
          <p:cNvPr id="35845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42689F-909F-47C4-9F36-78918C60DD80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319213"/>
            <a:ext cx="298767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229100"/>
            <a:ext cx="1165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319213"/>
            <a:ext cx="11620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19213"/>
            <a:ext cx="11350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563688" y="2228850"/>
            <a:ext cx="1149350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Penal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599 de 2000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563688" y="5129213"/>
            <a:ext cx="1149350" cy="4159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7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Anticorrupción</a:t>
            </a:r>
          </a:p>
          <a:p>
            <a:pPr algn="ctr" eaLnBrk="1" hangingPunct="1">
              <a:defRPr/>
            </a:pPr>
            <a:r>
              <a:rPr lang="es-ES" altLang="es-ES" sz="7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1474 de 2011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384675" y="2174875"/>
            <a:ext cx="1149350" cy="4159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Extinción de Dominio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1708 de 2014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384675" y="5183188"/>
            <a:ext cx="1225550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Soborno Transnacional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1778 de 2016</a:t>
            </a:r>
          </a:p>
        </p:txBody>
      </p:sp>
      <p:pic>
        <p:nvPicPr>
          <p:cNvPr id="36874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4229100"/>
            <a:ext cx="1120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368550" y="103188"/>
            <a:ext cx="6775450" cy="503237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altLang="es-ES" sz="2800" dirty="0"/>
              <a:t>Regulación local</a:t>
            </a:r>
            <a:endParaRPr lang="es-ES_tradnl" altLang="es-ES" sz="2800" dirty="0" smtClean="0"/>
          </a:p>
        </p:txBody>
      </p:sp>
      <p:sp>
        <p:nvSpPr>
          <p:cNvPr id="36876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DE9CE1-AF09-41AA-8568-FE7FED7DFCAB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-108520" y="-159384"/>
            <a:ext cx="9252519" cy="7029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O" altLang="es-CO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9873" y="4674622"/>
            <a:ext cx="358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CO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super@superfinanciera.gov.co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107504" y="2780928"/>
            <a:ext cx="8928992" cy="1656184"/>
          </a:xfrm>
          <a:prstGeom prst="roundRect">
            <a:avLst/>
          </a:prstGeom>
          <a:solidFill>
            <a:srgbClr val="35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08520" y="1491903"/>
            <a:ext cx="936104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Gracias</a:t>
            </a:r>
            <a:endParaRPr lang="es-E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/>
          </p:nvPr>
        </p:nvGraphicFramePr>
        <p:xfrm>
          <a:off x="269873" y="3710399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4" imgW="465709" imgH="465480" progId="CorelDraw.Graphic.17">
                  <p:embed/>
                </p:oleObj>
              </mc:Choice>
              <mc:Fallback>
                <p:oleObj name="CorelDRAW" r:id="rId4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3" y="3710399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720080" y="30640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s-CO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superintendencia.financiera</a:t>
            </a:r>
            <a:endParaRPr lang="es-CO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CO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CO" sz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CO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lang="es-CO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SFCsupervisor</a:t>
            </a:r>
            <a:endParaRPr lang="es-CO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51920" y="30794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s-CO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+Superfinanciera</a:t>
            </a:r>
          </a:p>
          <a:p>
            <a:pPr algn="r" eaLnBrk="1" hangingPunct="1"/>
            <a:endParaRPr lang="es-CO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/>
            <a:endParaRPr lang="es-CO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s-CO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superfinancieracol</a:t>
            </a:r>
            <a:endParaRPr lang="es-CO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/>
          </p:nvPr>
        </p:nvGraphicFramePr>
        <p:xfrm>
          <a:off x="274731" y="3064024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6" imgW="465709" imgH="465480" progId="CorelDraw.Graphic.17">
                  <p:embed/>
                </p:oleObj>
              </mc:Choice>
              <mc:Fallback>
                <p:oleObj name="CorelDRAW" r:id="rId6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731" y="3064024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/>
          </p:nvPr>
        </p:nvGraphicFramePr>
        <p:xfrm>
          <a:off x="8397180" y="3066919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8" imgW="465709" imgH="465480" progId="CorelDraw.Graphic.17">
                  <p:embed/>
                </p:oleObj>
              </mc:Choice>
              <mc:Fallback>
                <p:oleObj name="CorelDRAW" r:id="rId8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97180" y="3066919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/>
          </p:nvPr>
        </p:nvGraphicFramePr>
        <p:xfrm>
          <a:off x="8390831" y="3699202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0" imgW="465709" imgH="465480" progId="CorelDraw.Graphic.17">
                  <p:embed/>
                </p:oleObj>
              </mc:Choice>
              <mc:Fallback>
                <p:oleObj name="CorelDRAW" r:id="rId10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90831" y="3699202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5796135" y="4674622"/>
            <a:ext cx="306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s-CO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www.superfinanciera.gov.co</a:t>
            </a:r>
            <a:endParaRPr lang="es-CO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24"/>
          <p:cNvSpPr>
            <a:spLocks noChangeArrowheads="1"/>
          </p:cNvSpPr>
          <p:nvPr/>
        </p:nvSpPr>
        <p:spPr bwMode="auto">
          <a:xfrm>
            <a:off x="0" y="10001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</a:pPr>
            <a:endParaRPr lang="es-CO" altLang="es-CO" sz="1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3" name="Shape 225" descr="FONDOPRE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3481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226"/>
          <p:cNvSpPr>
            <a:spLocks noChangeArrowheads="1"/>
          </p:cNvSpPr>
          <p:nvPr/>
        </p:nvSpPr>
        <p:spPr bwMode="auto">
          <a:xfrm>
            <a:off x="0" y="23574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CO" altLang="es-CO" sz="3600" b="1">
              <a:solidFill>
                <a:srgbClr val="990000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160338"/>
            <a:ext cx="9144000" cy="4924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3200" b="1" cap="small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4000" b="1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TRANSPARENCIA Y SOBORNO TRANSNACIONAL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3600" b="1" cap="small" dirty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CO" sz="2800" b="1" cap="small" dirty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algn="ctr">
              <a:spcBef>
                <a:spcPts val="1400"/>
              </a:spcBef>
              <a:spcAft>
                <a:spcPts val="0"/>
              </a:spcAft>
              <a:buSzPct val="25000"/>
              <a:defRPr/>
            </a:pPr>
            <a:r>
              <a:rPr lang="es-C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César Reyes Acevedo</a:t>
            </a:r>
          </a:p>
          <a:p>
            <a:pPr algn="ctr">
              <a:spcBef>
                <a:spcPts val="1400"/>
              </a:spcBef>
              <a:spcAft>
                <a:spcPts val="0"/>
              </a:spcAft>
              <a:buSzPct val="25000"/>
              <a:defRPr/>
            </a:pPr>
            <a:r>
              <a:rPr lang="es-CO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Superintendente Delegado para Riesgo de Lavado de Activos</a:t>
            </a:r>
          </a:p>
          <a:p>
            <a:pPr algn="ctr">
              <a:spcBef>
                <a:spcPts val="1000"/>
              </a:spcBef>
              <a:spcAft>
                <a:spcPts val="0"/>
              </a:spcAft>
              <a:buSzPct val="25000"/>
              <a:defRPr/>
            </a:pP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Superintendencia Financiera de Colombia</a:t>
            </a:r>
            <a:endParaRPr lang="es-CO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15620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s-CO" altLang="es-CO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15° Congreso de Derecho Financiero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07950" y="6235700"/>
            <a:ext cx="8915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CO" sz="1400" b="1">
                <a:solidFill>
                  <a:srgbClr val="000000"/>
                </a:solidFill>
              </a:rPr>
              <a:t>Cartagena de Indias, Septiembre 23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ítulo 1"/>
          <p:cNvSpPr>
            <a:spLocks noGrp="1"/>
          </p:cNvSpPr>
          <p:nvPr>
            <p:ph type="title"/>
          </p:nvPr>
        </p:nvSpPr>
        <p:spPr>
          <a:xfrm>
            <a:off x="2368550" y="103188"/>
            <a:ext cx="6775450" cy="503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ES" sz="2800" dirty="0" smtClean="0"/>
              <a:t>Conceptos fundamentales 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75010" y="1066801"/>
          <a:ext cx="8770943" cy="543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181100"/>
            <a:ext cx="2128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163888"/>
            <a:ext cx="21209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205038"/>
            <a:ext cx="6254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197100"/>
            <a:ext cx="6651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2197100"/>
            <a:ext cx="6699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5821363"/>
            <a:ext cx="2073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n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981450"/>
            <a:ext cx="10017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Imagen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83038"/>
            <a:ext cx="78898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Imagen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046663"/>
            <a:ext cx="8096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Imag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5094288"/>
            <a:ext cx="76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Imagen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29075"/>
            <a:ext cx="12112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Imagen 1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190625"/>
            <a:ext cx="12366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3506D1-2C36-490B-BA99-079EC32100B6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 r="3839" b="3291"/>
          <a:stretch>
            <a:fillRect/>
          </a:stretch>
        </p:blipFill>
        <p:spPr bwMode="auto">
          <a:xfrm>
            <a:off x="568325" y="1085850"/>
            <a:ext cx="800576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68550" y="103188"/>
            <a:ext cx="6775450" cy="503237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altLang="es-ES" sz="2800" dirty="0"/>
              <a:t>Índice de Percepción de la Corrupción</a:t>
            </a:r>
            <a:endParaRPr lang="es-ES_tradnl" altLang="es-ES" sz="2800" dirty="0" smtClean="0"/>
          </a:p>
        </p:txBody>
      </p:sp>
      <p:sp>
        <p:nvSpPr>
          <p:cNvPr id="24580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378540-6415-4295-A7F6-1D0590C8DD1E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944563"/>
            <a:ext cx="44878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395663"/>
            <a:ext cx="44672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1472"/>
          <a:stretch>
            <a:fillRect/>
          </a:stretch>
        </p:blipFill>
        <p:spPr bwMode="auto">
          <a:xfrm>
            <a:off x="85836" y="986828"/>
            <a:ext cx="4008327" cy="580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1750" y="5915025"/>
            <a:ext cx="1747838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mtClean="0">
              <a:solidFill>
                <a:srgbClr val="FFFFFF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68550" y="103188"/>
            <a:ext cx="6775450" cy="503237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altLang="es-ES" sz="2800" dirty="0"/>
              <a:t>Corrupción por </a:t>
            </a:r>
            <a:r>
              <a:rPr lang="es-CO" altLang="es-ES" sz="2800" dirty="0" smtClean="0"/>
              <a:t>país</a:t>
            </a:r>
            <a:endParaRPr lang="es-ES_tradnl" altLang="es-ES" sz="2800" dirty="0" smtClean="0"/>
          </a:p>
        </p:txBody>
      </p:sp>
      <p:sp>
        <p:nvSpPr>
          <p:cNvPr id="26631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15FB1-1BDF-45F7-8FCF-845472242697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750" y="5915025"/>
            <a:ext cx="1747838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mtClean="0">
              <a:solidFill>
                <a:srgbClr val="FFFFFF"/>
              </a:solidFill>
            </a:endParaRPr>
          </a:p>
        </p:txBody>
      </p:sp>
      <p:pic>
        <p:nvPicPr>
          <p:cNvPr id="27651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b="6779"/>
          <a:stretch/>
        </p:blipFill>
        <p:spPr bwMode="auto">
          <a:xfrm>
            <a:off x="4608513" y="1059248"/>
            <a:ext cx="3917950" cy="55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"/>
          <a:stretch/>
        </p:blipFill>
        <p:spPr bwMode="auto">
          <a:xfrm>
            <a:off x="272320" y="1059249"/>
            <a:ext cx="3919538" cy="55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2435F1-F26F-41F0-BEC8-97555021AD00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750" y="5915025"/>
            <a:ext cx="1747838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s-CO" altLang="es-CO" smtClean="0">
              <a:solidFill>
                <a:srgbClr val="FFFFFF"/>
              </a:solidFill>
            </a:endParaRPr>
          </a:p>
        </p:txBody>
      </p:sp>
      <p:pic>
        <p:nvPicPr>
          <p:cNvPr id="28675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1"/>
          <a:stretch/>
        </p:blipFill>
        <p:spPr bwMode="auto">
          <a:xfrm>
            <a:off x="371197" y="967844"/>
            <a:ext cx="8419717" cy="54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E3AB36-0AA6-4EB9-A057-1D4F7DCF1CFA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"/>
          <a:stretch>
            <a:fillRect/>
          </a:stretch>
        </p:blipFill>
        <p:spPr bwMode="auto">
          <a:xfrm>
            <a:off x="5835650" y="889000"/>
            <a:ext cx="30829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>
            <a:fillRect/>
          </a:stretch>
        </p:blipFill>
        <p:spPr bwMode="auto">
          <a:xfrm>
            <a:off x="76200" y="1301750"/>
            <a:ext cx="574198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FE76E3-40B2-4974-8BA7-C9C42B1972AB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38238"/>
            <a:ext cx="1970088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38238"/>
            <a:ext cx="2033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146175"/>
            <a:ext cx="2141538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1973263"/>
            <a:ext cx="2336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60D21D-A15D-49B8-BA8B-E2884C976F34}" type="slidenum">
              <a:rPr lang="es-ES_tradnl" altLang="es-E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_tradnl" altLang="es-E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el Transparencia y Soborno Transnacional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 Transparencia y Soborno Transnacional</Template>
  <TotalTime>206</TotalTime>
  <Words>148</Words>
  <Application>Microsoft Office PowerPoint</Application>
  <PresentationFormat>Carta (216 x 279 mm)</PresentationFormat>
  <Paragraphs>67</Paragraphs>
  <Slides>16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Panel Transparencia y Soborno Transnacional</vt:lpstr>
      <vt:lpstr>9_Tema de Office</vt:lpstr>
      <vt:lpstr>CorelDRAW</vt:lpstr>
      <vt:lpstr>Presentación de PowerPoint</vt:lpstr>
      <vt:lpstr>Presentación de PowerPoint</vt:lpstr>
      <vt:lpstr>Conceptos fundamentales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Panel: Transparencia y Soborno Trasnacional</dc:title>
  <dc:creator>JUAN PABLO RODRIGUEZ CARDENAS</dc:creator>
  <cp:lastModifiedBy>Asobancaria</cp:lastModifiedBy>
  <cp:revision>40</cp:revision>
  <cp:lastPrinted>2016-09-20T13:27:38Z</cp:lastPrinted>
  <dcterms:created xsi:type="dcterms:W3CDTF">2016-09-08T15:23:25Z</dcterms:created>
  <dcterms:modified xsi:type="dcterms:W3CDTF">2016-09-21T15:21:30Z</dcterms:modified>
</cp:coreProperties>
</file>