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8" r:id="rId4"/>
    <p:sldId id="264" r:id="rId5"/>
    <p:sldId id="270" r:id="rId6"/>
    <p:sldId id="271" r:id="rId7"/>
    <p:sldId id="290" r:id="rId8"/>
    <p:sldId id="260" r:id="rId9"/>
    <p:sldId id="275" r:id="rId10"/>
    <p:sldId id="276" r:id="rId11"/>
    <p:sldId id="263" r:id="rId12"/>
    <p:sldId id="277" r:id="rId13"/>
    <p:sldId id="278" r:id="rId14"/>
    <p:sldId id="280" r:id="rId15"/>
    <p:sldId id="281" r:id="rId16"/>
    <p:sldId id="291" r:id="rId17"/>
    <p:sldId id="282" r:id="rId18"/>
    <p:sldId id="286" r:id="rId19"/>
    <p:sldId id="287" r:id="rId20"/>
    <p:sldId id="288" r:id="rId21"/>
    <p:sldId id="283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3AADF-300A-4648-B813-14B6455BCC6E}" type="doc">
      <dgm:prSet loTypeId="urn:microsoft.com/office/officeart/2008/layout/RadialCluster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25764F5-836E-458D-A9CD-5DEC7AD0F6F8}">
      <dgm:prSet phldrT="[Texto]"/>
      <dgm:spPr/>
      <dgm:t>
        <a:bodyPr/>
        <a:lstStyle/>
        <a:p>
          <a:r>
            <a:rPr lang="es-MX" dirty="0" smtClean="0"/>
            <a:t>Comercio Electrónico</a:t>
          </a:r>
          <a:endParaRPr lang="es-MX" dirty="0"/>
        </a:p>
      </dgm:t>
    </dgm:pt>
    <dgm:pt modelId="{BA426540-0D58-41BD-BD6F-78DA3CB61EBD}" type="parTrans" cxnId="{3B41F5C0-FC11-4D9B-BD76-04C56D621224}">
      <dgm:prSet/>
      <dgm:spPr/>
      <dgm:t>
        <a:bodyPr/>
        <a:lstStyle/>
        <a:p>
          <a:endParaRPr lang="es-MX"/>
        </a:p>
      </dgm:t>
    </dgm:pt>
    <dgm:pt modelId="{802F30AA-552D-4AD7-BF47-47C466DE7D9C}" type="sibTrans" cxnId="{3B41F5C0-FC11-4D9B-BD76-04C56D621224}">
      <dgm:prSet/>
      <dgm:spPr/>
      <dgm:t>
        <a:bodyPr/>
        <a:lstStyle/>
        <a:p>
          <a:endParaRPr lang="es-MX"/>
        </a:p>
      </dgm:t>
    </dgm:pt>
    <dgm:pt modelId="{D7E0A540-3E75-43EA-99FF-71204CF2FB5B}">
      <dgm:prSet phldrT="[Texto]"/>
      <dgm:spPr/>
      <dgm:t>
        <a:bodyPr/>
        <a:lstStyle/>
        <a:p>
          <a:endParaRPr lang="es-MX" dirty="0"/>
        </a:p>
      </dgm:t>
    </dgm:pt>
    <dgm:pt modelId="{B48522BB-376D-4508-A559-02B54D5D81B8}" type="parTrans" cxnId="{3F4FFDD1-C7BE-4375-84B2-02729070D320}">
      <dgm:prSet/>
      <dgm:spPr/>
      <dgm:t>
        <a:bodyPr/>
        <a:lstStyle/>
        <a:p>
          <a:endParaRPr lang="es-MX"/>
        </a:p>
      </dgm:t>
    </dgm:pt>
    <dgm:pt modelId="{AE7C87C1-7033-4D43-AF1C-FDA5D0C38E94}" type="sibTrans" cxnId="{3F4FFDD1-C7BE-4375-84B2-02729070D320}">
      <dgm:prSet/>
      <dgm:spPr/>
      <dgm:t>
        <a:bodyPr/>
        <a:lstStyle/>
        <a:p>
          <a:endParaRPr lang="es-MX"/>
        </a:p>
      </dgm:t>
    </dgm:pt>
    <dgm:pt modelId="{E4510E04-9DC6-45BF-AEC5-5892A9E7DB09}">
      <dgm:prSet phldrT="[Texto]"/>
      <dgm:spPr/>
      <dgm:t>
        <a:bodyPr/>
        <a:lstStyle/>
        <a:p>
          <a:r>
            <a:rPr lang="es-MX" dirty="0" smtClean="0"/>
            <a:t>Vendedor</a:t>
          </a:r>
          <a:endParaRPr lang="es-MX" dirty="0"/>
        </a:p>
      </dgm:t>
    </dgm:pt>
    <dgm:pt modelId="{273F8CD8-4583-401C-AB67-0B0E37B694D0}" type="parTrans" cxnId="{1A221235-56C0-4166-96D7-6B3D1B7D2BA4}">
      <dgm:prSet/>
      <dgm:spPr/>
      <dgm:t>
        <a:bodyPr/>
        <a:lstStyle/>
        <a:p>
          <a:endParaRPr lang="es-MX"/>
        </a:p>
      </dgm:t>
    </dgm:pt>
    <dgm:pt modelId="{19069E21-6537-4EE7-8C06-B9CBDE9B2440}" type="sibTrans" cxnId="{1A221235-56C0-4166-96D7-6B3D1B7D2BA4}">
      <dgm:prSet/>
      <dgm:spPr/>
      <dgm:t>
        <a:bodyPr/>
        <a:lstStyle/>
        <a:p>
          <a:endParaRPr lang="es-MX"/>
        </a:p>
      </dgm:t>
    </dgm:pt>
    <dgm:pt modelId="{8CC37C4F-391F-4B39-8D0E-F7A99B316BAA}">
      <dgm:prSet phldrT="[Texto]"/>
      <dgm:spPr/>
      <dgm:t>
        <a:bodyPr/>
        <a:lstStyle/>
        <a:p>
          <a:r>
            <a:rPr lang="es-MX" dirty="0" smtClean="0"/>
            <a:t>Comprador</a:t>
          </a:r>
          <a:endParaRPr lang="es-MX" dirty="0"/>
        </a:p>
      </dgm:t>
    </dgm:pt>
    <dgm:pt modelId="{E1BB87B7-D3D0-43D0-98DB-4AD144D19BDB}" type="parTrans" cxnId="{21A1AED3-ED07-41AE-AEC9-13695C8618AB}">
      <dgm:prSet/>
      <dgm:spPr/>
      <dgm:t>
        <a:bodyPr/>
        <a:lstStyle/>
        <a:p>
          <a:endParaRPr lang="es-MX"/>
        </a:p>
      </dgm:t>
    </dgm:pt>
    <dgm:pt modelId="{85C589C4-BE93-4949-A565-D891CCFC2B52}" type="sibTrans" cxnId="{21A1AED3-ED07-41AE-AEC9-13695C8618AB}">
      <dgm:prSet/>
      <dgm:spPr/>
      <dgm:t>
        <a:bodyPr/>
        <a:lstStyle/>
        <a:p>
          <a:endParaRPr lang="es-MX"/>
        </a:p>
      </dgm:t>
    </dgm:pt>
    <dgm:pt modelId="{158A0D51-31B2-4EC6-A2C2-31B4DA49034F}">
      <dgm:prSet phldrT="[Texto]"/>
      <dgm:spPr/>
      <dgm:t>
        <a:bodyPr/>
        <a:lstStyle/>
        <a:p>
          <a:r>
            <a:rPr lang="es-MX" dirty="0" smtClean="0"/>
            <a:t>Persona</a:t>
          </a:r>
          <a:endParaRPr lang="es-MX" dirty="0"/>
        </a:p>
      </dgm:t>
    </dgm:pt>
    <dgm:pt modelId="{1379591B-7997-4FC0-86F0-7042264E3CAA}" type="parTrans" cxnId="{D4BEC525-BA1F-4585-A95F-5D2450DE7B75}">
      <dgm:prSet/>
      <dgm:spPr/>
      <dgm:t>
        <a:bodyPr/>
        <a:lstStyle/>
        <a:p>
          <a:endParaRPr lang="es-MX"/>
        </a:p>
      </dgm:t>
    </dgm:pt>
    <dgm:pt modelId="{38E0C4CA-932F-49EF-94DD-49E9E6E29547}" type="sibTrans" cxnId="{D4BEC525-BA1F-4585-A95F-5D2450DE7B75}">
      <dgm:prSet/>
      <dgm:spPr/>
      <dgm:t>
        <a:bodyPr/>
        <a:lstStyle/>
        <a:p>
          <a:endParaRPr lang="es-MX"/>
        </a:p>
      </dgm:t>
    </dgm:pt>
    <dgm:pt modelId="{8BDF6629-F165-4F2D-B991-00D4C0631A3B}">
      <dgm:prSet phldrT="[Texto]"/>
      <dgm:spPr/>
      <dgm:t>
        <a:bodyPr/>
        <a:lstStyle/>
        <a:p>
          <a:r>
            <a:rPr lang="es-MX" dirty="0" smtClean="0"/>
            <a:t>Empresa</a:t>
          </a:r>
          <a:endParaRPr lang="es-MX" dirty="0"/>
        </a:p>
      </dgm:t>
    </dgm:pt>
    <dgm:pt modelId="{26240DEF-3D9D-4E5D-BB02-FD78DC009474}" type="parTrans" cxnId="{7A9A0407-A253-4F3F-B13B-06DBCB0BFD93}">
      <dgm:prSet/>
      <dgm:spPr/>
      <dgm:t>
        <a:bodyPr/>
        <a:lstStyle/>
        <a:p>
          <a:endParaRPr lang="es-MX"/>
        </a:p>
      </dgm:t>
    </dgm:pt>
    <dgm:pt modelId="{0E577493-F410-4C6E-8747-EDAD9ECE7CAD}" type="sibTrans" cxnId="{7A9A0407-A253-4F3F-B13B-06DBCB0BFD93}">
      <dgm:prSet/>
      <dgm:spPr/>
      <dgm:t>
        <a:bodyPr/>
        <a:lstStyle/>
        <a:p>
          <a:endParaRPr lang="es-MX"/>
        </a:p>
      </dgm:t>
    </dgm:pt>
    <dgm:pt modelId="{434AAAA5-5636-4436-92FA-2AD8667D1D55}">
      <dgm:prSet phldrT="[Texto]"/>
      <dgm:spPr/>
      <dgm:t>
        <a:bodyPr/>
        <a:lstStyle/>
        <a:p>
          <a:r>
            <a:rPr lang="es-MX" dirty="0" smtClean="0"/>
            <a:t>Gobierno</a:t>
          </a:r>
          <a:endParaRPr lang="es-MX" dirty="0"/>
        </a:p>
      </dgm:t>
    </dgm:pt>
    <dgm:pt modelId="{FB555CE0-FDCF-4C36-B1F8-973EBBEC1AFD}" type="parTrans" cxnId="{58D621A4-EE75-4161-9363-C14A4E7E75C9}">
      <dgm:prSet/>
      <dgm:spPr/>
      <dgm:t>
        <a:bodyPr/>
        <a:lstStyle/>
        <a:p>
          <a:endParaRPr lang="es-MX"/>
        </a:p>
      </dgm:t>
    </dgm:pt>
    <dgm:pt modelId="{45BC34C2-C395-48EB-AAC5-0EA0CED2930B}" type="sibTrans" cxnId="{58D621A4-EE75-4161-9363-C14A4E7E75C9}">
      <dgm:prSet/>
      <dgm:spPr/>
      <dgm:t>
        <a:bodyPr/>
        <a:lstStyle/>
        <a:p>
          <a:endParaRPr lang="es-MX"/>
        </a:p>
      </dgm:t>
    </dgm:pt>
    <dgm:pt modelId="{20E1A2FE-C5F2-4D85-85DD-0DCD6BAE9F48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 smtClean="0"/>
            <a:t>Empresa</a:t>
          </a:r>
          <a:endParaRPr lang="es-MX" dirty="0"/>
        </a:p>
      </dgm:t>
    </dgm:pt>
    <dgm:pt modelId="{F4183775-A155-42DA-8E5B-DFB67EE61C80}" type="parTrans" cxnId="{3D5B7415-DC8A-4A5D-8A10-DC0B8094F47D}">
      <dgm:prSet/>
      <dgm:spPr/>
      <dgm:t>
        <a:bodyPr/>
        <a:lstStyle/>
        <a:p>
          <a:endParaRPr lang="es-MX"/>
        </a:p>
      </dgm:t>
    </dgm:pt>
    <dgm:pt modelId="{64F70C50-B522-4824-8B9D-A7645A576BF3}" type="sibTrans" cxnId="{3D5B7415-DC8A-4A5D-8A10-DC0B8094F47D}">
      <dgm:prSet/>
      <dgm:spPr/>
      <dgm:t>
        <a:bodyPr/>
        <a:lstStyle/>
        <a:p>
          <a:endParaRPr lang="es-MX"/>
        </a:p>
      </dgm:t>
    </dgm:pt>
    <dgm:pt modelId="{E3957946-255D-478F-8D79-5262DC89A144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 smtClean="0"/>
            <a:t>Persona</a:t>
          </a:r>
          <a:endParaRPr lang="es-MX" dirty="0"/>
        </a:p>
      </dgm:t>
    </dgm:pt>
    <dgm:pt modelId="{E0BE62FD-90D0-4B7F-A86D-9317A7030998}" type="parTrans" cxnId="{6294EB87-AE1A-4309-BEE0-7F3DB88EB11D}">
      <dgm:prSet/>
      <dgm:spPr/>
      <dgm:t>
        <a:bodyPr/>
        <a:lstStyle/>
        <a:p>
          <a:endParaRPr lang="es-MX"/>
        </a:p>
      </dgm:t>
    </dgm:pt>
    <dgm:pt modelId="{67B4C979-2434-4F80-8703-CE8B8ABA66A3}" type="sibTrans" cxnId="{6294EB87-AE1A-4309-BEE0-7F3DB88EB11D}">
      <dgm:prSet/>
      <dgm:spPr/>
      <dgm:t>
        <a:bodyPr/>
        <a:lstStyle/>
        <a:p>
          <a:endParaRPr lang="es-MX"/>
        </a:p>
      </dgm:t>
    </dgm:pt>
    <dgm:pt modelId="{8D1E7C4C-79C4-467D-97CD-5040EE3BDF9D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 smtClean="0"/>
            <a:t>Gobierno</a:t>
          </a:r>
          <a:endParaRPr lang="es-MX" dirty="0"/>
        </a:p>
      </dgm:t>
    </dgm:pt>
    <dgm:pt modelId="{57D2CF57-0278-47CC-999B-CA3AADCC5D45}" type="parTrans" cxnId="{652E4AAE-A416-4E55-A956-4D73A484E6B9}">
      <dgm:prSet/>
      <dgm:spPr/>
      <dgm:t>
        <a:bodyPr/>
        <a:lstStyle/>
        <a:p>
          <a:endParaRPr lang="es-MX"/>
        </a:p>
      </dgm:t>
    </dgm:pt>
    <dgm:pt modelId="{9CB5A2ED-9D6A-4D61-963C-C7EBC9872DF5}" type="sibTrans" cxnId="{652E4AAE-A416-4E55-A956-4D73A484E6B9}">
      <dgm:prSet/>
      <dgm:spPr/>
      <dgm:t>
        <a:bodyPr/>
        <a:lstStyle/>
        <a:p>
          <a:endParaRPr lang="es-MX"/>
        </a:p>
      </dgm:t>
    </dgm:pt>
    <dgm:pt modelId="{7B9F3B6E-7B18-45E7-993D-346E4D05653D}" type="pres">
      <dgm:prSet presAssocID="{ADC3AADF-300A-4648-B813-14B6455BCC6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76FEE2A-EBC1-47D4-9DE3-B8E66B4B6DFC}" type="pres">
      <dgm:prSet presAssocID="{F25764F5-836E-458D-A9CD-5DEC7AD0F6F8}" presName="textCenter" presStyleLbl="node1" presStyleIdx="0" presStyleCnt="9"/>
      <dgm:spPr/>
      <dgm:t>
        <a:bodyPr/>
        <a:lstStyle/>
        <a:p>
          <a:endParaRPr lang="es-CO"/>
        </a:p>
      </dgm:t>
    </dgm:pt>
    <dgm:pt modelId="{9DDAD735-CE23-46D2-9788-7005BE128A31}" type="pres">
      <dgm:prSet presAssocID="{F25764F5-836E-458D-A9CD-5DEC7AD0F6F8}" presName="cycle_1" presStyleCnt="0"/>
      <dgm:spPr/>
    </dgm:pt>
    <dgm:pt modelId="{88DCAE81-D7A7-47A2-B0EF-7823EB4A25C0}" type="pres">
      <dgm:prSet presAssocID="{E4510E04-9DC6-45BF-AEC5-5892A9E7DB09}" presName="childCenter1" presStyleLbl="node1" presStyleIdx="1" presStyleCnt="9"/>
      <dgm:spPr/>
      <dgm:t>
        <a:bodyPr/>
        <a:lstStyle/>
        <a:p>
          <a:endParaRPr lang="es-CO"/>
        </a:p>
      </dgm:t>
    </dgm:pt>
    <dgm:pt modelId="{7B95AB3A-AD0C-48A1-9DC1-B44E2B967F3E}" type="pres">
      <dgm:prSet presAssocID="{F4183775-A155-42DA-8E5B-DFB67EE61C80}" presName="Name141" presStyleLbl="parChTrans1D3" presStyleIdx="0" presStyleCnt="6"/>
      <dgm:spPr/>
      <dgm:t>
        <a:bodyPr/>
        <a:lstStyle/>
        <a:p>
          <a:endParaRPr lang="es-CO"/>
        </a:p>
      </dgm:t>
    </dgm:pt>
    <dgm:pt modelId="{F5DB83F8-A719-4AB2-93C1-7D4378E840D1}" type="pres">
      <dgm:prSet presAssocID="{20E1A2FE-C5F2-4D85-85DD-0DCD6BAE9F48}" presName="text1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4CB943-34BB-4E41-A490-A9F8009AAB3A}" type="pres">
      <dgm:prSet presAssocID="{E0BE62FD-90D0-4B7F-A86D-9317A7030998}" presName="Name141" presStyleLbl="parChTrans1D3" presStyleIdx="1" presStyleCnt="6"/>
      <dgm:spPr/>
      <dgm:t>
        <a:bodyPr/>
        <a:lstStyle/>
        <a:p>
          <a:endParaRPr lang="es-CO"/>
        </a:p>
      </dgm:t>
    </dgm:pt>
    <dgm:pt modelId="{BE4A3904-088A-477F-A7F4-8278252BBA9C}" type="pres">
      <dgm:prSet presAssocID="{E3957946-255D-478F-8D79-5262DC89A144}" presName="text1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98305E-E6C3-402D-8A48-CEAED8254D1A}" type="pres">
      <dgm:prSet presAssocID="{57D2CF57-0278-47CC-999B-CA3AADCC5D45}" presName="Name141" presStyleLbl="parChTrans1D3" presStyleIdx="2" presStyleCnt="6"/>
      <dgm:spPr/>
      <dgm:t>
        <a:bodyPr/>
        <a:lstStyle/>
        <a:p>
          <a:endParaRPr lang="es-CO"/>
        </a:p>
      </dgm:t>
    </dgm:pt>
    <dgm:pt modelId="{22B58590-7949-4FFE-B36E-562FC7E66871}" type="pres">
      <dgm:prSet presAssocID="{8D1E7C4C-79C4-467D-97CD-5040EE3BDF9D}" presName="text1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3EF761-3AA8-481C-BFF0-246FBBD3D921}" type="pres">
      <dgm:prSet presAssocID="{273F8CD8-4583-401C-AB67-0B0E37B694D0}" presName="Name144" presStyleLbl="parChTrans1D2" presStyleIdx="0" presStyleCnt="2"/>
      <dgm:spPr/>
      <dgm:t>
        <a:bodyPr/>
        <a:lstStyle/>
        <a:p>
          <a:endParaRPr lang="es-CO"/>
        </a:p>
      </dgm:t>
    </dgm:pt>
    <dgm:pt modelId="{D67BC517-204C-4EAE-BBD6-7DB2313308FE}" type="pres">
      <dgm:prSet presAssocID="{F25764F5-836E-458D-A9CD-5DEC7AD0F6F8}" presName="cycle_2" presStyleCnt="0"/>
      <dgm:spPr/>
    </dgm:pt>
    <dgm:pt modelId="{C6833AF4-1B53-4CE3-8F34-F8E799808144}" type="pres">
      <dgm:prSet presAssocID="{8CC37C4F-391F-4B39-8D0E-F7A99B316BAA}" presName="childCenter2" presStyleLbl="node1" presStyleIdx="5" presStyleCnt="9"/>
      <dgm:spPr/>
      <dgm:t>
        <a:bodyPr/>
        <a:lstStyle/>
        <a:p>
          <a:endParaRPr lang="es-CO"/>
        </a:p>
      </dgm:t>
    </dgm:pt>
    <dgm:pt modelId="{00BEA575-B2A9-4E07-A9AF-1AD0150DD2F2}" type="pres">
      <dgm:prSet presAssocID="{1379591B-7997-4FC0-86F0-7042264E3CAA}" presName="Name218" presStyleLbl="parChTrans1D3" presStyleIdx="3" presStyleCnt="6"/>
      <dgm:spPr/>
      <dgm:t>
        <a:bodyPr/>
        <a:lstStyle/>
        <a:p>
          <a:endParaRPr lang="es-CO"/>
        </a:p>
      </dgm:t>
    </dgm:pt>
    <dgm:pt modelId="{50B8E3D4-F9B8-4C28-A9D3-F391ED97D2B1}" type="pres">
      <dgm:prSet presAssocID="{158A0D51-31B2-4EC6-A2C2-31B4DA49034F}" presName="text2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B830C5-141D-424F-8ACC-80C6A9963B57}" type="pres">
      <dgm:prSet presAssocID="{26240DEF-3D9D-4E5D-BB02-FD78DC009474}" presName="Name218" presStyleLbl="parChTrans1D3" presStyleIdx="4" presStyleCnt="6"/>
      <dgm:spPr/>
      <dgm:t>
        <a:bodyPr/>
        <a:lstStyle/>
        <a:p>
          <a:endParaRPr lang="es-CO"/>
        </a:p>
      </dgm:t>
    </dgm:pt>
    <dgm:pt modelId="{615CCB7E-1B7D-44FC-BBB5-C97CD3926130}" type="pres">
      <dgm:prSet presAssocID="{8BDF6629-F165-4F2D-B991-00D4C0631A3B}" presName="text2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7A112A-58D2-40F6-9828-693E7FC4B9EE}" type="pres">
      <dgm:prSet presAssocID="{FB555CE0-FDCF-4C36-B1F8-973EBBEC1AFD}" presName="Name218" presStyleLbl="parChTrans1D3" presStyleIdx="5" presStyleCnt="6"/>
      <dgm:spPr/>
      <dgm:t>
        <a:bodyPr/>
        <a:lstStyle/>
        <a:p>
          <a:endParaRPr lang="es-CO"/>
        </a:p>
      </dgm:t>
    </dgm:pt>
    <dgm:pt modelId="{797F7454-85AC-4032-8D36-40BFA5BFE95B}" type="pres">
      <dgm:prSet presAssocID="{434AAAA5-5636-4436-92FA-2AD8667D1D55}" presName="text2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C9C27B-A33D-4946-8A72-45B6B2757BF7}" type="pres">
      <dgm:prSet presAssocID="{E1BB87B7-D3D0-43D0-98DB-4AD144D19BDB}" presName="Name221" presStyleLbl="parChTrans1D2" presStyleIdx="1" presStyleCnt="2"/>
      <dgm:spPr/>
      <dgm:t>
        <a:bodyPr/>
        <a:lstStyle/>
        <a:p>
          <a:endParaRPr lang="es-CO"/>
        </a:p>
      </dgm:t>
    </dgm:pt>
  </dgm:ptLst>
  <dgm:cxnLst>
    <dgm:cxn modelId="{3B41F5C0-FC11-4D9B-BD76-04C56D621224}" srcId="{ADC3AADF-300A-4648-B813-14B6455BCC6E}" destId="{F25764F5-836E-458D-A9CD-5DEC7AD0F6F8}" srcOrd="0" destOrd="0" parTransId="{BA426540-0D58-41BD-BD6F-78DA3CB61EBD}" sibTransId="{802F30AA-552D-4AD7-BF47-47C466DE7D9C}"/>
    <dgm:cxn modelId="{D4BEC525-BA1F-4585-A95F-5D2450DE7B75}" srcId="{8CC37C4F-391F-4B39-8D0E-F7A99B316BAA}" destId="{158A0D51-31B2-4EC6-A2C2-31B4DA49034F}" srcOrd="0" destOrd="0" parTransId="{1379591B-7997-4FC0-86F0-7042264E3CAA}" sibTransId="{38E0C4CA-932F-49EF-94DD-49E9E6E29547}"/>
    <dgm:cxn modelId="{21A1AED3-ED07-41AE-AEC9-13695C8618AB}" srcId="{F25764F5-836E-458D-A9CD-5DEC7AD0F6F8}" destId="{8CC37C4F-391F-4B39-8D0E-F7A99B316BAA}" srcOrd="1" destOrd="0" parTransId="{E1BB87B7-D3D0-43D0-98DB-4AD144D19BDB}" sibTransId="{85C589C4-BE93-4949-A565-D891CCFC2B52}"/>
    <dgm:cxn modelId="{F4E066B6-66CD-4BB1-905E-9C5D3A0912C7}" type="presOf" srcId="{1379591B-7997-4FC0-86F0-7042264E3CAA}" destId="{00BEA575-B2A9-4E07-A9AF-1AD0150DD2F2}" srcOrd="0" destOrd="0" presId="urn:microsoft.com/office/officeart/2008/layout/RadialCluster"/>
    <dgm:cxn modelId="{3D5B7415-DC8A-4A5D-8A10-DC0B8094F47D}" srcId="{E4510E04-9DC6-45BF-AEC5-5892A9E7DB09}" destId="{20E1A2FE-C5F2-4D85-85DD-0DCD6BAE9F48}" srcOrd="0" destOrd="0" parTransId="{F4183775-A155-42DA-8E5B-DFB67EE61C80}" sibTransId="{64F70C50-B522-4824-8B9D-A7645A576BF3}"/>
    <dgm:cxn modelId="{58D621A4-EE75-4161-9363-C14A4E7E75C9}" srcId="{8CC37C4F-391F-4B39-8D0E-F7A99B316BAA}" destId="{434AAAA5-5636-4436-92FA-2AD8667D1D55}" srcOrd="2" destOrd="0" parTransId="{FB555CE0-FDCF-4C36-B1F8-973EBBEC1AFD}" sibTransId="{45BC34C2-C395-48EB-AAC5-0EA0CED2930B}"/>
    <dgm:cxn modelId="{CA6B9FF1-182D-4AB2-9B52-14E26788000F}" type="presOf" srcId="{F4183775-A155-42DA-8E5B-DFB67EE61C80}" destId="{7B95AB3A-AD0C-48A1-9DC1-B44E2B967F3E}" srcOrd="0" destOrd="0" presId="urn:microsoft.com/office/officeart/2008/layout/RadialCluster"/>
    <dgm:cxn modelId="{3A219C8F-E6DF-4BB8-8BBF-4826A8CC0CC6}" type="presOf" srcId="{8BDF6629-F165-4F2D-B991-00D4C0631A3B}" destId="{615CCB7E-1B7D-44FC-BBB5-C97CD3926130}" srcOrd="0" destOrd="0" presId="urn:microsoft.com/office/officeart/2008/layout/RadialCluster"/>
    <dgm:cxn modelId="{1A221235-56C0-4166-96D7-6B3D1B7D2BA4}" srcId="{F25764F5-836E-458D-A9CD-5DEC7AD0F6F8}" destId="{E4510E04-9DC6-45BF-AEC5-5892A9E7DB09}" srcOrd="0" destOrd="0" parTransId="{273F8CD8-4583-401C-AB67-0B0E37B694D0}" sibTransId="{19069E21-6537-4EE7-8C06-B9CBDE9B2440}"/>
    <dgm:cxn modelId="{4BDC36DF-7597-4A19-A5B0-8411EB03AD4B}" type="presOf" srcId="{E3957946-255D-478F-8D79-5262DC89A144}" destId="{BE4A3904-088A-477F-A7F4-8278252BBA9C}" srcOrd="0" destOrd="0" presId="urn:microsoft.com/office/officeart/2008/layout/RadialCluster"/>
    <dgm:cxn modelId="{C19064DC-8F86-4F4A-B09E-621A516EBDCC}" type="presOf" srcId="{F25764F5-836E-458D-A9CD-5DEC7AD0F6F8}" destId="{A76FEE2A-EBC1-47D4-9DE3-B8E66B4B6DFC}" srcOrd="0" destOrd="0" presId="urn:microsoft.com/office/officeart/2008/layout/RadialCluster"/>
    <dgm:cxn modelId="{AD4A2B88-5A28-4EDB-8576-9444F2A9D538}" type="presOf" srcId="{FB555CE0-FDCF-4C36-B1F8-973EBBEC1AFD}" destId="{087A112A-58D2-40F6-9828-693E7FC4B9EE}" srcOrd="0" destOrd="0" presId="urn:microsoft.com/office/officeart/2008/layout/RadialCluster"/>
    <dgm:cxn modelId="{B1323AB7-ED1D-474A-B0FF-F1E638800951}" type="presOf" srcId="{8D1E7C4C-79C4-467D-97CD-5040EE3BDF9D}" destId="{22B58590-7949-4FFE-B36E-562FC7E66871}" srcOrd="0" destOrd="0" presId="urn:microsoft.com/office/officeart/2008/layout/RadialCluster"/>
    <dgm:cxn modelId="{F3A880EA-8D49-44A8-B295-DE72DD2E48C3}" type="presOf" srcId="{57D2CF57-0278-47CC-999B-CA3AADCC5D45}" destId="{E098305E-E6C3-402D-8A48-CEAED8254D1A}" srcOrd="0" destOrd="0" presId="urn:microsoft.com/office/officeart/2008/layout/RadialCluster"/>
    <dgm:cxn modelId="{0C61C12F-23A4-4DE9-B381-BF532607F364}" type="presOf" srcId="{E4510E04-9DC6-45BF-AEC5-5892A9E7DB09}" destId="{88DCAE81-D7A7-47A2-B0EF-7823EB4A25C0}" srcOrd="0" destOrd="0" presId="urn:microsoft.com/office/officeart/2008/layout/RadialCluster"/>
    <dgm:cxn modelId="{C898A227-B33C-4020-BABB-0C5A13A23D02}" type="presOf" srcId="{158A0D51-31B2-4EC6-A2C2-31B4DA49034F}" destId="{50B8E3D4-F9B8-4C28-A9D3-F391ED97D2B1}" srcOrd="0" destOrd="0" presId="urn:microsoft.com/office/officeart/2008/layout/RadialCluster"/>
    <dgm:cxn modelId="{295A38E7-3DFB-4541-8862-BB268099ECE8}" type="presOf" srcId="{8CC37C4F-391F-4B39-8D0E-F7A99B316BAA}" destId="{C6833AF4-1B53-4CE3-8F34-F8E799808144}" srcOrd="0" destOrd="0" presId="urn:microsoft.com/office/officeart/2008/layout/RadialCluster"/>
    <dgm:cxn modelId="{DE927050-06E2-46D5-A54F-40B053901BF2}" type="presOf" srcId="{20E1A2FE-C5F2-4D85-85DD-0DCD6BAE9F48}" destId="{F5DB83F8-A719-4AB2-93C1-7D4378E840D1}" srcOrd="0" destOrd="0" presId="urn:microsoft.com/office/officeart/2008/layout/RadialCluster"/>
    <dgm:cxn modelId="{79AF8D3E-0DEA-4D2A-B3E0-AF0AE33DAB96}" type="presOf" srcId="{273F8CD8-4583-401C-AB67-0B0E37B694D0}" destId="{863EF761-3AA8-481C-BFF0-246FBBD3D921}" srcOrd="0" destOrd="0" presId="urn:microsoft.com/office/officeart/2008/layout/RadialCluster"/>
    <dgm:cxn modelId="{6294EB87-AE1A-4309-BEE0-7F3DB88EB11D}" srcId="{E4510E04-9DC6-45BF-AEC5-5892A9E7DB09}" destId="{E3957946-255D-478F-8D79-5262DC89A144}" srcOrd="1" destOrd="0" parTransId="{E0BE62FD-90D0-4B7F-A86D-9317A7030998}" sibTransId="{67B4C979-2434-4F80-8703-CE8B8ABA66A3}"/>
    <dgm:cxn modelId="{7A708C22-EB48-4510-85C0-F83B0CF860B1}" type="presOf" srcId="{E0BE62FD-90D0-4B7F-A86D-9317A7030998}" destId="{BD4CB943-34BB-4E41-A490-A9F8009AAB3A}" srcOrd="0" destOrd="0" presId="urn:microsoft.com/office/officeart/2008/layout/RadialCluster"/>
    <dgm:cxn modelId="{F073345A-B1CA-4587-906C-268075805B2D}" type="presOf" srcId="{E1BB87B7-D3D0-43D0-98DB-4AD144D19BDB}" destId="{BEC9C27B-A33D-4946-8A72-45B6B2757BF7}" srcOrd="0" destOrd="0" presId="urn:microsoft.com/office/officeart/2008/layout/RadialCluster"/>
    <dgm:cxn modelId="{7A9A0407-A253-4F3F-B13B-06DBCB0BFD93}" srcId="{8CC37C4F-391F-4B39-8D0E-F7A99B316BAA}" destId="{8BDF6629-F165-4F2D-B991-00D4C0631A3B}" srcOrd="1" destOrd="0" parTransId="{26240DEF-3D9D-4E5D-BB02-FD78DC009474}" sibTransId="{0E577493-F410-4C6E-8747-EDAD9ECE7CAD}"/>
    <dgm:cxn modelId="{652E4AAE-A416-4E55-A956-4D73A484E6B9}" srcId="{E4510E04-9DC6-45BF-AEC5-5892A9E7DB09}" destId="{8D1E7C4C-79C4-467D-97CD-5040EE3BDF9D}" srcOrd="2" destOrd="0" parTransId="{57D2CF57-0278-47CC-999B-CA3AADCC5D45}" sibTransId="{9CB5A2ED-9D6A-4D61-963C-C7EBC9872DF5}"/>
    <dgm:cxn modelId="{CEEDF3E8-D4A6-4380-AB34-7B0892116DC6}" type="presOf" srcId="{ADC3AADF-300A-4648-B813-14B6455BCC6E}" destId="{7B9F3B6E-7B18-45E7-993D-346E4D05653D}" srcOrd="0" destOrd="0" presId="urn:microsoft.com/office/officeart/2008/layout/RadialCluster"/>
    <dgm:cxn modelId="{6A72D257-322D-4113-BA6A-0DCA6D450927}" type="presOf" srcId="{26240DEF-3D9D-4E5D-BB02-FD78DC009474}" destId="{F9B830C5-141D-424F-8ACC-80C6A9963B57}" srcOrd="0" destOrd="0" presId="urn:microsoft.com/office/officeart/2008/layout/RadialCluster"/>
    <dgm:cxn modelId="{3F4FFDD1-C7BE-4375-84B2-02729070D320}" srcId="{ADC3AADF-300A-4648-B813-14B6455BCC6E}" destId="{D7E0A540-3E75-43EA-99FF-71204CF2FB5B}" srcOrd="1" destOrd="0" parTransId="{B48522BB-376D-4508-A559-02B54D5D81B8}" sibTransId="{AE7C87C1-7033-4D43-AF1C-FDA5D0C38E94}"/>
    <dgm:cxn modelId="{1AB84B26-113D-495A-BACA-227D3298DAFC}" type="presOf" srcId="{434AAAA5-5636-4436-92FA-2AD8667D1D55}" destId="{797F7454-85AC-4032-8D36-40BFA5BFE95B}" srcOrd="0" destOrd="0" presId="urn:microsoft.com/office/officeart/2008/layout/RadialCluster"/>
    <dgm:cxn modelId="{65CB5CAF-6100-4248-BA0B-30DC34D9F6F2}" type="presParOf" srcId="{7B9F3B6E-7B18-45E7-993D-346E4D05653D}" destId="{A76FEE2A-EBC1-47D4-9DE3-B8E66B4B6DFC}" srcOrd="0" destOrd="0" presId="urn:microsoft.com/office/officeart/2008/layout/RadialCluster"/>
    <dgm:cxn modelId="{08291662-776D-4DBD-BF24-5F4F87BE107E}" type="presParOf" srcId="{7B9F3B6E-7B18-45E7-993D-346E4D05653D}" destId="{9DDAD735-CE23-46D2-9788-7005BE128A31}" srcOrd="1" destOrd="0" presId="urn:microsoft.com/office/officeart/2008/layout/RadialCluster"/>
    <dgm:cxn modelId="{D6B06BC8-CAA7-4873-8996-6CCADC3A4F95}" type="presParOf" srcId="{9DDAD735-CE23-46D2-9788-7005BE128A31}" destId="{88DCAE81-D7A7-47A2-B0EF-7823EB4A25C0}" srcOrd="0" destOrd="0" presId="urn:microsoft.com/office/officeart/2008/layout/RadialCluster"/>
    <dgm:cxn modelId="{3FB7DD2B-684A-4283-80FA-CBC3B82B31E9}" type="presParOf" srcId="{9DDAD735-CE23-46D2-9788-7005BE128A31}" destId="{7B95AB3A-AD0C-48A1-9DC1-B44E2B967F3E}" srcOrd="1" destOrd="0" presId="urn:microsoft.com/office/officeart/2008/layout/RadialCluster"/>
    <dgm:cxn modelId="{B3262D52-37AC-4647-ABB8-956F17284D25}" type="presParOf" srcId="{9DDAD735-CE23-46D2-9788-7005BE128A31}" destId="{F5DB83F8-A719-4AB2-93C1-7D4378E840D1}" srcOrd="2" destOrd="0" presId="urn:microsoft.com/office/officeart/2008/layout/RadialCluster"/>
    <dgm:cxn modelId="{140C5BFF-3ADD-4539-950F-92666E12FE15}" type="presParOf" srcId="{9DDAD735-CE23-46D2-9788-7005BE128A31}" destId="{BD4CB943-34BB-4E41-A490-A9F8009AAB3A}" srcOrd="3" destOrd="0" presId="urn:microsoft.com/office/officeart/2008/layout/RadialCluster"/>
    <dgm:cxn modelId="{8370B1C4-762F-408A-AC39-587FFA1947DE}" type="presParOf" srcId="{9DDAD735-CE23-46D2-9788-7005BE128A31}" destId="{BE4A3904-088A-477F-A7F4-8278252BBA9C}" srcOrd="4" destOrd="0" presId="urn:microsoft.com/office/officeart/2008/layout/RadialCluster"/>
    <dgm:cxn modelId="{AC8970F7-4FEC-4318-A5E4-B808D429CEE7}" type="presParOf" srcId="{9DDAD735-CE23-46D2-9788-7005BE128A31}" destId="{E098305E-E6C3-402D-8A48-CEAED8254D1A}" srcOrd="5" destOrd="0" presId="urn:microsoft.com/office/officeart/2008/layout/RadialCluster"/>
    <dgm:cxn modelId="{35133DEE-97AF-4F3A-A1E6-340A4C06F341}" type="presParOf" srcId="{9DDAD735-CE23-46D2-9788-7005BE128A31}" destId="{22B58590-7949-4FFE-B36E-562FC7E66871}" srcOrd="6" destOrd="0" presId="urn:microsoft.com/office/officeart/2008/layout/RadialCluster"/>
    <dgm:cxn modelId="{B5D95DFD-EDDB-405E-AF66-16D51E219325}" type="presParOf" srcId="{7B9F3B6E-7B18-45E7-993D-346E4D05653D}" destId="{863EF761-3AA8-481C-BFF0-246FBBD3D921}" srcOrd="2" destOrd="0" presId="urn:microsoft.com/office/officeart/2008/layout/RadialCluster"/>
    <dgm:cxn modelId="{779B5150-5BFB-48EC-8C05-EB086011A924}" type="presParOf" srcId="{7B9F3B6E-7B18-45E7-993D-346E4D05653D}" destId="{D67BC517-204C-4EAE-BBD6-7DB2313308FE}" srcOrd="3" destOrd="0" presId="urn:microsoft.com/office/officeart/2008/layout/RadialCluster"/>
    <dgm:cxn modelId="{B65CB3D7-2331-4BC5-8E37-7C494E12207D}" type="presParOf" srcId="{D67BC517-204C-4EAE-BBD6-7DB2313308FE}" destId="{C6833AF4-1B53-4CE3-8F34-F8E799808144}" srcOrd="0" destOrd="0" presId="urn:microsoft.com/office/officeart/2008/layout/RadialCluster"/>
    <dgm:cxn modelId="{BB6C193B-E196-4EDE-8B29-8F85CC12A062}" type="presParOf" srcId="{D67BC517-204C-4EAE-BBD6-7DB2313308FE}" destId="{00BEA575-B2A9-4E07-A9AF-1AD0150DD2F2}" srcOrd="1" destOrd="0" presId="urn:microsoft.com/office/officeart/2008/layout/RadialCluster"/>
    <dgm:cxn modelId="{D69FC98A-EE18-4597-8D20-C729ADE3FF42}" type="presParOf" srcId="{D67BC517-204C-4EAE-BBD6-7DB2313308FE}" destId="{50B8E3D4-F9B8-4C28-A9D3-F391ED97D2B1}" srcOrd="2" destOrd="0" presId="urn:microsoft.com/office/officeart/2008/layout/RadialCluster"/>
    <dgm:cxn modelId="{DDBF2BC0-6859-4CC8-8665-49ECE2E45CA5}" type="presParOf" srcId="{D67BC517-204C-4EAE-BBD6-7DB2313308FE}" destId="{F9B830C5-141D-424F-8ACC-80C6A9963B57}" srcOrd="3" destOrd="0" presId="urn:microsoft.com/office/officeart/2008/layout/RadialCluster"/>
    <dgm:cxn modelId="{6DDDB537-14B7-4AE6-B5A4-3B5239EBF2AC}" type="presParOf" srcId="{D67BC517-204C-4EAE-BBD6-7DB2313308FE}" destId="{615CCB7E-1B7D-44FC-BBB5-C97CD3926130}" srcOrd="4" destOrd="0" presId="urn:microsoft.com/office/officeart/2008/layout/RadialCluster"/>
    <dgm:cxn modelId="{07C0C653-5E41-434D-AAF3-9DD69BCA16E6}" type="presParOf" srcId="{D67BC517-204C-4EAE-BBD6-7DB2313308FE}" destId="{087A112A-58D2-40F6-9828-693E7FC4B9EE}" srcOrd="5" destOrd="0" presId="urn:microsoft.com/office/officeart/2008/layout/RadialCluster"/>
    <dgm:cxn modelId="{C746203D-1FE4-446D-8392-9A763BB6DDD7}" type="presParOf" srcId="{D67BC517-204C-4EAE-BBD6-7DB2313308FE}" destId="{797F7454-85AC-4032-8D36-40BFA5BFE95B}" srcOrd="6" destOrd="0" presId="urn:microsoft.com/office/officeart/2008/layout/RadialCluster"/>
    <dgm:cxn modelId="{4AE46347-ECE4-4499-A640-A49EBA5C5519}" type="presParOf" srcId="{7B9F3B6E-7B18-45E7-993D-346E4D05653D}" destId="{BEC9C27B-A33D-4946-8A72-45B6B2757BF7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9" y="1649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8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9186" y="6283475"/>
            <a:ext cx="1468015" cy="4864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" y="2664"/>
            <a:ext cx="12190476" cy="148519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700" y="281062"/>
            <a:ext cx="749300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0" y="1673428"/>
            <a:ext cx="9144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93700" y="2387371"/>
            <a:ext cx="11595101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755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6" y="2179"/>
            <a:ext cx="4198941" cy="68571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9186" y="6283475"/>
            <a:ext cx="1468015" cy="486493"/>
          </a:xfrm>
          <a:prstGeom prst="rect">
            <a:avLst/>
          </a:prstGeom>
        </p:spPr>
      </p:pic>
      <p:cxnSp>
        <p:nvCxnSpPr>
          <p:cNvPr id="16" name="Conector recto 15"/>
          <p:cNvCxnSpPr/>
          <p:nvPr userDrawn="1"/>
        </p:nvCxnSpPr>
        <p:spPr>
          <a:xfrm>
            <a:off x="4586515" y="797018"/>
            <a:ext cx="71526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54637" y="4557787"/>
            <a:ext cx="3492500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6515" y="197053"/>
            <a:ext cx="7275285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86515" y="1152526"/>
            <a:ext cx="7152640" cy="5000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2610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 userDrawn="1"/>
        </p:nvCxnSpPr>
        <p:spPr>
          <a:xfrm>
            <a:off x="779721" y="744280"/>
            <a:ext cx="0" cy="5582093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9186" y="6283475"/>
            <a:ext cx="1468015" cy="48649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822" y="178003"/>
            <a:ext cx="7275285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1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0476" cy="50285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656" y="1950529"/>
            <a:ext cx="6738245" cy="12956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31011" y="5159575"/>
            <a:ext cx="6123789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4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1" y="2880"/>
            <a:ext cx="12190476" cy="14851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1118" y="6305551"/>
            <a:ext cx="1566860" cy="46323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700" y="281062"/>
            <a:ext cx="749300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0" y="1673428"/>
            <a:ext cx="9144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93700" y="2387371"/>
            <a:ext cx="11595101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9498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2" y="2041"/>
            <a:ext cx="4198941" cy="6857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1118" y="6305551"/>
            <a:ext cx="1566860" cy="463231"/>
          </a:xfrm>
          <a:prstGeom prst="rect">
            <a:avLst/>
          </a:prstGeom>
        </p:spPr>
      </p:pic>
      <p:cxnSp>
        <p:nvCxnSpPr>
          <p:cNvPr id="15" name="Conector recto 14"/>
          <p:cNvCxnSpPr/>
          <p:nvPr userDrawn="1"/>
        </p:nvCxnSpPr>
        <p:spPr>
          <a:xfrm>
            <a:off x="4586515" y="797018"/>
            <a:ext cx="715264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3701" y="281062"/>
            <a:ext cx="3492500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6515" y="197053"/>
            <a:ext cx="7275285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86515" y="1152526"/>
            <a:ext cx="7152640" cy="5000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8839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>
            <a:off x="779721" y="744280"/>
            <a:ext cx="0" cy="558209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1118" y="6305551"/>
            <a:ext cx="1566860" cy="46323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822" y="178003"/>
            <a:ext cx="7275285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0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" y="0"/>
            <a:ext cx="12190476" cy="49269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27893" y="1620058"/>
            <a:ext cx="7032008" cy="13686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31011" y="5159575"/>
            <a:ext cx="6123789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2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5" y="1594"/>
            <a:ext cx="12190476" cy="14851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44881" y="6353175"/>
            <a:ext cx="1501152" cy="44706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3700" y="331862"/>
            <a:ext cx="749300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0" y="1673428"/>
            <a:ext cx="9144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93700" y="2387371"/>
            <a:ext cx="11595101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9511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8" y="2868"/>
            <a:ext cx="4198941" cy="6857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44881" y="6353175"/>
            <a:ext cx="1501152" cy="447069"/>
          </a:xfrm>
          <a:prstGeom prst="rect">
            <a:avLst/>
          </a:prstGeom>
        </p:spPr>
      </p:pic>
      <p:cxnSp>
        <p:nvCxnSpPr>
          <p:cNvPr id="13" name="Conector recto 12"/>
          <p:cNvCxnSpPr/>
          <p:nvPr userDrawn="1"/>
        </p:nvCxnSpPr>
        <p:spPr>
          <a:xfrm>
            <a:off x="4586515" y="844643"/>
            <a:ext cx="715264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93701" y="2886169"/>
            <a:ext cx="3492500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6515" y="197053"/>
            <a:ext cx="7275285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86515" y="1368252"/>
            <a:ext cx="7152640" cy="478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0097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6470" y="6384626"/>
            <a:ext cx="1262332" cy="3759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5" y="1594"/>
            <a:ext cx="12190476" cy="148519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70934" y="281062"/>
            <a:ext cx="11717868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0" y="1673428"/>
            <a:ext cx="9144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93700" y="2387371"/>
            <a:ext cx="11595101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2424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/>
          <p:cNvCxnSpPr/>
          <p:nvPr userDrawn="1"/>
        </p:nvCxnSpPr>
        <p:spPr>
          <a:xfrm>
            <a:off x="779721" y="744280"/>
            <a:ext cx="0" cy="5582093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4881" y="6353175"/>
            <a:ext cx="1501152" cy="44706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822" y="178003"/>
            <a:ext cx="7275285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7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28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2" y="2880"/>
            <a:ext cx="12190476" cy="14851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9066" y="6326375"/>
            <a:ext cx="1572684" cy="4649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3700" y="281062"/>
            <a:ext cx="749300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0" y="1673428"/>
            <a:ext cx="9144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93700" y="2387373"/>
            <a:ext cx="11595101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417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2_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 useBgFill="1">
        <p:nvSpPr>
          <p:cNvPr id="5" name="4 Rectángulo redondeado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93136" y="1303688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3136" y="1268763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1019" y="1395763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-315416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buNone/>
              <a:defRPr sz="3000" b="0" cap="none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2861-2FA2-455D-9BE1-38359C40B163}" type="datetimeFigureOut">
              <a:rPr lang="es-CO">
                <a:solidFill>
                  <a:srgbClr val="464646"/>
                </a:solidFill>
              </a:rPr>
              <a:pPr>
                <a:defRPr/>
              </a:pPr>
              <a:t>22/09/2016</a:t>
            </a:fld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3CE5A-1FAF-43D7-836B-8CC9329DDDBB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72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 useBgFill="1">
        <p:nvSpPr>
          <p:cNvPr id="5" name="4 Rectángulo redondeado"/>
          <p:cNvSpPr/>
          <p:nvPr userDrawn="1"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93136" y="4299003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3136" y="4264078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1019" y="4391078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2861-2FA2-455D-9BE1-38359C40B163}" type="datetimeFigureOut">
              <a:rPr lang="es-CO">
                <a:solidFill>
                  <a:srgbClr val="464646"/>
                </a:solidFill>
              </a:rPr>
              <a:pPr>
                <a:defRPr/>
              </a:pPr>
              <a:t>22/09/2016</a:t>
            </a:fld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3CE5A-1FAF-43D7-836B-8CC9329DDDBB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3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E332-9C2B-4B0C-B80B-A300A6E5461C}" type="datetimeFigureOut">
              <a:rPr lang="es-CO">
                <a:solidFill>
                  <a:srgbClr val="464646"/>
                </a:solidFill>
              </a:rPr>
              <a:pPr>
                <a:defRPr/>
              </a:pPr>
              <a:t>22/09/2016</a:t>
            </a:fld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FCB1F-964B-4FAC-B88B-D98AF41F1059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43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1155-3D39-48F9-A9D4-C67799FF7EF2}" type="datetimeFigureOut">
              <a:rPr lang="es-CO">
                <a:solidFill>
                  <a:srgbClr val="464646"/>
                </a:solidFill>
              </a:rPr>
              <a:pPr>
                <a:defRPr/>
              </a:pPr>
              <a:t>22/09/2016</a:t>
            </a:fld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D2DD-EED9-49F4-AA6C-E32E49A0CC65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01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2" y="2880"/>
            <a:ext cx="12190476" cy="14851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9066" y="6326375"/>
            <a:ext cx="1572684" cy="4649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3700" y="281062"/>
            <a:ext cx="7493000" cy="576188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0" y="1673428"/>
            <a:ext cx="9144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0070C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93700" y="2387373"/>
            <a:ext cx="11595101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537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2" y="2880"/>
            <a:ext cx="12190476" cy="14851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9066" y="6326375"/>
            <a:ext cx="1572684" cy="4649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3700" y="281062"/>
            <a:ext cx="7493000" cy="576188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0" y="1673428"/>
            <a:ext cx="9144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0070C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93700" y="2387373"/>
            <a:ext cx="11595101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4429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5A6BDA-8061-DC47-9B0A-40088CC14CB3}" type="datetimeFigureOut">
              <a:rPr lang="es-ES_tradnl">
                <a:solidFill>
                  <a:prstClr val="black"/>
                </a:solidFill>
              </a:rPr>
              <a:pPr/>
              <a:t>22/09/2016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D5EF16F-C7B3-514E-B424-ED27B2119C7F}" type="slidenum">
              <a:rPr lang="es-ES_tradnl">
                <a:solidFill>
                  <a:prstClr val="black"/>
                </a:solidFill>
              </a:rPr>
              <a:pPr/>
              <a:t>‹Nº›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7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8" y="2868"/>
            <a:ext cx="4198941" cy="68571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6470" y="6384626"/>
            <a:ext cx="1262332" cy="375944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4586515" y="1016093"/>
            <a:ext cx="715264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3701" y="281062"/>
            <a:ext cx="3492500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6515" y="197053"/>
            <a:ext cx="7275285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86515" y="1368252"/>
            <a:ext cx="7152640" cy="478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7273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/>
          <p:cNvCxnSpPr/>
          <p:nvPr userDrawn="1"/>
        </p:nvCxnSpPr>
        <p:spPr>
          <a:xfrm>
            <a:off x="779721" y="744280"/>
            <a:ext cx="0" cy="558209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6470" y="6384626"/>
            <a:ext cx="1262332" cy="37594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822" y="178003"/>
            <a:ext cx="7275285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2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0476" cy="50285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7733" y="1828433"/>
            <a:ext cx="6651568" cy="13717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31011" y="5159575"/>
            <a:ext cx="6123789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3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1" y="2880"/>
            <a:ext cx="12190476" cy="14851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9065" y="6326373"/>
            <a:ext cx="1572684" cy="4649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93700" y="281062"/>
            <a:ext cx="749300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0" y="1673428"/>
            <a:ext cx="9144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93700" y="2387371"/>
            <a:ext cx="11595101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8244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9065" y="6326373"/>
            <a:ext cx="1572684" cy="4649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2" y="2041"/>
            <a:ext cx="4198941" cy="6857143"/>
          </a:xfrm>
          <a:prstGeom prst="rect">
            <a:avLst/>
          </a:prstGeom>
        </p:spPr>
      </p:pic>
      <p:cxnSp>
        <p:nvCxnSpPr>
          <p:cNvPr id="14" name="Conector recto 13"/>
          <p:cNvCxnSpPr/>
          <p:nvPr userDrawn="1"/>
        </p:nvCxnSpPr>
        <p:spPr>
          <a:xfrm>
            <a:off x="4586515" y="797018"/>
            <a:ext cx="715264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93701" y="281062"/>
            <a:ext cx="3492500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6515" y="197053"/>
            <a:ext cx="7275285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86515" y="1152526"/>
            <a:ext cx="7152640" cy="5000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971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>
            <a:off x="779721" y="744280"/>
            <a:ext cx="0" cy="558209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9065" y="6326373"/>
            <a:ext cx="1572684" cy="46495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822" y="178003"/>
            <a:ext cx="7275285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2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9" y="2202"/>
            <a:ext cx="12190476" cy="45714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3817" y="1565162"/>
            <a:ext cx="6205847" cy="14455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1011" y="5159575"/>
            <a:ext cx="6123789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2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7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5260" y="3600894"/>
            <a:ext cx="2619375" cy="1090538"/>
          </a:xfrm>
        </p:spPr>
        <p:txBody>
          <a:bodyPr/>
          <a:lstStyle/>
          <a:p>
            <a:pPr algn="ctr"/>
            <a:r>
              <a:rPr lang="es-MX" dirty="0" smtClean="0"/>
              <a:t>Comercio Electrónico</a:t>
            </a:r>
            <a:br>
              <a:rPr lang="es-MX" dirty="0" smtClean="0"/>
            </a:br>
            <a:r>
              <a:rPr lang="es-MX" dirty="0" smtClean="0"/>
              <a:t>y</a:t>
            </a:r>
            <a:br>
              <a:rPr lang="es-MX" dirty="0" smtClean="0"/>
            </a:br>
            <a:r>
              <a:rPr lang="es-MX" dirty="0" smtClean="0"/>
              <a:t>Pasarelas</a:t>
            </a:r>
            <a:br>
              <a:rPr lang="es-MX" dirty="0" smtClean="0"/>
            </a:br>
            <a:r>
              <a:rPr lang="es-MX" dirty="0" smtClean="0"/>
              <a:t>de Pago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416" y="1179058"/>
            <a:ext cx="6524625" cy="26384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089367" y="4691432"/>
            <a:ext cx="2160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smtClean="0"/>
              <a:t>Gustavo Vega</a:t>
            </a:r>
          </a:p>
          <a:p>
            <a:pPr algn="ctr"/>
            <a:r>
              <a:rPr lang="es-MX" sz="2400" dirty="0" smtClean="0"/>
              <a:t>Presidente</a:t>
            </a:r>
          </a:p>
          <a:p>
            <a:pPr algn="ctr"/>
            <a:r>
              <a:rPr lang="es-MX" sz="2400" dirty="0" smtClean="0"/>
              <a:t>ACH COLOMBIA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0927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Sin embargo…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Como un jugador importante…	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270934" y="3429000"/>
            <a:ext cx="11595101" cy="1367506"/>
          </a:xfrm>
        </p:spPr>
        <p:txBody>
          <a:bodyPr/>
          <a:lstStyle/>
          <a:p>
            <a:pPr algn="ctr"/>
            <a:r>
              <a:rPr lang="es-MX" sz="6600" dirty="0" smtClean="0"/>
              <a:t>PASARELAS DE PAGO</a:t>
            </a:r>
            <a:endParaRPr lang="es-MX" sz="6600" dirty="0"/>
          </a:p>
        </p:txBody>
      </p:sp>
    </p:spTree>
    <p:extLst>
      <p:ext uri="{BB962C8B-B14F-4D97-AF65-F5344CB8AC3E}">
        <p14:creationId xmlns:p14="http://schemas.microsoft.com/office/powerpoint/2010/main" val="22416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Medios de Pago</a:t>
            </a:r>
            <a:endParaRPr lang="es-MX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Además de los mencionados anteriormente…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 smtClean="0"/>
              <a:t>Tarjetas de Crédito de Marca Privada.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 smtClean="0"/>
              <a:t>Pago contra Entrega.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 smtClean="0"/>
              <a:t>Pago en Punto de Venta (Corresponsales).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 smtClean="0"/>
              <a:t>Billeteras </a:t>
            </a:r>
            <a:r>
              <a:rPr lang="es-MX" dirty="0" err="1" smtClean="0"/>
              <a:t>Moviles</a:t>
            </a:r>
            <a:r>
              <a:rPr lang="es-MX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 smtClean="0"/>
              <a:t>Monedas Virtuales (Puntos).</a:t>
            </a:r>
          </a:p>
        </p:txBody>
      </p:sp>
      <p:sp>
        <p:nvSpPr>
          <p:cNvPr id="9" name="AutoShape 4" descr="Resultado de imagen para telefono celular antiguo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AutoShape 6" descr="Resultado de imagen para telefono celular antiguo"/>
          <p:cNvSpPr>
            <a:spLocks noChangeAspect="1" noChangeArrowheads="1"/>
          </p:cNvSpPr>
          <p:nvPr/>
        </p:nvSpPr>
        <p:spPr bwMode="auto">
          <a:xfrm>
            <a:off x="1644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Beneficios del Comercio Electrónico</a:t>
            </a:r>
            <a:endParaRPr lang="es-MX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Para el Comprador</a:t>
            </a:r>
            <a:endParaRPr lang="es-MX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>
          <a:xfrm>
            <a:off x="328384" y="2387371"/>
            <a:ext cx="11595101" cy="38134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Acceso a nuevos proveedores, productos </a:t>
            </a:r>
            <a:r>
              <a:rPr lang="es-MX" sz="2800" dirty="0" smtClean="0"/>
              <a:t>y servicios.</a:t>
            </a:r>
            <a:endParaRPr lang="es-MX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Facilidad, comodidad y oportunidad en el proceso de compra.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Reducción de tiempos en la cadena de suministro.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Reducción de costos.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Optimización de precios.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 smtClean="0"/>
              <a:t>Mejor comunicación </a:t>
            </a:r>
            <a:r>
              <a:rPr lang="es-MX" sz="2800" dirty="0"/>
              <a:t>con el proveedor.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Seguridad en el pago.</a:t>
            </a:r>
          </a:p>
        </p:txBody>
      </p:sp>
    </p:spTree>
    <p:extLst>
      <p:ext uri="{BB962C8B-B14F-4D97-AF65-F5344CB8AC3E}">
        <p14:creationId xmlns:p14="http://schemas.microsoft.com/office/powerpoint/2010/main" val="35219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mtClean="0"/>
              <a:t>Beneficios del Comercio Electrónico</a:t>
            </a:r>
            <a:endParaRPr lang="es-MX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mtClean="0"/>
              <a:t>Para el Vendedor</a:t>
            </a:r>
            <a:endParaRPr lang="es-MX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>
          <a:xfrm>
            <a:off x="328384" y="2387371"/>
            <a:ext cx="11595101" cy="38134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 smtClean="0"/>
              <a:t>Mejor comunicación, relación  y servicio a sus clientes.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 smtClean="0"/>
              <a:t>Suministro de información en tiempo real a sus clientes (precios, disponibilidad, estado de los pedidos, etc.).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 smtClean="0"/>
              <a:t>Incremento del número de clientes.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 smtClean="0"/>
              <a:t>Servicios centralizados de facturación, cartera y logística.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 smtClean="0"/>
              <a:t>Disminución de costos del proceso de venta.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 smtClean="0"/>
              <a:t>Información sobre el comportamiento del mercado.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3" name="AutoShape 2" descr="Resultado de imagen para vendedor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Algunas Cifras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4" y="1894113"/>
            <a:ext cx="11632080" cy="40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Algunas Cifras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590" y="2475281"/>
            <a:ext cx="5040000" cy="42638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626" y="1624014"/>
            <a:ext cx="5040000" cy="8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Algunas Cifras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32" y="2298253"/>
            <a:ext cx="9504000" cy="14062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32" y="3717478"/>
            <a:ext cx="9504000" cy="167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Algunas Cifras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498156"/>
            <a:ext cx="9504000" cy="14062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911251"/>
            <a:ext cx="9504000" cy="34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Algunas Cifras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000" y="2298253"/>
            <a:ext cx="9504000" cy="14062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00" y="3704505"/>
            <a:ext cx="9504000" cy="23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Que se entiende por Comercio Electrónico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LEY 527 DE 1999 – Ley de Comercio Electrónico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295726" y="2420029"/>
            <a:ext cx="11595101" cy="3813405"/>
          </a:xfrm>
        </p:spPr>
        <p:txBody>
          <a:bodyPr/>
          <a:lstStyle/>
          <a:p>
            <a:r>
              <a:rPr lang="es-CO" sz="2400" dirty="0" smtClean="0"/>
              <a:t>Art 2  Definiciones</a:t>
            </a:r>
          </a:p>
          <a:p>
            <a:pPr algn="just"/>
            <a:r>
              <a:rPr lang="es-CO" sz="2400" dirty="0" smtClean="0"/>
              <a:t>“Abarca las cuestiones suscitadas por toda relación de índole comercial, sea o no contractual, estructurada a partir de la utilización de uno o más mensajes de datos o de cualquier otro medio similar. Las relaciones de índole comercial comprenden, sin limitarse a ellas, las siguientes operaciones: toda operación comercial de suministro o intercambio de bienes o servicios; todo acuerdo de distribución; toda operación de representación o mandato comercial; todo tipo de operaciones financieras, bursátiles y de seguros; de construcción de obras; de consultoría; de ingeniería; de concesión de licencias; todo acuerdo de concesión o explotación de un servicio público; de empresa conjunta y otras formas de cooperación industrial o comercial; de transporte de mercancías o de pasajeros por vía aérea, marítima y férrea, o por carretera”.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145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Algunas Cifras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32" y="2298253"/>
            <a:ext cx="9504000" cy="14062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962" y="3704505"/>
            <a:ext cx="45434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Algunas Cifras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HOT SALE – 14 y 15 de Septiembre 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just"/>
            <a:r>
              <a:rPr lang="es-MX" dirty="0"/>
              <a:t>•Las redes procesadoras de pago, reportaron un crecimiento del 41% equivalente a un total de ventas de más de $380.000 millones de pesos colombianos</a:t>
            </a:r>
          </a:p>
          <a:p>
            <a:pPr algn="just"/>
            <a:r>
              <a:rPr lang="es-MX" dirty="0"/>
              <a:t>•Las transacciones registradas fueron 483.758, subieron 16</a:t>
            </a:r>
            <a:r>
              <a:rPr lang="es-MX" dirty="0" smtClean="0"/>
              <a:t>%. </a:t>
            </a:r>
            <a:endParaRPr lang="es-MX" dirty="0"/>
          </a:p>
          <a:p>
            <a:pPr algn="just"/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43" y="4890123"/>
            <a:ext cx="1502682" cy="16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Que se entiende por Comercio Electrónico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LEY </a:t>
            </a:r>
            <a:r>
              <a:rPr lang="es-CO" dirty="0" smtClean="0"/>
              <a:t>1480 </a:t>
            </a:r>
            <a:r>
              <a:rPr lang="es-CO" dirty="0"/>
              <a:t>DE </a:t>
            </a:r>
            <a:r>
              <a:rPr lang="es-CO" dirty="0" smtClean="0"/>
              <a:t>2011 – Estatuto del Consumidor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295726" y="2420029"/>
            <a:ext cx="11595101" cy="3813405"/>
          </a:xfrm>
        </p:spPr>
        <p:txBody>
          <a:bodyPr/>
          <a:lstStyle/>
          <a:p>
            <a:pPr algn="just"/>
            <a:r>
              <a:rPr lang="es-CO" sz="2800" dirty="0" smtClean="0"/>
              <a:t>Art 49</a:t>
            </a:r>
          </a:p>
          <a:p>
            <a:pPr algn="just"/>
            <a:r>
              <a:rPr lang="es-MX" sz="2800" dirty="0" smtClean="0"/>
              <a:t>“Se </a:t>
            </a:r>
            <a:r>
              <a:rPr lang="es-MX" sz="2800" dirty="0"/>
              <a:t>entenderá por </a:t>
            </a:r>
            <a:r>
              <a:rPr lang="es-MX" sz="2800" b="1" dirty="0"/>
              <a:t>comercio electrónico </a:t>
            </a:r>
            <a:r>
              <a:rPr lang="es-MX" sz="2800" dirty="0"/>
              <a:t>la realización de actos, negocios u operaciones mercantiles concertados a través del intercambio de mensajes de datos telemáticamente cursados entre proveedores y los consumidores para la comercialización de productos y </a:t>
            </a:r>
            <a:r>
              <a:rPr lang="es-MX" sz="2800" dirty="0" smtClean="0"/>
              <a:t>servicios”.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7083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Comercio Electrónico</a:t>
            </a:r>
            <a:endParaRPr lang="es-MX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Definición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0"/>
          </p:nvPr>
        </p:nvSpPr>
        <p:spPr>
          <a:xfrm>
            <a:off x="214081" y="2387371"/>
            <a:ext cx="11774721" cy="3813405"/>
          </a:xfrm>
        </p:spPr>
        <p:txBody>
          <a:bodyPr/>
          <a:lstStyle/>
          <a:p>
            <a:pPr algn="just"/>
            <a:r>
              <a:rPr lang="es-MX" sz="3600" dirty="0"/>
              <a:t>Organización para la Cooperación y el Desarrollo Económicos (</a:t>
            </a:r>
            <a:r>
              <a:rPr lang="es-MX" sz="3600" b="1" dirty="0"/>
              <a:t>OCDE</a:t>
            </a:r>
            <a:r>
              <a:rPr lang="es-MX" sz="3600" dirty="0" smtClean="0"/>
              <a:t>): </a:t>
            </a:r>
          </a:p>
          <a:p>
            <a:pPr algn="just"/>
            <a:r>
              <a:rPr lang="es-MX" sz="3600" dirty="0"/>
              <a:t>El </a:t>
            </a:r>
            <a:r>
              <a:rPr lang="es-MX" sz="3600" b="1" dirty="0"/>
              <a:t>comercio electrónico</a:t>
            </a:r>
            <a:r>
              <a:rPr lang="es-MX" sz="3600" dirty="0"/>
              <a:t> es definido </a:t>
            </a:r>
            <a:r>
              <a:rPr lang="es-MX" sz="3600" dirty="0" smtClean="0"/>
              <a:t>como </a:t>
            </a:r>
            <a:r>
              <a:rPr lang="es-MX" sz="3600" dirty="0"/>
              <a:t>el proceso de compra, venta o intercambio de bienes, servicios e información a través de las redes de </a:t>
            </a:r>
            <a:r>
              <a:rPr lang="es-MX" sz="3600" dirty="0" smtClean="0"/>
              <a:t>comunicación.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439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Comercio Electrónico</a:t>
            </a:r>
            <a:endParaRPr lang="es-MX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Participantes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3647390"/>
              </p:ext>
            </p:extLst>
          </p:nvPr>
        </p:nvGraphicFramePr>
        <p:xfrm>
          <a:off x="1640113" y="1374018"/>
          <a:ext cx="89244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2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6FEE2A-EBC1-47D4-9DE3-B8E66B4B6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3EF761-3AA8-481C-BFF0-246FBBD3D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DCAE81-D7A7-47A2-B0EF-7823EB4A2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C9C27B-A33D-4946-8A72-45B6B2757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833AF4-1B53-4CE3-8F34-F8E799808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95AB3A-AD0C-48A1-9DC1-B44E2B967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DB83F8-A719-4AB2-93C1-7D4378E84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CB943-34BB-4E41-A490-A9F8009AA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4A3904-088A-477F-A7F4-8278252B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98305E-E6C3-402D-8A48-CEAED825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B58590-7949-4FFE-B36E-562FC7E66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0BEA575-B2A9-4E07-A9AF-1AD0150DD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B8E3D4-F9B8-4C28-A9D3-F391ED97D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B830C5-141D-424F-8ACC-80C6A9963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5CCB7E-1B7D-44FC-BBB5-C97CD3926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7A112A-58D2-40F6-9828-693E7FC4B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7F7454-85AC-4032-8D36-40BFA5BFE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Matriz de e-Business</a:t>
            </a:r>
            <a:endParaRPr lang="es-MX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87435" y="1565275"/>
            <a:ext cx="1797050" cy="1104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67022" y="1565275"/>
            <a:ext cx="4502151" cy="11049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87435" y="2651125"/>
            <a:ext cx="1797050" cy="39544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7022" y="2651125"/>
            <a:ext cx="4502151" cy="3954463"/>
          </a:xfrm>
          <a:prstGeom prst="rect">
            <a:avLst/>
          </a:prstGeom>
          <a:solidFill>
            <a:srgbClr val="BDD7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90647" y="2865437"/>
            <a:ext cx="13176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GOBIERNO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82697" y="3221037"/>
            <a:ext cx="15128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Government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06585" y="3578225"/>
            <a:ext cx="3032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71860" y="2865437"/>
            <a:ext cx="60483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G2G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55922" y="3221037"/>
            <a:ext cx="16557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Coordinación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20997" y="3578225"/>
            <a:ext cx="16557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Información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19673" y="2865437"/>
            <a:ext cx="5873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G2B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7710" y="3221037"/>
            <a:ext cx="15303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Información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46610" y="3578225"/>
            <a:ext cx="1281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 Servicios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243660" y="2865437"/>
            <a:ext cx="5873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G2C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781698" y="3221037"/>
            <a:ext cx="15303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Información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870598" y="3578225"/>
            <a:ext cx="1281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 Servicios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208110" y="4291012"/>
            <a:ext cx="13176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EMPRESAS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14472" y="4646612"/>
            <a:ext cx="10683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Business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724047" y="5002212"/>
            <a:ext cx="2841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271860" y="4111625"/>
            <a:ext cx="5873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B2G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970235" y="4468812"/>
            <a:ext cx="122713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Tramites,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809897" y="4824412"/>
            <a:ext cx="15303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Impuestos e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827360" y="5181600"/>
            <a:ext cx="14589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Información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819673" y="4291012"/>
            <a:ext cx="5699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B2B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532335" y="4646612"/>
            <a:ext cx="965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Compras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243660" y="4291012"/>
            <a:ext cx="5699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B2C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922985" y="4646612"/>
            <a:ext cx="965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Compras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190647" y="5537200"/>
            <a:ext cx="12985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PERSONAS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225572" y="5892800"/>
            <a:ext cx="12461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Consumer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706585" y="6249987"/>
            <a:ext cx="2841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89322" y="5537200"/>
            <a:ext cx="5873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C2G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916260" y="5892800"/>
            <a:ext cx="13525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Tramites e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916260" y="6249987"/>
            <a:ext cx="1281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Impuestos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819673" y="5537200"/>
            <a:ext cx="5699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C2B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429148" y="5892800"/>
            <a:ext cx="13700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Relaciones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500585" y="6249987"/>
            <a:ext cx="11922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Laborales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243660" y="5537200"/>
            <a:ext cx="5699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C2C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954735" y="5892800"/>
            <a:ext cx="965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Compras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898797" y="1600200"/>
            <a:ext cx="13176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GOBIERNO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790847" y="1957387"/>
            <a:ext cx="15128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Government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414735" y="2312987"/>
            <a:ext cx="3032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446610" y="1600200"/>
            <a:ext cx="13176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EMPRESAS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552973" y="1957387"/>
            <a:ext cx="10683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Business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962548" y="2312987"/>
            <a:ext cx="2841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851548" y="1600200"/>
            <a:ext cx="12985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PERSONAS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888060" y="1957387"/>
            <a:ext cx="12461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Consumer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369073" y="2312987"/>
            <a:ext cx="2841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190647" y="1600200"/>
            <a:ext cx="13525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MATRIZ DE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208110" y="1957387"/>
            <a:ext cx="12985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NEGOCIOS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958872" y="2312987"/>
            <a:ext cx="17970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ELECTRÓNICOS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V="1">
            <a:off x="2887435" y="156527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887435" y="1547812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V="1">
            <a:off x="4667022" y="156527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667022" y="1547812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V="1">
            <a:off x="6303735" y="156527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303735" y="1547812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 flipV="1">
            <a:off x="7727723" y="156527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727723" y="1547812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904897" y="1547812"/>
            <a:ext cx="6264276" cy="34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 flipV="1">
            <a:off x="9151710" y="156527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9151710" y="1547812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6303735" y="1582737"/>
            <a:ext cx="0" cy="1050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6303735" y="1582737"/>
            <a:ext cx="17463" cy="1050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>
            <a:off x="7727723" y="1582737"/>
            <a:ext cx="0" cy="10509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7727723" y="1582737"/>
            <a:ext cx="17463" cy="1050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2904897" y="2633662"/>
            <a:ext cx="6264276" cy="36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>
            <a:off x="2904897" y="4076700"/>
            <a:ext cx="17446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2904897" y="4076700"/>
            <a:ext cx="1744663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4684485" y="4076700"/>
            <a:ext cx="4484688" cy="0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4684485" y="4076700"/>
            <a:ext cx="4484688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>
            <a:off x="2904897" y="5500687"/>
            <a:ext cx="174466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2904897" y="5500687"/>
            <a:ext cx="1744663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4668156" y="5500687"/>
            <a:ext cx="448468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684485" y="5500687"/>
            <a:ext cx="4484688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2869972" y="1547812"/>
            <a:ext cx="34925" cy="50577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2904897" y="6570662"/>
            <a:ext cx="1779588" cy="34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649560" y="1582737"/>
            <a:ext cx="34925" cy="5022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6303735" y="2670175"/>
            <a:ext cx="0" cy="39354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6303735" y="2670175"/>
            <a:ext cx="17463" cy="39354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7727723" y="2670175"/>
            <a:ext cx="17463" cy="39354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>
            <a:off x="4684485" y="6588125"/>
            <a:ext cx="448468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4684485" y="6588125"/>
            <a:ext cx="4484688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>
            <a:off x="2887435" y="6605587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2887435" y="6605587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7" name="Line 96"/>
          <p:cNvSpPr>
            <a:spLocks noChangeShapeType="1"/>
          </p:cNvSpPr>
          <p:nvPr/>
        </p:nvSpPr>
        <p:spPr bwMode="auto">
          <a:xfrm>
            <a:off x="4667022" y="6605587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4667022" y="6605587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>
            <a:off x="6303735" y="6605587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6303735" y="6605587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>
            <a:off x="7727723" y="6605587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7727723" y="6605587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9151710" y="6605587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9151710" y="6605587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>
            <a:off x="9169173" y="156527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9169173" y="1565275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>
            <a:off x="9169173" y="192087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9169173" y="1920875"/>
            <a:ext cx="17463" cy="190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>
            <a:off x="9169173" y="2278062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9169173" y="2278062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>
            <a:off x="9169173" y="265112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9169173" y="2651125"/>
            <a:ext cx="17463" cy="190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>
            <a:off x="9169173" y="407670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9169173" y="4076700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>
            <a:off x="9169173" y="5500687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9169173" y="5500687"/>
            <a:ext cx="17463" cy="190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>
            <a:off x="9169173" y="658812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9169173" y="6588125"/>
            <a:ext cx="17463" cy="174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Rectángulo 33"/>
          <p:cNvSpPr/>
          <p:nvPr/>
        </p:nvSpPr>
        <p:spPr>
          <a:xfrm>
            <a:off x="6303735" y="4077834"/>
            <a:ext cx="2880000" cy="252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0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Comercio </a:t>
            </a:r>
            <a:r>
              <a:rPr lang="es-MX" dirty="0" err="1" smtClean="0"/>
              <a:t>Eletrónico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Modalidades</a:t>
            </a:r>
            <a:endParaRPr lang="es-MX" dirty="0"/>
          </a:p>
        </p:txBody>
      </p:sp>
      <p:sp>
        <p:nvSpPr>
          <p:cNvPr id="5" name="Rectángulo redondeado 4"/>
          <p:cNvSpPr/>
          <p:nvPr/>
        </p:nvSpPr>
        <p:spPr>
          <a:xfrm>
            <a:off x="393700" y="2197351"/>
            <a:ext cx="2578100" cy="8817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B2C</a:t>
            </a:r>
          </a:p>
          <a:p>
            <a:pPr algn="ctr"/>
            <a:r>
              <a:rPr lang="es-MX" dirty="0" smtClean="0"/>
              <a:t>Business-to-</a:t>
            </a:r>
            <a:r>
              <a:rPr lang="es-MX" dirty="0" err="1" smtClean="0"/>
              <a:t>Consumer</a:t>
            </a: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393700" y="3431359"/>
            <a:ext cx="2578100" cy="88174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C2C</a:t>
            </a:r>
          </a:p>
          <a:p>
            <a:pPr algn="ctr"/>
            <a:r>
              <a:rPr lang="es-MX" dirty="0" err="1" smtClean="0"/>
              <a:t>Consumer</a:t>
            </a:r>
            <a:r>
              <a:rPr lang="es-MX" dirty="0" smtClean="0"/>
              <a:t>-to-</a:t>
            </a:r>
            <a:r>
              <a:rPr lang="es-MX" dirty="0" err="1" smtClean="0"/>
              <a:t>Consumer</a:t>
            </a:r>
            <a:endParaRPr lang="es-MX" dirty="0"/>
          </a:p>
        </p:txBody>
      </p:sp>
      <p:sp>
        <p:nvSpPr>
          <p:cNvPr id="7" name="Rectángulo redondeado 6"/>
          <p:cNvSpPr/>
          <p:nvPr/>
        </p:nvSpPr>
        <p:spPr>
          <a:xfrm>
            <a:off x="393700" y="4665367"/>
            <a:ext cx="2578100" cy="8817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B2B</a:t>
            </a:r>
          </a:p>
          <a:p>
            <a:pPr algn="ctr"/>
            <a:r>
              <a:rPr lang="es-MX" dirty="0" smtClean="0"/>
              <a:t>Business-to-Business</a:t>
            </a:r>
            <a:endParaRPr lang="es-MX" dirty="0"/>
          </a:p>
        </p:txBody>
      </p:sp>
      <p:sp>
        <p:nvSpPr>
          <p:cNvPr id="8" name="Rectángulo redondeado 7"/>
          <p:cNvSpPr/>
          <p:nvPr/>
        </p:nvSpPr>
        <p:spPr>
          <a:xfrm>
            <a:off x="393700" y="5899374"/>
            <a:ext cx="2578100" cy="8817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C2B</a:t>
            </a:r>
          </a:p>
          <a:p>
            <a:pPr algn="ctr"/>
            <a:r>
              <a:rPr lang="es-MX" dirty="0" err="1" smtClean="0"/>
              <a:t>Consumer</a:t>
            </a:r>
            <a:r>
              <a:rPr lang="es-MX" dirty="0" smtClean="0"/>
              <a:t>-to-Business</a:t>
            </a:r>
            <a:endParaRPr lang="es-MX" dirty="0"/>
          </a:p>
        </p:txBody>
      </p:sp>
      <p:sp>
        <p:nvSpPr>
          <p:cNvPr id="9" name="Rectángulo redondeado 8"/>
          <p:cNvSpPr/>
          <p:nvPr/>
        </p:nvSpPr>
        <p:spPr>
          <a:xfrm>
            <a:off x="3813129" y="2197350"/>
            <a:ext cx="8194221" cy="8817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Empresa vende al Cliente</a:t>
            </a:r>
            <a:endParaRPr lang="es-MX" sz="28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813128" y="3407164"/>
            <a:ext cx="8194221" cy="88174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Consumidor vende a otro Consumidor</a:t>
            </a:r>
            <a:endParaRPr lang="es-MX" sz="28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3813128" y="4665367"/>
            <a:ext cx="8194221" cy="8817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Empresa vende a otra Empresa</a:t>
            </a:r>
            <a:endParaRPr lang="es-MX" sz="28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813127" y="5829710"/>
            <a:ext cx="8194221" cy="8817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/>
              <a:t>Consumidor vende a Empresa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2057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Comercio Tradicional -  Medios de Pago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255" y="2669106"/>
            <a:ext cx="2364545" cy="2354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92" y="2649651"/>
            <a:ext cx="2143125" cy="2143125"/>
          </a:xfrm>
          <a:prstGeom prst="rect">
            <a:avLst/>
          </a:prstGeom>
        </p:spPr>
      </p:pic>
      <p:sp>
        <p:nvSpPr>
          <p:cNvPr id="7" name="AutoShape 4" descr="Resultado de imagen para efectivo icon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647" y="1340302"/>
            <a:ext cx="2143125" cy="21431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659" y="3275239"/>
            <a:ext cx="1943100" cy="1943100"/>
          </a:xfrm>
          <a:prstGeom prst="rect">
            <a:avLst/>
          </a:prstGeom>
        </p:spPr>
      </p:pic>
      <p:sp>
        <p:nvSpPr>
          <p:cNvPr id="10" name="AutoShape 6" descr="Resultado de imagen para tarjeta de credito icono png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722" y="5010150"/>
            <a:ext cx="2466975" cy="1847850"/>
          </a:xfrm>
          <a:prstGeom prst="rect">
            <a:avLst/>
          </a:prstGeom>
        </p:spPr>
      </p:pic>
      <p:sp>
        <p:nvSpPr>
          <p:cNvPr id="12" name="AutoShape 8" descr="Resultado de imagen para flecha icono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800" y="2669106"/>
            <a:ext cx="2143125" cy="2143125"/>
          </a:xfrm>
          <a:prstGeom prst="rect">
            <a:avLst/>
          </a:prstGeom>
        </p:spPr>
      </p:pic>
      <p:sp>
        <p:nvSpPr>
          <p:cNvPr id="15" name="AutoShape 10" descr="Resultado de imagen para banco icono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AutoShape 12" descr="Resultado de imagen para banco icono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21" y="2649651"/>
            <a:ext cx="2143125" cy="2143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0510" y="2649651"/>
            <a:ext cx="2143125" cy="2143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921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877" y="3780295"/>
            <a:ext cx="2693885" cy="8620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Comercio Electrónico – Medios de Pago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71" y="2505075"/>
            <a:ext cx="2364545" cy="2354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292" y="2649651"/>
            <a:ext cx="2143125" cy="2143125"/>
          </a:xfrm>
          <a:prstGeom prst="rect">
            <a:avLst/>
          </a:prstGeom>
        </p:spPr>
      </p:pic>
      <p:sp>
        <p:nvSpPr>
          <p:cNvPr id="7" name="AutoShape 4" descr="Resultado de imagen para efectivo icono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AutoShape 6" descr="Resultado de imagen para tarjeta de credito icono png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350" y="1581150"/>
            <a:ext cx="2466975" cy="1847850"/>
          </a:xfrm>
          <a:prstGeom prst="rect">
            <a:avLst/>
          </a:prstGeom>
        </p:spPr>
      </p:pic>
      <p:sp>
        <p:nvSpPr>
          <p:cNvPr id="12" name="AutoShape 8" descr="Resultado de imagen para flecha icono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AutoShape 10" descr="Resultado de imagen para banco icono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AutoShape 12" descr="Resultado de imagen para banco icono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1" y="2649651"/>
            <a:ext cx="2143125" cy="2143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0510" y="2649651"/>
            <a:ext cx="2143125" cy="2143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" name="AutoShape 2" descr="Resultado de imagen para transferencia bancaria icono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6178" y="5087265"/>
            <a:ext cx="1607379" cy="15091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800" y="26691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579</Words>
  <Application>Microsoft Office PowerPoint</Application>
  <PresentationFormat>Panorámica</PresentationFormat>
  <Paragraphs>127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1_Tema de Office</vt:lpstr>
      <vt:lpstr>Comercio Electrónico y Pasarelas de Pago</vt:lpstr>
      <vt:lpstr>Que se entiende por Comercio Electrónico</vt:lpstr>
      <vt:lpstr>Que se entiende por Comercio Electrónico</vt:lpstr>
      <vt:lpstr>Comercio Electrónico</vt:lpstr>
      <vt:lpstr>Comercio Electrónico</vt:lpstr>
      <vt:lpstr>Matriz de e-Business</vt:lpstr>
      <vt:lpstr>Comercio Eletrónico</vt:lpstr>
      <vt:lpstr>Comercio Tradicional -  Medios de Pago</vt:lpstr>
      <vt:lpstr>Comercio Electrónico – Medios de Pago</vt:lpstr>
      <vt:lpstr>Sin embargo…</vt:lpstr>
      <vt:lpstr>Medios de Pago</vt:lpstr>
      <vt:lpstr>Beneficios del Comercio Electrónico</vt:lpstr>
      <vt:lpstr>Beneficios del Comercio Electrónico</vt:lpstr>
      <vt:lpstr>Algunas Cifras</vt:lpstr>
      <vt:lpstr>Algunas Cifras</vt:lpstr>
      <vt:lpstr>Presentación de PowerPoint</vt:lpstr>
      <vt:lpstr>Algunas Cifras</vt:lpstr>
      <vt:lpstr>Algunas Cifras</vt:lpstr>
      <vt:lpstr>Algunas Cifras</vt:lpstr>
      <vt:lpstr>Algunas Cifras</vt:lpstr>
      <vt:lpstr>Algunas Cifras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Vega Villamil</dc:creator>
  <cp:lastModifiedBy>Usuario</cp:lastModifiedBy>
  <cp:revision>32</cp:revision>
  <dcterms:created xsi:type="dcterms:W3CDTF">2016-09-21T02:03:50Z</dcterms:created>
  <dcterms:modified xsi:type="dcterms:W3CDTF">2016-09-22T15:46:04Z</dcterms:modified>
</cp:coreProperties>
</file>