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69" r:id="rId4"/>
    <p:sldId id="270" r:id="rId5"/>
    <p:sldId id="271" r:id="rId6"/>
    <p:sldId id="276" r:id="rId7"/>
    <p:sldId id="277" r:id="rId8"/>
    <p:sldId id="272" r:id="rId9"/>
    <p:sldId id="279" r:id="rId10"/>
    <p:sldId id="273" r:id="rId11"/>
    <p:sldId id="278" r:id="rId12"/>
    <p:sldId id="265" r:id="rId13"/>
    <p:sldId id="280" r:id="rId14"/>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70D6C0-0E94-4327-AC6E-389A57829DDC}" type="datetimeFigureOut">
              <a:rPr lang="es-ES" smtClean="0"/>
              <a:t>09/10/2016</a:t>
            </a:fld>
            <a:endParaRPr lang="es-E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DF05D1-F215-4439-95E5-7684E18A0967}" type="slidenum">
              <a:rPr lang="es-ES" smtClean="0"/>
              <a:t>‹Nº›</a:t>
            </a:fld>
            <a:endParaRPr lang="es-ES"/>
          </a:p>
        </p:txBody>
      </p:sp>
    </p:spTree>
    <p:extLst>
      <p:ext uri="{BB962C8B-B14F-4D97-AF65-F5344CB8AC3E}">
        <p14:creationId xmlns:p14="http://schemas.microsoft.com/office/powerpoint/2010/main" val="17863518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11.xml"/><Relationship Id="rId7" Type="http://schemas.openxmlformats.org/officeDocument/2006/relationships/image" Target="../media/image6.jpeg"/><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image" Target="../media/image5.png"/><Relationship Id="rId5" Type="http://schemas.openxmlformats.org/officeDocument/2006/relationships/slideMaster" Target="../slideMasters/slideMaster1.xml"/><Relationship Id="rId4"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tags" Target="../tags/tag15.xml"/><Relationship Id="rId7"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tags" Target="../tags/tag16.xml"/><Relationship Id="rId9" Type="http://schemas.openxmlformats.org/officeDocument/2006/relationships/image" Target="../media/image6.jpeg"/></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tags" Target="../tags/tag21.xml"/><Relationship Id="rId7" Type="http://schemas.openxmlformats.org/officeDocument/2006/relationships/slideMaster" Target="../slideMasters/slideMaster1.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tags" Target="../tags/tag24.xml"/><Relationship Id="rId5" Type="http://schemas.openxmlformats.org/officeDocument/2006/relationships/tags" Target="../tags/tag23.xml"/><Relationship Id="rId4" Type="http://schemas.openxmlformats.org/officeDocument/2006/relationships/tags" Target="../tags/tag22.xml"/><Relationship Id="rId9" Type="http://schemas.openxmlformats.org/officeDocument/2006/relationships/image" Target="../media/image6.jpeg"/></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6.xml"/><Relationship Id="rId1" Type="http://schemas.openxmlformats.org/officeDocument/2006/relationships/tags" Target="../tags/tag25.xml"/><Relationship Id="rId5" Type="http://schemas.openxmlformats.org/officeDocument/2006/relationships/image" Target="../media/image6.jpeg"/><Relationship Id="rId4" Type="http://schemas.openxmlformats.org/officeDocument/2006/relationships/image" Target="../media/image5.png"/></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8.xml"/><Relationship Id="rId1" Type="http://schemas.openxmlformats.org/officeDocument/2006/relationships/tags" Target="../tags/tag27.xml"/><Relationship Id="rId5" Type="http://schemas.openxmlformats.org/officeDocument/2006/relationships/image" Target="../media/image6.jpeg"/><Relationship Id="rId4" Type="http://schemas.openxmlformats.org/officeDocument/2006/relationships/image" Target="../media/image5.png"/></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image" Target="../media/image6.jpeg"/><Relationship Id="rId4" Type="http://schemas.openxmlformats.org/officeDocument/2006/relationships/image" Target="../media/image5.png"/></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image" Target="../media/image6.jpeg"/><Relationship Id="rId4"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7.xml"/><Relationship Id="rId7" Type="http://schemas.openxmlformats.org/officeDocument/2006/relationships/image" Target="../media/image6.jpeg"/><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5.png"/><Relationship Id="rId5" Type="http://schemas.openxmlformats.org/officeDocument/2006/relationships/slideMaster" Target="../slideMasters/slideMaster1.xml"/><Relationship Id="rId4" Type="http://schemas.openxmlformats.org/officeDocument/2006/relationships/tags" Target="../tags/tag8.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Diseño personalizado">
    <p:spTree>
      <p:nvGrpSpPr>
        <p:cNvPr id="1" name=""/>
        <p:cNvGrpSpPr/>
        <p:nvPr/>
      </p:nvGrpSpPr>
      <p:grpSpPr>
        <a:xfrm>
          <a:off x="0" y="0"/>
          <a:ext cx="0" cy="0"/>
          <a:chOff x="0" y="0"/>
          <a:chExt cx="0" cy="0"/>
        </a:xfrm>
      </p:grpSpPr>
      <p:sp>
        <p:nvSpPr>
          <p:cNvPr id="5" name="Marcador de contenido 3"/>
          <p:cNvSpPr>
            <a:spLocks noGrp="1"/>
          </p:cNvSpPr>
          <p:nvPr>
            <p:ph sz="half" idx="17" hasCustomPrompt="1"/>
          </p:nvPr>
        </p:nvSpPr>
        <p:spPr>
          <a:xfrm>
            <a:off x="583262" y="3063655"/>
            <a:ext cx="4656446" cy="449230"/>
          </a:xfrm>
          <a:prstGeom prst="rect">
            <a:avLst/>
          </a:prstGeom>
        </p:spPr>
        <p:txBody>
          <a:bodyPr/>
          <a:lstStyle>
            <a:lvl1pPr marL="0" indent="0">
              <a:buNone/>
              <a:defRPr sz="2400" b="1" i="0">
                <a:solidFill>
                  <a:srgbClr val="678084"/>
                </a:solidFill>
                <a:latin typeface="Arial" panose="020B0604020202020204" pitchFamily="34" charset="0"/>
                <a:cs typeface="Arial" panose="020B0604020202020204" pitchFamily="34" charset="0"/>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dirty="0"/>
              <a:t>T</a:t>
            </a:r>
            <a:r>
              <a:rPr lang="es-ES" dirty="0"/>
              <a:t>í</a:t>
            </a:r>
            <a:r>
              <a:rPr lang="es-ES_tradnl" dirty="0" err="1"/>
              <a:t>tulo</a:t>
            </a:r>
            <a:r>
              <a:rPr lang="es-ES_tradnl" dirty="0"/>
              <a:t> de la presentación</a:t>
            </a:r>
            <a:endParaRPr lang="es-ES" dirty="0"/>
          </a:p>
        </p:txBody>
      </p:sp>
      <p:sp>
        <p:nvSpPr>
          <p:cNvPr id="6" name="Marcador de contenido 3"/>
          <p:cNvSpPr>
            <a:spLocks noGrp="1"/>
          </p:cNvSpPr>
          <p:nvPr>
            <p:ph sz="half" idx="14" hasCustomPrompt="1"/>
          </p:nvPr>
        </p:nvSpPr>
        <p:spPr>
          <a:xfrm>
            <a:off x="583262" y="3512885"/>
            <a:ext cx="4656446" cy="449230"/>
          </a:xfrm>
          <a:prstGeom prst="rect">
            <a:avLst/>
          </a:prstGeom>
        </p:spPr>
        <p:txBody>
          <a:bodyPr/>
          <a:lstStyle>
            <a:lvl1pPr marL="0" indent="0">
              <a:buNone/>
              <a:defRPr sz="1400" b="1" i="0" baseline="0">
                <a:solidFill>
                  <a:srgbClr val="E78400"/>
                </a:solidFill>
                <a:latin typeface="Arial" panose="020B0604020202020204" pitchFamily="34" charset="0"/>
                <a:cs typeface="Arial" panose="020B0604020202020204" pitchFamily="34" charset="0"/>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CO" dirty="0"/>
              <a:t>Lugar de la presentación, Mes de Año</a:t>
            </a:r>
            <a:endParaRPr lang="es-ES" dirty="0"/>
          </a:p>
        </p:txBody>
      </p:sp>
      <p:pic>
        <p:nvPicPr>
          <p:cNvPr id="7" name="Picture 199" descr="VIGILADO2"/>
          <p:cNvPicPr>
            <a:picLocks noChangeAspect="1" noChangeArrowheads="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89337" y="6510313"/>
            <a:ext cx="1917005"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01"/>
          <p:cNvPicPr>
            <a:picLocks noChangeAspect="1" noChangeArrowheads="1"/>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t="6338"/>
          <a:stretch/>
        </p:blipFill>
        <p:spPr bwMode="auto">
          <a:xfrm>
            <a:off x="381678" y="6492313"/>
            <a:ext cx="1533612" cy="2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Imagen 2" descr="birppt-01.jpg"/>
          <p:cNvPicPr>
            <a:picLocks noChangeAspect="1"/>
          </p:cNvPicPr>
          <p:nvPr userDrawn="1"/>
        </p:nvPicPr>
        <p:blipFill rotWithShape="1">
          <a:blip r:embed="rId4" cstate="email">
            <a:clrChange>
              <a:clrFrom>
                <a:srgbClr val="FFFFFF"/>
              </a:clrFrom>
              <a:clrTo>
                <a:srgbClr val="FFFFFF">
                  <a:alpha val="0"/>
                </a:srgbClr>
              </a:clrTo>
            </a:clrChange>
            <a:extLst>
              <a:ext uri="{28A0092B-C50C-407E-A947-70E740481C1C}">
                <a14:useLocalDpi xmlns:a14="http://schemas.microsoft.com/office/drawing/2010/main"/>
              </a:ext>
            </a:extLst>
          </a:blip>
          <a:srcRect l="61127" t="50000"/>
          <a:stretch/>
        </p:blipFill>
        <p:spPr>
          <a:xfrm>
            <a:off x="5589494" y="3457069"/>
            <a:ext cx="3554506" cy="3428315"/>
          </a:xfrm>
          <a:prstGeom prst="rect">
            <a:avLst/>
          </a:prstGeom>
        </p:spPr>
      </p:pic>
      <p:pic>
        <p:nvPicPr>
          <p:cNvPr id="1026" name="Picture 2" descr="C:\Users\stautiva\Desktop\Stautiva\MANUAL DE MARCA\LOGO\Logo Credicorp Capital Horizontal Color.jpg"/>
          <p:cNvPicPr>
            <a:picLocks noChangeAspect="1" noChangeArrowheads="1"/>
          </p:cNvPicPr>
          <p:nvPr userDrawn="1"/>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68259" y="428921"/>
            <a:ext cx="3931733" cy="6958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3405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dio 2x2 (Sin relleno)">
    <p:spTree>
      <p:nvGrpSpPr>
        <p:cNvPr id="1" name=""/>
        <p:cNvGrpSpPr/>
        <p:nvPr/>
      </p:nvGrpSpPr>
      <p:grpSpPr>
        <a:xfrm>
          <a:off x="0" y="0"/>
          <a:ext cx="0" cy="0"/>
          <a:chOff x="0" y="0"/>
          <a:chExt cx="0" cy="0"/>
        </a:xfrm>
      </p:grpSpPr>
      <p:sp>
        <p:nvSpPr>
          <p:cNvPr id="19" name="Marcador de texto 3"/>
          <p:cNvSpPr>
            <a:spLocks noGrp="1"/>
          </p:cNvSpPr>
          <p:nvPr>
            <p:ph type="body" sz="quarter" idx="46"/>
          </p:nvPr>
        </p:nvSpPr>
        <p:spPr>
          <a:xfrm>
            <a:off x="292100" y="4138618"/>
            <a:ext cx="4230000" cy="2268000"/>
          </a:xfrm>
          <a:prstGeom prst="rect">
            <a:avLst/>
          </a:prstGeom>
          <a:noFill/>
        </p:spPr>
        <p:txBody>
          <a:bodyPr/>
          <a:lstStyle>
            <a:lvl1pPr marL="228600" indent="-228600">
              <a:buClr>
                <a:srgbClr val="678084"/>
              </a:buClr>
              <a:buFont typeface="Wingdings" panose="05000000000000000000" pitchFamily="2" charset="2"/>
              <a:buChar char="§"/>
              <a:defRPr lang="es-ES" sz="1200" dirty="0" smtClean="0">
                <a:latin typeface="Arial" panose="020B0604020202020204" pitchFamily="34" charset="0"/>
                <a:cs typeface="Arial" panose="020B0604020202020204" pitchFamily="34" charset="0"/>
              </a:defRPr>
            </a:lvl1pPr>
            <a:lvl2pPr marL="685800" indent="-228600">
              <a:buClr>
                <a:srgbClr val="678084"/>
              </a:buClr>
              <a:buFont typeface="Wingdings" panose="05000000000000000000" pitchFamily="2" charset="2"/>
              <a:buChar char="§"/>
              <a:defRPr lang="es-ES" sz="1100" dirty="0" smtClean="0">
                <a:latin typeface="Arial" panose="020B0604020202020204" pitchFamily="34" charset="0"/>
                <a:cs typeface="Arial" panose="020B0604020202020204" pitchFamily="34" charset="0"/>
              </a:defRPr>
            </a:lvl2pPr>
            <a:lvl3pPr marL="1143000" indent="-228600">
              <a:buClr>
                <a:srgbClr val="678084"/>
              </a:buClr>
              <a:buFont typeface="Wingdings" panose="05000000000000000000" pitchFamily="2" charset="2"/>
              <a:buChar char="§"/>
              <a:defRPr lang="es-ES" sz="1050" dirty="0" smtClean="0">
                <a:latin typeface="Arial" panose="020B0604020202020204" pitchFamily="34" charset="0"/>
                <a:cs typeface="Arial" panose="020B0604020202020204" pitchFamily="34" charset="0"/>
              </a:defRPr>
            </a:lvl3pPr>
            <a:lvl4pPr marL="1600200" indent="-228600">
              <a:buClr>
                <a:srgbClr val="678084"/>
              </a:buClr>
              <a:buFont typeface="Wingdings" panose="05000000000000000000" pitchFamily="2" charset="2"/>
              <a:buChar char="§"/>
              <a:defRPr lang="es-ES" sz="1000" dirty="0" smtClean="0">
                <a:latin typeface="Arial" panose="020B0604020202020204" pitchFamily="34" charset="0"/>
                <a:cs typeface="Arial" panose="020B0604020202020204" pitchFamily="34" charset="0"/>
              </a:defRPr>
            </a:lvl4pPr>
            <a:lvl5pPr marL="2057400" indent="-228600">
              <a:buClr>
                <a:srgbClr val="678084"/>
              </a:buClr>
              <a:buFont typeface="Wingdings" panose="05000000000000000000" pitchFamily="2" charset="2"/>
              <a:buChar char="§"/>
              <a:defRPr lang="es-CO" sz="1000" dirty="0">
                <a:latin typeface="Arial" panose="020B0604020202020204" pitchFamily="34" charset="0"/>
                <a:cs typeface="Arial" panose="020B0604020202020204" pitchFamily="34" charset="0"/>
              </a:defRPr>
            </a:lvl5pPr>
          </a:lstStyle>
          <a:p>
            <a:pPr lvl="0">
              <a:buClr>
                <a:srgbClr val="587B7C"/>
              </a:buClr>
              <a:buFont typeface="Wingdings" panose="05000000000000000000" pitchFamily="2" charset="2"/>
              <a:buChar char="§"/>
            </a:pPr>
            <a:r>
              <a:rPr lang="es-ES"/>
              <a:t>Haga clic para modificar el estilo de texto del patrón</a:t>
            </a:r>
          </a:p>
          <a:p>
            <a:pPr lvl="1">
              <a:buClr>
                <a:srgbClr val="587B7C"/>
              </a:buClr>
              <a:buFont typeface="Wingdings" panose="05000000000000000000" pitchFamily="2" charset="2"/>
              <a:buChar char="§"/>
            </a:pPr>
            <a:r>
              <a:rPr lang="es-ES"/>
              <a:t>Segundo nivel</a:t>
            </a:r>
          </a:p>
          <a:p>
            <a:pPr lvl="2">
              <a:buClr>
                <a:srgbClr val="587B7C"/>
              </a:buClr>
              <a:buFont typeface="Wingdings" panose="05000000000000000000" pitchFamily="2" charset="2"/>
              <a:buChar char="§"/>
            </a:pPr>
            <a:r>
              <a:rPr lang="es-ES"/>
              <a:t>Tercer nivel</a:t>
            </a:r>
          </a:p>
          <a:p>
            <a:pPr lvl="3">
              <a:buClr>
                <a:srgbClr val="587B7C"/>
              </a:buClr>
              <a:buFont typeface="Wingdings" panose="05000000000000000000" pitchFamily="2" charset="2"/>
              <a:buChar char="§"/>
            </a:pPr>
            <a:r>
              <a:rPr lang="es-ES"/>
              <a:t>Cuarto nivel</a:t>
            </a:r>
          </a:p>
          <a:p>
            <a:pPr lvl="4">
              <a:buClr>
                <a:srgbClr val="587B7C"/>
              </a:buClr>
              <a:buFont typeface="Wingdings" panose="05000000000000000000" pitchFamily="2" charset="2"/>
              <a:buChar char="§"/>
            </a:pPr>
            <a:r>
              <a:rPr lang="es-ES"/>
              <a:t>Quinto nivel</a:t>
            </a:r>
            <a:endParaRPr lang="es-CO" dirty="0"/>
          </a:p>
        </p:txBody>
      </p:sp>
      <p:pic>
        <p:nvPicPr>
          <p:cNvPr id="2" name="Imagen 1" descr="birppt-17.png"/>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150276" y="-459135"/>
            <a:ext cx="1420273" cy="1749435"/>
          </a:xfrm>
          <a:prstGeom prst="rect">
            <a:avLst/>
          </a:prstGeom>
        </p:spPr>
      </p:pic>
      <p:sp>
        <p:nvSpPr>
          <p:cNvPr id="14" name="2 Marcador de contenido"/>
          <p:cNvSpPr>
            <a:spLocks noGrp="1"/>
          </p:cNvSpPr>
          <p:nvPr>
            <p:ph sz="quarter" idx="15" hasCustomPrompt="1"/>
            <p:custDataLst>
              <p:tags r:id="rId1"/>
            </p:custDataLst>
          </p:nvPr>
        </p:nvSpPr>
        <p:spPr>
          <a:xfrm>
            <a:off x="281981" y="1138222"/>
            <a:ext cx="4230000" cy="252000"/>
          </a:xfrm>
          <a:prstGeom prst="rect">
            <a:avLst/>
          </a:prstGeom>
          <a:solidFill>
            <a:srgbClr val="587B7C"/>
          </a:solidFill>
        </p:spPr>
        <p:txBody>
          <a:bodyPr/>
          <a:lstStyle>
            <a:lvl1pPr marL="228600" indent="-228600" algn="ctr">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cxnSp>
        <p:nvCxnSpPr>
          <p:cNvPr id="5" name="Conector recto 4"/>
          <p:cNvCxnSpPr/>
          <p:nvPr/>
        </p:nvCxnSpPr>
        <p:spPr>
          <a:xfrm>
            <a:off x="0" y="1014165"/>
            <a:ext cx="9144000" cy="0"/>
          </a:xfrm>
          <a:prstGeom prst="line">
            <a:avLst/>
          </a:prstGeom>
          <a:ln w="12700">
            <a:solidFill>
              <a:srgbClr val="D75B27"/>
            </a:solidFill>
          </a:ln>
        </p:spPr>
        <p:style>
          <a:lnRef idx="2">
            <a:schemeClr val="accent1"/>
          </a:lnRef>
          <a:fillRef idx="0">
            <a:schemeClr val="accent1"/>
          </a:fillRef>
          <a:effectRef idx="1">
            <a:schemeClr val="accent1"/>
          </a:effectRef>
          <a:fontRef idx="minor">
            <a:schemeClr val="tx1"/>
          </a:fontRef>
        </p:style>
      </p:cxnSp>
      <p:sp>
        <p:nvSpPr>
          <p:cNvPr id="24" name="Título 3"/>
          <p:cNvSpPr>
            <a:spLocks noGrp="1"/>
          </p:cNvSpPr>
          <p:nvPr>
            <p:ph type="title" hasCustomPrompt="1"/>
          </p:nvPr>
        </p:nvSpPr>
        <p:spPr>
          <a:xfrm>
            <a:off x="1588" y="285751"/>
            <a:ext cx="9126000" cy="406946"/>
          </a:xfrm>
          <a:prstGeom prst="rect">
            <a:avLst/>
          </a:prstGeom>
        </p:spPr>
        <p:txBody>
          <a:bodyPr anchor="ctr"/>
          <a:lstStyle>
            <a:lvl1pPr marL="179388" indent="0" algn="l">
              <a:defRPr lang="es-CO" sz="2400" b="1" kern="1200" baseline="0" dirty="0">
                <a:solidFill>
                  <a:srgbClr val="E78400"/>
                </a:solidFill>
                <a:latin typeface="Arial" panose="020B0604020202020204" pitchFamily="34" charset="0"/>
                <a:ea typeface="+mj-ea"/>
                <a:cs typeface="Arial" panose="020B0604020202020204" pitchFamily="34" charset="0"/>
              </a:defRPr>
            </a:lvl1pPr>
          </a:lstStyle>
          <a:p>
            <a:r>
              <a:rPr lang="es-CO" dirty="0"/>
              <a:t>Capítulo de la Presentación</a:t>
            </a:r>
          </a:p>
        </p:txBody>
      </p:sp>
      <p:sp>
        <p:nvSpPr>
          <p:cNvPr id="25" name="Marcador de texto 4"/>
          <p:cNvSpPr>
            <a:spLocks noGrp="1"/>
          </p:cNvSpPr>
          <p:nvPr>
            <p:ph type="body" sz="quarter" idx="30" hasCustomPrompt="1"/>
          </p:nvPr>
        </p:nvSpPr>
        <p:spPr>
          <a:xfrm>
            <a:off x="1588" y="711746"/>
            <a:ext cx="9126000" cy="288255"/>
          </a:xfrm>
          <a:prstGeom prst="rect">
            <a:avLst/>
          </a:prstGeom>
        </p:spPr>
        <p:txBody>
          <a:bodyPr/>
          <a:lstStyle>
            <a:lvl1pPr marL="179388" indent="0" algn="l">
              <a:buNone/>
              <a:defRPr sz="1500" b="1" baseline="0">
                <a:solidFill>
                  <a:srgbClr val="78756E"/>
                </a:solidFill>
                <a:latin typeface="Arial" panose="020B0604020202020204" pitchFamily="34" charset="0"/>
                <a:cs typeface="Arial" panose="020B0604020202020204" pitchFamily="34" charset="0"/>
              </a:defRPr>
            </a:lvl1pPr>
          </a:lstStyle>
          <a:p>
            <a:r>
              <a:rPr lang="es-CO" dirty="0"/>
              <a:t>Información específica acerca de esta diapositiva</a:t>
            </a:r>
          </a:p>
        </p:txBody>
      </p:sp>
      <p:sp>
        <p:nvSpPr>
          <p:cNvPr id="28" name="2 Marcador de contenido"/>
          <p:cNvSpPr>
            <a:spLocks noGrp="1"/>
          </p:cNvSpPr>
          <p:nvPr>
            <p:ph sz="quarter" idx="31" hasCustomPrompt="1"/>
            <p:custDataLst>
              <p:tags r:id="rId2"/>
            </p:custDataLst>
          </p:nvPr>
        </p:nvSpPr>
        <p:spPr>
          <a:xfrm>
            <a:off x="4626770" y="1138222"/>
            <a:ext cx="4230000" cy="252000"/>
          </a:xfrm>
          <a:prstGeom prst="rect">
            <a:avLst/>
          </a:prstGeom>
          <a:solidFill>
            <a:srgbClr val="587B7C"/>
          </a:solidFill>
        </p:spPr>
        <p:txBody>
          <a:bodyPr/>
          <a:lstStyle>
            <a:lvl1pPr marL="228600" indent="-228600" algn="ctr">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sp>
        <p:nvSpPr>
          <p:cNvPr id="29" name="2 Marcador de contenido"/>
          <p:cNvSpPr>
            <a:spLocks noGrp="1"/>
          </p:cNvSpPr>
          <p:nvPr>
            <p:ph sz="quarter" idx="32" hasCustomPrompt="1"/>
            <p:custDataLst>
              <p:tags r:id="rId3"/>
            </p:custDataLst>
          </p:nvPr>
        </p:nvSpPr>
        <p:spPr>
          <a:xfrm>
            <a:off x="281981" y="3832967"/>
            <a:ext cx="4230000" cy="252000"/>
          </a:xfrm>
          <a:prstGeom prst="rect">
            <a:avLst/>
          </a:prstGeom>
          <a:solidFill>
            <a:srgbClr val="587B7C"/>
          </a:solidFill>
        </p:spPr>
        <p:txBody>
          <a:bodyPr/>
          <a:lstStyle>
            <a:lvl1pPr marL="228600" indent="-228600" algn="ctr">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sp>
        <p:nvSpPr>
          <p:cNvPr id="30" name="2 Marcador de contenido"/>
          <p:cNvSpPr>
            <a:spLocks noGrp="1"/>
          </p:cNvSpPr>
          <p:nvPr>
            <p:ph sz="quarter" idx="33" hasCustomPrompt="1"/>
            <p:custDataLst>
              <p:tags r:id="rId4"/>
            </p:custDataLst>
          </p:nvPr>
        </p:nvSpPr>
        <p:spPr>
          <a:xfrm>
            <a:off x="4626770" y="3832967"/>
            <a:ext cx="4230000" cy="252000"/>
          </a:xfrm>
          <a:prstGeom prst="rect">
            <a:avLst/>
          </a:prstGeom>
          <a:solidFill>
            <a:srgbClr val="587B7C"/>
          </a:solidFill>
        </p:spPr>
        <p:txBody>
          <a:bodyPr/>
          <a:lstStyle>
            <a:lvl1pPr marL="228600" indent="-228600" algn="ctr">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sp>
        <p:nvSpPr>
          <p:cNvPr id="17" name="Marcador de texto 3"/>
          <p:cNvSpPr>
            <a:spLocks noGrp="1"/>
          </p:cNvSpPr>
          <p:nvPr>
            <p:ph type="body" sz="quarter" idx="44"/>
          </p:nvPr>
        </p:nvSpPr>
        <p:spPr>
          <a:xfrm>
            <a:off x="292100" y="1449374"/>
            <a:ext cx="4230000" cy="2268000"/>
          </a:xfrm>
          <a:prstGeom prst="rect">
            <a:avLst/>
          </a:prstGeom>
          <a:noFill/>
        </p:spPr>
        <p:txBody>
          <a:bodyPr/>
          <a:lstStyle>
            <a:lvl1pPr marL="228600" indent="-228600">
              <a:buClr>
                <a:srgbClr val="678084"/>
              </a:buClr>
              <a:buFont typeface="Wingdings" panose="05000000000000000000" pitchFamily="2" charset="2"/>
              <a:buChar char="§"/>
              <a:defRPr lang="es-ES" sz="1200" dirty="0" smtClean="0">
                <a:latin typeface="Arial" panose="020B0604020202020204" pitchFamily="34" charset="0"/>
                <a:cs typeface="Arial" panose="020B0604020202020204" pitchFamily="34" charset="0"/>
              </a:defRPr>
            </a:lvl1pPr>
            <a:lvl2pPr marL="685800" indent="-228600">
              <a:buClr>
                <a:srgbClr val="678084"/>
              </a:buClr>
              <a:buFont typeface="Wingdings" panose="05000000000000000000" pitchFamily="2" charset="2"/>
              <a:buChar char="§"/>
              <a:defRPr lang="es-ES" sz="1100" dirty="0" smtClean="0">
                <a:latin typeface="Arial" panose="020B0604020202020204" pitchFamily="34" charset="0"/>
                <a:cs typeface="Arial" panose="020B0604020202020204" pitchFamily="34" charset="0"/>
              </a:defRPr>
            </a:lvl2pPr>
            <a:lvl3pPr marL="1143000" indent="-228600">
              <a:buClr>
                <a:srgbClr val="678084"/>
              </a:buClr>
              <a:buFont typeface="Wingdings" panose="05000000000000000000" pitchFamily="2" charset="2"/>
              <a:buChar char="§"/>
              <a:defRPr lang="es-ES" sz="1050" dirty="0" smtClean="0">
                <a:latin typeface="Arial" panose="020B0604020202020204" pitchFamily="34" charset="0"/>
                <a:cs typeface="Arial" panose="020B0604020202020204" pitchFamily="34" charset="0"/>
              </a:defRPr>
            </a:lvl3pPr>
            <a:lvl4pPr marL="1600200" indent="-228600">
              <a:buClr>
                <a:srgbClr val="678084"/>
              </a:buClr>
              <a:buFont typeface="Wingdings" panose="05000000000000000000" pitchFamily="2" charset="2"/>
              <a:buChar char="§"/>
              <a:defRPr lang="es-ES" sz="1000" dirty="0" smtClean="0">
                <a:latin typeface="Arial" panose="020B0604020202020204" pitchFamily="34" charset="0"/>
                <a:cs typeface="Arial" panose="020B0604020202020204" pitchFamily="34" charset="0"/>
              </a:defRPr>
            </a:lvl4pPr>
            <a:lvl5pPr marL="2057400" indent="-228600">
              <a:buClr>
                <a:srgbClr val="678084"/>
              </a:buClr>
              <a:buFont typeface="Wingdings" panose="05000000000000000000" pitchFamily="2" charset="2"/>
              <a:buChar char="§"/>
              <a:defRPr lang="es-CO" sz="1000" dirty="0">
                <a:latin typeface="Arial" panose="020B0604020202020204" pitchFamily="34" charset="0"/>
                <a:cs typeface="Arial" panose="020B0604020202020204" pitchFamily="34" charset="0"/>
              </a:defRPr>
            </a:lvl5pPr>
          </a:lstStyle>
          <a:p>
            <a:pPr lvl="0">
              <a:buClr>
                <a:srgbClr val="587B7C"/>
              </a:buClr>
              <a:buFont typeface="Wingdings" panose="05000000000000000000" pitchFamily="2" charset="2"/>
              <a:buChar char="§"/>
            </a:pPr>
            <a:r>
              <a:rPr lang="es-ES"/>
              <a:t>Haga clic para modificar el estilo de texto del patrón</a:t>
            </a:r>
          </a:p>
          <a:p>
            <a:pPr lvl="1">
              <a:buClr>
                <a:srgbClr val="587B7C"/>
              </a:buClr>
              <a:buFont typeface="Wingdings" panose="05000000000000000000" pitchFamily="2" charset="2"/>
              <a:buChar char="§"/>
            </a:pPr>
            <a:r>
              <a:rPr lang="es-ES"/>
              <a:t>Segundo nivel</a:t>
            </a:r>
          </a:p>
          <a:p>
            <a:pPr lvl="2">
              <a:buClr>
                <a:srgbClr val="587B7C"/>
              </a:buClr>
              <a:buFont typeface="Wingdings" panose="05000000000000000000" pitchFamily="2" charset="2"/>
              <a:buChar char="§"/>
            </a:pPr>
            <a:r>
              <a:rPr lang="es-ES"/>
              <a:t>Tercer nivel</a:t>
            </a:r>
          </a:p>
          <a:p>
            <a:pPr lvl="3">
              <a:buClr>
                <a:srgbClr val="587B7C"/>
              </a:buClr>
              <a:buFont typeface="Wingdings" panose="05000000000000000000" pitchFamily="2" charset="2"/>
              <a:buChar char="§"/>
            </a:pPr>
            <a:r>
              <a:rPr lang="es-ES"/>
              <a:t>Cuarto nivel</a:t>
            </a:r>
          </a:p>
          <a:p>
            <a:pPr lvl="4">
              <a:buClr>
                <a:srgbClr val="587B7C"/>
              </a:buClr>
              <a:buFont typeface="Wingdings" panose="05000000000000000000" pitchFamily="2" charset="2"/>
              <a:buChar char="§"/>
            </a:pPr>
            <a:r>
              <a:rPr lang="es-ES"/>
              <a:t>Quinto nivel</a:t>
            </a:r>
            <a:endParaRPr lang="es-CO" dirty="0"/>
          </a:p>
        </p:txBody>
      </p:sp>
      <p:sp>
        <p:nvSpPr>
          <p:cNvPr id="18" name="Marcador de texto 3"/>
          <p:cNvSpPr>
            <a:spLocks noGrp="1"/>
          </p:cNvSpPr>
          <p:nvPr>
            <p:ph type="body" sz="quarter" idx="45"/>
          </p:nvPr>
        </p:nvSpPr>
        <p:spPr>
          <a:xfrm>
            <a:off x="4626770" y="1449374"/>
            <a:ext cx="4230000" cy="2268000"/>
          </a:xfrm>
          <a:prstGeom prst="rect">
            <a:avLst/>
          </a:prstGeom>
          <a:noFill/>
        </p:spPr>
        <p:txBody>
          <a:bodyPr/>
          <a:lstStyle>
            <a:lvl1pPr marL="228600" indent="-228600">
              <a:buClr>
                <a:srgbClr val="678084"/>
              </a:buClr>
              <a:buFont typeface="Wingdings" panose="05000000000000000000" pitchFamily="2" charset="2"/>
              <a:buChar char="§"/>
              <a:defRPr lang="es-ES" sz="1200" dirty="0" smtClean="0">
                <a:latin typeface="Arial" panose="020B0604020202020204" pitchFamily="34" charset="0"/>
                <a:cs typeface="Arial" panose="020B0604020202020204" pitchFamily="34" charset="0"/>
              </a:defRPr>
            </a:lvl1pPr>
            <a:lvl2pPr marL="685800" indent="-228600">
              <a:buClr>
                <a:srgbClr val="678084"/>
              </a:buClr>
              <a:buFont typeface="Wingdings" panose="05000000000000000000" pitchFamily="2" charset="2"/>
              <a:buChar char="§"/>
              <a:defRPr lang="es-ES" sz="1100" dirty="0" smtClean="0">
                <a:latin typeface="Arial" panose="020B0604020202020204" pitchFamily="34" charset="0"/>
                <a:cs typeface="Arial" panose="020B0604020202020204" pitchFamily="34" charset="0"/>
              </a:defRPr>
            </a:lvl2pPr>
            <a:lvl3pPr marL="1143000" indent="-228600">
              <a:buClr>
                <a:srgbClr val="678084"/>
              </a:buClr>
              <a:buFont typeface="Wingdings" panose="05000000000000000000" pitchFamily="2" charset="2"/>
              <a:buChar char="§"/>
              <a:defRPr lang="es-ES" sz="1050" dirty="0" smtClean="0">
                <a:latin typeface="Arial" panose="020B0604020202020204" pitchFamily="34" charset="0"/>
                <a:cs typeface="Arial" panose="020B0604020202020204" pitchFamily="34" charset="0"/>
              </a:defRPr>
            </a:lvl3pPr>
            <a:lvl4pPr marL="1600200" indent="-228600">
              <a:buClr>
                <a:srgbClr val="678084"/>
              </a:buClr>
              <a:buFont typeface="Wingdings" panose="05000000000000000000" pitchFamily="2" charset="2"/>
              <a:buChar char="§"/>
              <a:defRPr lang="es-ES" sz="1000" dirty="0" smtClean="0">
                <a:latin typeface="Arial" panose="020B0604020202020204" pitchFamily="34" charset="0"/>
                <a:cs typeface="Arial" panose="020B0604020202020204" pitchFamily="34" charset="0"/>
              </a:defRPr>
            </a:lvl4pPr>
            <a:lvl5pPr marL="2057400" indent="-228600">
              <a:buClr>
                <a:srgbClr val="678084"/>
              </a:buClr>
              <a:buFont typeface="Wingdings" panose="05000000000000000000" pitchFamily="2" charset="2"/>
              <a:buChar char="§"/>
              <a:defRPr lang="es-CO" sz="1000" dirty="0">
                <a:latin typeface="Arial" panose="020B0604020202020204" pitchFamily="34" charset="0"/>
                <a:cs typeface="Arial" panose="020B0604020202020204" pitchFamily="34" charset="0"/>
              </a:defRPr>
            </a:lvl5pPr>
          </a:lstStyle>
          <a:p>
            <a:pPr lvl="0">
              <a:buClr>
                <a:srgbClr val="587B7C"/>
              </a:buClr>
              <a:buFont typeface="Wingdings" panose="05000000000000000000" pitchFamily="2" charset="2"/>
              <a:buChar char="§"/>
            </a:pPr>
            <a:r>
              <a:rPr lang="es-ES"/>
              <a:t>Haga clic para modificar el estilo de texto del patrón</a:t>
            </a:r>
          </a:p>
          <a:p>
            <a:pPr lvl="1">
              <a:buClr>
                <a:srgbClr val="587B7C"/>
              </a:buClr>
              <a:buFont typeface="Wingdings" panose="05000000000000000000" pitchFamily="2" charset="2"/>
              <a:buChar char="§"/>
            </a:pPr>
            <a:r>
              <a:rPr lang="es-ES"/>
              <a:t>Segundo nivel</a:t>
            </a:r>
          </a:p>
          <a:p>
            <a:pPr lvl="2">
              <a:buClr>
                <a:srgbClr val="587B7C"/>
              </a:buClr>
              <a:buFont typeface="Wingdings" panose="05000000000000000000" pitchFamily="2" charset="2"/>
              <a:buChar char="§"/>
            </a:pPr>
            <a:r>
              <a:rPr lang="es-ES"/>
              <a:t>Tercer nivel</a:t>
            </a:r>
          </a:p>
          <a:p>
            <a:pPr lvl="3">
              <a:buClr>
                <a:srgbClr val="587B7C"/>
              </a:buClr>
              <a:buFont typeface="Wingdings" panose="05000000000000000000" pitchFamily="2" charset="2"/>
              <a:buChar char="§"/>
            </a:pPr>
            <a:r>
              <a:rPr lang="es-ES"/>
              <a:t>Cuarto nivel</a:t>
            </a:r>
          </a:p>
          <a:p>
            <a:pPr lvl="4">
              <a:buClr>
                <a:srgbClr val="587B7C"/>
              </a:buClr>
              <a:buFont typeface="Wingdings" panose="05000000000000000000" pitchFamily="2" charset="2"/>
              <a:buChar char="§"/>
            </a:pPr>
            <a:r>
              <a:rPr lang="es-ES"/>
              <a:t>Quinto nivel</a:t>
            </a:r>
            <a:endParaRPr lang="es-CO" dirty="0"/>
          </a:p>
        </p:txBody>
      </p:sp>
      <p:sp>
        <p:nvSpPr>
          <p:cNvPr id="26" name="Marcador de texto 3"/>
          <p:cNvSpPr>
            <a:spLocks noGrp="1"/>
          </p:cNvSpPr>
          <p:nvPr>
            <p:ph type="body" sz="quarter" idx="47"/>
          </p:nvPr>
        </p:nvSpPr>
        <p:spPr>
          <a:xfrm>
            <a:off x="4626770" y="4138618"/>
            <a:ext cx="4230000" cy="2268000"/>
          </a:xfrm>
          <a:prstGeom prst="rect">
            <a:avLst/>
          </a:prstGeom>
          <a:noFill/>
        </p:spPr>
        <p:txBody>
          <a:bodyPr/>
          <a:lstStyle>
            <a:lvl1pPr marL="228600" indent="-228600">
              <a:buClr>
                <a:srgbClr val="678084"/>
              </a:buClr>
              <a:buFont typeface="Wingdings" panose="05000000000000000000" pitchFamily="2" charset="2"/>
              <a:buChar char="§"/>
              <a:defRPr lang="es-ES" sz="1200" dirty="0" smtClean="0">
                <a:latin typeface="Arial" panose="020B0604020202020204" pitchFamily="34" charset="0"/>
                <a:cs typeface="Arial" panose="020B0604020202020204" pitchFamily="34" charset="0"/>
              </a:defRPr>
            </a:lvl1pPr>
            <a:lvl2pPr marL="685800" indent="-228600">
              <a:buClr>
                <a:srgbClr val="678084"/>
              </a:buClr>
              <a:buFont typeface="Wingdings" panose="05000000000000000000" pitchFamily="2" charset="2"/>
              <a:buChar char="§"/>
              <a:defRPr lang="es-ES" sz="1100" dirty="0" smtClean="0">
                <a:latin typeface="Arial" panose="020B0604020202020204" pitchFamily="34" charset="0"/>
                <a:cs typeface="Arial" panose="020B0604020202020204" pitchFamily="34" charset="0"/>
              </a:defRPr>
            </a:lvl2pPr>
            <a:lvl3pPr marL="1143000" indent="-228600">
              <a:buClr>
                <a:srgbClr val="678084"/>
              </a:buClr>
              <a:buFont typeface="Wingdings" panose="05000000000000000000" pitchFamily="2" charset="2"/>
              <a:buChar char="§"/>
              <a:defRPr lang="es-ES" sz="1050" dirty="0" smtClean="0">
                <a:latin typeface="Arial" panose="020B0604020202020204" pitchFamily="34" charset="0"/>
                <a:cs typeface="Arial" panose="020B0604020202020204" pitchFamily="34" charset="0"/>
              </a:defRPr>
            </a:lvl3pPr>
            <a:lvl4pPr marL="1600200" indent="-228600">
              <a:buClr>
                <a:srgbClr val="678084"/>
              </a:buClr>
              <a:buFont typeface="Wingdings" panose="05000000000000000000" pitchFamily="2" charset="2"/>
              <a:buChar char="§"/>
              <a:defRPr lang="es-ES" sz="1000" dirty="0" smtClean="0">
                <a:latin typeface="Arial" panose="020B0604020202020204" pitchFamily="34" charset="0"/>
                <a:cs typeface="Arial" panose="020B0604020202020204" pitchFamily="34" charset="0"/>
              </a:defRPr>
            </a:lvl4pPr>
            <a:lvl5pPr marL="2057400" indent="-228600">
              <a:buClr>
                <a:srgbClr val="678084"/>
              </a:buClr>
              <a:buFont typeface="Wingdings" panose="05000000000000000000" pitchFamily="2" charset="2"/>
              <a:buChar char="§"/>
              <a:defRPr lang="es-CO" sz="1000" dirty="0">
                <a:latin typeface="Arial" panose="020B0604020202020204" pitchFamily="34" charset="0"/>
                <a:cs typeface="Arial" panose="020B0604020202020204" pitchFamily="34" charset="0"/>
              </a:defRPr>
            </a:lvl5pPr>
          </a:lstStyle>
          <a:p>
            <a:pPr lvl="0">
              <a:buClr>
                <a:srgbClr val="587B7C"/>
              </a:buClr>
              <a:buFont typeface="Wingdings" panose="05000000000000000000" pitchFamily="2" charset="2"/>
              <a:buChar char="§"/>
            </a:pPr>
            <a:r>
              <a:rPr lang="es-ES"/>
              <a:t>Haga clic para modificar el estilo de texto del patrón</a:t>
            </a:r>
          </a:p>
          <a:p>
            <a:pPr lvl="1">
              <a:buClr>
                <a:srgbClr val="587B7C"/>
              </a:buClr>
              <a:buFont typeface="Wingdings" panose="05000000000000000000" pitchFamily="2" charset="2"/>
              <a:buChar char="§"/>
            </a:pPr>
            <a:r>
              <a:rPr lang="es-ES"/>
              <a:t>Segundo nivel</a:t>
            </a:r>
          </a:p>
          <a:p>
            <a:pPr lvl="2">
              <a:buClr>
                <a:srgbClr val="587B7C"/>
              </a:buClr>
              <a:buFont typeface="Wingdings" panose="05000000000000000000" pitchFamily="2" charset="2"/>
              <a:buChar char="§"/>
            </a:pPr>
            <a:r>
              <a:rPr lang="es-ES"/>
              <a:t>Tercer nivel</a:t>
            </a:r>
          </a:p>
          <a:p>
            <a:pPr lvl="3">
              <a:buClr>
                <a:srgbClr val="587B7C"/>
              </a:buClr>
              <a:buFont typeface="Wingdings" panose="05000000000000000000" pitchFamily="2" charset="2"/>
              <a:buChar char="§"/>
            </a:pPr>
            <a:r>
              <a:rPr lang="es-ES"/>
              <a:t>Cuarto nivel</a:t>
            </a:r>
          </a:p>
          <a:p>
            <a:pPr lvl="4">
              <a:buClr>
                <a:srgbClr val="587B7C"/>
              </a:buClr>
              <a:buFont typeface="Wingdings" panose="05000000000000000000" pitchFamily="2" charset="2"/>
              <a:buChar char="§"/>
            </a:pPr>
            <a:r>
              <a:rPr lang="es-ES"/>
              <a:t>Quinto nivel</a:t>
            </a:r>
            <a:endParaRPr lang="es-CO" dirty="0"/>
          </a:p>
        </p:txBody>
      </p:sp>
      <p:sp>
        <p:nvSpPr>
          <p:cNvPr id="34" name="Marcador de número de diapositiva 6"/>
          <p:cNvSpPr>
            <a:spLocks noGrp="1"/>
          </p:cNvSpPr>
          <p:nvPr>
            <p:ph type="sldNum" sz="quarter" idx="12"/>
          </p:nvPr>
        </p:nvSpPr>
        <p:spPr>
          <a:xfrm>
            <a:off x="8396836" y="6464815"/>
            <a:ext cx="715916" cy="365125"/>
          </a:xfrm>
          <a:prstGeom prst="rect">
            <a:avLst/>
          </a:prstGeom>
        </p:spPr>
        <p:txBody>
          <a:bodyPr/>
          <a:lstStyle>
            <a:lvl1pPr algn="ctr">
              <a:defRPr sz="1400" b="1">
                <a:solidFill>
                  <a:srgbClr val="E78400"/>
                </a:solidFill>
                <a:latin typeface="Arial" panose="020B0604020202020204" pitchFamily="34" charset="0"/>
                <a:cs typeface="Arial" panose="020B0604020202020204" pitchFamily="34" charset="0"/>
              </a:defRPr>
            </a:lvl1pPr>
          </a:lstStyle>
          <a:p>
            <a:fld id="{9625503C-F42B-4272-B9F4-A8E2EF4F5795}" type="slidenum">
              <a:rPr lang="es-CO" smtClean="0"/>
              <a:t>‹Nº›</a:t>
            </a:fld>
            <a:endParaRPr lang="es-CO" dirty="0"/>
          </a:p>
        </p:txBody>
      </p:sp>
      <p:pic>
        <p:nvPicPr>
          <p:cNvPr id="16" name="Picture 2" descr="C:\Users\jasantamaria\AppData\Local\Microsoft\Windows\Temporary Internet Files\Content.Outlook\JJSFE2H1\Logo Credicorp Capital Horizontal Color (3).jpg"/>
          <p:cNvPicPr>
            <a:picLocks noChangeAspect="1" noChangeArrowheads="1"/>
          </p:cNvPicPr>
          <p:nvPr userDrawn="1"/>
        </p:nvPicPr>
        <p:blipFill rotWithShape="1">
          <a:blip r:embed="rId7" cstate="print">
            <a:extLst>
              <a:ext uri="{28A0092B-C50C-407E-A947-70E740481C1C}">
                <a14:useLocalDpi xmlns:a14="http://schemas.microsoft.com/office/drawing/2010/main" val="0"/>
              </a:ext>
            </a:extLst>
          </a:blip>
          <a:srcRect b="25963"/>
          <a:stretch/>
        </p:blipFill>
        <p:spPr bwMode="auto">
          <a:xfrm>
            <a:off x="6621558" y="6485038"/>
            <a:ext cx="1923269" cy="25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486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dio 3x3">
    <p:spTree>
      <p:nvGrpSpPr>
        <p:cNvPr id="1" name=""/>
        <p:cNvGrpSpPr/>
        <p:nvPr/>
      </p:nvGrpSpPr>
      <p:grpSpPr>
        <a:xfrm>
          <a:off x="0" y="0"/>
          <a:ext cx="0" cy="0"/>
          <a:chOff x="0" y="0"/>
          <a:chExt cx="0" cy="0"/>
        </a:xfrm>
      </p:grpSpPr>
      <p:sp>
        <p:nvSpPr>
          <p:cNvPr id="32" name="Marcador de texto 3"/>
          <p:cNvSpPr>
            <a:spLocks noGrp="1"/>
          </p:cNvSpPr>
          <p:nvPr>
            <p:ph type="body" sz="quarter" idx="44"/>
          </p:nvPr>
        </p:nvSpPr>
        <p:spPr>
          <a:xfrm>
            <a:off x="292100" y="4138618"/>
            <a:ext cx="2808000" cy="2268000"/>
          </a:xfrm>
          <a:prstGeom prst="rect">
            <a:avLst/>
          </a:prstGeom>
          <a:solidFill>
            <a:schemeClr val="bg1">
              <a:lumMod val="95000"/>
            </a:schemeClr>
          </a:solidFill>
        </p:spPr>
        <p:txBody>
          <a:bodyPr/>
          <a:lstStyle>
            <a:lvl1pPr marL="228600" indent="-228600">
              <a:buClr>
                <a:srgbClr val="678084"/>
              </a:buClr>
              <a:buFont typeface="Wingdings" panose="05000000000000000000" pitchFamily="2" charset="2"/>
              <a:buChar char="§"/>
              <a:defRPr lang="es-ES" sz="1200" dirty="0" smtClean="0">
                <a:latin typeface="Arial" panose="020B0604020202020204" pitchFamily="34" charset="0"/>
                <a:cs typeface="Arial" panose="020B0604020202020204" pitchFamily="34" charset="0"/>
              </a:defRPr>
            </a:lvl1pPr>
            <a:lvl2pPr marL="685800" indent="-228600">
              <a:buClr>
                <a:srgbClr val="678084"/>
              </a:buClr>
              <a:buFont typeface="Wingdings" panose="05000000000000000000" pitchFamily="2" charset="2"/>
              <a:buChar char="§"/>
              <a:defRPr lang="es-ES" sz="1100" dirty="0" smtClean="0">
                <a:latin typeface="Arial" panose="020B0604020202020204" pitchFamily="34" charset="0"/>
                <a:cs typeface="Arial" panose="020B0604020202020204" pitchFamily="34" charset="0"/>
              </a:defRPr>
            </a:lvl2pPr>
            <a:lvl3pPr marL="1143000" indent="-228600">
              <a:buClr>
                <a:srgbClr val="678084"/>
              </a:buClr>
              <a:buFont typeface="Wingdings" panose="05000000000000000000" pitchFamily="2" charset="2"/>
              <a:buChar char="§"/>
              <a:defRPr lang="es-ES" sz="1050" dirty="0" smtClean="0">
                <a:latin typeface="Arial" panose="020B0604020202020204" pitchFamily="34" charset="0"/>
                <a:cs typeface="Arial" panose="020B0604020202020204" pitchFamily="34" charset="0"/>
              </a:defRPr>
            </a:lvl3pPr>
            <a:lvl4pPr marL="1600200" indent="-228600">
              <a:buClr>
                <a:srgbClr val="678084"/>
              </a:buClr>
              <a:buFont typeface="Wingdings" panose="05000000000000000000" pitchFamily="2" charset="2"/>
              <a:buChar char="§"/>
              <a:defRPr lang="es-ES" sz="1000" dirty="0" smtClean="0">
                <a:latin typeface="Arial" panose="020B0604020202020204" pitchFamily="34" charset="0"/>
                <a:cs typeface="Arial" panose="020B0604020202020204" pitchFamily="34" charset="0"/>
              </a:defRPr>
            </a:lvl4pPr>
            <a:lvl5pPr marL="2057400" indent="-228600">
              <a:buClr>
                <a:srgbClr val="678084"/>
              </a:buClr>
              <a:buFont typeface="Wingdings" panose="05000000000000000000" pitchFamily="2" charset="2"/>
              <a:buChar char="§"/>
              <a:defRPr lang="es-CO" sz="1000" dirty="0">
                <a:latin typeface="Arial" panose="020B0604020202020204" pitchFamily="34" charset="0"/>
                <a:cs typeface="Arial" panose="020B0604020202020204" pitchFamily="34" charset="0"/>
              </a:defRPr>
            </a:lvl5pPr>
          </a:lstStyle>
          <a:p>
            <a:pPr lvl="0">
              <a:buClr>
                <a:srgbClr val="587B7C"/>
              </a:buClr>
              <a:buFont typeface="Wingdings" panose="05000000000000000000" pitchFamily="2" charset="2"/>
              <a:buChar char="§"/>
            </a:pPr>
            <a:r>
              <a:rPr lang="es-ES"/>
              <a:t>Haga clic para modificar el estilo de texto del patrón</a:t>
            </a:r>
          </a:p>
          <a:p>
            <a:pPr lvl="1">
              <a:buClr>
                <a:srgbClr val="587B7C"/>
              </a:buClr>
              <a:buFont typeface="Wingdings" panose="05000000000000000000" pitchFamily="2" charset="2"/>
              <a:buChar char="§"/>
            </a:pPr>
            <a:r>
              <a:rPr lang="es-ES"/>
              <a:t>Segundo nivel</a:t>
            </a:r>
          </a:p>
          <a:p>
            <a:pPr lvl="2">
              <a:buClr>
                <a:srgbClr val="587B7C"/>
              </a:buClr>
              <a:buFont typeface="Wingdings" panose="05000000000000000000" pitchFamily="2" charset="2"/>
              <a:buChar char="§"/>
            </a:pPr>
            <a:r>
              <a:rPr lang="es-ES"/>
              <a:t>Tercer nivel</a:t>
            </a:r>
          </a:p>
          <a:p>
            <a:pPr lvl="3">
              <a:buClr>
                <a:srgbClr val="587B7C"/>
              </a:buClr>
              <a:buFont typeface="Wingdings" panose="05000000000000000000" pitchFamily="2" charset="2"/>
              <a:buChar char="§"/>
            </a:pPr>
            <a:r>
              <a:rPr lang="es-ES"/>
              <a:t>Cuarto nivel</a:t>
            </a:r>
          </a:p>
          <a:p>
            <a:pPr lvl="4">
              <a:buClr>
                <a:srgbClr val="587B7C"/>
              </a:buClr>
              <a:buFont typeface="Wingdings" panose="05000000000000000000" pitchFamily="2" charset="2"/>
              <a:buChar char="§"/>
            </a:pPr>
            <a:r>
              <a:rPr lang="es-ES"/>
              <a:t>Quinto nivel</a:t>
            </a:r>
            <a:endParaRPr lang="es-CO" dirty="0"/>
          </a:p>
        </p:txBody>
      </p:sp>
      <p:sp>
        <p:nvSpPr>
          <p:cNvPr id="28" name="Marcador de texto 3"/>
          <p:cNvSpPr>
            <a:spLocks noGrp="1"/>
          </p:cNvSpPr>
          <p:nvPr>
            <p:ph type="body" sz="quarter" idx="41"/>
          </p:nvPr>
        </p:nvSpPr>
        <p:spPr>
          <a:xfrm>
            <a:off x="292100" y="1447800"/>
            <a:ext cx="2808000" cy="2268000"/>
          </a:xfrm>
          <a:prstGeom prst="rect">
            <a:avLst/>
          </a:prstGeom>
          <a:solidFill>
            <a:schemeClr val="bg1">
              <a:lumMod val="95000"/>
            </a:schemeClr>
          </a:solidFill>
        </p:spPr>
        <p:txBody>
          <a:bodyPr/>
          <a:lstStyle>
            <a:lvl1pPr marL="228600" indent="-228600">
              <a:buClr>
                <a:srgbClr val="678084"/>
              </a:buClr>
              <a:buFont typeface="Wingdings" panose="05000000000000000000" pitchFamily="2" charset="2"/>
              <a:buChar char="§"/>
              <a:defRPr lang="es-ES" sz="1200" dirty="0" smtClean="0">
                <a:latin typeface="Arial" panose="020B0604020202020204" pitchFamily="34" charset="0"/>
                <a:cs typeface="Arial" panose="020B0604020202020204" pitchFamily="34" charset="0"/>
              </a:defRPr>
            </a:lvl1pPr>
            <a:lvl2pPr marL="685800" indent="-228600">
              <a:buClr>
                <a:srgbClr val="678084"/>
              </a:buClr>
              <a:buFont typeface="Wingdings" panose="05000000000000000000" pitchFamily="2" charset="2"/>
              <a:buChar char="§"/>
              <a:defRPr lang="es-ES" sz="1100" dirty="0" smtClean="0">
                <a:latin typeface="Arial" panose="020B0604020202020204" pitchFamily="34" charset="0"/>
                <a:cs typeface="Arial" panose="020B0604020202020204" pitchFamily="34" charset="0"/>
              </a:defRPr>
            </a:lvl2pPr>
            <a:lvl3pPr marL="1143000" indent="-228600">
              <a:buClr>
                <a:srgbClr val="678084"/>
              </a:buClr>
              <a:buFont typeface="Wingdings" panose="05000000000000000000" pitchFamily="2" charset="2"/>
              <a:buChar char="§"/>
              <a:defRPr lang="es-ES" sz="1050" dirty="0" smtClean="0">
                <a:latin typeface="Arial" panose="020B0604020202020204" pitchFamily="34" charset="0"/>
                <a:cs typeface="Arial" panose="020B0604020202020204" pitchFamily="34" charset="0"/>
              </a:defRPr>
            </a:lvl3pPr>
            <a:lvl4pPr marL="1600200" indent="-228600">
              <a:buClr>
                <a:srgbClr val="678084"/>
              </a:buClr>
              <a:buFont typeface="Wingdings" panose="05000000000000000000" pitchFamily="2" charset="2"/>
              <a:buChar char="§"/>
              <a:defRPr lang="es-ES" sz="1000" dirty="0" smtClean="0">
                <a:latin typeface="Arial" panose="020B0604020202020204" pitchFamily="34" charset="0"/>
                <a:cs typeface="Arial" panose="020B0604020202020204" pitchFamily="34" charset="0"/>
              </a:defRPr>
            </a:lvl4pPr>
            <a:lvl5pPr marL="2057400" indent="-228600">
              <a:buClr>
                <a:srgbClr val="678084"/>
              </a:buClr>
              <a:buFont typeface="Wingdings" panose="05000000000000000000" pitchFamily="2" charset="2"/>
              <a:buChar char="§"/>
              <a:defRPr lang="es-CO" sz="1000" dirty="0">
                <a:latin typeface="Arial" panose="020B0604020202020204" pitchFamily="34" charset="0"/>
                <a:cs typeface="Arial" panose="020B0604020202020204" pitchFamily="34" charset="0"/>
              </a:defRPr>
            </a:lvl5pPr>
          </a:lstStyle>
          <a:p>
            <a:pPr lvl="0">
              <a:buClr>
                <a:srgbClr val="587B7C"/>
              </a:buClr>
              <a:buFont typeface="Wingdings" panose="05000000000000000000" pitchFamily="2" charset="2"/>
              <a:buChar char="§"/>
            </a:pPr>
            <a:r>
              <a:rPr lang="es-ES"/>
              <a:t>Haga clic para modificar el estilo de texto del patrón</a:t>
            </a:r>
          </a:p>
          <a:p>
            <a:pPr lvl="1">
              <a:buClr>
                <a:srgbClr val="587B7C"/>
              </a:buClr>
              <a:buFont typeface="Wingdings" panose="05000000000000000000" pitchFamily="2" charset="2"/>
              <a:buChar char="§"/>
            </a:pPr>
            <a:r>
              <a:rPr lang="es-ES"/>
              <a:t>Segundo nivel</a:t>
            </a:r>
          </a:p>
          <a:p>
            <a:pPr lvl="2">
              <a:buClr>
                <a:srgbClr val="587B7C"/>
              </a:buClr>
              <a:buFont typeface="Wingdings" panose="05000000000000000000" pitchFamily="2" charset="2"/>
              <a:buChar char="§"/>
            </a:pPr>
            <a:r>
              <a:rPr lang="es-ES"/>
              <a:t>Tercer nivel</a:t>
            </a:r>
          </a:p>
          <a:p>
            <a:pPr lvl="3">
              <a:buClr>
                <a:srgbClr val="587B7C"/>
              </a:buClr>
              <a:buFont typeface="Wingdings" panose="05000000000000000000" pitchFamily="2" charset="2"/>
              <a:buChar char="§"/>
            </a:pPr>
            <a:r>
              <a:rPr lang="es-ES"/>
              <a:t>Cuarto nivel</a:t>
            </a:r>
          </a:p>
          <a:p>
            <a:pPr lvl="4">
              <a:buClr>
                <a:srgbClr val="587B7C"/>
              </a:buClr>
              <a:buFont typeface="Wingdings" panose="05000000000000000000" pitchFamily="2" charset="2"/>
              <a:buChar char="§"/>
            </a:pPr>
            <a:r>
              <a:rPr lang="es-ES"/>
              <a:t>Quinto nivel</a:t>
            </a:r>
            <a:endParaRPr lang="es-CO" dirty="0"/>
          </a:p>
        </p:txBody>
      </p:sp>
      <p:pic>
        <p:nvPicPr>
          <p:cNvPr id="2" name="Imagen 1" descr="birppt-17.png"/>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8150276" y="-459135"/>
            <a:ext cx="1420273" cy="1749435"/>
          </a:xfrm>
          <a:prstGeom prst="rect">
            <a:avLst/>
          </a:prstGeom>
        </p:spPr>
      </p:pic>
      <p:sp>
        <p:nvSpPr>
          <p:cNvPr id="14" name="2 Marcador de contenido"/>
          <p:cNvSpPr>
            <a:spLocks noGrp="1"/>
          </p:cNvSpPr>
          <p:nvPr>
            <p:ph sz="quarter" idx="15" hasCustomPrompt="1"/>
            <p:custDataLst>
              <p:tags r:id="rId1"/>
            </p:custDataLst>
          </p:nvPr>
        </p:nvSpPr>
        <p:spPr>
          <a:xfrm>
            <a:off x="281980" y="1138221"/>
            <a:ext cx="2808000" cy="250301"/>
          </a:xfrm>
          <a:prstGeom prst="rect">
            <a:avLst/>
          </a:prstGeom>
          <a:solidFill>
            <a:srgbClr val="587B7C"/>
          </a:solidFill>
        </p:spPr>
        <p:txBody>
          <a:bodyPr/>
          <a:lstStyle>
            <a:lvl1pPr marL="228600" indent="-228600" algn="ctr">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cxnSp>
        <p:nvCxnSpPr>
          <p:cNvPr id="5" name="Conector recto 4"/>
          <p:cNvCxnSpPr/>
          <p:nvPr/>
        </p:nvCxnSpPr>
        <p:spPr>
          <a:xfrm>
            <a:off x="0" y="1014165"/>
            <a:ext cx="9144000" cy="0"/>
          </a:xfrm>
          <a:prstGeom prst="line">
            <a:avLst/>
          </a:prstGeom>
          <a:ln w="12700">
            <a:solidFill>
              <a:srgbClr val="D75B27"/>
            </a:solidFill>
          </a:ln>
        </p:spPr>
        <p:style>
          <a:lnRef idx="2">
            <a:schemeClr val="accent1"/>
          </a:lnRef>
          <a:fillRef idx="0">
            <a:schemeClr val="accent1"/>
          </a:fillRef>
          <a:effectRef idx="1">
            <a:schemeClr val="accent1"/>
          </a:effectRef>
          <a:fontRef idx="minor">
            <a:schemeClr val="tx1"/>
          </a:fontRef>
        </p:style>
      </p:cxnSp>
      <p:sp>
        <p:nvSpPr>
          <p:cNvPr id="24" name="Título 3"/>
          <p:cNvSpPr>
            <a:spLocks noGrp="1"/>
          </p:cNvSpPr>
          <p:nvPr>
            <p:ph type="title" hasCustomPrompt="1"/>
          </p:nvPr>
        </p:nvSpPr>
        <p:spPr>
          <a:xfrm>
            <a:off x="1588" y="285751"/>
            <a:ext cx="9126000" cy="406946"/>
          </a:xfrm>
          <a:prstGeom prst="rect">
            <a:avLst/>
          </a:prstGeom>
        </p:spPr>
        <p:txBody>
          <a:bodyPr anchor="ctr"/>
          <a:lstStyle>
            <a:lvl1pPr marL="179388" indent="0" algn="l">
              <a:defRPr lang="es-CO" sz="2400" b="1" kern="1200" baseline="0" dirty="0">
                <a:solidFill>
                  <a:srgbClr val="E78400"/>
                </a:solidFill>
                <a:latin typeface="Arial" panose="020B0604020202020204" pitchFamily="34" charset="0"/>
                <a:ea typeface="+mj-ea"/>
                <a:cs typeface="Arial" panose="020B0604020202020204" pitchFamily="34" charset="0"/>
              </a:defRPr>
            </a:lvl1pPr>
          </a:lstStyle>
          <a:p>
            <a:r>
              <a:rPr lang="es-CO" dirty="0"/>
              <a:t>Capítulo de la Presentación</a:t>
            </a:r>
          </a:p>
        </p:txBody>
      </p:sp>
      <p:sp>
        <p:nvSpPr>
          <p:cNvPr id="25" name="Marcador de texto 4"/>
          <p:cNvSpPr>
            <a:spLocks noGrp="1"/>
          </p:cNvSpPr>
          <p:nvPr>
            <p:ph type="body" sz="quarter" idx="30" hasCustomPrompt="1"/>
          </p:nvPr>
        </p:nvSpPr>
        <p:spPr>
          <a:xfrm>
            <a:off x="1588" y="711746"/>
            <a:ext cx="9126000" cy="288255"/>
          </a:xfrm>
          <a:prstGeom prst="rect">
            <a:avLst/>
          </a:prstGeom>
        </p:spPr>
        <p:txBody>
          <a:bodyPr/>
          <a:lstStyle>
            <a:lvl1pPr marL="179388" indent="0" algn="l">
              <a:buNone/>
              <a:defRPr sz="1500" b="1" baseline="0">
                <a:solidFill>
                  <a:srgbClr val="78756E"/>
                </a:solidFill>
                <a:latin typeface="Arial" panose="020B0604020202020204" pitchFamily="34" charset="0"/>
                <a:cs typeface="Arial" panose="020B0604020202020204" pitchFamily="34" charset="0"/>
              </a:defRPr>
            </a:lvl1pPr>
          </a:lstStyle>
          <a:p>
            <a:r>
              <a:rPr lang="es-CO" dirty="0"/>
              <a:t>Información específica acerca de esta diapositiva</a:t>
            </a:r>
          </a:p>
        </p:txBody>
      </p:sp>
      <p:sp>
        <p:nvSpPr>
          <p:cNvPr id="12" name="2 Marcador de contenido"/>
          <p:cNvSpPr>
            <a:spLocks noGrp="1"/>
          </p:cNvSpPr>
          <p:nvPr>
            <p:ph sz="quarter" idx="33" hasCustomPrompt="1"/>
            <p:custDataLst>
              <p:tags r:id="rId2"/>
            </p:custDataLst>
          </p:nvPr>
        </p:nvSpPr>
        <p:spPr>
          <a:xfrm>
            <a:off x="3168000" y="1138221"/>
            <a:ext cx="2808000" cy="250301"/>
          </a:xfrm>
          <a:prstGeom prst="rect">
            <a:avLst/>
          </a:prstGeom>
          <a:solidFill>
            <a:srgbClr val="587B7C"/>
          </a:solidFill>
        </p:spPr>
        <p:txBody>
          <a:bodyPr/>
          <a:lstStyle>
            <a:lvl1pPr marL="228600" indent="-228600" algn="ctr">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sp>
        <p:nvSpPr>
          <p:cNvPr id="15" name="2 Marcador de contenido"/>
          <p:cNvSpPr>
            <a:spLocks noGrp="1"/>
          </p:cNvSpPr>
          <p:nvPr>
            <p:ph sz="quarter" idx="35" hasCustomPrompt="1"/>
            <p:custDataLst>
              <p:tags r:id="rId3"/>
            </p:custDataLst>
          </p:nvPr>
        </p:nvSpPr>
        <p:spPr>
          <a:xfrm>
            <a:off x="6048769" y="1138221"/>
            <a:ext cx="2808000" cy="250301"/>
          </a:xfrm>
          <a:prstGeom prst="rect">
            <a:avLst/>
          </a:prstGeom>
          <a:solidFill>
            <a:srgbClr val="587B7C"/>
          </a:solidFill>
        </p:spPr>
        <p:txBody>
          <a:bodyPr/>
          <a:lstStyle>
            <a:lvl1pPr marL="228600" indent="-228600" algn="ctr">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sp>
        <p:nvSpPr>
          <p:cNvPr id="18" name="2 Marcador de contenido"/>
          <p:cNvSpPr>
            <a:spLocks noGrp="1"/>
          </p:cNvSpPr>
          <p:nvPr>
            <p:ph sz="quarter" idx="32" hasCustomPrompt="1"/>
            <p:custDataLst>
              <p:tags r:id="rId4"/>
            </p:custDataLst>
          </p:nvPr>
        </p:nvSpPr>
        <p:spPr>
          <a:xfrm>
            <a:off x="281981" y="3832967"/>
            <a:ext cx="2808000" cy="252000"/>
          </a:xfrm>
          <a:prstGeom prst="rect">
            <a:avLst/>
          </a:prstGeom>
          <a:solidFill>
            <a:srgbClr val="587B7C"/>
          </a:solidFill>
        </p:spPr>
        <p:txBody>
          <a:bodyPr/>
          <a:lstStyle>
            <a:lvl1pPr marL="228600" indent="-228600" algn="ctr">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sp>
        <p:nvSpPr>
          <p:cNvPr id="21" name="2 Marcador de contenido"/>
          <p:cNvSpPr>
            <a:spLocks noGrp="1"/>
          </p:cNvSpPr>
          <p:nvPr>
            <p:ph sz="quarter" idx="38" hasCustomPrompt="1"/>
            <p:custDataLst>
              <p:tags r:id="rId5"/>
            </p:custDataLst>
          </p:nvPr>
        </p:nvSpPr>
        <p:spPr>
          <a:xfrm>
            <a:off x="3168000" y="3832967"/>
            <a:ext cx="2808000" cy="252000"/>
          </a:xfrm>
          <a:prstGeom prst="rect">
            <a:avLst/>
          </a:prstGeom>
          <a:solidFill>
            <a:srgbClr val="587B7C"/>
          </a:solidFill>
        </p:spPr>
        <p:txBody>
          <a:bodyPr/>
          <a:lstStyle>
            <a:lvl1pPr marL="228600" indent="-228600" algn="ctr">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sp>
        <p:nvSpPr>
          <p:cNvPr id="26" name="2 Marcador de contenido"/>
          <p:cNvSpPr>
            <a:spLocks noGrp="1"/>
          </p:cNvSpPr>
          <p:nvPr>
            <p:ph sz="quarter" idx="40" hasCustomPrompt="1"/>
            <p:custDataLst>
              <p:tags r:id="rId6"/>
            </p:custDataLst>
          </p:nvPr>
        </p:nvSpPr>
        <p:spPr>
          <a:xfrm>
            <a:off x="6048769" y="3830248"/>
            <a:ext cx="2808000" cy="252000"/>
          </a:xfrm>
          <a:prstGeom prst="rect">
            <a:avLst/>
          </a:prstGeom>
          <a:solidFill>
            <a:srgbClr val="587B7C"/>
          </a:solidFill>
        </p:spPr>
        <p:txBody>
          <a:bodyPr/>
          <a:lstStyle>
            <a:lvl1pPr marL="228600" indent="-228600" algn="ctr">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sp>
        <p:nvSpPr>
          <p:cNvPr id="29" name="Marcador de texto 3"/>
          <p:cNvSpPr>
            <a:spLocks noGrp="1"/>
          </p:cNvSpPr>
          <p:nvPr>
            <p:ph type="body" sz="quarter" idx="42"/>
          </p:nvPr>
        </p:nvSpPr>
        <p:spPr>
          <a:xfrm>
            <a:off x="3168000" y="1447800"/>
            <a:ext cx="2808000" cy="2268000"/>
          </a:xfrm>
          <a:prstGeom prst="rect">
            <a:avLst/>
          </a:prstGeom>
          <a:solidFill>
            <a:schemeClr val="bg1">
              <a:lumMod val="95000"/>
            </a:schemeClr>
          </a:solidFill>
        </p:spPr>
        <p:txBody>
          <a:bodyPr/>
          <a:lstStyle>
            <a:lvl1pPr marL="228600" indent="-228600">
              <a:buClr>
                <a:srgbClr val="678084"/>
              </a:buClr>
              <a:buFont typeface="Wingdings" panose="05000000000000000000" pitchFamily="2" charset="2"/>
              <a:buChar char="§"/>
              <a:defRPr lang="es-ES" sz="1200" dirty="0" smtClean="0">
                <a:latin typeface="Arial" panose="020B0604020202020204" pitchFamily="34" charset="0"/>
                <a:cs typeface="Arial" panose="020B0604020202020204" pitchFamily="34" charset="0"/>
              </a:defRPr>
            </a:lvl1pPr>
            <a:lvl2pPr marL="685800" indent="-228600">
              <a:buClr>
                <a:srgbClr val="678084"/>
              </a:buClr>
              <a:buFont typeface="Wingdings" panose="05000000000000000000" pitchFamily="2" charset="2"/>
              <a:buChar char="§"/>
              <a:defRPr lang="es-ES" sz="1100" dirty="0" smtClean="0">
                <a:latin typeface="Arial" panose="020B0604020202020204" pitchFamily="34" charset="0"/>
                <a:cs typeface="Arial" panose="020B0604020202020204" pitchFamily="34" charset="0"/>
              </a:defRPr>
            </a:lvl2pPr>
            <a:lvl3pPr marL="1143000" indent="-228600">
              <a:buClr>
                <a:srgbClr val="678084"/>
              </a:buClr>
              <a:buFont typeface="Wingdings" panose="05000000000000000000" pitchFamily="2" charset="2"/>
              <a:buChar char="§"/>
              <a:defRPr lang="es-ES" sz="1050" dirty="0" smtClean="0">
                <a:latin typeface="Arial" panose="020B0604020202020204" pitchFamily="34" charset="0"/>
                <a:cs typeface="Arial" panose="020B0604020202020204" pitchFamily="34" charset="0"/>
              </a:defRPr>
            </a:lvl3pPr>
            <a:lvl4pPr marL="1600200" indent="-228600">
              <a:buClr>
                <a:srgbClr val="678084"/>
              </a:buClr>
              <a:buFont typeface="Wingdings" panose="05000000000000000000" pitchFamily="2" charset="2"/>
              <a:buChar char="§"/>
              <a:defRPr lang="es-ES" sz="1000" dirty="0" smtClean="0">
                <a:latin typeface="Arial" panose="020B0604020202020204" pitchFamily="34" charset="0"/>
                <a:cs typeface="Arial" panose="020B0604020202020204" pitchFamily="34" charset="0"/>
              </a:defRPr>
            </a:lvl4pPr>
            <a:lvl5pPr marL="2057400" indent="-228600">
              <a:buClr>
                <a:srgbClr val="678084"/>
              </a:buClr>
              <a:buFont typeface="Wingdings" panose="05000000000000000000" pitchFamily="2" charset="2"/>
              <a:buChar char="§"/>
              <a:defRPr lang="es-CO" sz="1000" dirty="0">
                <a:latin typeface="Arial" panose="020B0604020202020204" pitchFamily="34" charset="0"/>
                <a:cs typeface="Arial" panose="020B0604020202020204" pitchFamily="34" charset="0"/>
              </a:defRPr>
            </a:lvl5pPr>
          </a:lstStyle>
          <a:p>
            <a:pPr lvl="0">
              <a:buClr>
                <a:srgbClr val="587B7C"/>
              </a:buClr>
              <a:buFont typeface="Wingdings" panose="05000000000000000000" pitchFamily="2" charset="2"/>
              <a:buChar char="§"/>
            </a:pPr>
            <a:r>
              <a:rPr lang="es-ES"/>
              <a:t>Haga clic para modificar el estilo de texto del patrón</a:t>
            </a:r>
          </a:p>
          <a:p>
            <a:pPr lvl="1">
              <a:buClr>
                <a:srgbClr val="587B7C"/>
              </a:buClr>
              <a:buFont typeface="Wingdings" panose="05000000000000000000" pitchFamily="2" charset="2"/>
              <a:buChar char="§"/>
            </a:pPr>
            <a:r>
              <a:rPr lang="es-ES"/>
              <a:t>Segundo nivel</a:t>
            </a:r>
          </a:p>
          <a:p>
            <a:pPr lvl="2">
              <a:buClr>
                <a:srgbClr val="587B7C"/>
              </a:buClr>
              <a:buFont typeface="Wingdings" panose="05000000000000000000" pitchFamily="2" charset="2"/>
              <a:buChar char="§"/>
            </a:pPr>
            <a:r>
              <a:rPr lang="es-ES"/>
              <a:t>Tercer nivel</a:t>
            </a:r>
          </a:p>
          <a:p>
            <a:pPr lvl="3">
              <a:buClr>
                <a:srgbClr val="587B7C"/>
              </a:buClr>
              <a:buFont typeface="Wingdings" panose="05000000000000000000" pitchFamily="2" charset="2"/>
              <a:buChar char="§"/>
            </a:pPr>
            <a:r>
              <a:rPr lang="es-ES"/>
              <a:t>Cuarto nivel</a:t>
            </a:r>
          </a:p>
          <a:p>
            <a:pPr lvl="4">
              <a:buClr>
                <a:srgbClr val="587B7C"/>
              </a:buClr>
              <a:buFont typeface="Wingdings" panose="05000000000000000000" pitchFamily="2" charset="2"/>
              <a:buChar char="§"/>
            </a:pPr>
            <a:r>
              <a:rPr lang="es-ES"/>
              <a:t>Quinto nivel</a:t>
            </a:r>
            <a:endParaRPr lang="es-CO" dirty="0"/>
          </a:p>
        </p:txBody>
      </p:sp>
      <p:sp>
        <p:nvSpPr>
          <p:cNvPr id="30" name="Marcador de texto 3"/>
          <p:cNvSpPr>
            <a:spLocks noGrp="1"/>
          </p:cNvSpPr>
          <p:nvPr>
            <p:ph type="body" sz="quarter" idx="43"/>
          </p:nvPr>
        </p:nvSpPr>
        <p:spPr>
          <a:xfrm>
            <a:off x="6048769" y="1447800"/>
            <a:ext cx="2808000" cy="2268000"/>
          </a:xfrm>
          <a:prstGeom prst="rect">
            <a:avLst/>
          </a:prstGeom>
          <a:solidFill>
            <a:schemeClr val="bg1">
              <a:lumMod val="95000"/>
            </a:schemeClr>
          </a:solidFill>
        </p:spPr>
        <p:txBody>
          <a:bodyPr/>
          <a:lstStyle>
            <a:lvl1pPr marL="228600" indent="-228600">
              <a:buClr>
                <a:srgbClr val="678084"/>
              </a:buClr>
              <a:buFont typeface="Wingdings" panose="05000000000000000000" pitchFamily="2" charset="2"/>
              <a:buChar char="§"/>
              <a:defRPr lang="es-ES" sz="1200" dirty="0" smtClean="0">
                <a:latin typeface="Arial" panose="020B0604020202020204" pitchFamily="34" charset="0"/>
                <a:cs typeface="Arial" panose="020B0604020202020204" pitchFamily="34" charset="0"/>
              </a:defRPr>
            </a:lvl1pPr>
            <a:lvl2pPr marL="685800" indent="-228600">
              <a:buClr>
                <a:srgbClr val="678084"/>
              </a:buClr>
              <a:buFont typeface="Wingdings" panose="05000000000000000000" pitchFamily="2" charset="2"/>
              <a:buChar char="§"/>
              <a:defRPr lang="es-ES" sz="1100" dirty="0" smtClean="0">
                <a:latin typeface="Arial" panose="020B0604020202020204" pitchFamily="34" charset="0"/>
                <a:cs typeface="Arial" panose="020B0604020202020204" pitchFamily="34" charset="0"/>
              </a:defRPr>
            </a:lvl2pPr>
            <a:lvl3pPr marL="1143000" indent="-228600">
              <a:buClr>
                <a:srgbClr val="678084"/>
              </a:buClr>
              <a:buFont typeface="Wingdings" panose="05000000000000000000" pitchFamily="2" charset="2"/>
              <a:buChar char="§"/>
              <a:defRPr lang="es-ES" sz="1050" dirty="0" smtClean="0">
                <a:latin typeface="Arial" panose="020B0604020202020204" pitchFamily="34" charset="0"/>
                <a:cs typeface="Arial" panose="020B0604020202020204" pitchFamily="34" charset="0"/>
              </a:defRPr>
            </a:lvl3pPr>
            <a:lvl4pPr marL="1600200" indent="-228600">
              <a:buClr>
                <a:srgbClr val="678084"/>
              </a:buClr>
              <a:buFont typeface="Wingdings" panose="05000000000000000000" pitchFamily="2" charset="2"/>
              <a:buChar char="§"/>
              <a:defRPr lang="es-ES" sz="1000" dirty="0" smtClean="0">
                <a:latin typeface="Arial" panose="020B0604020202020204" pitchFamily="34" charset="0"/>
                <a:cs typeface="Arial" panose="020B0604020202020204" pitchFamily="34" charset="0"/>
              </a:defRPr>
            </a:lvl4pPr>
            <a:lvl5pPr marL="2057400" indent="-228600">
              <a:buClr>
                <a:srgbClr val="678084"/>
              </a:buClr>
              <a:buFont typeface="Wingdings" panose="05000000000000000000" pitchFamily="2" charset="2"/>
              <a:buChar char="§"/>
              <a:defRPr lang="es-CO" sz="1000" dirty="0">
                <a:latin typeface="Arial" panose="020B0604020202020204" pitchFamily="34" charset="0"/>
                <a:cs typeface="Arial" panose="020B0604020202020204" pitchFamily="34" charset="0"/>
              </a:defRPr>
            </a:lvl5pPr>
          </a:lstStyle>
          <a:p>
            <a:pPr lvl="0">
              <a:buClr>
                <a:srgbClr val="587B7C"/>
              </a:buClr>
              <a:buFont typeface="Wingdings" panose="05000000000000000000" pitchFamily="2" charset="2"/>
              <a:buChar char="§"/>
            </a:pPr>
            <a:r>
              <a:rPr lang="es-ES"/>
              <a:t>Haga clic para modificar el estilo de texto del patrón</a:t>
            </a:r>
          </a:p>
          <a:p>
            <a:pPr lvl="1">
              <a:buClr>
                <a:srgbClr val="587B7C"/>
              </a:buClr>
              <a:buFont typeface="Wingdings" panose="05000000000000000000" pitchFamily="2" charset="2"/>
              <a:buChar char="§"/>
            </a:pPr>
            <a:r>
              <a:rPr lang="es-ES"/>
              <a:t>Segundo nivel</a:t>
            </a:r>
          </a:p>
          <a:p>
            <a:pPr lvl="2">
              <a:buClr>
                <a:srgbClr val="587B7C"/>
              </a:buClr>
              <a:buFont typeface="Wingdings" panose="05000000000000000000" pitchFamily="2" charset="2"/>
              <a:buChar char="§"/>
            </a:pPr>
            <a:r>
              <a:rPr lang="es-ES"/>
              <a:t>Tercer nivel</a:t>
            </a:r>
          </a:p>
          <a:p>
            <a:pPr lvl="3">
              <a:buClr>
                <a:srgbClr val="587B7C"/>
              </a:buClr>
              <a:buFont typeface="Wingdings" panose="05000000000000000000" pitchFamily="2" charset="2"/>
              <a:buChar char="§"/>
            </a:pPr>
            <a:r>
              <a:rPr lang="es-ES"/>
              <a:t>Cuarto nivel</a:t>
            </a:r>
          </a:p>
          <a:p>
            <a:pPr lvl="4">
              <a:buClr>
                <a:srgbClr val="587B7C"/>
              </a:buClr>
              <a:buFont typeface="Wingdings" panose="05000000000000000000" pitchFamily="2" charset="2"/>
              <a:buChar char="§"/>
            </a:pPr>
            <a:r>
              <a:rPr lang="es-ES"/>
              <a:t>Quinto nivel</a:t>
            </a:r>
            <a:endParaRPr lang="es-CO" dirty="0"/>
          </a:p>
        </p:txBody>
      </p:sp>
      <p:sp>
        <p:nvSpPr>
          <p:cNvPr id="33" name="Marcador de texto 3"/>
          <p:cNvSpPr>
            <a:spLocks noGrp="1"/>
          </p:cNvSpPr>
          <p:nvPr>
            <p:ph type="body" sz="quarter" idx="45"/>
          </p:nvPr>
        </p:nvSpPr>
        <p:spPr>
          <a:xfrm>
            <a:off x="3168000" y="4138618"/>
            <a:ext cx="2808000" cy="2268000"/>
          </a:xfrm>
          <a:prstGeom prst="rect">
            <a:avLst/>
          </a:prstGeom>
          <a:solidFill>
            <a:schemeClr val="bg1">
              <a:lumMod val="95000"/>
            </a:schemeClr>
          </a:solidFill>
        </p:spPr>
        <p:txBody>
          <a:bodyPr/>
          <a:lstStyle>
            <a:lvl1pPr marL="228600" indent="-228600">
              <a:buClr>
                <a:srgbClr val="678084"/>
              </a:buClr>
              <a:buFont typeface="Wingdings" panose="05000000000000000000" pitchFamily="2" charset="2"/>
              <a:buChar char="§"/>
              <a:defRPr lang="es-ES" sz="1200" dirty="0" smtClean="0">
                <a:latin typeface="Arial" panose="020B0604020202020204" pitchFamily="34" charset="0"/>
                <a:cs typeface="Arial" panose="020B0604020202020204" pitchFamily="34" charset="0"/>
              </a:defRPr>
            </a:lvl1pPr>
            <a:lvl2pPr marL="685800" indent="-228600">
              <a:buClr>
                <a:srgbClr val="678084"/>
              </a:buClr>
              <a:buFont typeface="Wingdings" panose="05000000000000000000" pitchFamily="2" charset="2"/>
              <a:buChar char="§"/>
              <a:defRPr lang="es-ES" sz="1100" dirty="0" smtClean="0">
                <a:latin typeface="Arial" panose="020B0604020202020204" pitchFamily="34" charset="0"/>
                <a:cs typeface="Arial" panose="020B0604020202020204" pitchFamily="34" charset="0"/>
              </a:defRPr>
            </a:lvl2pPr>
            <a:lvl3pPr marL="1143000" indent="-228600">
              <a:buClr>
                <a:srgbClr val="678084"/>
              </a:buClr>
              <a:buFont typeface="Wingdings" panose="05000000000000000000" pitchFamily="2" charset="2"/>
              <a:buChar char="§"/>
              <a:defRPr lang="es-ES" sz="1050" dirty="0" smtClean="0">
                <a:latin typeface="Arial" panose="020B0604020202020204" pitchFamily="34" charset="0"/>
                <a:cs typeface="Arial" panose="020B0604020202020204" pitchFamily="34" charset="0"/>
              </a:defRPr>
            </a:lvl3pPr>
            <a:lvl4pPr marL="1600200" indent="-228600">
              <a:buClr>
                <a:srgbClr val="678084"/>
              </a:buClr>
              <a:buFont typeface="Wingdings" panose="05000000000000000000" pitchFamily="2" charset="2"/>
              <a:buChar char="§"/>
              <a:defRPr lang="es-ES" sz="1000" dirty="0" smtClean="0">
                <a:latin typeface="Arial" panose="020B0604020202020204" pitchFamily="34" charset="0"/>
                <a:cs typeface="Arial" panose="020B0604020202020204" pitchFamily="34" charset="0"/>
              </a:defRPr>
            </a:lvl4pPr>
            <a:lvl5pPr marL="2057400" indent="-228600">
              <a:buClr>
                <a:srgbClr val="678084"/>
              </a:buClr>
              <a:buFont typeface="Wingdings" panose="05000000000000000000" pitchFamily="2" charset="2"/>
              <a:buChar char="§"/>
              <a:defRPr lang="es-CO" sz="1000" dirty="0">
                <a:latin typeface="Arial" panose="020B0604020202020204" pitchFamily="34" charset="0"/>
                <a:cs typeface="Arial" panose="020B0604020202020204" pitchFamily="34" charset="0"/>
              </a:defRPr>
            </a:lvl5pPr>
          </a:lstStyle>
          <a:p>
            <a:pPr lvl="0">
              <a:buClr>
                <a:srgbClr val="587B7C"/>
              </a:buClr>
              <a:buFont typeface="Wingdings" panose="05000000000000000000" pitchFamily="2" charset="2"/>
              <a:buChar char="§"/>
            </a:pPr>
            <a:r>
              <a:rPr lang="es-ES"/>
              <a:t>Haga clic para modificar el estilo de texto del patrón</a:t>
            </a:r>
          </a:p>
          <a:p>
            <a:pPr lvl="1">
              <a:buClr>
                <a:srgbClr val="587B7C"/>
              </a:buClr>
              <a:buFont typeface="Wingdings" panose="05000000000000000000" pitchFamily="2" charset="2"/>
              <a:buChar char="§"/>
            </a:pPr>
            <a:r>
              <a:rPr lang="es-ES"/>
              <a:t>Segundo nivel</a:t>
            </a:r>
          </a:p>
          <a:p>
            <a:pPr lvl="2">
              <a:buClr>
                <a:srgbClr val="587B7C"/>
              </a:buClr>
              <a:buFont typeface="Wingdings" panose="05000000000000000000" pitchFamily="2" charset="2"/>
              <a:buChar char="§"/>
            </a:pPr>
            <a:r>
              <a:rPr lang="es-ES"/>
              <a:t>Tercer nivel</a:t>
            </a:r>
          </a:p>
          <a:p>
            <a:pPr lvl="3">
              <a:buClr>
                <a:srgbClr val="587B7C"/>
              </a:buClr>
              <a:buFont typeface="Wingdings" panose="05000000000000000000" pitchFamily="2" charset="2"/>
              <a:buChar char="§"/>
            </a:pPr>
            <a:r>
              <a:rPr lang="es-ES"/>
              <a:t>Cuarto nivel</a:t>
            </a:r>
          </a:p>
          <a:p>
            <a:pPr lvl="4">
              <a:buClr>
                <a:srgbClr val="587B7C"/>
              </a:buClr>
              <a:buFont typeface="Wingdings" panose="05000000000000000000" pitchFamily="2" charset="2"/>
              <a:buChar char="§"/>
            </a:pPr>
            <a:r>
              <a:rPr lang="es-ES"/>
              <a:t>Quinto nivel</a:t>
            </a:r>
            <a:endParaRPr lang="es-CO" dirty="0"/>
          </a:p>
        </p:txBody>
      </p:sp>
      <p:sp>
        <p:nvSpPr>
          <p:cNvPr id="34" name="Marcador de texto 3"/>
          <p:cNvSpPr>
            <a:spLocks noGrp="1"/>
          </p:cNvSpPr>
          <p:nvPr>
            <p:ph type="body" sz="quarter" idx="46"/>
          </p:nvPr>
        </p:nvSpPr>
        <p:spPr>
          <a:xfrm>
            <a:off x="6048769" y="4138618"/>
            <a:ext cx="2808000" cy="2268000"/>
          </a:xfrm>
          <a:prstGeom prst="rect">
            <a:avLst/>
          </a:prstGeom>
          <a:solidFill>
            <a:schemeClr val="bg1">
              <a:lumMod val="95000"/>
            </a:schemeClr>
          </a:solidFill>
        </p:spPr>
        <p:txBody>
          <a:bodyPr/>
          <a:lstStyle>
            <a:lvl1pPr marL="228600" indent="-228600">
              <a:buClr>
                <a:srgbClr val="678084"/>
              </a:buClr>
              <a:buFont typeface="Wingdings" panose="05000000000000000000" pitchFamily="2" charset="2"/>
              <a:buChar char="§"/>
              <a:defRPr lang="es-ES" sz="1200" dirty="0" smtClean="0">
                <a:latin typeface="Arial" panose="020B0604020202020204" pitchFamily="34" charset="0"/>
                <a:cs typeface="Arial" panose="020B0604020202020204" pitchFamily="34" charset="0"/>
              </a:defRPr>
            </a:lvl1pPr>
            <a:lvl2pPr marL="685800" indent="-228600">
              <a:buClr>
                <a:srgbClr val="678084"/>
              </a:buClr>
              <a:buFont typeface="Wingdings" panose="05000000000000000000" pitchFamily="2" charset="2"/>
              <a:buChar char="§"/>
              <a:defRPr lang="es-ES" sz="1100" dirty="0" smtClean="0">
                <a:latin typeface="Arial" panose="020B0604020202020204" pitchFamily="34" charset="0"/>
                <a:cs typeface="Arial" panose="020B0604020202020204" pitchFamily="34" charset="0"/>
              </a:defRPr>
            </a:lvl2pPr>
            <a:lvl3pPr marL="1143000" indent="-228600">
              <a:buClr>
                <a:srgbClr val="678084"/>
              </a:buClr>
              <a:buFont typeface="Wingdings" panose="05000000000000000000" pitchFamily="2" charset="2"/>
              <a:buChar char="§"/>
              <a:defRPr lang="es-ES" sz="1050" dirty="0" smtClean="0">
                <a:latin typeface="Arial" panose="020B0604020202020204" pitchFamily="34" charset="0"/>
                <a:cs typeface="Arial" panose="020B0604020202020204" pitchFamily="34" charset="0"/>
              </a:defRPr>
            </a:lvl3pPr>
            <a:lvl4pPr marL="1600200" indent="-228600">
              <a:buClr>
                <a:srgbClr val="678084"/>
              </a:buClr>
              <a:buFont typeface="Wingdings" panose="05000000000000000000" pitchFamily="2" charset="2"/>
              <a:buChar char="§"/>
              <a:defRPr lang="es-ES" sz="1000" dirty="0" smtClean="0">
                <a:latin typeface="Arial" panose="020B0604020202020204" pitchFamily="34" charset="0"/>
                <a:cs typeface="Arial" panose="020B0604020202020204" pitchFamily="34" charset="0"/>
              </a:defRPr>
            </a:lvl4pPr>
            <a:lvl5pPr marL="2057400" indent="-228600">
              <a:buClr>
                <a:srgbClr val="678084"/>
              </a:buClr>
              <a:buFont typeface="Wingdings" panose="05000000000000000000" pitchFamily="2" charset="2"/>
              <a:buChar char="§"/>
              <a:defRPr lang="es-CO" sz="1000" dirty="0">
                <a:latin typeface="Arial" panose="020B0604020202020204" pitchFamily="34" charset="0"/>
                <a:cs typeface="Arial" panose="020B0604020202020204" pitchFamily="34" charset="0"/>
              </a:defRPr>
            </a:lvl5pPr>
          </a:lstStyle>
          <a:p>
            <a:pPr lvl="0">
              <a:buClr>
                <a:srgbClr val="587B7C"/>
              </a:buClr>
              <a:buFont typeface="Wingdings" panose="05000000000000000000" pitchFamily="2" charset="2"/>
              <a:buChar char="§"/>
            </a:pPr>
            <a:r>
              <a:rPr lang="es-ES"/>
              <a:t>Haga clic para modificar el estilo de texto del patrón</a:t>
            </a:r>
          </a:p>
          <a:p>
            <a:pPr lvl="1">
              <a:buClr>
                <a:srgbClr val="587B7C"/>
              </a:buClr>
              <a:buFont typeface="Wingdings" panose="05000000000000000000" pitchFamily="2" charset="2"/>
              <a:buChar char="§"/>
            </a:pPr>
            <a:r>
              <a:rPr lang="es-ES"/>
              <a:t>Segundo nivel</a:t>
            </a:r>
          </a:p>
          <a:p>
            <a:pPr lvl="2">
              <a:buClr>
                <a:srgbClr val="587B7C"/>
              </a:buClr>
              <a:buFont typeface="Wingdings" panose="05000000000000000000" pitchFamily="2" charset="2"/>
              <a:buChar char="§"/>
            </a:pPr>
            <a:r>
              <a:rPr lang="es-ES"/>
              <a:t>Tercer nivel</a:t>
            </a:r>
          </a:p>
          <a:p>
            <a:pPr lvl="3">
              <a:buClr>
                <a:srgbClr val="587B7C"/>
              </a:buClr>
              <a:buFont typeface="Wingdings" panose="05000000000000000000" pitchFamily="2" charset="2"/>
              <a:buChar char="§"/>
            </a:pPr>
            <a:r>
              <a:rPr lang="es-ES"/>
              <a:t>Cuarto nivel</a:t>
            </a:r>
          </a:p>
          <a:p>
            <a:pPr lvl="4">
              <a:buClr>
                <a:srgbClr val="587B7C"/>
              </a:buClr>
              <a:buFont typeface="Wingdings" panose="05000000000000000000" pitchFamily="2" charset="2"/>
              <a:buChar char="§"/>
            </a:pPr>
            <a:r>
              <a:rPr lang="es-ES"/>
              <a:t>Quinto nivel</a:t>
            </a:r>
            <a:endParaRPr lang="es-CO" dirty="0"/>
          </a:p>
        </p:txBody>
      </p:sp>
      <p:sp>
        <p:nvSpPr>
          <p:cNvPr id="37" name="Marcador de número de diapositiva 6"/>
          <p:cNvSpPr>
            <a:spLocks noGrp="1"/>
          </p:cNvSpPr>
          <p:nvPr>
            <p:ph type="sldNum" sz="quarter" idx="12"/>
          </p:nvPr>
        </p:nvSpPr>
        <p:spPr>
          <a:xfrm>
            <a:off x="8396836" y="6464815"/>
            <a:ext cx="715916" cy="365125"/>
          </a:xfrm>
          <a:prstGeom prst="rect">
            <a:avLst/>
          </a:prstGeom>
        </p:spPr>
        <p:txBody>
          <a:bodyPr/>
          <a:lstStyle>
            <a:lvl1pPr algn="ctr">
              <a:defRPr sz="1400" b="1">
                <a:solidFill>
                  <a:srgbClr val="E78400"/>
                </a:solidFill>
                <a:latin typeface="Arial" panose="020B0604020202020204" pitchFamily="34" charset="0"/>
                <a:cs typeface="Arial" panose="020B0604020202020204" pitchFamily="34" charset="0"/>
              </a:defRPr>
            </a:lvl1pPr>
          </a:lstStyle>
          <a:p>
            <a:fld id="{9625503C-F42B-4272-B9F4-A8E2EF4F5795}" type="slidenum">
              <a:rPr lang="es-CO" smtClean="0"/>
              <a:t>‹Nº›</a:t>
            </a:fld>
            <a:endParaRPr lang="es-CO" dirty="0"/>
          </a:p>
        </p:txBody>
      </p:sp>
      <p:pic>
        <p:nvPicPr>
          <p:cNvPr id="20" name="Picture 2" descr="C:\Users\jasantamaria\AppData\Local\Microsoft\Windows\Temporary Internet Files\Content.Outlook\JJSFE2H1\Logo Credicorp Capital Horizontal Color (3).jpg"/>
          <p:cNvPicPr>
            <a:picLocks noChangeAspect="1" noChangeArrowheads="1"/>
          </p:cNvPicPr>
          <p:nvPr userDrawn="1"/>
        </p:nvPicPr>
        <p:blipFill rotWithShape="1">
          <a:blip r:embed="rId9" cstate="print">
            <a:extLst>
              <a:ext uri="{28A0092B-C50C-407E-A947-70E740481C1C}">
                <a14:useLocalDpi xmlns:a14="http://schemas.microsoft.com/office/drawing/2010/main" val="0"/>
              </a:ext>
            </a:extLst>
          </a:blip>
          <a:srcRect b="25963"/>
          <a:stretch/>
        </p:blipFill>
        <p:spPr bwMode="auto">
          <a:xfrm>
            <a:off x="6621558" y="6485038"/>
            <a:ext cx="1923269" cy="25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042119"/>
      </p:ext>
    </p:extLst>
  </p:cSld>
  <p:clrMapOvr>
    <a:masterClrMapping/>
  </p:clrMapOvr>
  <p:extLst mod="1">
    <p:ext uri="{DCECCB84-F9BA-43D5-87BE-67443E8EF086}">
      <p15:sldGuideLst xmlns:p15="http://schemas.microsoft.com/office/powerpoint/2012/main">
        <p15:guide id="1" orient="horz" pos="709" userDrawn="1">
          <p15:clr>
            <a:srgbClr val="FBAE40"/>
          </p15:clr>
        </p15:guide>
        <p15:guide id="2" pos="181" userDrawn="1">
          <p15:clr>
            <a:srgbClr val="FBAE40"/>
          </p15:clr>
        </p15:guide>
        <p15:guide id="3" pos="5579" userDrawn="1">
          <p15:clr>
            <a:srgbClr val="FBAE40"/>
          </p15:clr>
        </p15:guide>
        <p15:guide id="4" orient="horz" pos="404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ntendio 3x3 (Sin relleno)">
    <p:spTree>
      <p:nvGrpSpPr>
        <p:cNvPr id="1" name=""/>
        <p:cNvGrpSpPr/>
        <p:nvPr/>
      </p:nvGrpSpPr>
      <p:grpSpPr>
        <a:xfrm>
          <a:off x="0" y="0"/>
          <a:ext cx="0" cy="0"/>
          <a:chOff x="0" y="0"/>
          <a:chExt cx="0" cy="0"/>
        </a:xfrm>
      </p:grpSpPr>
      <p:pic>
        <p:nvPicPr>
          <p:cNvPr id="2" name="Imagen 1" descr="birppt-17.png"/>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8150276" y="-459135"/>
            <a:ext cx="1420273" cy="1749435"/>
          </a:xfrm>
          <a:prstGeom prst="rect">
            <a:avLst/>
          </a:prstGeom>
        </p:spPr>
      </p:pic>
      <p:sp>
        <p:nvSpPr>
          <p:cNvPr id="14" name="2 Marcador de contenido"/>
          <p:cNvSpPr>
            <a:spLocks noGrp="1"/>
          </p:cNvSpPr>
          <p:nvPr>
            <p:ph sz="quarter" idx="15" hasCustomPrompt="1"/>
            <p:custDataLst>
              <p:tags r:id="rId1"/>
            </p:custDataLst>
          </p:nvPr>
        </p:nvSpPr>
        <p:spPr>
          <a:xfrm>
            <a:off x="281980" y="1138221"/>
            <a:ext cx="2808000" cy="250301"/>
          </a:xfrm>
          <a:prstGeom prst="rect">
            <a:avLst/>
          </a:prstGeom>
          <a:solidFill>
            <a:srgbClr val="587B7C"/>
          </a:solidFill>
        </p:spPr>
        <p:txBody>
          <a:bodyPr/>
          <a:lstStyle>
            <a:lvl1pPr marL="228600" indent="-228600" algn="ctr">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cxnSp>
        <p:nvCxnSpPr>
          <p:cNvPr id="5" name="Conector recto 4"/>
          <p:cNvCxnSpPr/>
          <p:nvPr/>
        </p:nvCxnSpPr>
        <p:spPr>
          <a:xfrm>
            <a:off x="0" y="1014165"/>
            <a:ext cx="9144000" cy="0"/>
          </a:xfrm>
          <a:prstGeom prst="line">
            <a:avLst/>
          </a:prstGeom>
          <a:ln w="12700">
            <a:solidFill>
              <a:srgbClr val="D75B27"/>
            </a:solidFill>
          </a:ln>
        </p:spPr>
        <p:style>
          <a:lnRef idx="2">
            <a:schemeClr val="accent1"/>
          </a:lnRef>
          <a:fillRef idx="0">
            <a:schemeClr val="accent1"/>
          </a:fillRef>
          <a:effectRef idx="1">
            <a:schemeClr val="accent1"/>
          </a:effectRef>
          <a:fontRef idx="minor">
            <a:schemeClr val="tx1"/>
          </a:fontRef>
        </p:style>
      </p:cxnSp>
      <p:sp>
        <p:nvSpPr>
          <p:cNvPr id="24" name="Título 3"/>
          <p:cNvSpPr>
            <a:spLocks noGrp="1"/>
          </p:cNvSpPr>
          <p:nvPr>
            <p:ph type="title" hasCustomPrompt="1"/>
          </p:nvPr>
        </p:nvSpPr>
        <p:spPr>
          <a:xfrm>
            <a:off x="1588" y="285751"/>
            <a:ext cx="9126000" cy="406946"/>
          </a:xfrm>
          <a:prstGeom prst="rect">
            <a:avLst/>
          </a:prstGeom>
        </p:spPr>
        <p:txBody>
          <a:bodyPr anchor="ctr"/>
          <a:lstStyle>
            <a:lvl1pPr marL="179388" indent="0" algn="l">
              <a:defRPr lang="es-CO" sz="2400" b="1" kern="1200" baseline="0" dirty="0">
                <a:solidFill>
                  <a:srgbClr val="E78400"/>
                </a:solidFill>
                <a:latin typeface="Arial" panose="020B0604020202020204" pitchFamily="34" charset="0"/>
                <a:ea typeface="+mj-ea"/>
                <a:cs typeface="Arial" panose="020B0604020202020204" pitchFamily="34" charset="0"/>
              </a:defRPr>
            </a:lvl1pPr>
          </a:lstStyle>
          <a:p>
            <a:r>
              <a:rPr lang="es-CO" dirty="0"/>
              <a:t>Capítulo de la Presentación</a:t>
            </a:r>
          </a:p>
        </p:txBody>
      </p:sp>
      <p:sp>
        <p:nvSpPr>
          <p:cNvPr id="25" name="Marcador de texto 4"/>
          <p:cNvSpPr>
            <a:spLocks noGrp="1"/>
          </p:cNvSpPr>
          <p:nvPr>
            <p:ph type="body" sz="quarter" idx="30" hasCustomPrompt="1"/>
          </p:nvPr>
        </p:nvSpPr>
        <p:spPr>
          <a:xfrm>
            <a:off x="1588" y="711746"/>
            <a:ext cx="9126000" cy="288255"/>
          </a:xfrm>
          <a:prstGeom prst="rect">
            <a:avLst/>
          </a:prstGeom>
        </p:spPr>
        <p:txBody>
          <a:bodyPr/>
          <a:lstStyle>
            <a:lvl1pPr marL="179388" indent="0" algn="l">
              <a:buNone/>
              <a:defRPr sz="1500" b="1" baseline="0">
                <a:solidFill>
                  <a:srgbClr val="78756E"/>
                </a:solidFill>
                <a:latin typeface="Arial" panose="020B0604020202020204" pitchFamily="34" charset="0"/>
                <a:cs typeface="Arial" panose="020B0604020202020204" pitchFamily="34" charset="0"/>
              </a:defRPr>
            </a:lvl1pPr>
          </a:lstStyle>
          <a:p>
            <a:r>
              <a:rPr lang="es-CO" dirty="0"/>
              <a:t>Información específica acerca de esta diapositiva</a:t>
            </a:r>
          </a:p>
        </p:txBody>
      </p:sp>
      <p:sp>
        <p:nvSpPr>
          <p:cNvPr id="12" name="2 Marcador de contenido"/>
          <p:cNvSpPr>
            <a:spLocks noGrp="1"/>
          </p:cNvSpPr>
          <p:nvPr>
            <p:ph sz="quarter" idx="33" hasCustomPrompt="1"/>
            <p:custDataLst>
              <p:tags r:id="rId2"/>
            </p:custDataLst>
          </p:nvPr>
        </p:nvSpPr>
        <p:spPr>
          <a:xfrm>
            <a:off x="3168000" y="1138221"/>
            <a:ext cx="2808000" cy="250301"/>
          </a:xfrm>
          <a:prstGeom prst="rect">
            <a:avLst/>
          </a:prstGeom>
          <a:solidFill>
            <a:srgbClr val="587B7C"/>
          </a:solidFill>
        </p:spPr>
        <p:txBody>
          <a:bodyPr/>
          <a:lstStyle>
            <a:lvl1pPr marL="228600" indent="-228600" algn="ctr">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sp>
        <p:nvSpPr>
          <p:cNvPr id="15" name="2 Marcador de contenido"/>
          <p:cNvSpPr>
            <a:spLocks noGrp="1"/>
          </p:cNvSpPr>
          <p:nvPr>
            <p:ph sz="quarter" idx="35" hasCustomPrompt="1"/>
            <p:custDataLst>
              <p:tags r:id="rId3"/>
            </p:custDataLst>
          </p:nvPr>
        </p:nvSpPr>
        <p:spPr>
          <a:xfrm>
            <a:off x="6048769" y="1138221"/>
            <a:ext cx="2808000" cy="250301"/>
          </a:xfrm>
          <a:prstGeom prst="rect">
            <a:avLst/>
          </a:prstGeom>
          <a:solidFill>
            <a:srgbClr val="587B7C"/>
          </a:solidFill>
        </p:spPr>
        <p:txBody>
          <a:bodyPr/>
          <a:lstStyle>
            <a:lvl1pPr marL="228600" indent="-228600" algn="ctr">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sp>
        <p:nvSpPr>
          <p:cNvPr id="18" name="2 Marcador de contenido"/>
          <p:cNvSpPr>
            <a:spLocks noGrp="1"/>
          </p:cNvSpPr>
          <p:nvPr>
            <p:ph sz="quarter" idx="32" hasCustomPrompt="1"/>
            <p:custDataLst>
              <p:tags r:id="rId4"/>
            </p:custDataLst>
          </p:nvPr>
        </p:nvSpPr>
        <p:spPr>
          <a:xfrm>
            <a:off x="281981" y="3832967"/>
            <a:ext cx="2808000" cy="252000"/>
          </a:xfrm>
          <a:prstGeom prst="rect">
            <a:avLst/>
          </a:prstGeom>
          <a:solidFill>
            <a:srgbClr val="587B7C"/>
          </a:solidFill>
        </p:spPr>
        <p:txBody>
          <a:bodyPr/>
          <a:lstStyle>
            <a:lvl1pPr marL="228600" indent="-228600" algn="ctr">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sp>
        <p:nvSpPr>
          <p:cNvPr id="21" name="2 Marcador de contenido"/>
          <p:cNvSpPr>
            <a:spLocks noGrp="1"/>
          </p:cNvSpPr>
          <p:nvPr>
            <p:ph sz="quarter" idx="38" hasCustomPrompt="1"/>
            <p:custDataLst>
              <p:tags r:id="rId5"/>
            </p:custDataLst>
          </p:nvPr>
        </p:nvSpPr>
        <p:spPr>
          <a:xfrm>
            <a:off x="3168000" y="3832967"/>
            <a:ext cx="2808000" cy="252000"/>
          </a:xfrm>
          <a:prstGeom prst="rect">
            <a:avLst/>
          </a:prstGeom>
          <a:solidFill>
            <a:srgbClr val="587B7C"/>
          </a:solidFill>
        </p:spPr>
        <p:txBody>
          <a:bodyPr/>
          <a:lstStyle>
            <a:lvl1pPr marL="228600" indent="-228600" algn="ctr">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sp>
        <p:nvSpPr>
          <p:cNvPr id="26" name="2 Marcador de contenido"/>
          <p:cNvSpPr>
            <a:spLocks noGrp="1"/>
          </p:cNvSpPr>
          <p:nvPr>
            <p:ph sz="quarter" idx="40" hasCustomPrompt="1"/>
            <p:custDataLst>
              <p:tags r:id="rId6"/>
            </p:custDataLst>
          </p:nvPr>
        </p:nvSpPr>
        <p:spPr>
          <a:xfrm>
            <a:off x="6048769" y="3830248"/>
            <a:ext cx="2808000" cy="252000"/>
          </a:xfrm>
          <a:prstGeom prst="rect">
            <a:avLst/>
          </a:prstGeom>
          <a:solidFill>
            <a:srgbClr val="587B7C"/>
          </a:solidFill>
        </p:spPr>
        <p:txBody>
          <a:bodyPr/>
          <a:lstStyle>
            <a:lvl1pPr marL="228600" indent="-228600" algn="ctr">
              <a:buClr>
                <a:srgbClr val="678084"/>
              </a:buClr>
              <a:buFont typeface="Wingdings" panose="05000000000000000000" pitchFamily="2" charset="2"/>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sp>
        <p:nvSpPr>
          <p:cNvPr id="28" name="Marcador de texto 3"/>
          <p:cNvSpPr>
            <a:spLocks noGrp="1"/>
          </p:cNvSpPr>
          <p:nvPr>
            <p:ph type="body" sz="quarter" idx="44"/>
          </p:nvPr>
        </p:nvSpPr>
        <p:spPr>
          <a:xfrm>
            <a:off x="292100" y="4138618"/>
            <a:ext cx="2808000" cy="2268000"/>
          </a:xfrm>
          <a:prstGeom prst="rect">
            <a:avLst/>
          </a:prstGeom>
          <a:noFill/>
        </p:spPr>
        <p:txBody>
          <a:bodyPr/>
          <a:lstStyle>
            <a:lvl1pPr marL="228600" indent="-228600">
              <a:buClr>
                <a:srgbClr val="678084"/>
              </a:buClr>
              <a:buFont typeface="Wingdings" panose="05000000000000000000" pitchFamily="2" charset="2"/>
              <a:buChar char="§"/>
              <a:defRPr lang="es-ES" sz="1200" dirty="0" smtClean="0">
                <a:latin typeface="Arial" panose="020B0604020202020204" pitchFamily="34" charset="0"/>
                <a:cs typeface="Arial" panose="020B0604020202020204" pitchFamily="34" charset="0"/>
              </a:defRPr>
            </a:lvl1pPr>
            <a:lvl2pPr marL="685800" indent="-228600">
              <a:buClr>
                <a:srgbClr val="678084"/>
              </a:buClr>
              <a:buFont typeface="Wingdings" panose="05000000000000000000" pitchFamily="2" charset="2"/>
              <a:buChar char="§"/>
              <a:defRPr lang="es-ES" sz="1100" dirty="0" smtClean="0">
                <a:latin typeface="Arial" panose="020B0604020202020204" pitchFamily="34" charset="0"/>
                <a:cs typeface="Arial" panose="020B0604020202020204" pitchFamily="34" charset="0"/>
              </a:defRPr>
            </a:lvl2pPr>
            <a:lvl3pPr marL="1143000" indent="-228600">
              <a:buClr>
                <a:srgbClr val="678084"/>
              </a:buClr>
              <a:buFont typeface="Wingdings" panose="05000000000000000000" pitchFamily="2" charset="2"/>
              <a:buChar char="§"/>
              <a:defRPr lang="es-ES" sz="1050" dirty="0" smtClean="0">
                <a:latin typeface="Arial" panose="020B0604020202020204" pitchFamily="34" charset="0"/>
                <a:cs typeface="Arial" panose="020B0604020202020204" pitchFamily="34" charset="0"/>
              </a:defRPr>
            </a:lvl3pPr>
            <a:lvl4pPr marL="1600200" indent="-228600">
              <a:buClr>
                <a:srgbClr val="678084"/>
              </a:buClr>
              <a:buFont typeface="Wingdings" panose="05000000000000000000" pitchFamily="2" charset="2"/>
              <a:buChar char="§"/>
              <a:defRPr lang="es-ES" sz="1000" dirty="0" smtClean="0">
                <a:latin typeface="Arial" panose="020B0604020202020204" pitchFamily="34" charset="0"/>
                <a:cs typeface="Arial" panose="020B0604020202020204" pitchFamily="34" charset="0"/>
              </a:defRPr>
            </a:lvl4pPr>
            <a:lvl5pPr marL="2057400" indent="-228600">
              <a:buClr>
                <a:srgbClr val="678084"/>
              </a:buClr>
              <a:buFont typeface="Wingdings" panose="05000000000000000000" pitchFamily="2" charset="2"/>
              <a:buChar char="§"/>
              <a:defRPr lang="es-CO" sz="1000" dirty="0">
                <a:latin typeface="Arial" panose="020B0604020202020204" pitchFamily="34" charset="0"/>
                <a:cs typeface="Arial" panose="020B0604020202020204" pitchFamily="34" charset="0"/>
              </a:defRPr>
            </a:lvl5pPr>
          </a:lstStyle>
          <a:p>
            <a:pPr lvl="0">
              <a:buClr>
                <a:srgbClr val="587B7C"/>
              </a:buClr>
              <a:buFont typeface="Wingdings" panose="05000000000000000000" pitchFamily="2" charset="2"/>
              <a:buChar char="§"/>
            </a:pPr>
            <a:r>
              <a:rPr lang="es-ES"/>
              <a:t>Haga clic para modificar el estilo de texto del patrón</a:t>
            </a:r>
          </a:p>
          <a:p>
            <a:pPr lvl="1">
              <a:buClr>
                <a:srgbClr val="587B7C"/>
              </a:buClr>
              <a:buFont typeface="Wingdings" panose="05000000000000000000" pitchFamily="2" charset="2"/>
              <a:buChar char="§"/>
            </a:pPr>
            <a:r>
              <a:rPr lang="es-ES"/>
              <a:t>Segundo nivel</a:t>
            </a:r>
          </a:p>
          <a:p>
            <a:pPr lvl="2">
              <a:buClr>
                <a:srgbClr val="587B7C"/>
              </a:buClr>
              <a:buFont typeface="Wingdings" panose="05000000000000000000" pitchFamily="2" charset="2"/>
              <a:buChar char="§"/>
            </a:pPr>
            <a:r>
              <a:rPr lang="es-ES"/>
              <a:t>Tercer nivel</a:t>
            </a:r>
          </a:p>
          <a:p>
            <a:pPr lvl="3">
              <a:buClr>
                <a:srgbClr val="587B7C"/>
              </a:buClr>
              <a:buFont typeface="Wingdings" panose="05000000000000000000" pitchFamily="2" charset="2"/>
              <a:buChar char="§"/>
            </a:pPr>
            <a:r>
              <a:rPr lang="es-ES"/>
              <a:t>Cuarto nivel</a:t>
            </a:r>
          </a:p>
          <a:p>
            <a:pPr lvl="4">
              <a:buClr>
                <a:srgbClr val="587B7C"/>
              </a:buClr>
              <a:buFont typeface="Wingdings" panose="05000000000000000000" pitchFamily="2" charset="2"/>
              <a:buChar char="§"/>
            </a:pPr>
            <a:r>
              <a:rPr lang="es-ES"/>
              <a:t>Quinto nivel</a:t>
            </a:r>
            <a:endParaRPr lang="es-CO" dirty="0"/>
          </a:p>
        </p:txBody>
      </p:sp>
      <p:sp>
        <p:nvSpPr>
          <p:cNvPr id="29" name="Marcador de texto 3"/>
          <p:cNvSpPr>
            <a:spLocks noGrp="1"/>
          </p:cNvSpPr>
          <p:nvPr>
            <p:ph type="body" sz="quarter" idx="41"/>
          </p:nvPr>
        </p:nvSpPr>
        <p:spPr>
          <a:xfrm>
            <a:off x="292100" y="1447800"/>
            <a:ext cx="2808000" cy="2268000"/>
          </a:xfrm>
          <a:prstGeom prst="rect">
            <a:avLst/>
          </a:prstGeom>
          <a:noFill/>
        </p:spPr>
        <p:txBody>
          <a:bodyPr/>
          <a:lstStyle>
            <a:lvl1pPr marL="228600" indent="-228600">
              <a:buClr>
                <a:srgbClr val="678084"/>
              </a:buClr>
              <a:buFont typeface="Wingdings" panose="05000000000000000000" pitchFamily="2" charset="2"/>
              <a:buChar char="§"/>
              <a:defRPr lang="es-ES" sz="1200" dirty="0" smtClean="0">
                <a:latin typeface="Arial" panose="020B0604020202020204" pitchFamily="34" charset="0"/>
                <a:cs typeface="Arial" panose="020B0604020202020204" pitchFamily="34" charset="0"/>
              </a:defRPr>
            </a:lvl1pPr>
            <a:lvl2pPr marL="685800" indent="-228600">
              <a:buClr>
                <a:srgbClr val="678084"/>
              </a:buClr>
              <a:buFont typeface="Wingdings" panose="05000000000000000000" pitchFamily="2" charset="2"/>
              <a:buChar char="§"/>
              <a:defRPr lang="es-ES" sz="1100" dirty="0" smtClean="0">
                <a:latin typeface="Arial" panose="020B0604020202020204" pitchFamily="34" charset="0"/>
                <a:cs typeface="Arial" panose="020B0604020202020204" pitchFamily="34" charset="0"/>
              </a:defRPr>
            </a:lvl2pPr>
            <a:lvl3pPr marL="1143000" indent="-228600">
              <a:buClr>
                <a:srgbClr val="678084"/>
              </a:buClr>
              <a:buFont typeface="Wingdings" panose="05000000000000000000" pitchFamily="2" charset="2"/>
              <a:buChar char="§"/>
              <a:defRPr lang="es-ES" sz="1050" dirty="0" smtClean="0">
                <a:latin typeface="Arial" panose="020B0604020202020204" pitchFamily="34" charset="0"/>
                <a:cs typeface="Arial" panose="020B0604020202020204" pitchFamily="34" charset="0"/>
              </a:defRPr>
            </a:lvl3pPr>
            <a:lvl4pPr marL="1600200" indent="-228600">
              <a:buClr>
                <a:srgbClr val="678084"/>
              </a:buClr>
              <a:buFont typeface="Wingdings" panose="05000000000000000000" pitchFamily="2" charset="2"/>
              <a:buChar char="§"/>
              <a:defRPr lang="es-ES" sz="1000" dirty="0" smtClean="0">
                <a:latin typeface="Arial" panose="020B0604020202020204" pitchFamily="34" charset="0"/>
                <a:cs typeface="Arial" panose="020B0604020202020204" pitchFamily="34" charset="0"/>
              </a:defRPr>
            </a:lvl4pPr>
            <a:lvl5pPr marL="2057400" indent="-228600">
              <a:buClr>
                <a:srgbClr val="678084"/>
              </a:buClr>
              <a:buFont typeface="Wingdings" panose="05000000000000000000" pitchFamily="2" charset="2"/>
              <a:buChar char="§"/>
              <a:defRPr lang="es-CO" sz="1000" dirty="0">
                <a:latin typeface="Arial" panose="020B0604020202020204" pitchFamily="34" charset="0"/>
                <a:cs typeface="Arial" panose="020B0604020202020204" pitchFamily="34" charset="0"/>
              </a:defRPr>
            </a:lvl5pPr>
          </a:lstStyle>
          <a:p>
            <a:pPr lvl="0">
              <a:buClr>
                <a:srgbClr val="587B7C"/>
              </a:buClr>
              <a:buFont typeface="Wingdings" panose="05000000000000000000" pitchFamily="2" charset="2"/>
              <a:buChar char="§"/>
            </a:pPr>
            <a:r>
              <a:rPr lang="es-ES"/>
              <a:t>Haga clic para modificar el estilo de texto del patrón</a:t>
            </a:r>
          </a:p>
          <a:p>
            <a:pPr lvl="1">
              <a:buClr>
                <a:srgbClr val="587B7C"/>
              </a:buClr>
              <a:buFont typeface="Wingdings" panose="05000000000000000000" pitchFamily="2" charset="2"/>
              <a:buChar char="§"/>
            </a:pPr>
            <a:r>
              <a:rPr lang="es-ES"/>
              <a:t>Segundo nivel</a:t>
            </a:r>
          </a:p>
          <a:p>
            <a:pPr lvl="2">
              <a:buClr>
                <a:srgbClr val="587B7C"/>
              </a:buClr>
              <a:buFont typeface="Wingdings" panose="05000000000000000000" pitchFamily="2" charset="2"/>
              <a:buChar char="§"/>
            </a:pPr>
            <a:r>
              <a:rPr lang="es-ES"/>
              <a:t>Tercer nivel</a:t>
            </a:r>
          </a:p>
          <a:p>
            <a:pPr lvl="3">
              <a:buClr>
                <a:srgbClr val="587B7C"/>
              </a:buClr>
              <a:buFont typeface="Wingdings" panose="05000000000000000000" pitchFamily="2" charset="2"/>
              <a:buChar char="§"/>
            </a:pPr>
            <a:r>
              <a:rPr lang="es-ES"/>
              <a:t>Cuarto nivel</a:t>
            </a:r>
          </a:p>
          <a:p>
            <a:pPr lvl="4">
              <a:buClr>
                <a:srgbClr val="587B7C"/>
              </a:buClr>
              <a:buFont typeface="Wingdings" panose="05000000000000000000" pitchFamily="2" charset="2"/>
              <a:buChar char="§"/>
            </a:pPr>
            <a:r>
              <a:rPr lang="es-ES"/>
              <a:t>Quinto nivel</a:t>
            </a:r>
            <a:endParaRPr lang="es-CO" dirty="0"/>
          </a:p>
        </p:txBody>
      </p:sp>
      <p:sp>
        <p:nvSpPr>
          <p:cNvPr id="30" name="Marcador de texto 3"/>
          <p:cNvSpPr>
            <a:spLocks noGrp="1"/>
          </p:cNvSpPr>
          <p:nvPr>
            <p:ph type="body" sz="quarter" idx="42"/>
          </p:nvPr>
        </p:nvSpPr>
        <p:spPr>
          <a:xfrm>
            <a:off x="3168000" y="1447800"/>
            <a:ext cx="2808000" cy="2268000"/>
          </a:xfrm>
          <a:prstGeom prst="rect">
            <a:avLst/>
          </a:prstGeom>
          <a:noFill/>
        </p:spPr>
        <p:txBody>
          <a:bodyPr/>
          <a:lstStyle>
            <a:lvl1pPr marL="228600" indent="-228600">
              <a:buClr>
                <a:srgbClr val="678084"/>
              </a:buClr>
              <a:buFont typeface="Wingdings" panose="05000000000000000000" pitchFamily="2" charset="2"/>
              <a:buChar char="§"/>
              <a:defRPr lang="es-ES" sz="1200" dirty="0" smtClean="0">
                <a:latin typeface="Arial" panose="020B0604020202020204" pitchFamily="34" charset="0"/>
                <a:cs typeface="Arial" panose="020B0604020202020204" pitchFamily="34" charset="0"/>
              </a:defRPr>
            </a:lvl1pPr>
            <a:lvl2pPr marL="685800" indent="-228600">
              <a:buClr>
                <a:srgbClr val="678084"/>
              </a:buClr>
              <a:buFont typeface="Wingdings" panose="05000000000000000000" pitchFamily="2" charset="2"/>
              <a:buChar char="§"/>
              <a:defRPr lang="es-ES" sz="1100" dirty="0" smtClean="0">
                <a:latin typeface="Arial" panose="020B0604020202020204" pitchFamily="34" charset="0"/>
                <a:cs typeface="Arial" panose="020B0604020202020204" pitchFamily="34" charset="0"/>
              </a:defRPr>
            </a:lvl2pPr>
            <a:lvl3pPr marL="1143000" indent="-228600">
              <a:buClr>
                <a:srgbClr val="678084"/>
              </a:buClr>
              <a:buFont typeface="Wingdings" panose="05000000000000000000" pitchFamily="2" charset="2"/>
              <a:buChar char="§"/>
              <a:defRPr lang="es-ES" sz="1050" dirty="0" smtClean="0">
                <a:latin typeface="Arial" panose="020B0604020202020204" pitchFamily="34" charset="0"/>
                <a:cs typeface="Arial" panose="020B0604020202020204" pitchFamily="34" charset="0"/>
              </a:defRPr>
            </a:lvl3pPr>
            <a:lvl4pPr marL="1600200" indent="-228600">
              <a:buClr>
                <a:srgbClr val="678084"/>
              </a:buClr>
              <a:buFont typeface="Wingdings" panose="05000000000000000000" pitchFamily="2" charset="2"/>
              <a:buChar char="§"/>
              <a:defRPr lang="es-ES" sz="1000" dirty="0" smtClean="0">
                <a:latin typeface="Arial" panose="020B0604020202020204" pitchFamily="34" charset="0"/>
                <a:cs typeface="Arial" panose="020B0604020202020204" pitchFamily="34" charset="0"/>
              </a:defRPr>
            </a:lvl4pPr>
            <a:lvl5pPr marL="2057400" indent="-228600">
              <a:buClr>
                <a:srgbClr val="678084"/>
              </a:buClr>
              <a:buFont typeface="Wingdings" panose="05000000000000000000" pitchFamily="2" charset="2"/>
              <a:buChar char="§"/>
              <a:defRPr lang="es-CO" sz="1000" dirty="0">
                <a:latin typeface="Arial" panose="020B0604020202020204" pitchFamily="34" charset="0"/>
                <a:cs typeface="Arial" panose="020B0604020202020204" pitchFamily="34" charset="0"/>
              </a:defRPr>
            </a:lvl5pPr>
          </a:lstStyle>
          <a:p>
            <a:pPr lvl="0">
              <a:buClr>
                <a:srgbClr val="587B7C"/>
              </a:buClr>
              <a:buFont typeface="Wingdings" panose="05000000000000000000" pitchFamily="2" charset="2"/>
              <a:buChar char="§"/>
            </a:pPr>
            <a:r>
              <a:rPr lang="es-ES"/>
              <a:t>Haga clic para modificar el estilo de texto del patrón</a:t>
            </a:r>
          </a:p>
          <a:p>
            <a:pPr lvl="1">
              <a:buClr>
                <a:srgbClr val="587B7C"/>
              </a:buClr>
              <a:buFont typeface="Wingdings" panose="05000000000000000000" pitchFamily="2" charset="2"/>
              <a:buChar char="§"/>
            </a:pPr>
            <a:r>
              <a:rPr lang="es-ES"/>
              <a:t>Segundo nivel</a:t>
            </a:r>
          </a:p>
          <a:p>
            <a:pPr lvl="2">
              <a:buClr>
                <a:srgbClr val="587B7C"/>
              </a:buClr>
              <a:buFont typeface="Wingdings" panose="05000000000000000000" pitchFamily="2" charset="2"/>
              <a:buChar char="§"/>
            </a:pPr>
            <a:r>
              <a:rPr lang="es-ES"/>
              <a:t>Tercer nivel</a:t>
            </a:r>
          </a:p>
          <a:p>
            <a:pPr lvl="3">
              <a:buClr>
                <a:srgbClr val="587B7C"/>
              </a:buClr>
              <a:buFont typeface="Wingdings" panose="05000000000000000000" pitchFamily="2" charset="2"/>
              <a:buChar char="§"/>
            </a:pPr>
            <a:r>
              <a:rPr lang="es-ES"/>
              <a:t>Cuarto nivel</a:t>
            </a:r>
          </a:p>
          <a:p>
            <a:pPr lvl="4">
              <a:buClr>
                <a:srgbClr val="587B7C"/>
              </a:buClr>
              <a:buFont typeface="Wingdings" panose="05000000000000000000" pitchFamily="2" charset="2"/>
              <a:buChar char="§"/>
            </a:pPr>
            <a:r>
              <a:rPr lang="es-ES"/>
              <a:t>Quinto nivel</a:t>
            </a:r>
            <a:endParaRPr lang="es-CO" dirty="0"/>
          </a:p>
        </p:txBody>
      </p:sp>
      <p:sp>
        <p:nvSpPr>
          <p:cNvPr id="32" name="Marcador de texto 3"/>
          <p:cNvSpPr>
            <a:spLocks noGrp="1"/>
          </p:cNvSpPr>
          <p:nvPr>
            <p:ph type="body" sz="quarter" idx="43"/>
          </p:nvPr>
        </p:nvSpPr>
        <p:spPr>
          <a:xfrm>
            <a:off x="6048769" y="1447800"/>
            <a:ext cx="2808000" cy="2268000"/>
          </a:xfrm>
          <a:prstGeom prst="rect">
            <a:avLst/>
          </a:prstGeom>
          <a:noFill/>
        </p:spPr>
        <p:txBody>
          <a:bodyPr/>
          <a:lstStyle>
            <a:lvl1pPr marL="228600" indent="-228600">
              <a:buClr>
                <a:srgbClr val="678084"/>
              </a:buClr>
              <a:buFont typeface="Wingdings" panose="05000000000000000000" pitchFamily="2" charset="2"/>
              <a:buChar char="§"/>
              <a:defRPr lang="es-ES" sz="1200" dirty="0" smtClean="0">
                <a:latin typeface="Arial" panose="020B0604020202020204" pitchFamily="34" charset="0"/>
                <a:cs typeface="Arial" panose="020B0604020202020204" pitchFamily="34" charset="0"/>
              </a:defRPr>
            </a:lvl1pPr>
            <a:lvl2pPr marL="685800" indent="-228600">
              <a:buClr>
                <a:srgbClr val="678084"/>
              </a:buClr>
              <a:buFont typeface="Wingdings" panose="05000000000000000000" pitchFamily="2" charset="2"/>
              <a:buChar char="§"/>
              <a:defRPr lang="es-ES" sz="1100" dirty="0" smtClean="0">
                <a:latin typeface="Arial" panose="020B0604020202020204" pitchFamily="34" charset="0"/>
                <a:cs typeface="Arial" panose="020B0604020202020204" pitchFamily="34" charset="0"/>
              </a:defRPr>
            </a:lvl2pPr>
            <a:lvl3pPr marL="1143000" indent="-228600">
              <a:buClr>
                <a:srgbClr val="678084"/>
              </a:buClr>
              <a:buFont typeface="Wingdings" panose="05000000000000000000" pitchFamily="2" charset="2"/>
              <a:buChar char="§"/>
              <a:defRPr lang="es-ES" sz="1050" dirty="0" smtClean="0">
                <a:latin typeface="Arial" panose="020B0604020202020204" pitchFamily="34" charset="0"/>
                <a:cs typeface="Arial" panose="020B0604020202020204" pitchFamily="34" charset="0"/>
              </a:defRPr>
            </a:lvl3pPr>
            <a:lvl4pPr marL="1600200" indent="-228600">
              <a:buClr>
                <a:srgbClr val="678084"/>
              </a:buClr>
              <a:buFont typeface="Wingdings" panose="05000000000000000000" pitchFamily="2" charset="2"/>
              <a:buChar char="§"/>
              <a:defRPr lang="es-ES" sz="1000" dirty="0" smtClean="0">
                <a:latin typeface="Arial" panose="020B0604020202020204" pitchFamily="34" charset="0"/>
                <a:cs typeface="Arial" panose="020B0604020202020204" pitchFamily="34" charset="0"/>
              </a:defRPr>
            </a:lvl4pPr>
            <a:lvl5pPr marL="2057400" indent="-228600">
              <a:buClr>
                <a:srgbClr val="678084"/>
              </a:buClr>
              <a:buFont typeface="Wingdings" panose="05000000000000000000" pitchFamily="2" charset="2"/>
              <a:buChar char="§"/>
              <a:defRPr lang="es-CO" sz="1000" dirty="0">
                <a:latin typeface="Arial" panose="020B0604020202020204" pitchFamily="34" charset="0"/>
                <a:cs typeface="Arial" panose="020B0604020202020204" pitchFamily="34" charset="0"/>
              </a:defRPr>
            </a:lvl5pPr>
          </a:lstStyle>
          <a:p>
            <a:pPr lvl="0">
              <a:buClr>
                <a:srgbClr val="587B7C"/>
              </a:buClr>
              <a:buFont typeface="Wingdings" panose="05000000000000000000" pitchFamily="2" charset="2"/>
              <a:buChar char="§"/>
            </a:pPr>
            <a:r>
              <a:rPr lang="es-ES"/>
              <a:t>Haga clic para modificar el estilo de texto del patrón</a:t>
            </a:r>
          </a:p>
          <a:p>
            <a:pPr lvl="1">
              <a:buClr>
                <a:srgbClr val="587B7C"/>
              </a:buClr>
              <a:buFont typeface="Wingdings" panose="05000000000000000000" pitchFamily="2" charset="2"/>
              <a:buChar char="§"/>
            </a:pPr>
            <a:r>
              <a:rPr lang="es-ES"/>
              <a:t>Segundo nivel</a:t>
            </a:r>
          </a:p>
          <a:p>
            <a:pPr lvl="2">
              <a:buClr>
                <a:srgbClr val="587B7C"/>
              </a:buClr>
              <a:buFont typeface="Wingdings" panose="05000000000000000000" pitchFamily="2" charset="2"/>
              <a:buChar char="§"/>
            </a:pPr>
            <a:r>
              <a:rPr lang="es-ES"/>
              <a:t>Tercer nivel</a:t>
            </a:r>
          </a:p>
          <a:p>
            <a:pPr lvl="3">
              <a:buClr>
                <a:srgbClr val="587B7C"/>
              </a:buClr>
              <a:buFont typeface="Wingdings" panose="05000000000000000000" pitchFamily="2" charset="2"/>
              <a:buChar char="§"/>
            </a:pPr>
            <a:r>
              <a:rPr lang="es-ES"/>
              <a:t>Cuarto nivel</a:t>
            </a:r>
          </a:p>
          <a:p>
            <a:pPr lvl="4">
              <a:buClr>
                <a:srgbClr val="587B7C"/>
              </a:buClr>
              <a:buFont typeface="Wingdings" panose="05000000000000000000" pitchFamily="2" charset="2"/>
              <a:buChar char="§"/>
            </a:pPr>
            <a:r>
              <a:rPr lang="es-ES"/>
              <a:t>Quinto nivel</a:t>
            </a:r>
            <a:endParaRPr lang="es-CO" dirty="0"/>
          </a:p>
        </p:txBody>
      </p:sp>
      <p:sp>
        <p:nvSpPr>
          <p:cNvPr id="33" name="Marcador de texto 3"/>
          <p:cNvSpPr>
            <a:spLocks noGrp="1"/>
          </p:cNvSpPr>
          <p:nvPr>
            <p:ph type="body" sz="quarter" idx="45"/>
          </p:nvPr>
        </p:nvSpPr>
        <p:spPr>
          <a:xfrm>
            <a:off x="3168000" y="4138618"/>
            <a:ext cx="2808000" cy="2268000"/>
          </a:xfrm>
          <a:prstGeom prst="rect">
            <a:avLst/>
          </a:prstGeom>
          <a:noFill/>
        </p:spPr>
        <p:txBody>
          <a:bodyPr/>
          <a:lstStyle>
            <a:lvl1pPr marL="228600" indent="-228600">
              <a:buClr>
                <a:srgbClr val="678084"/>
              </a:buClr>
              <a:buFont typeface="Wingdings" panose="05000000000000000000" pitchFamily="2" charset="2"/>
              <a:buChar char="§"/>
              <a:defRPr lang="es-ES" sz="1200" dirty="0" smtClean="0">
                <a:latin typeface="Arial" panose="020B0604020202020204" pitchFamily="34" charset="0"/>
                <a:cs typeface="Arial" panose="020B0604020202020204" pitchFamily="34" charset="0"/>
              </a:defRPr>
            </a:lvl1pPr>
            <a:lvl2pPr marL="685800" indent="-228600">
              <a:buClr>
                <a:srgbClr val="678084"/>
              </a:buClr>
              <a:buFont typeface="Wingdings" panose="05000000000000000000" pitchFamily="2" charset="2"/>
              <a:buChar char="§"/>
              <a:defRPr lang="es-ES" sz="1100" dirty="0" smtClean="0">
                <a:latin typeface="Arial" panose="020B0604020202020204" pitchFamily="34" charset="0"/>
                <a:cs typeface="Arial" panose="020B0604020202020204" pitchFamily="34" charset="0"/>
              </a:defRPr>
            </a:lvl2pPr>
            <a:lvl3pPr marL="1143000" indent="-228600">
              <a:buClr>
                <a:srgbClr val="678084"/>
              </a:buClr>
              <a:buFont typeface="Wingdings" panose="05000000000000000000" pitchFamily="2" charset="2"/>
              <a:buChar char="§"/>
              <a:defRPr lang="es-ES" sz="1050" dirty="0" smtClean="0">
                <a:latin typeface="Arial" panose="020B0604020202020204" pitchFamily="34" charset="0"/>
                <a:cs typeface="Arial" panose="020B0604020202020204" pitchFamily="34" charset="0"/>
              </a:defRPr>
            </a:lvl3pPr>
            <a:lvl4pPr marL="1600200" indent="-228600">
              <a:buClr>
                <a:srgbClr val="678084"/>
              </a:buClr>
              <a:buFont typeface="Wingdings" panose="05000000000000000000" pitchFamily="2" charset="2"/>
              <a:buChar char="§"/>
              <a:defRPr lang="es-ES" sz="1000" dirty="0" smtClean="0">
                <a:latin typeface="Arial" panose="020B0604020202020204" pitchFamily="34" charset="0"/>
                <a:cs typeface="Arial" panose="020B0604020202020204" pitchFamily="34" charset="0"/>
              </a:defRPr>
            </a:lvl4pPr>
            <a:lvl5pPr marL="2057400" indent="-228600">
              <a:buClr>
                <a:srgbClr val="678084"/>
              </a:buClr>
              <a:buFont typeface="Wingdings" panose="05000000000000000000" pitchFamily="2" charset="2"/>
              <a:buChar char="§"/>
              <a:defRPr lang="es-CO" sz="1000" dirty="0">
                <a:latin typeface="Arial" panose="020B0604020202020204" pitchFamily="34" charset="0"/>
                <a:cs typeface="Arial" panose="020B0604020202020204" pitchFamily="34" charset="0"/>
              </a:defRPr>
            </a:lvl5pPr>
          </a:lstStyle>
          <a:p>
            <a:pPr lvl="0">
              <a:buClr>
                <a:srgbClr val="587B7C"/>
              </a:buClr>
              <a:buFont typeface="Wingdings" panose="05000000000000000000" pitchFamily="2" charset="2"/>
              <a:buChar char="§"/>
            </a:pPr>
            <a:r>
              <a:rPr lang="es-ES"/>
              <a:t>Haga clic para modificar el estilo de texto del patrón</a:t>
            </a:r>
          </a:p>
          <a:p>
            <a:pPr lvl="1">
              <a:buClr>
                <a:srgbClr val="587B7C"/>
              </a:buClr>
              <a:buFont typeface="Wingdings" panose="05000000000000000000" pitchFamily="2" charset="2"/>
              <a:buChar char="§"/>
            </a:pPr>
            <a:r>
              <a:rPr lang="es-ES"/>
              <a:t>Segundo nivel</a:t>
            </a:r>
          </a:p>
          <a:p>
            <a:pPr lvl="2">
              <a:buClr>
                <a:srgbClr val="587B7C"/>
              </a:buClr>
              <a:buFont typeface="Wingdings" panose="05000000000000000000" pitchFamily="2" charset="2"/>
              <a:buChar char="§"/>
            </a:pPr>
            <a:r>
              <a:rPr lang="es-ES"/>
              <a:t>Tercer nivel</a:t>
            </a:r>
          </a:p>
          <a:p>
            <a:pPr lvl="3">
              <a:buClr>
                <a:srgbClr val="587B7C"/>
              </a:buClr>
              <a:buFont typeface="Wingdings" panose="05000000000000000000" pitchFamily="2" charset="2"/>
              <a:buChar char="§"/>
            </a:pPr>
            <a:r>
              <a:rPr lang="es-ES"/>
              <a:t>Cuarto nivel</a:t>
            </a:r>
          </a:p>
          <a:p>
            <a:pPr lvl="4">
              <a:buClr>
                <a:srgbClr val="587B7C"/>
              </a:buClr>
              <a:buFont typeface="Wingdings" panose="05000000000000000000" pitchFamily="2" charset="2"/>
              <a:buChar char="§"/>
            </a:pPr>
            <a:r>
              <a:rPr lang="es-ES"/>
              <a:t>Quinto nivel</a:t>
            </a:r>
            <a:endParaRPr lang="es-CO" dirty="0"/>
          </a:p>
        </p:txBody>
      </p:sp>
      <p:sp>
        <p:nvSpPr>
          <p:cNvPr id="34" name="Marcador de texto 3"/>
          <p:cNvSpPr>
            <a:spLocks noGrp="1"/>
          </p:cNvSpPr>
          <p:nvPr>
            <p:ph type="body" sz="quarter" idx="46"/>
          </p:nvPr>
        </p:nvSpPr>
        <p:spPr>
          <a:xfrm>
            <a:off x="6048769" y="4138618"/>
            <a:ext cx="2808000" cy="2268000"/>
          </a:xfrm>
          <a:prstGeom prst="rect">
            <a:avLst/>
          </a:prstGeom>
          <a:noFill/>
        </p:spPr>
        <p:txBody>
          <a:bodyPr/>
          <a:lstStyle>
            <a:lvl1pPr marL="228600" indent="-228600">
              <a:buClr>
                <a:srgbClr val="678084"/>
              </a:buClr>
              <a:buFont typeface="Wingdings" panose="05000000000000000000" pitchFamily="2" charset="2"/>
              <a:buChar char="§"/>
              <a:defRPr lang="es-ES" sz="1200" dirty="0" smtClean="0">
                <a:latin typeface="Arial" panose="020B0604020202020204" pitchFamily="34" charset="0"/>
                <a:cs typeface="Arial" panose="020B0604020202020204" pitchFamily="34" charset="0"/>
              </a:defRPr>
            </a:lvl1pPr>
            <a:lvl2pPr marL="685800" indent="-228600">
              <a:buClr>
                <a:srgbClr val="678084"/>
              </a:buClr>
              <a:buFont typeface="Wingdings" panose="05000000000000000000" pitchFamily="2" charset="2"/>
              <a:buChar char="§"/>
              <a:defRPr lang="es-ES" sz="1100" dirty="0" smtClean="0">
                <a:latin typeface="Arial" panose="020B0604020202020204" pitchFamily="34" charset="0"/>
                <a:cs typeface="Arial" panose="020B0604020202020204" pitchFamily="34" charset="0"/>
              </a:defRPr>
            </a:lvl2pPr>
            <a:lvl3pPr marL="1143000" indent="-228600">
              <a:buClr>
                <a:srgbClr val="678084"/>
              </a:buClr>
              <a:buFont typeface="Wingdings" panose="05000000000000000000" pitchFamily="2" charset="2"/>
              <a:buChar char="§"/>
              <a:defRPr lang="es-ES" sz="1050" dirty="0" smtClean="0">
                <a:latin typeface="Arial" panose="020B0604020202020204" pitchFamily="34" charset="0"/>
                <a:cs typeface="Arial" panose="020B0604020202020204" pitchFamily="34" charset="0"/>
              </a:defRPr>
            </a:lvl3pPr>
            <a:lvl4pPr marL="1600200" indent="-228600">
              <a:buClr>
                <a:srgbClr val="678084"/>
              </a:buClr>
              <a:buFont typeface="Wingdings" panose="05000000000000000000" pitchFamily="2" charset="2"/>
              <a:buChar char="§"/>
              <a:defRPr lang="es-ES" sz="1000" dirty="0" smtClean="0">
                <a:latin typeface="Arial" panose="020B0604020202020204" pitchFamily="34" charset="0"/>
                <a:cs typeface="Arial" panose="020B0604020202020204" pitchFamily="34" charset="0"/>
              </a:defRPr>
            </a:lvl4pPr>
            <a:lvl5pPr marL="2057400" indent="-228600">
              <a:buClr>
                <a:srgbClr val="678084"/>
              </a:buClr>
              <a:buFont typeface="Wingdings" panose="05000000000000000000" pitchFamily="2" charset="2"/>
              <a:buChar char="§"/>
              <a:defRPr lang="es-CO" sz="1000" dirty="0">
                <a:latin typeface="Arial" panose="020B0604020202020204" pitchFamily="34" charset="0"/>
                <a:cs typeface="Arial" panose="020B0604020202020204" pitchFamily="34" charset="0"/>
              </a:defRPr>
            </a:lvl5pPr>
          </a:lstStyle>
          <a:p>
            <a:pPr lvl="0">
              <a:buClr>
                <a:srgbClr val="587B7C"/>
              </a:buClr>
              <a:buFont typeface="Wingdings" panose="05000000000000000000" pitchFamily="2" charset="2"/>
              <a:buChar char="§"/>
            </a:pPr>
            <a:r>
              <a:rPr lang="es-ES"/>
              <a:t>Haga clic para modificar el estilo de texto del patrón</a:t>
            </a:r>
          </a:p>
          <a:p>
            <a:pPr lvl="1">
              <a:buClr>
                <a:srgbClr val="587B7C"/>
              </a:buClr>
              <a:buFont typeface="Wingdings" panose="05000000000000000000" pitchFamily="2" charset="2"/>
              <a:buChar char="§"/>
            </a:pPr>
            <a:r>
              <a:rPr lang="es-ES"/>
              <a:t>Segundo nivel</a:t>
            </a:r>
          </a:p>
          <a:p>
            <a:pPr lvl="2">
              <a:buClr>
                <a:srgbClr val="587B7C"/>
              </a:buClr>
              <a:buFont typeface="Wingdings" panose="05000000000000000000" pitchFamily="2" charset="2"/>
              <a:buChar char="§"/>
            </a:pPr>
            <a:r>
              <a:rPr lang="es-ES"/>
              <a:t>Tercer nivel</a:t>
            </a:r>
          </a:p>
          <a:p>
            <a:pPr lvl="3">
              <a:buClr>
                <a:srgbClr val="587B7C"/>
              </a:buClr>
              <a:buFont typeface="Wingdings" panose="05000000000000000000" pitchFamily="2" charset="2"/>
              <a:buChar char="§"/>
            </a:pPr>
            <a:r>
              <a:rPr lang="es-ES"/>
              <a:t>Cuarto nivel</a:t>
            </a:r>
          </a:p>
          <a:p>
            <a:pPr lvl="4">
              <a:buClr>
                <a:srgbClr val="587B7C"/>
              </a:buClr>
              <a:buFont typeface="Wingdings" panose="05000000000000000000" pitchFamily="2" charset="2"/>
              <a:buChar char="§"/>
            </a:pPr>
            <a:r>
              <a:rPr lang="es-ES"/>
              <a:t>Quinto nivel</a:t>
            </a:r>
            <a:endParaRPr lang="es-CO" dirty="0"/>
          </a:p>
        </p:txBody>
      </p:sp>
      <p:sp>
        <p:nvSpPr>
          <p:cNvPr id="37" name="Marcador de número de diapositiva 6"/>
          <p:cNvSpPr>
            <a:spLocks noGrp="1"/>
          </p:cNvSpPr>
          <p:nvPr>
            <p:ph type="sldNum" sz="quarter" idx="12"/>
          </p:nvPr>
        </p:nvSpPr>
        <p:spPr>
          <a:xfrm>
            <a:off x="8396836" y="6464815"/>
            <a:ext cx="715916" cy="365125"/>
          </a:xfrm>
          <a:prstGeom prst="rect">
            <a:avLst/>
          </a:prstGeom>
        </p:spPr>
        <p:txBody>
          <a:bodyPr/>
          <a:lstStyle>
            <a:lvl1pPr algn="ctr">
              <a:defRPr sz="1400" b="1">
                <a:solidFill>
                  <a:srgbClr val="E78400"/>
                </a:solidFill>
                <a:latin typeface="Arial" panose="020B0604020202020204" pitchFamily="34" charset="0"/>
                <a:cs typeface="Arial" panose="020B0604020202020204" pitchFamily="34" charset="0"/>
              </a:defRPr>
            </a:lvl1pPr>
          </a:lstStyle>
          <a:p>
            <a:fld id="{9625503C-F42B-4272-B9F4-A8E2EF4F5795}" type="slidenum">
              <a:rPr lang="es-CO" smtClean="0"/>
              <a:t>‹Nº›</a:t>
            </a:fld>
            <a:endParaRPr lang="es-CO" dirty="0"/>
          </a:p>
        </p:txBody>
      </p:sp>
      <p:pic>
        <p:nvPicPr>
          <p:cNvPr id="20" name="Picture 2" descr="C:\Users\jasantamaria\AppData\Local\Microsoft\Windows\Temporary Internet Files\Content.Outlook\JJSFE2H1\Logo Credicorp Capital Horizontal Color (3).jpg"/>
          <p:cNvPicPr>
            <a:picLocks noChangeAspect="1" noChangeArrowheads="1"/>
          </p:cNvPicPr>
          <p:nvPr userDrawn="1"/>
        </p:nvPicPr>
        <p:blipFill rotWithShape="1">
          <a:blip r:embed="rId9" cstate="print">
            <a:extLst>
              <a:ext uri="{28A0092B-C50C-407E-A947-70E740481C1C}">
                <a14:useLocalDpi xmlns:a14="http://schemas.microsoft.com/office/drawing/2010/main" val="0"/>
              </a:ext>
            </a:extLst>
          </a:blip>
          <a:srcRect b="25963"/>
          <a:stretch/>
        </p:blipFill>
        <p:spPr bwMode="auto">
          <a:xfrm>
            <a:off x="6621558" y="6485038"/>
            <a:ext cx="1923269" cy="25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62082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ido V1x1">
    <p:spTree>
      <p:nvGrpSpPr>
        <p:cNvPr id="1" name=""/>
        <p:cNvGrpSpPr/>
        <p:nvPr/>
      </p:nvGrpSpPr>
      <p:grpSpPr>
        <a:xfrm>
          <a:off x="0" y="0"/>
          <a:ext cx="0" cy="0"/>
          <a:chOff x="0" y="0"/>
          <a:chExt cx="0" cy="0"/>
        </a:xfrm>
      </p:grpSpPr>
      <p:pic>
        <p:nvPicPr>
          <p:cNvPr id="2" name="Imagen 1" descr="birppt-17.pn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150276" y="-459135"/>
            <a:ext cx="1420273" cy="1749435"/>
          </a:xfrm>
          <a:prstGeom prst="rect">
            <a:avLst/>
          </a:prstGeom>
        </p:spPr>
      </p:pic>
      <p:cxnSp>
        <p:nvCxnSpPr>
          <p:cNvPr id="5" name="Conector recto 4"/>
          <p:cNvCxnSpPr/>
          <p:nvPr/>
        </p:nvCxnSpPr>
        <p:spPr>
          <a:xfrm>
            <a:off x="0" y="1014165"/>
            <a:ext cx="9144000" cy="0"/>
          </a:xfrm>
          <a:prstGeom prst="line">
            <a:avLst/>
          </a:prstGeom>
          <a:ln w="12700">
            <a:solidFill>
              <a:srgbClr val="D75B27"/>
            </a:solidFill>
          </a:ln>
        </p:spPr>
        <p:style>
          <a:lnRef idx="2">
            <a:schemeClr val="accent1"/>
          </a:lnRef>
          <a:fillRef idx="0">
            <a:schemeClr val="accent1"/>
          </a:fillRef>
          <a:effectRef idx="1">
            <a:schemeClr val="accent1"/>
          </a:effectRef>
          <a:fontRef idx="minor">
            <a:schemeClr val="tx1"/>
          </a:fontRef>
        </p:style>
      </p:cxnSp>
      <p:sp>
        <p:nvSpPr>
          <p:cNvPr id="24" name="Título 3"/>
          <p:cNvSpPr>
            <a:spLocks noGrp="1"/>
          </p:cNvSpPr>
          <p:nvPr>
            <p:ph type="title" hasCustomPrompt="1"/>
          </p:nvPr>
        </p:nvSpPr>
        <p:spPr>
          <a:xfrm>
            <a:off x="1588" y="285751"/>
            <a:ext cx="9126000" cy="406946"/>
          </a:xfrm>
          <a:prstGeom prst="rect">
            <a:avLst/>
          </a:prstGeom>
        </p:spPr>
        <p:txBody>
          <a:bodyPr anchor="ctr"/>
          <a:lstStyle>
            <a:lvl1pPr marL="179388" indent="0" algn="l">
              <a:defRPr lang="es-CO" sz="2400" b="1" kern="1200" baseline="0" dirty="0">
                <a:solidFill>
                  <a:srgbClr val="E78400"/>
                </a:solidFill>
                <a:latin typeface="Arial" panose="020B0604020202020204" pitchFamily="34" charset="0"/>
                <a:ea typeface="+mj-ea"/>
                <a:cs typeface="Arial" panose="020B0604020202020204" pitchFamily="34" charset="0"/>
              </a:defRPr>
            </a:lvl1pPr>
          </a:lstStyle>
          <a:p>
            <a:r>
              <a:rPr lang="es-CO" dirty="0"/>
              <a:t>Capítulo de la Presentación</a:t>
            </a:r>
          </a:p>
        </p:txBody>
      </p:sp>
      <p:sp>
        <p:nvSpPr>
          <p:cNvPr id="25" name="Marcador de texto 4"/>
          <p:cNvSpPr>
            <a:spLocks noGrp="1"/>
          </p:cNvSpPr>
          <p:nvPr>
            <p:ph type="body" sz="quarter" idx="30" hasCustomPrompt="1"/>
          </p:nvPr>
        </p:nvSpPr>
        <p:spPr>
          <a:xfrm>
            <a:off x="1588" y="711746"/>
            <a:ext cx="9126000" cy="288255"/>
          </a:xfrm>
          <a:prstGeom prst="rect">
            <a:avLst/>
          </a:prstGeom>
        </p:spPr>
        <p:txBody>
          <a:bodyPr/>
          <a:lstStyle>
            <a:lvl1pPr marL="179388" indent="0" algn="l">
              <a:buNone/>
              <a:defRPr sz="1500" b="1" baseline="0">
                <a:solidFill>
                  <a:srgbClr val="78756E"/>
                </a:solidFill>
                <a:latin typeface="Arial" panose="020B0604020202020204" pitchFamily="34" charset="0"/>
                <a:cs typeface="Arial" panose="020B0604020202020204" pitchFamily="34" charset="0"/>
              </a:defRPr>
            </a:lvl1pPr>
          </a:lstStyle>
          <a:p>
            <a:r>
              <a:rPr lang="es-CO" dirty="0"/>
              <a:t>Información específica acerca de esta diapositiva</a:t>
            </a:r>
          </a:p>
        </p:txBody>
      </p:sp>
      <p:sp>
        <p:nvSpPr>
          <p:cNvPr id="17" name="2 Marcador de contenido"/>
          <p:cNvSpPr>
            <a:spLocks noGrp="1"/>
          </p:cNvSpPr>
          <p:nvPr>
            <p:ph sz="quarter" idx="15" hasCustomPrompt="1"/>
            <p:custDataLst>
              <p:tags r:id="rId1"/>
            </p:custDataLst>
          </p:nvPr>
        </p:nvSpPr>
        <p:spPr>
          <a:xfrm>
            <a:off x="281981" y="1138222"/>
            <a:ext cx="4230000" cy="252000"/>
          </a:xfrm>
          <a:prstGeom prst="rect">
            <a:avLst/>
          </a:prstGeom>
          <a:solidFill>
            <a:srgbClr val="587B7C"/>
          </a:solidFill>
        </p:spPr>
        <p:txBody>
          <a:bodyPr/>
          <a:lstStyle>
            <a:lvl1pPr marL="228600" indent="-228600" algn="ctr">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sp>
        <p:nvSpPr>
          <p:cNvPr id="21" name="2 Marcador de contenido"/>
          <p:cNvSpPr>
            <a:spLocks noGrp="1"/>
          </p:cNvSpPr>
          <p:nvPr>
            <p:ph sz="quarter" idx="31" hasCustomPrompt="1"/>
            <p:custDataLst>
              <p:tags r:id="rId2"/>
            </p:custDataLst>
          </p:nvPr>
        </p:nvSpPr>
        <p:spPr>
          <a:xfrm>
            <a:off x="4626770" y="1138222"/>
            <a:ext cx="4230000" cy="252000"/>
          </a:xfrm>
          <a:prstGeom prst="rect">
            <a:avLst/>
          </a:prstGeom>
          <a:solidFill>
            <a:srgbClr val="587B7C"/>
          </a:solidFill>
        </p:spPr>
        <p:txBody>
          <a:bodyPr/>
          <a:lstStyle>
            <a:lvl1pPr marL="228600" indent="-228600" algn="ctr">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sp>
        <p:nvSpPr>
          <p:cNvPr id="13" name="Marcador de texto 3"/>
          <p:cNvSpPr>
            <a:spLocks noGrp="1"/>
          </p:cNvSpPr>
          <p:nvPr>
            <p:ph type="body" sz="quarter" idx="37"/>
          </p:nvPr>
        </p:nvSpPr>
        <p:spPr>
          <a:xfrm>
            <a:off x="292100" y="1447800"/>
            <a:ext cx="4230000" cy="4957200"/>
          </a:xfrm>
          <a:prstGeom prst="rect">
            <a:avLst/>
          </a:prstGeom>
          <a:solidFill>
            <a:schemeClr val="bg1">
              <a:lumMod val="95000"/>
            </a:schemeClr>
          </a:solidFill>
        </p:spPr>
        <p:txBody>
          <a:bodyPr/>
          <a:lstStyle>
            <a:lvl1pPr marL="228600" indent="-228600">
              <a:buClr>
                <a:srgbClr val="678084"/>
              </a:buClr>
              <a:buFont typeface="Wingdings" panose="05000000000000000000" pitchFamily="2" charset="2"/>
              <a:buChar char="§"/>
              <a:defRPr lang="es-ES" sz="1200" dirty="0" smtClean="0">
                <a:latin typeface="Arial" panose="020B0604020202020204" pitchFamily="34" charset="0"/>
                <a:cs typeface="Arial" panose="020B0604020202020204" pitchFamily="34" charset="0"/>
              </a:defRPr>
            </a:lvl1pPr>
            <a:lvl2pPr marL="685800" indent="-228600">
              <a:buClr>
                <a:srgbClr val="678084"/>
              </a:buClr>
              <a:buFont typeface="Wingdings" panose="05000000000000000000" pitchFamily="2" charset="2"/>
              <a:buChar char="§"/>
              <a:defRPr lang="es-ES" sz="1100" dirty="0" smtClean="0">
                <a:latin typeface="Arial" panose="020B0604020202020204" pitchFamily="34" charset="0"/>
                <a:cs typeface="Arial" panose="020B0604020202020204" pitchFamily="34" charset="0"/>
              </a:defRPr>
            </a:lvl2pPr>
            <a:lvl3pPr marL="1143000" indent="-228600">
              <a:buClr>
                <a:srgbClr val="678084"/>
              </a:buClr>
              <a:buFont typeface="Wingdings" panose="05000000000000000000" pitchFamily="2" charset="2"/>
              <a:buChar char="§"/>
              <a:defRPr lang="es-ES" sz="1050" dirty="0" smtClean="0">
                <a:latin typeface="Arial" panose="020B0604020202020204" pitchFamily="34" charset="0"/>
                <a:cs typeface="Arial" panose="020B0604020202020204" pitchFamily="34" charset="0"/>
              </a:defRPr>
            </a:lvl3pPr>
            <a:lvl4pPr marL="1600200" indent="-228600">
              <a:buClr>
                <a:srgbClr val="678084"/>
              </a:buClr>
              <a:buFont typeface="Wingdings" panose="05000000000000000000" pitchFamily="2" charset="2"/>
              <a:buChar char="§"/>
              <a:defRPr lang="es-ES" sz="1000" dirty="0" smtClean="0">
                <a:latin typeface="Arial" panose="020B0604020202020204" pitchFamily="34" charset="0"/>
                <a:cs typeface="Arial" panose="020B0604020202020204" pitchFamily="34" charset="0"/>
              </a:defRPr>
            </a:lvl4pPr>
            <a:lvl5pPr marL="2057400" indent="-228600">
              <a:buClr>
                <a:srgbClr val="678084"/>
              </a:buClr>
              <a:buFont typeface="Wingdings" panose="05000000000000000000" pitchFamily="2" charset="2"/>
              <a:buChar char="§"/>
              <a:defRPr lang="es-CO" sz="1000" dirty="0">
                <a:latin typeface="Arial" panose="020B0604020202020204" pitchFamily="34" charset="0"/>
                <a:cs typeface="Arial" panose="020B0604020202020204" pitchFamily="34" charset="0"/>
              </a:defRPr>
            </a:lvl5pPr>
          </a:lstStyle>
          <a:p>
            <a:pPr lvl="0">
              <a:buClr>
                <a:srgbClr val="587B7C"/>
              </a:buClr>
              <a:buFont typeface="Wingdings" panose="05000000000000000000" pitchFamily="2" charset="2"/>
              <a:buChar char="§"/>
            </a:pPr>
            <a:r>
              <a:rPr lang="es-ES"/>
              <a:t>Haga clic para modificar el estilo de texto del patrón</a:t>
            </a:r>
          </a:p>
          <a:p>
            <a:pPr lvl="1">
              <a:buClr>
                <a:srgbClr val="587B7C"/>
              </a:buClr>
              <a:buFont typeface="Wingdings" panose="05000000000000000000" pitchFamily="2" charset="2"/>
              <a:buChar char="§"/>
            </a:pPr>
            <a:r>
              <a:rPr lang="es-ES"/>
              <a:t>Segundo nivel</a:t>
            </a:r>
          </a:p>
          <a:p>
            <a:pPr lvl="2">
              <a:buClr>
                <a:srgbClr val="587B7C"/>
              </a:buClr>
              <a:buFont typeface="Wingdings" panose="05000000000000000000" pitchFamily="2" charset="2"/>
              <a:buChar char="§"/>
            </a:pPr>
            <a:r>
              <a:rPr lang="es-ES"/>
              <a:t>Tercer nivel</a:t>
            </a:r>
          </a:p>
          <a:p>
            <a:pPr lvl="3">
              <a:buClr>
                <a:srgbClr val="587B7C"/>
              </a:buClr>
              <a:buFont typeface="Wingdings" panose="05000000000000000000" pitchFamily="2" charset="2"/>
              <a:buChar char="§"/>
            </a:pPr>
            <a:r>
              <a:rPr lang="es-ES"/>
              <a:t>Cuarto nivel</a:t>
            </a:r>
          </a:p>
          <a:p>
            <a:pPr lvl="4">
              <a:buClr>
                <a:srgbClr val="587B7C"/>
              </a:buClr>
              <a:buFont typeface="Wingdings" panose="05000000000000000000" pitchFamily="2" charset="2"/>
              <a:buChar char="§"/>
            </a:pPr>
            <a:r>
              <a:rPr lang="es-ES"/>
              <a:t>Quinto nivel</a:t>
            </a:r>
            <a:endParaRPr lang="es-CO" dirty="0"/>
          </a:p>
        </p:txBody>
      </p:sp>
      <p:sp>
        <p:nvSpPr>
          <p:cNvPr id="14" name="Marcador de texto 3"/>
          <p:cNvSpPr>
            <a:spLocks noGrp="1"/>
          </p:cNvSpPr>
          <p:nvPr>
            <p:ph type="body" sz="quarter" idx="38"/>
          </p:nvPr>
        </p:nvSpPr>
        <p:spPr>
          <a:xfrm>
            <a:off x="4626770" y="1447800"/>
            <a:ext cx="4230000" cy="4957200"/>
          </a:xfrm>
          <a:prstGeom prst="rect">
            <a:avLst/>
          </a:prstGeom>
          <a:solidFill>
            <a:schemeClr val="bg1">
              <a:lumMod val="95000"/>
            </a:schemeClr>
          </a:solidFill>
        </p:spPr>
        <p:txBody>
          <a:bodyPr/>
          <a:lstStyle>
            <a:lvl1pPr marL="228600" indent="-228600">
              <a:buClr>
                <a:srgbClr val="678084"/>
              </a:buClr>
              <a:buFont typeface="Wingdings" panose="05000000000000000000" pitchFamily="2" charset="2"/>
              <a:buChar char="§"/>
              <a:defRPr lang="es-ES" sz="1200" dirty="0" smtClean="0">
                <a:latin typeface="Arial" panose="020B0604020202020204" pitchFamily="34" charset="0"/>
                <a:cs typeface="Arial" panose="020B0604020202020204" pitchFamily="34" charset="0"/>
              </a:defRPr>
            </a:lvl1pPr>
            <a:lvl2pPr marL="685800" indent="-228600">
              <a:buClr>
                <a:srgbClr val="678084"/>
              </a:buClr>
              <a:buFont typeface="Wingdings" panose="05000000000000000000" pitchFamily="2" charset="2"/>
              <a:buChar char="§"/>
              <a:defRPr lang="es-ES" sz="1100" dirty="0" smtClean="0">
                <a:latin typeface="Arial" panose="020B0604020202020204" pitchFamily="34" charset="0"/>
                <a:cs typeface="Arial" panose="020B0604020202020204" pitchFamily="34" charset="0"/>
              </a:defRPr>
            </a:lvl2pPr>
            <a:lvl3pPr marL="1143000" indent="-228600">
              <a:buClr>
                <a:srgbClr val="678084"/>
              </a:buClr>
              <a:buFont typeface="Wingdings" panose="05000000000000000000" pitchFamily="2" charset="2"/>
              <a:buChar char="§"/>
              <a:defRPr lang="es-ES" sz="1050" dirty="0" smtClean="0">
                <a:latin typeface="Arial" panose="020B0604020202020204" pitchFamily="34" charset="0"/>
                <a:cs typeface="Arial" panose="020B0604020202020204" pitchFamily="34" charset="0"/>
              </a:defRPr>
            </a:lvl3pPr>
            <a:lvl4pPr marL="1600200" indent="-228600">
              <a:buClr>
                <a:srgbClr val="678084"/>
              </a:buClr>
              <a:buFont typeface="Wingdings" panose="05000000000000000000" pitchFamily="2" charset="2"/>
              <a:buChar char="§"/>
              <a:defRPr lang="es-ES" sz="1000" dirty="0" smtClean="0">
                <a:latin typeface="Arial" panose="020B0604020202020204" pitchFamily="34" charset="0"/>
                <a:cs typeface="Arial" panose="020B0604020202020204" pitchFamily="34" charset="0"/>
              </a:defRPr>
            </a:lvl4pPr>
            <a:lvl5pPr marL="2057400" indent="-228600">
              <a:buClr>
                <a:srgbClr val="678084"/>
              </a:buClr>
              <a:buFont typeface="Wingdings" panose="05000000000000000000" pitchFamily="2" charset="2"/>
              <a:buChar char="§"/>
              <a:defRPr lang="es-CO" sz="1000" dirty="0">
                <a:latin typeface="Arial" panose="020B0604020202020204" pitchFamily="34" charset="0"/>
                <a:cs typeface="Arial" panose="020B0604020202020204" pitchFamily="34" charset="0"/>
              </a:defRPr>
            </a:lvl5pPr>
          </a:lstStyle>
          <a:p>
            <a:pPr lvl="0">
              <a:buClr>
                <a:srgbClr val="587B7C"/>
              </a:buClr>
              <a:buFont typeface="Wingdings" panose="05000000000000000000" pitchFamily="2" charset="2"/>
              <a:buChar char="§"/>
            </a:pPr>
            <a:r>
              <a:rPr lang="es-ES"/>
              <a:t>Haga clic para modificar el estilo de texto del patrón</a:t>
            </a:r>
          </a:p>
          <a:p>
            <a:pPr lvl="1">
              <a:buClr>
                <a:srgbClr val="587B7C"/>
              </a:buClr>
              <a:buFont typeface="Wingdings" panose="05000000000000000000" pitchFamily="2" charset="2"/>
              <a:buChar char="§"/>
            </a:pPr>
            <a:r>
              <a:rPr lang="es-ES"/>
              <a:t>Segundo nivel</a:t>
            </a:r>
          </a:p>
          <a:p>
            <a:pPr lvl="2">
              <a:buClr>
                <a:srgbClr val="587B7C"/>
              </a:buClr>
              <a:buFont typeface="Wingdings" panose="05000000000000000000" pitchFamily="2" charset="2"/>
              <a:buChar char="§"/>
            </a:pPr>
            <a:r>
              <a:rPr lang="es-ES"/>
              <a:t>Tercer nivel</a:t>
            </a:r>
          </a:p>
          <a:p>
            <a:pPr lvl="3">
              <a:buClr>
                <a:srgbClr val="587B7C"/>
              </a:buClr>
              <a:buFont typeface="Wingdings" panose="05000000000000000000" pitchFamily="2" charset="2"/>
              <a:buChar char="§"/>
            </a:pPr>
            <a:r>
              <a:rPr lang="es-ES"/>
              <a:t>Cuarto nivel</a:t>
            </a:r>
          </a:p>
          <a:p>
            <a:pPr lvl="4">
              <a:buClr>
                <a:srgbClr val="587B7C"/>
              </a:buClr>
              <a:buFont typeface="Wingdings" panose="05000000000000000000" pitchFamily="2" charset="2"/>
              <a:buChar char="§"/>
            </a:pPr>
            <a:r>
              <a:rPr lang="es-ES"/>
              <a:t>Quinto nivel</a:t>
            </a:r>
            <a:endParaRPr lang="es-CO" dirty="0"/>
          </a:p>
        </p:txBody>
      </p:sp>
      <p:sp>
        <p:nvSpPr>
          <p:cNvPr id="23" name="Marcador de número de diapositiva 6"/>
          <p:cNvSpPr>
            <a:spLocks noGrp="1"/>
          </p:cNvSpPr>
          <p:nvPr>
            <p:ph type="sldNum" sz="quarter" idx="12"/>
          </p:nvPr>
        </p:nvSpPr>
        <p:spPr>
          <a:xfrm>
            <a:off x="8396836" y="6464815"/>
            <a:ext cx="715916" cy="365125"/>
          </a:xfrm>
          <a:prstGeom prst="rect">
            <a:avLst/>
          </a:prstGeom>
        </p:spPr>
        <p:txBody>
          <a:bodyPr/>
          <a:lstStyle>
            <a:lvl1pPr algn="ctr">
              <a:defRPr sz="1400" b="1">
                <a:solidFill>
                  <a:srgbClr val="E78400"/>
                </a:solidFill>
                <a:latin typeface="Arial" panose="020B0604020202020204" pitchFamily="34" charset="0"/>
                <a:cs typeface="Arial" panose="020B0604020202020204" pitchFamily="34" charset="0"/>
              </a:defRPr>
            </a:lvl1pPr>
          </a:lstStyle>
          <a:p>
            <a:fld id="{9625503C-F42B-4272-B9F4-A8E2EF4F5795}" type="slidenum">
              <a:rPr lang="es-CO" smtClean="0"/>
              <a:t>‹Nº›</a:t>
            </a:fld>
            <a:endParaRPr lang="es-CO" dirty="0"/>
          </a:p>
        </p:txBody>
      </p:sp>
      <p:pic>
        <p:nvPicPr>
          <p:cNvPr id="12" name="Picture 2" descr="C:\Users\jasantamaria\AppData\Local\Microsoft\Windows\Temporary Internet Files\Content.Outlook\JJSFE2H1\Logo Credicorp Capital Horizontal Color (3).jpg"/>
          <p:cNvPicPr>
            <a:picLocks noChangeAspect="1" noChangeArrowheads="1"/>
          </p:cNvPicPr>
          <p:nvPr userDrawn="1"/>
        </p:nvPicPr>
        <p:blipFill rotWithShape="1">
          <a:blip r:embed="rId5" cstate="print">
            <a:extLst>
              <a:ext uri="{28A0092B-C50C-407E-A947-70E740481C1C}">
                <a14:useLocalDpi xmlns:a14="http://schemas.microsoft.com/office/drawing/2010/main" val="0"/>
              </a:ext>
            </a:extLst>
          </a:blip>
          <a:srcRect b="25963"/>
          <a:stretch/>
        </p:blipFill>
        <p:spPr bwMode="auto">
          <a:xfrm>
            <a:off x="6621558" y="6485038"/>
            <a:ext cx="1923269" cy="25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00718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ntenido V1x1 (Sin relleno)">
    <p:spTree>
      <p:nvGrpSpPr>
        <p:cNvPr id="1" name=""/>
        <p:cNvGrpSpPr/>
        <p:nvPr/>
      </p:nvGrpSpPr>
      <p:grpSpPr>
        <a:xfrm>
          <a:off x="0" y="0"/>
          <a:ext cx="0" cy="0"/>
          <a:chOff x="0" y="0"/>
          <a:chExt cx="0" cy="0"/>
        </a:xfrm>
      </p:grpSpPr>
      <p:pic>
        <p:nvPicPr>
          <p:cNvPr id="2" name="Imagen 1" descr="birppt-17.pn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150276" y="-459135"/>
            <a:ext cx="1420273" cy="1749435"/>
          </a:xfrm>
          <a:prstGeom prst="rect">
            <a:avLst/>
          </a:prstGeom>
        </p:spPr>
      </p:pic>
      <p:cxnSp>
        <p:nvCxnSpPr>
          <p:cNvPr id="5" name="Conector recto 4"/>
          <p:cNvCxnSpPr/>
          <p:nvPr/>
        </p:nvCxnSpPr>
        <p:spPr>
          <a:xfrm>
            <a:off x="0" y="1014165"/>
            <a:ext cx="9144000" cy="0"/>
          </a:xfrm>
          <a:prstGeom prst="line">
            <a:avLst/>
          </a:prstGeom>
          <a:ln w="12700">
            <a:solidFill>
              <a:srgbClr val="D75B27"/>
            </a:solidFill>
          </a:ln>
        </p:spPr>
        <p:style>
          <a:lnRef idx="2">
            <a:schemeClr val="accent1"/>
          </a:lnRef>
          <a:fillRef idx="0">
            <a:schemeClr val="accent1"/>
          </a:fillRef>
          <a:effectRef idx="1">
            <a:schemeClr val="accent1"/>
          </a:effectRef>
          <a:fontRef idx="minor">
            <a:schemeClr val="tx1"/>
          </a:fontRef>
        </p:style>
      </p:cxnSp>
      <p:sp>
        <p:nvSpPr>
          <p:cNvPr id="24" name="Título 3"/>
          <p:cNvSpPr>
            <a:spLocks noGrp="1"/>
          </p:cNvSpPr>
          <p:nvPr>
            <p:ph type="title" hasCustomPrompt="1"/>
          </p:nvPr>
        </p:nvSpPr>
        <p:spPr>
          <a:xfrm>
            <a:off x="1588" y="285751"/>
            <a:ext cx="9126000" cy="406946"/>
          </a:xfrm>
          <a:prstGeom prst="rect">
            <a:avLst/>
          </a:prstGeom>
        </p:spPr>
        <p:txBody>
          <a:bodyPr anchor="ctr"/>
          <a:lstStyle>
            <a:lvl1pPr marL="179388" indent="0" algn="l">
              <a:defRPr lang="es-CO" sz="2400" b="1" kern="1200" baseline="0" dirty="0">
                <a:solidFill>
                  <a:srgbClr val="E78400"/>
                </a:solidFill>
                <a:latin typeface="Arial" panose="020B0604020202020204" pitchFamily="34" charset="0"/>
                <a:ea typeface="+mj-ea"/>
                <a:cs typeface="Arial" panose="020B0604020202020204" pitchFamily="34" charset="0"/>
              </a:defRPr>
            </a:lvl1pPr>
          </a:lstStyle>
          <a:p>
            <a:r>
              <a:rPr lang="es-CO" dirty="0"/>
              <a:t>Capítulo de la Presentación</a:t>
            </a:r>
          </a:p>
        </p:txBody>
      </p:sp>
      <p:sp>
        <p:nvSpPr>
          <p:cNvPr id="25" name="Marcador de texto 4"/>
          <p:cNvSpPr>
            <a:spLocks noGrp="1"/>
          </p:cNvSpPr>
          <p:nvPr>
            <p:ph type="body" sz="quarter" idx="30" hasCustomPrompt="1"/>
          </p:nvPr>
        </p:nvSpPr>
        <p:spPr>
          <a:xfrm>
            <a:off x="1588" y="711746"/>
            <a:ext cx="9126000" cy="288255"/>
          </a:xfrm>
          <a:prstGeom prst="rect">
            <a:avLst/>
          </a:prstGeom>
        </p:spPr>
        <p:txBody>
          <a:bodyPr/>
          <a:lstStyle>
            <a:lvl1pPr marL="179388" indent="0" algn="l">
              <a:buNone/>
              <a:defRPr sz="1500" b="1" baseline="0">
                <a:solidFill>
                  <a:srgbClr val="78756E"/>
                </a:solidFill>
                <a:latin typeface="Arial" panose="020B0604020202020204" pitchFamily="34" charset="0"/>
                <a:cs typeface="Arial" panose="020B0604020202020204" pitchFamily="34" charset="0"/>
              </a:defRPr>
            </a:lvl1pPr>
          </a:lstStyle>
          <a:p>
            <a:r>
              <a:rPr lang="es-CO" dirty="0"/>
              <a:t>Información específica acerca de esta diapositiva</a:t>
            </a:r>
          </a:p>
        </p:txBody>
      </p:sp>
      <p:sp>
        <p:nvSpPr>
          <p:cNvPr id="17" name="2 Marcador de contenido"/>
          <p:cNvSpPr>
            <a:spLocks noGrp="1"/>
          </p:cNvSpPr>
          <p:nvPr>
            <p:ph sz="quarter" idx="15" hasCustomPrompt="1"/>
            <p:custDataLst>
              <p:tags r:id="rId1"/>
            </p:custDataLst>
          </p:nvPr>
        </p:nvSpPr>
        <p:spPr>
          <a:xfrm>
            <a:off x="281981" y="1138222"/>
            <a:ext cx="4230000" cy="252000"/>
          </a:xfrm>
          <a:prstGeom prst="rect">
            <a:avLst/>
          </a:prstGeom>
          <a:solidFill>
            <a:srgbClr val="587B7C"/>
          </a:solidFill>
        </p:spPr>
        <p:txBody>
          <a:bodyPr/>
          <a:lstStyle>
            <a:lvl1pPr marL="228600" indent="-228600" algn="ctr">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sp>
        <p:nvSpPr>
          <p:cNvPr id="21" name="2 Marcador de contenido"/>
          <p:cNvSpPr>
            <a:spLocks noGrp="1"/>
          </p:cNvSpPr>
          <p:nvPr>
            <p:ph sz="quarter" idx="31" hasCustomPrompt="1"/>
            <p:custDataLst>
              <p:tags r:id="rId2"/>
            </p:custDataLst>
          </p:nvPr>
        </p:nvSpPr>
        <p:spPr>
          <a:xfrm>
            <a:off x="4626770" y="1138222"/>
            <a:ext cx="4230000" cy="252000"/>
          </a:xfrm>
          <a:prstGeom prst="rect">
            <a:avLst/>
          </a:prstGeom>
          <a:solidFill>
            <a:srgbClr val="587B7C"/>
          </a:solidFill>
        </p:spPr>
        <p:txBody>
          <a:bodyPr/>
          <a:lstStyle>
            <a:lvl1pPr marL="228600" indent="-228600" algn="ctr">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sp>
        <p:nvSpPr>
          <p:cNvPr id="13" name="Marcador de texto 3"/>
          <p:cNvSpPr>
            <a:spLocks noGrp="1"/>
          </p:cNvSpPr>
          <p:nvPr>
            <p:ph type="body" sz="quarter" idx="37"/>
          </p:nvPr>
        </p:nvSpPr>
        <p:spPr>
          <a:xfrm>
            <a:off x="292100" y="1447800"/>
            <a:ext cx="4230000" cy="4957200"/>
          </a:xfrm>
          <a:prstGeom prst="rect">
            <a:avLst/>
          </a:prstGeom>
          <a:solidFill>
            <a:schemeClr val="bg1"/>
          </a:solidFill>
        </p:spPr>
        <p:txBody>
          <a:bodyPr/>
          <a:lstStyle>
            <a:lvl1pPr marL="228600" indent="-228600">
              <a:buClr>
                <a:srgbClr val="678084"/>
              </a:buClr>
              <a:buFont typeface="Wingdings" panose="05000000000000000000" pitchFamily="2" charset="2"/>
              <a:buChar char="§"/>
              <a:defRPr sz="1200">
                <a:latin typeface="Arial" panose="020B0604020202020204" pitchFamily="34" charset="0"/>
                <a:cs typeface="Arial" panose="020B0604020202020204" pitchFamily="34" charset="0"/>
              </a:defRPr>
            </a:lvl1pPr>
            <a:lvl2pPr marL="685800" indent="-228600">
              <a:buClr>
                <a:srgbClr val="E78400"/>
              </a:buClr>
              <a:buFont typeface="Wingdings" panose="05000000000000000000" pitchFamily="2" charset="2"/>
              <a:buChar char="§"/>
              <a:defRPr sz="1100">
                <a:latin typeface="Arial" panose="020B0604020202020204" pitchFamily="34" charset="0"/>
                <a:cs typeface="Arial" panose="020B0604020202020204" pitchFamily="34" charset="0"/>
              </a:defRPr>
            </a:lvl2pPr>
            <a:lvl3pPr marL="1143000" indent="-228600">
              <a:buClr>
                <a:srgbClr val="E78400"/>
              </a:buClr>
              <a:buFont typeface="Wingdings" panose="05000000000000000000" pitchFamily="2" charset="2"/>
              <a:buChar char="§"/>
              <a:defRPr sz="1050">
                <a:latin typeface="Arial" panose="020B0604020202020204" pitchFamily="34" charset="0"/>
                <a:cs typeface="Arial" panose="020B0604020202020204" pitchFamily="34" charset="0"/>
              </a:defRPr>
            </a:lvl3pPr>
            <a:lvl4pPr marL="1600200" indent="-228600">
              <a:buClr>
                <a:srgbClr val="E78400"/>
              </a:buClr>
              <a:buFont typeface="Wingdings" panose="05000000000000000000" pitchFamily="2" charset="2"/>
              <a:buChar char="§"/>
              <a:defRPr sz="1000">
                <a:latin typeface="Arial" panose="020B0604020202020204" pitchFamily="34" charset="0"/>
                <a:cs typeface="Arial" panose="020B0604020202020204" pitchFamily="34" charset="0"/>
              </a:defRPr>
            </a:lvl4pPr>
            <a:lvl5pPr marL="2057400" indent="-228600">
              <a:buClr>
                <a:srgbClr val="E78400"/>
              </a:buClr>
              <a:buFont typeface="Wingdings" panose="05000000000000000000" pitchFamily="2" charset="2"/>
              <a:buChar char="§"/>
              <a:defRPr sz="1000">
                <a:latin typeface="Arial" panose="020B0604020202020204" pitchFamily="34" charset="0"/>
                <a:cs typeface="Arial" panose="020B0604020202020204" pitchFamily="34" charset="0"/>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dirty="0"/>
          </a:p>
        </p:txBody>
      </p:sp>
      <p:sp>
        <p:nvSpPr>
          <p:cNvPr id="14" name="Marcador de texto 3"/>
          <p:cNvSpPr>
            <a:spLocks noGrp="1"/>
          </p:cNvSpPr>
          <p:nvPr>
            <p:ph type="body" sz="quarter" idx="38"/>
          </p:nvPr>
        </p:nvSpPr>
        <p:spPr>
          <a:xfrm>
            <a:off x="4626770" y="1447800"/>
            <a:ext cx="4230000" cy="4957200"/>
          </a:xfrm>
          <a:prstGeom prst="rect">
            <a:avLst/>
          </a:prstGeom>
          <a:solidFill>
            <a:schemeClr val="bg1"/>
          </a:solidFill>
        </p:spPr>
        <p:txBody>
          <a:bodyPr/>
          <a:lstStyle>
            <a:lvl1pPr marL="228600" indent="-228600">
              <a:buClr>
                <a:srgbClr val="678084"/>
              </a:buClr>
              <a:buFont typeface="Wingdings" panose="05000000000000000000" pitchFamily="2" charset="2"/>
              <a:buChar char="§"/>
              <a:defRPr sz="1200">
                <a:latin typeface="Arial" panose="020B0604020202020204" pitchFamily="34" charset="0"/>
                <a:cs typeface="Arial" panose="020B0604020202020204" pitchFamily="34" charset="0"/>
              </a:defRPr>
            </a:lvl1pPr>
            <a:lvl2pPr marL="685800" indent="-228600">
              <a:buClr>
                <a:srgbClr val="E78400"/>
              </a:buClr>
              <a:buFont typeface="Wingdings" panose="05000000000000000000" pitchFamily="2" charset="2"/>
              <a:buChar char="§"/>
              <a:defRPr sz="1100">
                <a:latin typeface="Arial" panose="020B0604020202020204" pitchFamily="34" charset="0"/>
                <a:cs typeface="Arial" panose="020B0604020202020204" pitchFamily="34" charset="0"/>
              </a:defRPr>
            </a:lvl2pPr>
            <a:lvl3pPr marL="1143000" indent="-228600">
              <a:buClr>
                <a:srgbClr val="E78400"/>
              </a:buClr>
              <a:buFont typeface="Wingdings" panose="05000000000000000000" pitchFamily="2" charset="2"/>
              <a:buChar char="§"/>
              <a:defRPr sz="1050">
                <a:latin typeface="Arial" panose="020B0604020202020204" pitchFamily="34" charset="0"/>
                <a:cs typeface="Arial" panose="020B0604020202020204" pitchFamily="34" charset="0"/>
              </a:defRPr>
            </a:lvl3pPr>
            <a:lvl4pPr marL="1600200" indent="-228600">
              <a:buClr>
                <a:srgbClr val="E78400"/>
              </a:buClr>
              <a:buFont typeface="Wingdings" panose="05000000000000000000" pitchFamily="2" charset="2"/>
              <a:buChar char="§"/>
              <a:defRPr sz="1000">
                <a:latin typeface="Arial" panose="020B0604020202020204" pitchFamily="34" charset="0"/>
                <a:cs typeface="Arial" panose="020B0604020202020204" pitchFamily="34" charset="0"/>
              </a:defRPr>
            </a:lvl4pPr>
            <a:lvl5pPr marL="2057400" indent="-228600">
              <a:buClr>
                <a:srgbClr val="E78400"/>
              </a:buClr>
              <a:buFont typeface="Wingdings" panose="05000000000000000000" pitchFamily="2" charset="2"/>
              <a:buChar char="§"/>
              <a:defRPr sz="1000">
                <a:latin typeface="Arial" panose="020B0604020202020204" pitchFamily="34" charset="0"/>
                <a:cs typeface="Arial" panose="020B0604020202020204" pitchFamily="34" charset="0"/>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dirty="0"/>
          </a:p>
        </p:txBody>
      </p:sp>
      <p:sp>
        <p:nvSpPr>
          <p:cNvPr id="30" name="Marcador de número de diapositiva 6"/>
          <p:cNvSpPr>
            <a:spLocks noGrp="1"/>
          </p:cNvSpPr>
          <p:nvPr>
            <p:ph type="sldNum" sz="quarter" idx="12"/>
          </p:nvPr>
        </p:nvSpPr>
        <p:spPr>
          <a:xfrm>
            <a:off x="8396836" y="6464815"/>
            <a:ext cx="715916" cy="365125"/>
          </a:xfrm>
          <a:prstGeom prst="rect">
            <a:avLst/>
          </a:prstGeom>
        </p:spPr>
        <p:txBody>
          <a:bodyPr/>
          <a:lstStyle>
            <a:lvl1pPr algn="ctr">
              <a:defRPr sz="1400" b="1">
                <a:solidFill>
                  <a:srgbClr val="E78400"/>
                </a:solidFill>
                <a:latin typeface="Arial" panose="020B0604020202020204" pitchFamily="34" charset="0"/>
                <a:cs typeface="Arial" panose="020B0604020202020204" pitchFamily="34" charset="0"/>
              </a:defRPr>
            </a:lvl1pPr>
          </a:lstStyle>
          <a:p>
            <a:fld id="{9625503C-F42B-4272-B9F4-A8E2EF4F5795}" type="slidenum">
              <a:rPr lang="es-CO" smtClean="0"/>
              <a:t>‹Nº›</a:t>
            </a:fld>
            <a:endParaRPr lang="es-CO" dirty="0"/>
          </a:p>
        </p:txBody>
      </p:sp>
      <p:pic>
        <p:nvPicPr>
          <p:cNvPr id="12" name="Picture 2" descr="C:\Users\jasantamaria\AppData\Local\Microsoft\Windows\Temporary Internet Files\Content.Outlook\JJSFE2H1\Logo Credicorp Capital Horizontal Color (3).jpg"/>
          <p:cNvPicPr>
            <a:picLocks noChangeAspect="1" noChangeArrowheads="1"/>
          </p:cNvPicPr>
          <p:nvPr userDrawn="1"/>
        </p:nvPicPr>
        <p:blipFill rotWithShape="1">
          <a:blip r:embed="rId5" cstate="print">
            <a:extLst>
              <a:ext uri="{28A0092B-C50C-407E-A947-70E740481C1C}">
                <a14:useLocalDpi xmlns:a14="http://schemas.microsoft.com/office/drawing/2010/main" val="0"/>
              </a:ext>
            </a:extLst>
          </a:blip>
          <a:srcRect b="25963"/>
          <a:stretch/>
        </p:blipFill>
        <p:spPr bwMode="auto">
          <a:xfrm>
            <a:off x="6621558" y="6485038"/>
            <a:ext cx="1923269" cy="25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55014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ntenido V3">
    <p:spTree>
      <p:nvGrpSpPr>
        <p:cNvPr id="1" name=""/>
        <p:cNvGrpSpPr/>
        <p:nvPr/>
      </p:nvGrpSpPr>
      <p:grpSpPr>
        <a:xfrm>
          <a:off x="0" y="0"/>
          <a:ext cx="0" cy="0"/>
          <a:chOff x="0" y="0"/>
          <a:chExt cx="0" cy="0"/>
        </a:xfrm>
      </p:grpSpPr>
      <p:pic>
        <p:nvPicPr>
          <p:cNvPr id="2" name="Imagen 1" descr="birppt-17.png"/>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150276" y="-459135"/>
            <a:ext cx="1420273" cy="1749435"/>
          </a:xfrm>
          <a:prstGeom prst="rect">
            <a:avLst/>
          </a:prstGeom>
        </p:spPr>
      </p:pic>
      <p:sp>
        <p:nvSpPr>
          <p:cNvPr id="14" name="2 Marcador de contenido"/>
          <p:cNvSpPr>
            <a:spLocks noGrp="1"/>
          </p:cNvSpPr>
          <p:nvPr>
            <p:ph sz="quarter" idx="15" hasCustomPrompt="1"/>
            <p:custDataLst>
              <p:tags r:id="rId1"/>
            </p:custDataLst>
          </p:nvPr>
        </p:nvSpPr>
        <p:spPr>
          <a:xfrm>
            <a:off x="281980" y="1138221"/>
            <a:ext cx="2808000" cy="250301"/>
          </a:xfrm>
          <a:prstGeom prst="rect">
            <a:avLst/>
          </a:prstGeom>
          <a:solidFill>
            <a:srgbClr val="587B7C"/>
          </a:solidFill>
        </p:spPr>
        <p:txBody>
          <a:bodyPr/>
          <a:lstStyle>
            <a:lvl1pPr marL="228600" indent="-228600" algn="ctr">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cxnSp>
        <p:nvCxnSpPr>
          <p:cNvPr id="5" name="Conector recto 4"/>
          <p:cNvCxnSpPr/>
          <p:nvPr/>
        </p:nvCxnSpPr>
        <p:spPr>
          <a:xfrm>
            <a:off x="0" y="1014165"/>
            <a:ext cx="9144000" cy="0"/>
          </a:xfrm>
          <a:prstGeom prst="line">
            <a:avLst/>
          </a:prstGeom>
          <a:solidFill>
            <a:srgbClr val="587B7C"/>
          </a:solidFill>
        </p:spPr>
      </p:cxnSp>
      <p:sp>
        <p:nvSpPr>
          <p:cNvPr id="24" name="Título 3"/>
          <p:cNvSpPr>
            <a:spLocks noGrp="1"/>
          </p:cNvSpPr>
          <p:nvPr>
            <p:ph type="title" hasCustomPrompt="1"/>
          </p:nvPr>
        </p:nvSpPr>
        <p:spPr>
          <a:xfrm>
            <a:off x="1588" y="285751"/>
            <a:ext cx="9126000" cy="406946"/>
          </a:xfrm>
          <a:prstGeom prst="rect">
            <a:avLst/>
          </a:prstGeom>
        </p:spPr>
        <p:txBody>
          <a:bodyPr anchor="ctr"/>
          <a:lstStyle>
            <a:lvl1pPr marL="179388" indent="0" algn="l">
              <a:defRPr lang="es-CO" sz="2400" b="1" kern="1200" baseline="0" dirty="0">
                <a:solidFill>
                  <a:srgbClr val="E78400"/>
                </a:solidFill>
                <a:latin typeface="Arial" panose="020B0604020202020204" pitchFamily="34" charset="0"/>
                <a:ea typeface="+mj-ea"/>
                <a:cs typeface="Arial" panose="020B0604020202020204" pitchFamily="34" charset="0"/>
              </a:defRPr>
            </a:lvl1pPr>
          </a:lstStyle>
          <a:p>
            <a:r>
              <a:rPr lang="es-CO" dirty="0"/>
              <a:t>Capítulo de la Presentación</a:t>
            </a:r>
          </a:p>
        </p:txBody>
      </p:sp>
      <p:sp>
        <p:nvSpPr>
          <p:cNvPr id="25" name="Marcador de texto 4"/>
          <p:cNvSpPr>
            <a:spLocks noGrp="1"/>
          </p:cNvSpPr>
          <p:nvPr>
            <p:ph type="body" sz="quarter" idx="30" hasCustomPrompt="1"/>
          </p:nvPr>
        </p:nvSpPr>
        <p:spPr>
          <a:xfrm>
            <a:off x="1588" y="711746"/>
            <a:ext cx="9126000" cy="288255"/>
          </a:xfrm>
          <a:prstGeom prst="rect">
            <a:avLst/>
          </a:prstGeom>
        </p:spPr>
        <p:txBody>
          <a:bodyPr/>
          <a:lstStyle>
            <a:lvl1pPr marL="179388" indent="0" algn="l">
              <a:buNone/>
              <a:defRPr sz="1500" b="1" baseline="0">
                <a:solidFill>
                  <a:srgbClr val="78756E"/>
                </a:solidFill>
                <a:latin typeface="Arial" panose="020B0604020202020204" pitchFamily="34" charset="0"/>
                <a:cs typeface="Arial" panose="020B0604020202020204" pitchFamily="34" charset="0"/>
              </a:defRPr>
            </a:lvl1pPr>
          </a:lstStyle>
          <a:p>
            <a:r>
              <a:rPr lang="es-CO" dirty="0"/>
              <a:t>Información específica acerca de esta diapositiva</a:t>
            </a:r>
          </a:p>
        </p:txBody>
      </p:sp>
      <p:sp>
        <p:nvSpPr>
          <p:cNvPr id="12" name="2 Marcador de contenido"/>
          <p:cNvSpPr>
            <a:spLocks noGrp="1"/>
          </p:cNvSpPr>
          <p:nvPr>
            <p:ph sz="quarter" idx="33" hasCustomPrompt="1"/>
            <p:custDataLst>
              <p:tags r:id="rId2"/>
            </p:custDataLst>
          </p:nvPr>
        </p:nvSpPr>
        <p:spPr>
          <a:xfrm>
            <a:off x="3168000" y="1138221"/>
            <a:ext cx="2808000" cy="250301"/>
          </a:xfrm>
          <a:prstGeom prst="rect">
            <a:avLst/>
          </a:prstGeom>
          <a:solidFill>
            <a:srgbClr val="587B7C"/>
          </a:solidFill>
        </p:spPr>
        <p:txBody>
          <a:bodyPr/>
          <a:lstStyle>
            <a:lvl1pPr marL="228600" indent="-228600" algn="ctr">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sp>
        <p:nvSpPr>
          <p:cNvPr id="15" name="2 Marcador de contenido"/>
          <p:cNvSpPr>
            <a:spLocks noGrp="1"/>
          </p:cNvSpPr>
          <p:nvPr>
            <p:ph sz="quarter" idx="35" hasCustomPrompt="1"/>
            <p:custDataLst>
              <p:tags r:id="rId3"/>
            </p:custDataLst>
          </p:nvPr>
        </p:nvSpPr>
        <p:spPr>
          <a:xfrm>
            <a:off x="6048769" y="1138221"/>
            <a:ext cx="2808000" cy="250301"/>
          </a:xfrm>
          <a:prstGeom prst="rect">
            <a:avLst/>
          </a:prstGeom>
          <a:solidFill>
            <a:srgbClr val="587B7C"/>
          </a:solidFill>
        </p:spPr>
        <p:txBody>
          <a:bodyPr/>
          <a:lstStyle>
            <a:lvl1pPr marL="228600" indent="-228600" algn="ctr">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sp>
        <p:nvSpPr>
          <p:cNvPr id="4" name="Marcador de texto 3"/>
          <p:cNvSpPr>
            <a:spLocks noGrp="1"/>
          </p:cNvSpPr>
          <p:nvPr>
            <p:ph type="body" sz="quarter" idx="37"/>
          </p:nvPr>
        </p:nvSpPr>
        <p:spPr>
          <a:xfrm>
            <a:off x="281980" y="1447800"/>
            <a:ext cx="2808000" cy="4957200"/>
          </a:xfrm>
          <a:prstGeom prst="rect">
            <a:avLst/>
          </a:prstGeom>
          <a:solidFill>
            <a:schemeClr val="bg1">
              <a:lumMod val="95000"/>
            </a:schemeClr>
          </a:solidFill>
        </p:spPr>
        <p:txBody>
          <a:bodyPr/>
          <a:lstStyle>
            <a:lvl1pPr marL="228600" indent="-228600">
              <a:buClr>
                <a:srgbClr val="678084"/>
              </a:buClr>
              <a:buFont typeface="Wingdings" panose="05000000000000000000" pitchFamily="2" charset="2"/>
              <a:buChar char="§"/>
              <a:defRPr lang="es-ES" sz="1200" dirty="0" smtClean="0">
                <a:latin typeface="Arial" panose="020B0604020202020204" pitchFamily="34" charset="0"/>
                <a:cs typeface="Arial" panose="020B0604020202020204" pitchFamily="34" charset="0"/>
              </a:defRPr>
            </a:lvl1pPr>
            <a:lvl2pPr marL="685800" indent="-228600">
              <a:buClr>
                <a:srgbClr val="678084"/>
              </a:buClr>
              <a:buFont typeface="Wingdings" panose="05000000000000000000" pitchFamily="2" charset="2"/>
              <a:buChar char="§"/>
              <a:defRPr lang="es-ES" sz="1100" dirty="0" smtClean="0">
                <a:latin typeface="Arial" panose="020B0604020202020204" pitchFamily="34" charset="0"/>
                <a:cs typeface="Arial" panose="020B0604020202020204" pitchFamily="34" charset="0"/>
              </a:defRPr>
            </a:lvl2pPr>
            <a:lvl3pPr marL="1143000" indent="-228600">
              <a:buClr>
                <a:srgbClr val="678084"/>
              </a:buClr>
              <a:buFont typeface="Wingdings" panose="05000000000000000000" pitchFamily="2" charset="2"/>
              <a:buChar char="§"/>
              <a:defRPr lang="es-ES" sz="1050" dirty="0" smtClean="0">
                <a:latin typeface="Arial" panose="020B0604020202020204" pitchFamily="34" charset="0"/>
                <a:cs typeface="Arial" panose="020B0604020202020204" pitchFamily="34" charset="0"/>
              </a:defRPr>
            </a:lvl3pPr>
            <a:lvl4pPr marL="1600200" indent="-228600">
              <a:buClr>
                <a:srgbClr val="678084"/>
              </a:buClr>
              <a:buFont typeface="Wingdings" panose="05000000000000000000" pitchFamily="2" charset="2"/>
              <a:buChar char="§"/>
              <a:defRPr lang="es-ES" sz="1000" dirty="0" smtClean="0">
                <a:latin typeface="Arial" panose="020B0604020202020204" pitchFamily="34" charset="0"/>
                <a:cs typeface="Arial" panose="020B0604020202020204" pitchFamily="34" charset="0"/>
              </a:defRPr>
            </a:lvl4pPr>
            <a:lvl5pPr marL="2057400" indent="-228600">
              <a:buClr>
                <a:srgbClr val="678084"/>
              </a:buClr>
              <a:buFont typeface="Wingdings" panose="05000000000000000000" pitchFamily="2" charset="2"/>
              <a:buChar char="§"/>
              <a:defRPr lang="es-CO" sz="1000" dirty="0">
                <a:latin typeface="Arial" panose="020B0604020202020204" pitchFamily="34" charset="0"/>
                <a:cs typeface="Arial" panose="020B0604020202020204" pitchFamily="34" charset="0"/>
              </a:defRPr>
            </a:lvl5pPr>
          </a:lstStyle>
          <a:p>
            <a:pPr lvl="0">
              <a:buClr>
                <a:srgbClr val="587B7C"/>
              </a:buClr>
              <a:buFont typeface="Wingdings" panose="05000000000000000000" pitchFamily="2" charset="2"/>
              <a:buChar char="§"/>
            </a:pPr>
            <a:r>
              <a:rPr lang="es-ES"/>
              <a:t>Haga clic para modificar el estilo de texto del patrón</a:t>
            </a:r>
          </a:p>
          <a:p>
            <a:pPr lvl="1">
              <a:buClr>
                <a:srgbClr val="587B7C"/>
              </a:buClr>
              <a:buFont typeface="Wingdings" panose="05000000000000000000" pitchFamily="2" charset="2"/>
              <a:buChar char="§"/>
            </a:pPr>
            <a:r>
              <a:rPr lang="es-ES"/>
              <a:t>Segundo nivel</a:t>
            </a:r>
          </a:p>
          <a:p>
            <a:pPr lvl="2">
              <a:buClr>
                <a:srgbClr val="587B7C"/>
              </a:buClr>
              <a:buFont typeface="Wingdings" panose="05000000000000000000" pitchFamily="2" charset="2"/>
              <a:buChar char="§"/>
            </a:pPr>
            <a:r>
              <a:rPr lang="es-ES"/>
              <a:t>Tercer nivel</a:t>
            </a:r>
          </a:p>
          <a:p>
            <a:pPr lvl="3">
              <a:buClr>
                <a:srgbClr val="587B7C"/>
              </a:buClr>
              <a:buFont typeface="Wingdings" panose="05000000000000000000" pitchFamily="2" charset="2"/>
              <a:buChar char="§"/>
            </a:pPr>
            <a:r>
              <a:rPr lang="es-ES"/>
              <a:t>Cuarto nivel</a:t>
            </a:r>
          </a:p>
          <a:p>
            <a:pPr lvl="4">
              <a:buClr>
                <a:srgbClr val="587B7C"/>
              </a:buClr>
              <a:buFont typeface="Wingdings" panose="05000000000000000000" pitchFamily="2" charset="2"/>
              <a:buChar char="§"/>
            </a:pPr>
            <a:r>
              <a:rPr lang="es-ES"/>
              <a:t>Quinto nivel</a:t>
            </a:r>
            <a:endParaRPr lang="es-CO" dirty="0"/>
          </a:p>
        </p:txBody>
      </p:sp>
      <p:sp>
        <p:nvSpPr>
          <p:cNvPr id="19" name="Marcador de texto 3"/>
          <p:cNvSpPr>
            <a:spLocks noGrp="1"/>
          </p:cNvSpPr>
          <p:nvPr>
            <p:ph type="body" sz="quarter" idx="38"/>
          </p:nvPr>
        </p:nvSpPr>
        <p:spPr>
          <a:xfrm>
            <a:off x="3168000" y="1447800"/>
            <a:ext cx="2808000" cy="4957200"/>
          </a:xfrm>
          <a:prstGeom prst="rect">
            <a:avLst/>
          </a:prstGeom>
          <a:solidFill>
            <a:schemeClr val="bg1">
              <a:lumMod val="95000"/>
            </a:schemeClr>
          </a:solidFill>
        </p:spPr>
        <p:txBody>
          <a:bodyPr/>
          <a:lstStyle>
            <a:lvl1pPr marL="228600" indent="-228600">
              <a:buClr>
                <a:srgbClr val="678084"/>
              </a:buClr>
              <a:buFont typeface="Wingdings" panose="05000000000000000000" pitchFamily="2" charset="2"/>
              <a:buChar char="§"/>
              <a:defRPr lang="es-ES" sz="1200" dirty="0" smtClean="0">
                <a:latin typeface="Arial" panose="020B0604020202020204" pitchFamily="34" charset="0"/>
                <a:cs typeface="Arial" panose="020B0604020202020204" pitchFamily="34" charset="0"/>
              </a:defRPr>
            </a:lvl1pPr>
            <a:lvl2pPr marL="685800" indent="-228600">
              <a:buClr>
                <a:srgbClr val="678084"/>
              </a:buClr>
              <a:buFont typeface="Wingdings" panose="05000000000000000000" pitchFamily="2" charset="2"/>
              <a:buChar char="§"/>
              <a:defRPr lang="es-ES" sz="1100" dirty="0" smtClean="0">
                <a:latin typeface="Arial" panose="020B0604020202020204" pitchFamily="34" charset="0"/>
                <a:cs typeface="Arial" panose="020B0604020202020204" pitchFamily="34" charset="0"/>
              </a:defRPr>
            </a:lvl2pPr>
            <a:lvl3pPr marL="1143000" indent="-228600">
              <a:buClr>
                <a:srgbClr val="678084"/>
              </a:buClr>
              <a:buFont typeface="Wingdings" panose="05000000000000000000" pitchFamily="2" charset="2"/>
              <a:buChar char="§"/>
              <a:defRPr lang="es-ES" sz="1050" dirty="0" smtClean="0">
                <a:latin typeface="Arial" panose="020B0604020202020204" pitchFamily="34" charset="0"/>
                <a:cs typeface="Arial" panose="020B0604020202020204" pitchFamily="34" charset="0"/>
              </a:defRPr>
            </a:lvl3pPr>
            <a:lvl4pPr marL="1600200" indent="-228600">
              <a:buClr>
                <a:srgbClr val="678084"/>
              </a:buClr>
              <a:buFont typeface="Wingdings" panose="05000000000000000000" pitchFamily="2" charset="2"/>
              <a:buChar char="§"/>
              <a:defRPr lang="es-ES" sz="1000" dirty="0" smtClean="0">
                <a:latin typeface="Arial" panose="020B0604020202020204" pitchFamily="34" charset="0"/>
                <a:cs typeface="Arial" panose="020B0604020202020204" pitchFamily="34" charset="0"/>
              </a:defRPr>
            </a:lvl4pPr>
            <a:lvl5pPr marL="2057400" indent="-228600">
              <a:buClr>
                <a:srgbClr val="678084"/>
              </a:buClr>
              <a:buFont typeface="Wingdings" panose="05000000000000000000" pitchFamily="2" charset="2"/>
              <a:buChar char="§"/>
              <a:defRPr lang="es-CO" sz="1000" dirty="0">
                <a:latin typeface="Arial" panose="020B0604020202020204" pitchFamily="34" charset="0"/>
                <a:cs typeface="Arial" panose="020B0604020202020204" pitchFamily="34" charset="0"/>
              </a:defRPr>
            </a:lvl5pPr>
          </a:lstStyle>
          <a:p>
            <a:pPr lvl="0">
              <a:buClr>
                <a:srgbClr val="587B7C"/>
              </a:buClr>
              <a:buFont typeface="Wingdings" panose="05000000000000000000" pitchFamily="2" charset="2"/>
              <a:buChar char="§"/>
            </a:pPr>
            <a:r>
              <a:rPr lang="es-ES"/>
              <a:t>Haga clic para modificar el estilo de texto del patrón</a:t>
            </a:r>
          </a:p>
          <a:p>
            <a:pPr lvl="1">
              <a:buClr>
                <a:srgbClr val="587B7C"/>
              </a:buClr>
              <a:buFont typeface="Wingdings" panose="05000000000000000000" pitchFamily="2" charset="2"/>
              <a:buChar char="§"/>
            </a:pPr>
            <a:r>
              <a:rPr lang="es-ES"/>
              <a:t>Segundo nivel</a:t>
            </a:r>
          </a:p>
          <a:p>
            <a:pPr lvl="2">
              <a:buClr>
                <a:srgbClr val="587B7C"/>
              </a:buClr>
              <a:buFont typeface="Wingdings" panose="05000000000000000000" pitchFamily="2" charset="2"/>
              <a:buChar char="§"/>
            </a:pPr>
            <a:r>
              <a:rPr lang="es-ES"/>
              <a:t>Tercer nivel</a:t>
            </a:r>
          </a:p>
          <a:p>
            <a:pPr lvl="3">
              <a:buClr>
                <a:srgbClr val="587B7C"/>
              </a:buClr>
              <a:buFont typeface="Wingdings" panose="05000000000000000000" pitchFamily="2" charset="2"/>
              <a:buChar char="§"/>
            </a:pPr>
            <a:r>
              <a:rPr lang="es-ES"/>
              <a:t>Cuarto nivel</a:t>
            </a:r>
          </a:p>
          <a:p>
            <a:pPr lvl="4">
              <a:buClr>
                <a:srgbClr val="587B7C"/>
              </a:buClr>
              <a:buFont typeface="Wingdings" panose="05000000000000000000" pitchFamily="2" charset="2"/>
              <a:buChar char="§"/>
            </a:pPr>
            <a:r>
              <a:rPr lang="es-ES"/>
              <a:t>Quinto nivel</a:t>
            </a:r>
            <a:endParaRPr lang="es-CO" dirty="0"/>
          </a:p>
        </p:txBody>
      </p:sp>
      <p:sp>
        <p:nvSpPr>
          <p:cNvPr id="21" name="Marcador de texto 3"/>
          <p:cNvSpPr>
            <a:spLocks noGrp="1"/>
          </p:cNvSpPr>
          <p:nvPr>
            <p:ph type="body" sz="quarter" idx="39"/>
          </p:nvPr>
        </p:nvSpPr>
        <p:spPr>
          <a:xfrm>
            <a:off x="6048769" y="1447800"/>
            <a:ext cx="2808000" cy="4957200"/>
          </a:xfrm>
          <a:prstGeom prst="rect">
            <a:avLst/>
          </a:prstGeom>
          <a:solidFill>
            <a:schemeClr val="bg1">
              <a:lumMod val="95000"/>
            </a:schemeClr>
          </a:solidFill>
        </p:spPr>
        <p:txBody>
          <a:bodyPr/>
          <a:lstStyle>
            <a:lvl1pPr marL="228600" indent="-228600">
              <a:buClr>
                <a:srgbClr val="678084"/>
              </a:buClr>
              <a:buFont typeface="Wingdings" panose="05000000000000000000" pitchFamily="2" charset="2"/>
              <a:buChar char="§"/>
              <a:defRPr lang="es-ES" sz="1200" dirty="0" smtClean="0">
                <a:latin typeface="Arial" panose="020B0604020202020204" pitchFamily="34" charset="0"/>
                <a:cs typeface="Arial" panose="020B0604020202020204" pitchFamily="34" charset="0"/>
              </a:defRPr>
            </a:lvl1pPr>
            <a:lvl2pPr marL="685800" indent="-228600">
              <a:buClr>
                <a:srgbClr val="678084"/>
              </a:buClr>
              <a:buFont typeface="Wingdings" panose="05000000000000000000" pitchFamily="2" charset="2"/>
              <a:buChar char="§"/>
              <a:defRPr lang="es-ES" sz="1100" dirty="0" smtClean="0">
                <a:latin typeface="Arial" panose="020B0604020202020204" pitchFamily="34" charset="0"/>
                <a:cs typeface="Arial" panose="020B0604020202020204" pitchFamily="34" charset="0"/>
              </a:defRPr>
            </a:lvl2pPr>
            <a:lvl3pPr marL="1143000" indent="-228600">
              <a:buClr>
                <a:srgbClr val="678084"/>
              </a:buClr>
              <a:buFont typeface="Wingdings" panose="05000000000000000000" pitchFamily="2" charset="2"/>
              <a:buChar char="§"/>
              <a:defRPr lang="es-ES" sz="1050" dirty="0" smtClean="0">
                <a:latin typeface="Arial" panose="020B0604020202020204" pitchFamily="34" charset="0"/>
                <a:cs typeface="Arial" panose="020B0604020202020204" pitchFamily="34" charset="0"/>
              </a:defRPr>
            </a:lvl3pPr>
            <a:lvl4pPr marL="1600200" indent="-228600">
              <a:buClr>
                <a:srgbClr val="678084"/>
              </a:buClr>
              <a:buFont typeface="Wingdings" panose="05000000000000000000" pitchFamily="2" charset="2"/>
              <a:buChar char="§"/>
              <a:defRPr lang="es-ES" sz="1000" dirty="0" smtClean="0">
                <a:latin typeface="Arial" panose="020B0604020202020204" pitchFamily="34" charset="0"/>
                <a:cs typeface="Arial" panose="020B0604020202020204" pitchFamily="34" charset="0"/>
              </a:defRPr>
            </a:lvl4pPr>
            <a:lvl5pPr marL="2057400" indent="-228600">
              <a:buClr>
                <a:srgbClr val="678084"/>
              </a:buClr>
              <a:buFont typeface="Wingdings" panose="05000000000000000000" pitchFamily="2" charset="2"/>
              <a:buChar char="§"/>
              <a:defRPr lang="es-CO" sz="1000" dirty="0">
                <a:latin typeface="Arial" panose="020B0604020202020204" pitchFamily="34" charset="0"/>
                <a:cs typeface="Arial" panose="020B0604020202020204" pitchFamily="34" charset="0"/>
              </a:defRPr>
            </a:lvl5pPr>
          </a:lstStyle>
          <a:p>
            <a:pPr lvl="0">
              <a:buClr>
                <a:srgbClr val="587B7C"/>
              </a:buClr>
              <a:buFont typeface="Wingdings" panose="05000000000000000000" pitchFamily="2" charset="2"/>
              <a:buChar char="§"/>
            </a:pPr>
            <a:r>
              <a:rPr lang="es-ES"/>
              <a:t>Haga clic para modificar el estilo de texto del patrón</a:t>
            </a:r>
          </a:p>
          <a:p>
            <a:pPr lvl="1">
              <a:buClr>
                <a:srgbClr val="587B7C"/>
              </a:buClr>
              <a:buFont typeface="Wingdings" panose="05000000000000000000" pitchFamily="2" charset="2"/>
              <a:buChar char="§"/>
            </a:pPr>
            <a:r>
              <a:rPr lang="es-ES"/>
              <a:t>Segundo nivel</a:t>
            </a:r>
          </a:p>
          <a:p>
            <a:pPr lvl="2">
              <a:buClr>
                <a:srgbClr val="587B7C"/>
              </a:buClr>
              <a:buFont typeface="Wingdings" panose="05000000000000000000" pitchFamily="2" charset="2"/>
              <a:buChar char="§"/>
            </a:pPr>
            <a:r>
              <a:rPr lang="es-ES"/>
              <a:t>Tercer nivel</a:t>
            </a:r>
          </a:p>
          <a:p>
            <a:pPr lvl="3">
              <a:buClr>
                <a:srgbClr val="587B7C"/>
              </a:buClr>
              <a:buFont typeface="Wingdings" panose="05000000000000000000" pitchFamily="2" charset="2"/>
              <a:buChar char="§"/>
            </a:pPr>
            <a:r>
              <a:rPr lang="es-ES"/>
              <a:t>Cuarto nivel</a:t>
            </a:r>
          </a:p>
          <a:p>
            <a:pPr lvl="4">
              <a:buClr>
                <a:srgbClr val="587B7C"/>
              </a:buClr>
              <a:buFont typeface="Wingdings" panose="05000000000000000000" pitchFamily="2" charset="2"/>
              <a:buChar char="§"/>
            </a:pPr>
            <a:r>
              <a:rPr lang="es-ES"/>
              <a:t>Quinto nivel</a:t>
            </a:r>
            <a:endParaRPr lang="es-CO" dirty="0"/>
          </a:p>
        </p:txBody>
      </p:sp>
      <p:sp>
        <p:nvSpPr>
          <p:cNvPr id="29" name="Marcador de número de diapositiva 6"/>
          <p:cNvSpPr>
            <a:spLocks noGrp="1"/>
          </p:cNvSpPr>
          <p:nvPr>
            <p:ph type="sldNum" sz="quarter" idx="12"/>
          </p:nvPr>
        </p:nvSpPr>
        <p:spPr>
          <a:xfrm>
            <a:off x="8396836" y="6464815"/>
            <a:ext cx="715916" cy="365125"/>
          </a:xfrm>
          <a:prstGeom prst="rect">
            <a:avLst/>
          </a:prstGeom>
        </p:spPr>
        <p:txBody>
          <a:bodyPr/>
          <a:lstStyle>
            <a:lvl1pPr algn="ctr">
              <a:defRPr sz="1400" b="1">
                <a:solidFill>
                  <a:srgbClr val="E78400"/>
                </a:solidFill>
                <a:latin typeface="Arial" panose="020B0604020202020204" pitchFamily="34" charset="0"/>
                <a:cs typeface="Arial" panose="020B0604020202020204" pitchFamily="34" charset="0"/>
              </a:defRPr>
            </a:lvl1pPr>
          </a:lstStyle>
          <a:p>
            <a:fld id="{9625503C-F42B-4272-B9F4-A8E2EF4F5795}" type="slidenum">
              <a:rPr lang="es-CO" smtClean="0"/>
              <a:t>‹Nº›</a:t>
            </a:fld>
            <a:endParaRPr lang="es-CO" dirty="0"/>
          </a:p>
        </p:txBody>
      </p:sp>
      <p:cxnSp>
        <p:nvCxnSpPr>
          <p:cNvPr id="17" name="Conector recto 4"/>
          <p:cNvCxnSpPr/>
          <p:nvPr userDrawn="1"/>
        </p:nvCxnSpPr>
        <p:spPr>
          <a:xfrm>
            <a:off x="1588" y="1010759"/>
            <a:ext cx="9144000" cy="0"/>
          </a:xfrm>
          <a:prstGeom prst="line">
            <a:avLst/>
          </a:prstGeom>
          <a:ln w="12700">
            <a:solidFill>
              <a:srgbClr val="D75B27"/>
            </a:solidFill>
          </a:ln>
        </p:spPr>
        <p:style>
          <a:lnRef idx="2">
            <a:schemeClr val="accent1"/>
          </a:lnRef>
          <a:fillRef idx="0">
            <a:schemeClr val="accent1"/>
          </a:fillRef>
          <a:effectRef idx="1">
            <a:schemeClr val="accent1"/>
          </a:effectRef>
          <a:fontRef idx="minor">
            <a:schemeClr val="tx1"/>
          </a:fontRef>
        </p:style>
      </p:cxnSp>
      <p:pic>
        <p:nvPicPr>
          <p:cNvPr id="18" name="Picture 2" descr="C:\Users\jasantamaria\AppData\Local\Microsoft\Windows\Temporary Internet Files\Content.Outlook\JJSFE2H1\Logo Credicorp Capital Horizontal Color (3).jpg"/>
          <p:cNvPicPr>
            <a:picLocks noChangeAspect="1" noChangeArrowheads="1"/>
          </p:cNvPicPr>
          <p:nvPr userDrawn="1"/>
        </p:nvPicPr>
        <p:blipFill rotWithShape="1">
          <a:blip r:embed="rId6" cstate="print">
            <a:extLst>
              <a:ext uri="{28A0092B-C50C-407E-A947-70E740481C1C}">
                <a14:useLocalDpi xmlns:a14="http://schemas.microsoft.com/office/drawing/2010/main" val="0"/>
              </a:ext>
            </a:extLst>
          </a:blip>
          <a:srcRect b="25963"/>
          <a:stretch/>
        </p:blipFill>
        <p:spPr bwMode="auto">
          <a:xfrm>
            <a:off x="6621558" y="6485038"/>
            <a:ext cx="1923269" cy="25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2479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ntenido V3 (Sin relleno)">
    <p:spTree>
      <p:nvGrpSpPr>
        <p:cNvPr id="1" name=""/>
        <p:cNvGrpSpPr/>
        <p:nvPr/>
      </p:nvGrpSpPr>
      <p:grpSpPr>
        <a:xfrm>
          <a:off x="0" y="0"/>
          <a:ext cx="0" cy="0"/>
          <a:chOff x="0" y="0"/>
          <a:chExt cx="0" cy="0"/>
        </a:xfrm>
      </p:grpSpPr>
      <p:pic>
        <p:nvPicPr>
          <p:cNvPr id="2" name="Imagen 1" descr="birppt-17.png"/>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150276" y="-459135"/>
            <a:ext cx="1420273" cy="1749435"/>
          </a:xfrm>
          <a:prstGeom prst="rect">
            <a:avLst/>
          </a:prstGeom>
        </p:spPr>
      </p:pic>
      <p:sp>
        <p:nvSpPr>
          <p:cNvPr id="14" name="2 Marcador de contenido"/>
          <p:cNvSpPr>
            <a:spLocks noGrp="1"/>
          </p:cNvSpPr>
          <p:nvPr>
            <p:ph sz="quarter" idx="15" hasCustomPrompt="1"/>
            <p:custDataLst>
              <p:tags r:id="rId1"/>
            </p:custDataLst>
          </p:nvPr>
        </p:nvSpPr>
        <p:spPr>
          <a:xfrm>
            <a:off x="281980" y="1138221"/>
            <a:ext cx="2808000" cy="250301"/>
          </a:xfrm>
          <a:prstGeom prst="rect">
            <a:avLst/>
          </a:prstGeom>
          <a:solidFill>
            <a:srgbClr val="587B7C"/>
          </a:solidFill>
        </p:spPr>
        <p:txBody>
          <a:bodyPr/>
          <a:lstStyle>
            <a:lvl1pPr marL="228600" indent="-228600" algn="ctr">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cxnSp>
        <p:nvCxnSpPr>
          <p:cNvPr id="5" name="Conector recto 4"/>
          <p:cNvCxnSpPr/>
          <p:nvPr/>
        </p:nvCxnSpPr>
        <p:spPr>
          <a:xfrm>
            <a:off x="0" y="1014165"/>
            <a:ext cx="9144000" cy="0"/>
          </a:xfrm>
          <a:prstGeom prst="line">
            <a:avLst/>
          </a:prstGeom>
          <a:ln w="12700">
            <a:solidFill>
              <a:srgbClr val="D75B27"/>
            </a:solidFill>
          </a:ln>
        </p:spPr>
        <p:style>
          <a:lnRef idx="2">
            <a:schemeClr val="accent1"/>
          </a:lnRef>
          <a:fillRef idx="0">
            <a:schemeClr val="accent1"/>
          </a:fillRef>
          <a:effectRef idx="1">
            <a:schemeClr val="accent1"/>
          </a:effectRef>
          <a:fontRef idx="minor">
            <a:schemeClr val="tx1"/>
          </a:fontRef>
        </p:style>
      </p:cxnSp>
      <p:sp>
        <p:nvSpPr>
          <p:cNvPr id="24" name="Título 3"/>
          <p:cNvSpPr>
            <a:spLocks noGrp="1"/>
          </p:cNvSpPr>
          <p:nvPr>
            <p:ph type="title" hasCustomPrompt="1"/>
          </p:nvPr>
        </p:nvSpPr>
        <p:spPr>
          <a:xfrm>
            <a:off x="1588" y="285751"/>
            <a:ext cx="9126000" cy="406946"/>
          </a:xfrm>
          <a:prstGeom prst="rect">
            <a:avLst/>
          </a:prstGeom>
        </p:spPr>
        <p:txBody>
          <a:bodyPr anchor="ctr"/>
          <a:lstStyle>
            <a:lvl1pPr marL="179388" indent="0" algn="l">
              <a:defRPr lang="es-CO" sz="2400" b="1" kern="1200" baseline="0" dirty="0">
                <a:solidFill>
                  <a:srgbClr val="E78400"/>
                </a:solidFill>
                <a:latin typeface="Arial" panose="020B0604020202020204" pitchFamily="34" charset="0"/>
                <a:ea typeface="+mj-ea"/>
                <a:cs typeface="Arial" panose="020B0604020202020204" pitchFamily="34" charset="0"/>
              </a:defRPr>
            </a:lvl1pPr>
          </a:lstStyle>
          <a:p>
            <a:r>
              <a:rPr lang="es-CO" dirty="0"/>
              <a:t>Capítulo de la Presentación</a:t>
            </a:r>
          </a:p>
        </p:txBody>
      </p:sp>
      <p:sp>
        <p:nvSpPr>
          <p:cNvPr id="25" name="Marcador de texto 4"/>
          <p:cNvSpPr>
            <a:spLocks noGrp="1"/>
          </p:cNvSpPr>
          <p:nvPr>
            <p:ph type="body" sz="quarter" idx="30" hasCustomPrompt="1"/>
          </p:nvPr>
        </p:nvSpPr>
        <p:spPr>
          <a:xfrm>
            <a:off x="1588" y="711746"/>
            <a:ext cx="9126000" cy="288255"/>
          </a:xfrm>
          <a:prstGeom prst="rect">
            <a:avLst/>
          </a:prstGeom>
        </p:spPr>
        <p:txBody>
          <a:bodyPr/>
          <a:lstStyle>
            <a:lvl1pPr marL="179388" indent="0" algn="l">
              <a:buNone/>
              <a:defRPr sz="1500" b="1" baseline="0">
                <a:solidFill>
                  <a:srgbClr val="78756E"/>
                </a:solidFill>
                <a:latin typeface="Arial" panose="020B0604020202020204" pitchFamily="34" charset="0"/>
                <a:cs typeface="Arial" panose="020B0604020202020204" pitchFamily="34" charset="0"/>
              </a:defRPr>
            </a:lvl1pPr>
          </a:lstStyle>
          <a:p>
            <a:r>
              <a:rPr lang="es-CO" dirty="0"/>
              <a:t>Información específica acerca de esta diapositiva</a:t>
            </a:r>
          </a:p>
        </p:txBody>
      </p:sp>
      <p:sp>
        <p:nvSpPr>
          <p:cNvPr id="12" name="2 Marcador de contenido"/>
          <p:cNvSpPr>
            <a:spLocks noGrp="1"/>
          </p:cNvSpPr>
          <p:nvPr>
            <p:ph sz="quarter" idx="33" hasCustomPrompt="1"/>
            <p:custDataLst>
              <p:tags r:id="rId2"/>
            </p:custDataLst>
          </p:nvPr>
        </p:nvSpPr>
        <p:spPr>
          <a:xfrm>
            <a:off x="3168000" y="1138221"/>
            <a:ext cx="2808000" cy="250301"/>
          </a:xfrm>
          <a:prstGeom prst="rect">
            <a:avLst/>
          </a:prstGeom>
          <a:solidFill>
            <a:srgbClr val="587B7C"/>
          </a:solidFill>
        </p:spPr>
        <p:txBody>
          <a:bodyPr/>
          <a:lstStyle>
            <a:lvl1pPr marL="228600" indent="-228600" algn="ctr">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sp>
        <p:nvSpPr>
          <p:cNvPr id="15" name="2 Marcador de contenido"/>
          <p:cNvSpPr>
            <a:spLocks noGrp="1"/>
          </p:cNvSpPr>
          <p:nvPr>
            <p:ph sz="quarter" idx="35" hasCustomPrompt="1"/>
            <p:custDataLst>
              <p:tags r:id="rId3"/>
            </p:custDataLst>
          </p:nvPr>
        </p:nvSpPr>
        <p:spPr>
          <a:xfrm>
            <a:off x="6048769" y="1138221"/>
            <a:ext cx="2808000" cy="250301"/>
          </a:xfrm>
          <a:prstGeom prst="rect">
            <a:avLst/>
          </a:prstGeom>
          <a:solidFill>
            <a:srgbClr val="587B7C"/>
          </a:solidFill>
        </p:spPr>
        <p:txBody>
          <a:bodyPr/>
          <a:lstStyle>
            <a:lvl1pPr marL="228600" indent="-228600" algn="ctr">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sp>
        <p:nvSpPr>
          <p:cNvPr id="18" name="Marcador de texto 3"/>
          <p:cNvSpPr>
            <a:spLocks noGrp="1"/>
          </p:cNvSpPr>
          <p:nvPr>
            <p:ph type="body" sz="quarter" idx="37"/>
          </p:nvPr>
        </p:nvSpPr>
        <p:spPr>
          <a:xfrm>
            <a:off x="292100" y="1447800"/>
            <a:ext cx="2808000" cy="4957200"/>
          </a:xfrm>
          <a:prstGeom prst="rect">
            <a:avLst/>
          </a:prstGeom>
          <a:noFill/>
        </p:spPr>
        <p:txBody>
          <a:bodyPr/>
          <a:lstStyle>
            <a:lvl1pPr marL="228600" indent="-228600">
              <a:buClr>
                <a:srgbClr val="678084"/>
              </a:buClr>
              <a:buFont typeface="Wingdings" panose="05000000000000000000" pitchFamily="2" charset="2"/>
              <a:buChar char="§"/>
              <a:defRPr sz="1200">
                <a:latin typeface="Arial" panose="020B0604020202020204" pitchFamily="34" charset="0"/>
                <a:cs typeface="Arial" panose="020B0604020202020204" pitchFamily="34" charset="0"/>
              </a:defRPr>
            </a:lvl1pPr>
            <a:lvl2pPr marL="685800" indent="-228600">
              <a:buClr>
                <a:srgbClr val="E78400"/>
              </a:buClr>
              <a:buFont typeface="Wingdings" panose="05000000000000000000" pitchFamily="2" charset="2"/>
              <a:buChar char="§"/>
              <a:defRPr sz="1100">
                <a:latin typeface="Arial" panose="020B0604020202020204" pitchFamily="34" charset="0"/>
                <a:cs typeface="Arial" panose="020B0604020202020204" pitchFamily="34" charset="0"/>
              </a:defRPr>
            </a:lvl2pPr>
            <a:lvl3pPr marL="1143000" indent="-228600">
              <a:buClr>
                <a:srgbClr val="E78400"/>
              </a:buClr>
              <a:buFont typeface="Wingdings" panose="05000000000000000000" pitchFamily="2" charset="2"/>
              <a:buChar char="§"/>
              <a:defRPr sz="1050">
                <a:latin typeface="Arial" panose="020B0604020202020204" pitchFamily="34" charset="0"/>
                <a:cs typeface="Arial" panose="020B0604020202020204" pitchFamily="34" charset="0"/>
              </a:defRPr>
            </a:lvl3pPr>
            <a:lvl4pPr marL="1600200" indent="-228600">
              <a:buClr>
                <a:srgbClr val="E78400"/>
              </a:buClr>
              <a:buFont typeface="Wingdings" panose="05000000000000000000" pitchFamily="2" charset="2"/>
              <a:buChar char="§"/>
              <a:defRPr sz="1000">
                <a:latin typeface="Arial" panose="020B0604020202020204" pitchFamily="34" charset="0"/>
                <a:cs typeface="Arial" panose="020B0604020202020204" pitchFamily="34" charset="0"/>
              </a:defRPr>
            </a:lvl4pPr>
            <a:lvl5pPr marL="2057400" indent="-228600">
              <a:buClr>
                <a:srgbClr val="E78400"/>
              </a:buClr>
              <a:buFont typeface="Wingdings" panose="05000000000000000000" pitchFamily="2" charset="2"/>
              <a:buChar char="§"/>
              <a:defRPr sz="1000">
                <a:latin typeface="Arial" panose="020B0604020202020204" pitchFamily="34" charset="0"/>
                <a:cs typeface="Arial" panose="020B0604020202020204" pitchFamily="34" charset="0"/>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dirty="0"/>
          </a:p>
        </p:txBody>
      </p:sp>
      <p:sp>
        <p:nvSpPr>
          <p:cNvPr id="19" name="Marcador de texto 3"/>
          <p:cNvSpPr>
            <a:spLocks noGrp="1"/>
          </p:cNvSpPr>
          <p:nvPr>
            <p:ph type="body" sz="quarter" idx="38"/>
          </p:nvPr>
        </p:nvSpPr>
        <p:spPr>
          <a:xfrm>
            <a:off x="3168000" y="1447800"/>
            <a:ext cx="2808000" cy="4957200"/>
          </a:xfrm>
          <a:prstGeom prst="rect">
            <a:avLst/>
          </a:prstGeom>
          <a:noFill/>
        </p:spPr>
        <p:txBody>
          <a:bodyPr/>
          <a:lstStyle>
            <a:lvl1pPr marL="228600" indent="-228600">
              <a:buClr>
                <a:srgbClr val="678084"/>
              </a:buClr>
              <a:buFont typeface="Wingdings" panose="05000000000000000000" pitchFamily="2" charset="2"/>
              <a:buChar char="§"/>
              <a:defRPr sz="1200">
                <a:latin typeface="Arial" panose="020B0604020202020204" pitchFamily="34" charset="0"/>
                <a:cs typeface="Arial" panose="020B0604020202020204" pitchFamily="34" charset="0"/>
              </a:defRPr>
            </a:lvl1pPr>
            <a:lvl2pPr marL="685800" indent="-228600">
              <a:buClr>
                <a:srgbClr val="E78400"/>
              </a:buClr>
              <a:buFont typeface="Wingdings" panose="05000000000000000000" pitchFamily="2" charset="2"/>
              <a:buChar char="§"/>
              <a:defRPr sz="1100">
                <a:latin typeface="Arial" panose="020B0604020202020204" pitchFamily="34" charset="0"/>
                <a:cs typeface="Arial" panose="020B0604020202020204" pitchFamily="34" charset="0"/>
              </a:defRPr>
            </a:lvl2pPr>
            <a:lvl3pPr marL="1143000" indent="-228600">
              <a:buClr>
                <a:srgbClr val="E78400"/>
              </a:buClr>
              <a:buFont typeface="Wingdings" panose="05000000000000000000" pitchFamily="2" charset="2"/>
              <a:buChar char="§"/>
              <a:defRPr sz="1050">
                <a:latin typeface="Arial" panose="020B0604020202020204" pitchFamily="34" charset="0"/>
                <a:cs typeface="Arial" panose="020B0604020202020204" pitchFamily="34" charset="0"/>
              </a:defRPr>
            </a:lvl3pPr>
            <a:lvl4pPr marL="1600200" indent="-228600">
              <a:buClr>
                <a:srgbClr val="E78400"/>
              </a:buClr>
              <a:buFont typeface="Wingdings" panose="05000000000000000000" pitchFamily="2" charset="2"/>
              <a:buChar char="§"/>
              <a:defRPr sz="1000">
                <a:latin typeface="Arial" panose="020B0604020202020204" pitchFamily="34" charset="0"/>
                <a:cs typeface="Arial" panose="020B0604020202020204" pitchFamily="34" charset="0"/>
              </a:defRPr>
            </a:lvl4pPr>
            <a:lvl5pPr marL="2057400" indent="-228600">
              <a:buClr>
                <a:srgbClr val="E78400"/>
              </a:buClr>
              <a:buFont typeface="Wingdings" panose="05000000000000000000" pitchFamily="2" charset="2"/>
              <a:buChar char="§"/>
              <a:defRPr sz="1000">
                <a:latin typeface="Arial" panose="020B0604020202020204" pitchFamily="34" charset="0"/>
                <a:cs typeface="Arial" panose="020B0604020202020204" pitchFamily="34" charset="0"/>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dirty="0"/>
          </a:p>
        </p:txBody>
      </p:sp>
      <p:sp>
        <p:nvSpPr>
          <p:cNvPr id="21" name="Marcador de texto 3"/>
          <p:cNvSpPr>
            <a:spLocks noGrp="1"/>
          </p:cNvSpPr>
          <p:nvPr>
            <p:ph type="body" sz="quarter" idx="39"/>
          </p:nvPr>
        </p:nvSpPr>
        <p:spPr>
          <a:xfrm>
            <a:off x="6048769" y="1447800"/>
            <a:ext cx="2808000" cy="4957200"/>
          </a:xfrm>
          <a:prstGeom prst="rect">
            <a:avLst/>
          </a:prstGeom>
          <a:noFill/>
        </p:spPr>
        <p:txBody>
          <a:bodyPr/>
          <a:lstStyle>
            <a:lvl1pPr marL="228600" indent="-228600">
              <a:buClr>
                <a:srgbClr val="678084"/>
              </a:buClr>
              <a:buFont typeface="Wingdings" panose="05000000000000000000" pitchFamily="2" charset="2"/>
              <a:buChar char="§"/>
              <a:defRPr sz="1200">
                <a:latin typeface="Arial" panose="020B0604020202020204" pitchFamily="34" charset="0"/>
                <a:cs typeface="Arial" panose="020B0604020202020204" pitchFamily="34" charset="0"/>
              </a:defRPr>
            </a:lvl1pPr>
            <a:lvl2pPr marL="685800" indent="-228600">
              <a:buClr>
                <a:srgbClr val="E78400"/>
              </a:buClr>
              <a:buFont typeface="Wingdings" panose="05000000000000000000" pitchFamily="2" charset="2"/>
              <a:buChar char="§"/>
              <a:defRPr sz="1100">
                <a:latin typeface="Arial" panose="020B0604020202020204" pitchFamily="34" charset="0"/>
                <a:cs typeface="Arial" panose="020B0604020202020204" pitchFamily="34" charset="0"/>
              </a:defRPr>
            </a:lvl2pPr>
            <a:lvl3pPr marL="1143000" indent="-228600">
              <a:buClr>
                <a:srgbClr val="E78400"/>
              </a:buClr>
              <a:buFont typeface="Wingdings" panose="05000000000000000000" pitchFamily="2" charset="2"/>
              <a:buChar char="§"/>
              <a:defRPr sz="1050">
                <a:latin typeface="Arial" panose="020B0604020202020204" pitchFamily="34" charset="0"/>
                <a:cs typeface="Arial" panose="020B0604020202020204" pitchFamily="34" charset="0"/>
              </a:defRPr>
            </a:lvl3pPr>
            <a:lvl4pPr marL="1600200" indent="-228600">
              <a:buClr>
                <a:srgbClr val="E78400"/>
              </a:buClr>
              <a:buFont typeface="Wingdings" panose="05000000000000000000" pitchFamily="2" charset="2"/>
              <a:buChar char="§"/>
              <a:defRPr sz="1000">
                <a:latin typeface="Arial" panose="020B0604020202020204" pitchFamily="34" charset="0"/>
                <a:cs typeface="Arial" panose="020B0604020202020204" pitchFamily="34" charset="0"/>
              </a:defRPr>
            </a:lvl4pPr>
            <a:lvl5pPr marL="2057400" indent="-228600">
              <a:buClr>
                <a:srgbClr val="E78400"/>
              </a:buClr>
              <a:buFont typeface="Wingdings" panose="05000000000000000000" pitchFamily="2" charset="2"/>
              <a:buChar char="§"/>
              <a:defRPr sz="1000">
                <a:latin typeface="Arial" panose="020B0604020202020204" pitchFamily="34" charset="0"/>
                <a:cs typeface="Arial" panose="020B0604020202020204" pitchFamily="34" charset="0"/>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dirty="0"/>
          </a:p>
        </p:txBody>
      </p:sp>
      <p:sp>
        <p:nvSpPr>
          <p:cNvPr id="32" name="Marcador de número de diapositiva 6"/>
          <p:cNvSpPr>
            <a:spLocks noGrp="1"/>
          </p:cNvSpPr>
          <p:nvPr>
            <p:ph type="sldNum" sz="quarter" idx="12"/>
          </p:nvPr>
        </p:nvSpPr>
        <p:spPr>
          <a:xfrm>
            <a:off x="8396836" y="6464815"/>
            <a:ext cx="715916" cy="365125"/>
          </a:xfrm>
          <a:prstGeom prst="rect">
            <a:avLst/>
          </a:prstGeom>
        </p:spPr>
        <p:txBody>
          <a:bodyPr/>
          <a:lstStyle>
            <a:lvl1pPr algn="ctr">
              <a:defRPr sz="1400" b="1">
                <a:solidFill>
                  <a:srgbClr val="E78400"/>
                </a:solidFill>
                <a:latin typeface="Arial" panose="020B0604020202020204" pitchFamily="34" charset="0"/>
                <a:cs typeface="Arial" panose="020B0604020202020204" pitchFamily="34" charset="0"/>
              </a:defRPr>
            </a:lvl1pPr>
          </a:lstStyle>
          <a:p>
            <a:fld id="{9625503C-F42B-4272-B9F4-A8E2EF4F5795}" type="slidenum">
              <a:rPr lang="es-CO" smtClean="0"/>
              <a:t>‹Nº›</a:t>
            </a:fld>
            <a:endParaRPr lang="es-CO" dirty="0"/>
          </a:p>
        </p:txBody>
      </p:sp>
      <p:pic>
        <p:nvPicPr>
          <p:cNvPr id="16" name="Picture 2" descr="C:\Users\jasantamaria\AppData\Local\Microsoft\Windows\Temporary Internet Files\Content.Outlook\JJSFE2H1\Logo Credicorp Capital Horizontal Color (3).jpg"/>
          <p:cNvPicPr>
            <a:picLocks noChangeAspect="1" noChangeArrowheads="1"/>
          </p:cNvPicPr>
          <p:nvPr userDrawn="1"/>
        </p:nvPicPr>
        <p:blipFill rotWithShape="1">
          <a:blip r:embed="rId6" cstate="print">
            <a:extLst>
              <a:ext uri="{28A0092B-C50C-407E-A947-70E740481C1C}">
                <a14:useLocalDpi xmlns:a14="http://schemas.microsoft.com/office/drawing/2010/main" val="0"/>
              </a:ext>
            </a:extLst>
          </a:blip>
          <a:srcRect b="25963"/>
          <a:stretch/>
        </p:blipFill>
        <p:spPr bwMode="auto">
          <a:xfrm>
            <a:off x="6621558" y="6485038"/>
            <a:ext cx="1923269" cy="25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21571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investment highlights x4">
    <p:spTree>
      <p:nvGrpSpPr>
        <p:cNvPr id="1" name=""/>
        <p:cNvGrpSpPr/>
        <p:nvPr/>
      </p:nvGrpSpPr>
      <p:grpSpPr>
        <a:xfrm>
          <a:off x="0" y="0"/>
          <a:ext cx="0" cy="0"/>
          <a:chOff x="0" y="0"/>
          <a:chExt cx="0" cy="0"/>
        </a:xfrm>
      </p:grpSpPr>
      <p:pic>
        <p:nvPicPr>
          <p:cNvPr id="2" name="Imagen 1" descr="birppt-17.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150276" y="-459135"/>
            <a:ext cx="1420273" cy="1749435"/>
          </a:xfrm>
          <a:prstGeom prst="rect">
            <a:avLst/>
          </a:prstGeom>
        </p:spPr>
      </p:pic>
      <p:cxnSp>
        <p:nvCxnSpPr>
          <p:cNvPr id="5" name="Conector recto 4"/>
          <p:cNvCxnSpPr/>
          <p:nvPr/>
        </p:nvCxnSpPr>
        <p:spPr>
          <a:xfrm>
            <a:off x="0" y="1014165"/>
            <a:ext cx="9144000" cy="0"/>
          </a:xfrm>
          <a:prstGeom prst="line">
            <a:avLst/>
          </a:prstGeom>
          <a:ln w="12700">
            <a:solidFill>
              <a:srgbClr val="D75B27"/>
            </a:solidFill>
          </a:ln>
        </p:spPr>
        <p:style>
          <a:lnRef idx="2">
            <a:schemeClr val="accent1"/>
          </a:lnRef>
          <a:fillRef idx="0">
            <a:schemeClr val="accent1"/>
          </a:fillRef>
          <a:effectRef idx="1">
            <a:schemeClr val="accent1"/>
          </a:effectRef>
          <a:fontRef idx="minor">
            <a:schemeClr val="tx1"/>
          </a:fontRef>
        </p:style>
      </p:cxnSp>
      <p:sp>
        <p:nvSpPr>
          <p:cNvPr id="24" name="Título 3"/>
          <p:cNvSpPr>
            <a:spLocks noGrp="1"/>
          </p:cNvSpPr>
          <p:nvPr>
            <p:ph type="title" hasCustomPrompt="1"/>
          </p:nvPr>
        </p:nvSpPr>
        <p:spPr>
          <a:xfrm>
            <a:off x="1588" y="285751"/>
            <a:ext cx="9126000" cy="406946"/>
          </a:xfrm>
          <a:prstGeom prst="rect">
            <a:avLst/>
          </a:prstGeom>
        </p:spPr>
        <p:txBody>
          <a:bodyPr anchor="ctr"/>
          <a:lstStyle>
            <a:lvl1pPr marL="179388" indent="0" algn="l">
              <a:defRPr lang="es-CO" sz="2400" b="1" kern="1200" baseline="0" dirty="0">
                <a:solidFill>
                  <a:srgbClr val="E78400"/>
                </a:solidFill>
                <a:latin typeface="Arial" panose="020B0604020202020204" pitchFamily="34" charset="0"/>
                <a:ea typeface="+mj-ea"/>
                <a:cs typeface="Arial" panose="020B0604020202020204" pitchFamily="34" charset="0"/>
              </a:defRPr>
            </a:lvl1pPr>
          </a:lstStyle>
          <a:p>
            <a:r>
              <a:rPr lang="es-CO" dirty="0"/>
              <a:t>Capítulo de la Presentación</a:t>
            </a:r>
          </a:p>
        </p:txBody>
      </p:sp>
      <p:sp>
        <p:nvSpPr>
          <p:cNvPr id="25" name="Marcador de texto 4"/>
          <p:cNvSpPr>
            <a:spLocks noGrp="1"/>
          </p:cNvSpPr>
          <p:nvPr>
            <p:ph type="body" sz="quarter" idx="30" hasCustomPrompt="1"/>
          </p:nvPr>
        </p:nvSpPr>
        <p:spPr>
          <a:xfrm>
            <a:off x="1588" y="711746"/>
            <a:ext cx="9126000" cy="288255"/>
          </a:xfrm>
          <a:prstGeom prst="rect">
            <a:avLst/>
          </a:prstGeom>
        </p:spPr>
        <p:txBody>
          <a:bodyPr/>
          <a:lstStyle>
            <a:lvl1pPr marL="179388" indent="0" algn="l">
              <a:buNone/>
              <a:defRPr sz="1500" b="1" baseline="0">
                <a:solidFill>
                  <a:srgbClr val="78756E"/>
                </a:solidFill>
                <a:latin typeface="Arial" panose="020B0604020202020204" pitchFamily="34" charset="0"/>
                <a:cs typeface="Arial" panose="020B0604020202020204" pitchFamily="34" charset="0"/>
              </a:defRPr>
            </a:lvl1pPr>
          </a:lstStyle>
          <a:p>
            <a:r>
              <a:rPr lang="es-CO" dirty="0"/>
              <a:t>Información específica acerca de esta diapositiva</a:t>
            </a:r>
          </a:p>
        </p:txBody>
      </p:sp>
      <p:sp>
        <p:nvSpPr>
          <p:cNvPr id="19" name="Marcador de texto 2"/>
          <p:cNvSpPr>
            <a:spLocks noGrp="1"/>
          </p:cNvSpPr>
          <p:nvPr>
            <p:ph type="body" sz="quarter" idx="13" hasCustomPrompt="1"/>
          </p:nvPr>
        </p:nvSpPr>
        <p:spPr>
          <a:xfrm>
            <a:off x="2242472" y="1359592"/>
            <a:ext cx="6617940" cy="1080000"/>
          </a:xfrm>
          <a:prstGeom prst="rect">
            <a:avLst/>
          </a:prstGeom>
          <a:noFill/>
          <a:ln w="3175">
            <a:solidFill>
              <a:schemeClr val="bg1">
                <a:lumMod val="65000"/>
              </a:schemeClr>
            </a:solidFill>
          </a:ln>
        </p:spPr>
        <p:txBody>
          <a:bodyPr/>
          <a:lstStyle>
            <a:lvl1pPr marL="228600" indent="-228600">
              <a:buClr>
                <a:srgbClr val="678084"/>
              </a:buClr>
              <a:buFont typeface="Wingdings" panose="05000000000000000000" pitchFamily="2" charset="2"/>
              <a:buChar char="§"/>
              <a:defRPr lang="es-CO" sz="1200" baseline="0" dirty="0">
                <a:latin typeface="Arial" panose="020B0604020202020204" pitchFamily="34" charset="0"/>
                <a:cs typeface="Arial" panose="020B0604020202020204" pitchFamily="34" charset="0"/>
              </a:defRPr>
            </a:lvl1pPr>
          </a:lstStyle>
          <a:p>
            <a:pPr marL="342900" lvl="0" indent="-342900">
              <a:buClr>
                <a:srgbClr val="587B7C"/>
              </a:buClr>
              <a:buFont typeface="Wingdings" panose="05000000000000000000" pitchFamily="2" charset="2"/>
              <a:buChar char="§"/>
            </a:pPr>
            <a:r>
              <a:rPr lang="es-CO" dirty="0"/>
              <a:t>Haga clic para agregar texto</a:t>
            </a:r>
          </a:p>
        </p:txBody>
      </p:sp>
      <p:sp>
        <p:nvSpPr>
          <p:cNvPr id="21" name="Marcador de texto 3"/>
          <p:cNvSpPr>
            <a:spLocks noGrp="1"/>
          </p:cNvSpPr>
          <p:nvPr>
            <p:ph type="body" sz="quarter" idx="15" hasCustomPrompt="1"/>
          </p:nvPr>
        </p:nvSpPr>
        <p:spPr>
          <a:xfrm>
            <a:off x="2242472" y="3891406"/>
            <a:ext cx="6617940" cy="1080000"/>
          </a:xfrm>
          <a:prstGeom prst="rect">
            <a:avLst/>
          </a:prstGeom>
          <a:noFill/>
          <a:ln w="3175">
            <a:solidFill>
              <a:schemeClr val="bg1">
                <a:lumMod val="65000"/>
              </a:schemeClr>
            </a:solidFill>
          </a:ln>
        </p:spPr>
        <p:txBody>
          <a:bodyPr/>
          <a:lstStyle>
            <a:lvl1pPr marL="228600" indent="-228600">
              <a:buClr>
                <a:srgbClr val="678084"/>
              </a:buClr>
              <a:buFont typeface="Wingdings" panose="05000000000000000000" pitchFamily="2" charset="2"/>
              <a:buChar char="§"/>
              <a:defRPr lang="es-CO" sz="1200" baseline="0" dirty="0">
                <a:latin typeface="Arial" panose="020B0604020202020204" pitchFamily="34" charset="0"/>
                <a:cs typeface="Arial" panose="020B0604020202020204" pitchFamily="34" charset="0"/>
              </a:defRPr>
            </a:lvl1pPr>
          </a:lstStyle>
          <a:p>
            <a:pPr marL="342900" lvl="0" indent="-342900">
              <a:buClr>
                <a:srgbClr val="587B7C"/>
              </a:buClr>
              <a:buFont typeface="Wingdings" panose="05000000000000000000" pitchFamily="2" charset="2"/>
              <a:buChar char="§"/>
            </a:pPr>
            <a:r>
              <a:rPr lang="es-CO" dirty="0"/>
              <a:t>Haga clic para agregar texto</a:t>
            </a:r>
          </a:p>
        </p:txBody>
      </p:sp>
      <p:sp>
        <p:nvSpPr>
          <p:cNvPr id="23" name="Marcador de texto 4"/>
          <p:cNvSpPr>
            <a:spLocks noGrp="1"/>
          </p:cNvSpPr>
          <p:nvPr>
            <p:ph type="body" sz="quarter" idx="16" hasCustomPrompt="1"/>
          </p:nvPr>
        </p:nvSpPr>
        <p:spPr>
          <a:xfrm>
            <a:off x="2242472" y="2625499"/>
            <a:ext cx="6617940" cy="1080000"/>
          </a:xfrm>
          <a:prstGeom prst="rect">
            <a:avLst/>
          </a:prstGeom>
          <a:noFill/>
          <a:ln w="3175">
            <a:solidFill>
              <a:schemeClr val="bg1">
                <a:lumMod val="65000"/>
              </a:schemeClr>
            </a:solidFill>
          </a:ln>
        </p:spPr>
        <p:txBody>
          <a:bodyPr/>
          <a:lstStyle>
            <a:lvl1pPr marL="228600" indent="-228600">
              <a:buClr>
                <a:srgbClr val="678084"/>
              </a:buClr>
              <a:buFont typeface="Wingdings" panose="05000000000000000000" pitchFamily="2" charset="2"/>
              <a:buChar char="§"/>
              <a:defRPr lang="es-CO" sz="1200" baseline="0" dirty="0">
                <a:latin typeface="Arial" panose="020B0604020202020204" pitchFamily="34" charset="0"/>
                <a:cs typeface="Arial" panose="020B0604020202020204" pitchFamily="34" charset="0"/>
              </a:defRPr>
            </a:lvl1pPr>
          </a:lstStyle>
          <a:p>
            <a:pPr marL="342900" lvl="0" indent="-342900">
              <a:buClr>
                <a:srgbClr val="587B7C"/>
              </a:buClr>
              <a:buFont typeface="Wingdings" panose="05000000000000000000" pitchFamily="2" charset="2"/>
              <a:buChar char="§"/>
            </a:pPr>
            <a:r>
              <a:rPr lang="es-CO" dirty="0"/>
              <a:t>Haga clic para agregar texto</a:t>
            </a:r>
          </a:p>
        </p:txBody>
      </p:sp>
      <p:sp>
        <p:nvSpPr>
          <p:cNvPr id="26" name="Marcador de texto 5"/>
          <p:cNvSpPr>
            <a:spLocks noGrp="1"/>
          </p:cNvSpPr>
          <p:nvPr>
            <p:ph type="body" sz="quarter" idx="17" hasCustomPrompt="1"/>
          </p:nvPr>
        </p:nvSpPr>
        <p:spPr>
          <a:xfrm>
            <a:off x="2242472" y="5157312"/>
            <a:ext cx="6617940" cy="1080000"/>
          </a:xfrm>
          <a:prstGeom prst="rect">
            <a:avLst/>
          </a:prstGeom>
          <a:noFill/>
          <a:ln w="3175">
            <a:solidFill>
              <a:schemeClr val="bg1">
                <a:lumMod val="65000"/>
              </a:schemeClr>
            </a:solidFill>
          </a:ln>
        </p:spPr>
        <p:txBody>
          <a:bodyPr/>
          <a:lstStyle>
            <a:lvl1pPr marL="228600" indent="-228600">
              <a:buClr>
                <a:srgbClr val="678084"/>
              </a:buClr>
              <a:buFont typeface="Wingdings" panose="05000000000000000000" pitchFamily="2" charset="2"/>
              <a:buChar char="§"/>
              <a:defRPr lang="es-CO" sz="1200" baseline="0" dirty="0">
                <a:latin typeface="Arial" panose="020B0604020202020204" pitchFamily="34" charset="0"/>
                <a:cs typeface="Arial" panose="020B0604020202020204" pitchFamily="34" charset="0"/>
              </a:defRPr>
            </a:lvl1pPr>
          </a:lstStyle>
          <a:p>
            <a:pPr marL="342900" lvl="0" indent="-342900">
              <a:buClr>
                <a:srgbClr val="587B7C"/>
              </a:buClr>
              <a:buFont typeface="Wingdings" panose="05000000000000000000" pitchFamily="2" charset="2"/>
              <a:buChar char="§"/>
            </a:pPr>
            <a:r>
              <a:rPr lang="es-CO" dirty="0"/>
              <a:t>Haga clic para agregar texto</a:t>
            </a:r>
          </a:p>
        </p:txBody>
      </p:sp>
      <p:sp>
        <p:nvSpPr>
          <p:cNvPr id="28" name="Marcador de texto 7"/>
          <p:cNvSpPr>
            <a:spLocks noGrp="1"/>
          </p:cNvSpPr>
          <p:nvPr>
            <p:ph type="body" sz="quarter" idx="18" hasCustomPrompt="1"/>
          </p:nvPr>
        </p:nvSpPr>
        <p:spPr>
          <a:xfrm>
            <a:off x="755706" y="1359592"/>
            <a:ext cx="1404000" cy="1080000"/>
          </a:xfrm>
          <a:prstGeom prst="rect">
            <a:avLst/>
          </a:prstGeom>
          <a:solidFill>
            <a:srgbClr val="678084"/>
          </a:solidFill>
          <a:ln w="3175">
            <a:solidFill>
              <a:schemeClr val="accent1"/>
            </a:solidFill>
          </a:ln>
        </p:spPr>
        <p:txBody>
          <a:bodyPr anchor="ctr"/>
          <a:lstStyle>
            <a:lvl1pPr marL="0" indent="0" algn="ctr">
              <a:buNone/>
              <a:defRPr lang="es-CO" sz="1200" b="1" dirty="0" smtClean="0">
                <a:solidFill>
                  <a:schemeClr val="bg1"/>
                </a:solidFill>
                <a:latin typeface="Arial" panose="020B0604020202020204" pitchFamily="34" charset="0"/>
                <a:cs typeface="Arial" panose="020B0604020202020204" pitchFamily="34" charset="0"/>
              </a:defRPr>
            </a:lvl1pPr>
          </a:lstStyle>
          <a:p>
            <a:pPr marL="0" lvl="0" indent="0" algn="ctr"/>
            <a:r>
              <a:rPr lang="es-CO" dirty="0"/>
              <a:t>Haga clic para agregar texto</a:t>
            </a:r>
          </a:p>
        </p:txBody>
      </p:sp>
      <p:sp>
        <p:nvSpPr>
          <p:cNvPr id="34" name="Marcador de texto 11"/>
          <p:cNvSpPr>
            <a:spLocks noGrp="1"/>
          </p:cNvSpPr>
          <p:nvPr>
            <p:ph type="body" sz="quarter" idx="22" hasCustomPrompt="1"/>
          </p:nvPr>
        </p:nvSpPr>
        <p:spPr>
          <a:xfrm>
            <a:off x="300374" y="1359592"/>
            <a:ext cx="357922" cy="1080000"/>
          </a:xfrm>
          <a:prstGeom prst="rect">
            <a:avLst/>
          </a:prstGeom>
          <a:solidFill>
            <a:srgbClr val="E5E5E6"/>
          </a:solidFill>
          <a:ln w="3175">
            <a:solidFill>
              <a:schemeClr val="bg1">
                <a:lumMod val="65000"/>
              </a:schemeClr>
            </a:solidFill>
          </a:ln>
        </p:spPr>
        <p:txBody>
          <a:bodyPr anchor="ctr"/>
          <a:lstStyle>
            <a:lvl1pPr marL="228600" indent="-228600" algn="ctr">
              <a:buNone/>
              <a:defRPr lang="es-CO" sz="1800" b="1" dirty="0">
                <a:latin typeface="Arial" panose="020B0604020202020204" pitchFamily="34" charset="0"/>
                <a:cs typeface="Arial" panose="020B0604020202020204" pitchFamily="34" charset="0"/>
              </a:defRPr>
            </a:lvl1pPr>
          </a:lstStyle>
          <a:p>
            <a:pPr marL="0" lvl="0" indent="0" algn="ctr"/>
            <a:r>
              <a:rPr lang="es-CO" dirty="0"/>
              <a:t>#</a:t>
            </a:r>
          </a:p>
        </p:txBody>
      </p:sp>
      <p:sp>
        <p:nvSpPr>
          <p:cNvPr id="35" name="Marcador de texto 12"/>
          <p:cNvSpPr>
            <a:spLocks noGrp="1"/>
          </p:cNvSpPr>
          <p:nvPr>
            <p:ph type="body" sz="quarter" idx="23" hasCustomPrompt="1"/>
          </p:nvPr>
        </p:nvSpPr>
        <p:spPr>
          <a:xfrm>
            <a:off x="300374" y="2625499"/>
            <a:ext cx="357922" cy="1080000"/>
          </a:xfrm>
          <a:prstGeom prst="rect">
            <a:avLst/>
          </a:prstGeom>
          <a:solidFill>
            <a:srgbClr val="E5E5E6"/>
          </a:solidFill>
          <a:ln w="3175">
            <a:solidFill>
              <a:schemeClr val="bg1">
                <a:lumMod val="65000"/>
              </a:schemeClr>
            </a:solidFill>
          </a:ln>
        </p:spPr>
        <p:txBody>
          <a:bodyPr anchor="ctr"/>
          <a:lstStyle>
            <a:lvl1pPr marL="228600" indent="-228600" algn="ctr">
              <a:buNone/>
              <a:defRPr lang="es-CO" sz="1800" b="1" dirty="0">
                <a:latin typeface="Arial" panose="020B0604020202020204" pitchFamily="34" charset="0"/>
                <a:cs typeface="Arial" panose="020B0604020202020204" pitchFamily="34" charset="0"/>
              </a:defRPr>
            </a:lvl1pPr>
          </a:lstStyle>
          <a:p>
            <a:pPr marL="0" lvl="0" indent="0" algn="ctr"/>
            <a:r>
              <a:rPr lang="es-CO" dirty="0"/>
              <a:t>#</a:t>
            </a:r>
          </a:p>
        </p:txBody>
      </p:sp>
      <p:sp>
        <p:nvSpPr>
          <p:cNvPr id="36" name="Marcador de texto 13"/>
          <p:cNvSpPr>
            <a:spLocks noGrp="1"/>
          </p:cNvSpPr>
          <p:nvPr>
            <p:ph type="body" sz="quarter" idx="24" hasCustomPrompt="1"/>
          </p:nvPr>
        </p:nvSpPr>
        <p:spPr>
          <a:xfrm>
            <a:off x="300374" y="3891406"/>
            <a:ext cx="357922" cy="1080000"/>
          </a:xfrm>
          <a:prstGeom prst="rect">
            <a:avLst/>
          </a:prstGeom>
          <a:solidFill>
            <a:srgbClr val="E5E5E6"/>
          </a:solidFill>
          <a:ln w="3175">
            <a:solidFill>
              <a:schemeClr val="bg1">
                <a:lumMod val="65000"/>
              </a:schemeClr>
            </a:solidFill>
          </a:ln>
        </p:spPr>
        <p:txBody>
          <a:bodyPr anchor="ctr"/>
          <a:lstStyle>
            <a:lvl1pPr marL="228600" indent="-228600" algn="ctr">
              <a:buNone/>
              <a:defRPr lang="es-CO" sz="1800" b="1" dirty="0">
                <a:latin typeface="Arial" panose="020B0604020202020204" pitchFamily="34" charset="0"/>
                <a:cs typeface="Arial" panose="020B0604020202020204" pitchFamily="34" charset="0"/>
              </a:defRPr>
            </a:lvl1pPr>
          </a:lstStyle>
          <a:p>
            <a:pPr marL="0" lvl="0" indent="0" algn="ctr"/>
            <a:r>
              <a:rPr lang="es-CO" dirty="0"/>
              <a:t>#</a:t>
            </a:r>
          </a:p>
        </p:txBody>
      </p:sp>
      <p:sp>
        <p:nvSpPr>
          <p:cNvPr id="37" name="Marcador de texto 14"/>
          <p:cNvSpPr>
            <a:spLocks noGrp="1"/>
          </p:cNvSpPr>
          <p:nvPr>
            <p:ph type="body" sz="quarter" idx="25" hasCustomPrompt="1"/>
          </p:nvPr>
        </p:nvSpPr>
        <p:spPr>
          <a:xfrm>
            <a:off x="300374" y="5157312"/>
            <a:ext cx="357922" cy="1080000"/>
          </a:xfrm>
          <a:prstGeom prst="rect">
            <a:avLst/>
          </a:prstGeom>
          <a:solidFill>
            <a:srgbClr val="E5E5E6"/>
          </a:solidFill>
          <a:ln w="3175">
            <a:solidFill>
              <a:schemeClr val="bg1">
                <a:lumMod val="65000"/>
              </a:schemeClr>
            </a:solidFill>
          </a:ln>
        </p:spPr>
        <p:txBody>
          <a:bodyPr anchor="ctr"/>
          <a:lstStyle>
            <a:lvl1pPr marL="228600" indent="-228600" algn="ctr">
              <a:buNone/>
              <a:defRPr lang="es-CO" sz="1800" b="1" dirty="0">
                <a:latin typeface="Arial" panose="020B0604020202020204" pitchFamily="34" charset="0"/>
                <a:cs typeface="Arial" panose="020B0604020202020204" pitchFamily="34" charset="0"/>
              </a:defRPr>
            </a:lvl1pPr>
          </a:lstStyle>
          <a:p>
            <a:pPr marL="0" lvl="0" indent="0" algn="ctr"/>
            <a:r>
              <a:rPr lang="es-CO" dirty="0"/>
              <a:t>#</a:t>
            </a:r>
          </a:p>
        </p:txBody>
      </p:sp>
      <p:sp>
        <p:nvSpPr>
          <p:cNvPr id="22" name="Marcador de número de diapositiva 6"/>
          <p:cNvSpPr>
            <a:spLocks noGrp="1"/>
          </p:cNvSpPr>
          <p:nvPr>
            <p:ph type="sldNum" sz="quarter" idx="12"/>
          </p:nvPr>
        </p:nvSpPr>
        <p:spPr>
          <a:xfrm>
            <a:off x="8396836" y="6464815"/>
            <a:ext cx="715916" cy="365125"/>
          </a:xfrm>
          <a:prstGeom prst="rect">
            <a:avLst/>
          </a:prstGeom>
        </p:spPr>
        <p:txBody>
          <a:bodyPr/>
          <a:lstStyle>
            <a:lvl1pPr algn="ctr">
              <a:defRPr sz="1400" b="1">
                <a:solidFill>
                  <a:srgbClr val="E78400"/>
                </a:solidFill>
                <a:latin typeface="Arial" panose="020B0604020202020204" pitchFamily="34" charset="0"/>
                <a:cs typeface="Arial" panose="020B0604020202020204" pitchFamily="34" charset="0"/>
              </a:defRPr>
            </a:lvl1pPr>
          </a:lstStyle>
          <a:p>
            <a:fld id="{9625503C-F42B-4272-B9F4-A8E2EF4F5795}" type="slidenum">
              <a:rPr lang="es-CO" smtClean="0"/>
              <a:t>‹Nº›</a:t>
            </a:fld>
            <a:endParaRPr lang="es-CO" dirty="0"/>
          </a:p>
        </p:txBody>
      </p:sp>
      <p:sp>
        <p:nvSpPr>
          <p:cNvPr id="31" name="Marcador de texto 7"/>
          <p:cNvSpPr>
            <a:spLocks noGrp="1"/>
          </p:cNvSpPr>
          <p:nvPr>
            <p:ph type="body" sz="quarter" idx="33" hasCustomPrompt="1"/>
          </p:nvPr>
        </p:nvSpPr>
        <p:spPr>
          <a:xfrm>
            <a:off x="755706" y="5157312"/>
            <a:ext cx="1404000" cy="1080000"/>
          </a:xfrm>
          <a:prstGeom prst="rect">
            <a:avLst/>
          </a:prstGeom>
          <a:solidFill>
            <a:srgbClr val="678084"/>
          </a:solidFill>
          <a:ln w="3175">
            <a:solidFill>
              <a:schemeClr val="accent1"/>
            </a:solidFill>
          </a:ln>
        </p:spPr>
        <p:txBody>
          <a:bodyPr anchor="ctr"/>
          <a:lstStyle>
            <a:lvl1pPr marL="0" indent="0" algn="ctr">
              <a:buNone/>
              <a:defRPr lang="es-CO" sz="1200" b="1" dirty="0" smtClean="0">
                <a:solidFill>
                  <a:schemeClr val="bg1"/>
                </a:solidFill>
                <a:latin typeface="Arial" panose="020B0604020202020204" pitchFamily="34" charset="0"/>
                <a:cs typeface="Arial" panose="020B0604020202020204" pitchFamily="34" charset="0"/>
              </a:defRPr>
            </a:lvl1pPr>
          </a:lstStyle>
          <a:p>
            <a:pPr marL="0" lvl="0" indent="0" algn="ctr"/>
            <a:r>
              <a:rPr lang="es-CO" dirty="0"/>
              <a:t>Haga clic para agregar texto</a:t>
            </a:r>
          </a:p>
        </p:txBody>
      </p:sp>
      <p:sp>
        <p:nvSpPr>
          <p:cNvPr id="38" name="Marcador de texto 7"/>
          <p:cNvSpPr>
            <a:spLocks noGrp="1"/>
          </p:cNvSpPr>
          <p:nvPr>
            <p:ph type="body" sz="quarter" idx="34" hasCustomPrompt="1"/>
          </p:nvPr>
        </p:nvSpPr>
        <p:spPr>
          <a:xfrm>
            <a:off x="755706" y="3891406"/>
            <a:ext cx="1404000" cy="1080000"/>
          </a:xfrm>
          <a:prstGeom prst="rect">
            <a:avLst/>
          </a:prstGeom>
          <a:solidFill>
            <a:srgbClr val="678084"/>
          </a:solidFill>
          <a:ln w="3175">
            <a:solidFill>
              <a:schemeClr val="accent1"/>
            </a:solidFill>
          </a:ln>
        </p:spPr>
        <p:txBody>
          <a:bodyPr anchor="ctr"/>
          <a:lstStyle>
            <a:lvl1pPr marL="0" indent="0" algn="ctr">
              <a:buNone/>
              <a:defRPr lang="es-CO" sz="1200" b="1" dirty="0" smtClean="0">
                <a:solidFill>
                  <a:schemeClr val="bg1"/>
                </a:solidFill>
                <a:latin typeface="Arial" panose="020B0604020202020204" pitchFamily="34" charset="0"/>
                <a:cs typeface="Arial" panose="020B0604020202020204" pitchFamily="34" charset="0"/>
              </a:defRPr>
            </a:lvl1pPr>
          </a:lstStyle>
          <a:p>
            <a:pPr marL="0" lvl="0" indent="0" algn="ctr"/>
            <a:r>
              <a:rPr lang="es-CO" dirty="0"/>
              <a:t>Haga clic para agregar texto</a:t>
            </a:r>
          </a:p>
        </p:txBody>
      </p:sp>
      <p:sp>
        <p:nvSpPr>
          <p:cNvPr id="39" name="Marcador de texto 7"/>
          <p:cNvSpPr>
            <a:spLocks noGrp="1"/>
          </p:cNvSpPr>
          <p:nvPr>
            <p:ph type="body" sz="quarter" idx="35" hasCustomPrompt="1"/>
          </p:nvPr>
        </p:nvSpPr>
        <p:spPr>
          <a:xfrm>
            <a:off x="755706" y="2625499"/>
            <a:ext cx="1404000" cy="1080000"/>
          </a:xfrm>
          <a:prstGeom prst="rect">
            <a:avLst/>
          </a:prstGeom>
          <a:solidFill>
            <a:srgbClr val="678084"/>
          </a:solidFill>
          <a:ln w="3175">
            <a:solidFill>
              <a:schemeClr val="accent1"/>
            </a:solidFill>
          </a:ln>
        </p:spPr>
        <p:txBody>
          <a:bodyPr anchor="ctr"/>
          <a:lstStyle>
            <a:lvl1pPr marL="0" indent="0" algn="ctr">
              <a:buNone/>
              <a:defRPr lang="es-CO" sz="1200" b="1" dirty="0" smtClean="0">
                <a:solidFill>
                  <a:schemeClr val="bg1"/>
                </a:solidFill>
                <a:latin typeface="Arial" panose="020B0604020202020204" pitchFamily="34" charset="0"/>
                <a:cs typeface="Arial" panose="020B0604020202020204" pitchFamily="34" charset="0"/>
              </a:defRPr>
            </a:lvl1pPr>
          </a:lstStyle>
          <a:p>
            <a:pPr marL="0" lvl="0" indent="0" algn="ctr"/>
            <a:r>
              <a:rPr lang="es-CO" dirty="0"/>
              <a:t>Haga clic para agregar texto</a:t>
            </a:r>
          </a:p>
        </p:txBody>
      </p:sp>
      <p:pic>
        <p:nvPicPr>
          <p:cNvPr id="40" name="Picture 2" descr="C:\Users\jasantamaria\AppData\Local\Microsoft\Windows\Temporary Internet Files\Content.Outlook\JJSFE2H1\Logo Credicorp Capital Horizontal Color (3).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b="25963"/>
          <a:stretch/>
        </p:blipFill>
        <p:spPr bwMode="auto">
          <a:xfrm>
            <a:off x="6621558" y="6485038"/>
            <a:ext cx="1923269" cy="25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64782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Key investment highlights x5">
    <p:spTree>
      <p:nvGrpSpPr>
        <p:cNvPr id="1" name=""/>
        <p:cNvGrpSpPr/>
        <p:nvPr/>
      </p:nvGrpSpPr>
      <p:grpSpPr>
        <a:xfrm>
          <a:off x="0" y="0"/>
          <a:ext cx="0" cy="0"/>
          <a:chOff x="0" y="0"/>
          <a:chExt cx="0" cy="0"/>
        </a:xfrm>
      </p:grpSpPr>
      <p:pic>
        <p:nvPicPr>
          <p:cNvPr id="2" name="Imagen 1" descr="birppt-17.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150276" y="-459135"/>
            <a:ext cx="1420273" cy="1749435"/>
          </a:xfrm>
          <a:prstGeom prst="rect">
            <a:avLst/>
          </a:prstGeom>
        </p:spPr>
      </p:pic>
      <p:cxnSp>
        <p:nvCxnSpPr>
          <p:cNvPr id="5" name="Conector recto 4"/>
          <p:cNvCxnSpPr/>
          <p:nvPr/>
        </p:nvCxnSpPr>
        <p:spPr>
          <a:xfrm>
            <a:off x="0" y="1014165"/>
            <a:ext cx="9144000" cy="0"/>
          </a:xfrm>
          <a:prstGeom prst="line">
            <a:avLst/>
          </a:prstGeom>
          <a:ln w="12700">
            <a:solidFill>
              <a:srgbClr val="D75B27"/>
            </a:solidFill>
          </a:ln>
        </p:spPr>
        <p:style>
          <a:lnRef idx="2">
            <a:schemeClr val="accent1"/>
          </a:lnRef>
          <a:fillRef idx="0">
            <a:schemeClr val="accent1"/>
          </a:fillRef>
          <a:effectRef idx="1">
            <a:schemeClr val="accent1"/>
          </a:effectRef>
          <a:fontRef idx="minor">
            <a:schemeClr val="tx1"/>
          </a:fontRef>
        </p:style>
      </p:cxnSp>
      <p:sp>
        <p:nvSpPr>
          <p:cNvPr id="24" name="Título 3"/>
          <p:cNvSpPr>
            <a:spLocks noGrp="1"/>
          </p:cNvSpPr>
          <p:nvPr>
            <p:ph type="title" hasCustomPrompt="1"/>
          </p:nvPr>
        </p:nvSpPr>
        <p:spPr>
          <a:xfrm>
            <a:off x="1588" y="285751"/>
            <a:ext cx="9126000" cy="406946"/>
          </a:xfrm>
          <a:prstGeom prst="rect">
            <a:avLst/>
          </a:prstGeom>
        </p:spPr>
        <p:txBody>
          <a:bodyPr anchor="ctr"/>
          <a:lstStyle>
            <a:lvl1pPr marL="179388" indent="0" algn="l">
              <a:defRPr lang="es-CO" sz="2400" b="1" kern="1200" baseline="0" dirty="0">
                <a:solidFill>
                  <a:srgbClr val="E78400"/>
                </a:solidFill>
                <a:latin typeface="Arial" panose="020B0604020202020204" pitchFamily="34" charset="0"/>
                <a:ea typeface="+mj-ea"/>
                <a:cs typeface="Arial" panose="020B0604020202020204" pitchFamily="34" charset="0"/>
              </a:defRPr>
            </a:lvl1pPr>
          </a:lstStyle>
          <a:p>
            <a:r>
              <a:rPr lang="es-CO" dirty="0"/>
              <a:t>Capítulo de la Presentación</a:t>
            </a:r>
          </a:p>
        </p:txBody>
      </p:sp>
      <p:sp>
        <p:nvSpPr>
          <p:cNvPr id="25" name="Marcador de texto 4"/>
          <p:cNvSpPr>
            <a:spLocks noGrp="1"/>
          </p:cNvSpPr>
          <p:nvPr>
            <p:ph type="body" sz="quarter" idx="30" hasCustomPrompt="1"/>
          </p:nvPr>
        </p:nvSpPr>
        <p:spPr>
          <a:xfrm>
            <a:off x="1588" y="711746"/>
            <a:ext cx="9126000" cy="288255"/>
          </a:xfrm>
          <a:prstGeom prst="rect">
            <a:avLst/>
          </a:prstGeom>
        </p:spPr>
        <p:txBody>
          <a:bodyPr/>
          <a:lstStyle>
            <a:lvl1pPr marL="179388" indent="0" algn="l">
              <a:buNone/>
              <a:defRPr sz="1500" b="1" baseline="0">
                <a:solidFill>
                  <a:srgbClr val="78756E"/>
                </a:solidFill>
                <a:latin typeface="Arial" panose="020B0604020202020204" pitchFamily="34" charset="0"/>
                <a:cs typeface="Arial" panose="020B0604020202020204" pitchFamily="34" charset="0"/>
              </a:defRPr>
            </a:lvl1pPr>
          </a:lstStyle>
          <a:p>
            <a:r>
              <a:rPr lang="es-CO" dirty="0"/>
              <a:t>Información específica acerca de esta diapositiva</a:t>
            </a:r>
          </a:p>
        </p:txBody>
      </p:sp>
      <p:sp>
        <p:nvSpPr>
          <p:cNvPr id="19" name="Marcador de texto 2"/>
          <p:cNvSpPr>
            <a:spLocks noGrp="1"/>
          </p:cNvSpPr>
          <p:nvPr>
            <p:ph type="body" sz="quarter" idx="13" hasCustomPrompt="1"/>
          </p:nvPr>
        </p:nvSpPr>
        <p:spPr>
          <a:xfrm>
            <a:off x="2242472" y="1144199"/>
            <a:ext cx="6617940" cy="973131"/>
          </a:xfrm>
          <a:prstGeom prst="rect">
            <a:avLst/>
          </a:prstGeom>
          <a:noFill/>
          <a:ln w="3175">
            <a:solidFill>
              <a:schemeClr val="bg1">
                <a:lumMod val="65000"/>
              </a:schemeClr>
            </a:solidFill>
          </a:ln>
        </p:spPr>
        <p:txBody>
          <a:bodyPr/>
          <a:lstStyle>
            <a:lvl1pPr marL="228600" indent="-228600">
              <a:buClr>
                <a:srgbClr val="678084"/>
              </a:buClr>
              <a:buFont typeface="Wingdings" panose="05000000000000000000" pitchFamily="2" charset="2"/>
              <a:buChar char="§"/>
              <a:defRPr lang="es-CO" sz="1200" baseline="0" dirty="0">
                <a:latin typeface="Arial" panose="020B0604020202020204" pitchFamily="34" charset="0"/>
                <a:cs typeface="Arial" panose="020B0604020202020204" pitchFamily="34" charset="0"/>
              </a:defRPr>
            </a:lvl1pPr>
          </a:lstStyle>
          <a:p>
            <a:pPr marL="342900" lvl="0" indent="-342900">
              <a:buClr>
                <a:srgbClr val="587B7C"/>
              </a:buClr>
              <a:buFont typeface="Wingdings" panose="05000000000000000000" pitchFamily="2" charset="2"/>
              <a:buChar char="§"/>
            </a:pPr>
            <a:r>
              <a:rPr lang="es-CO" dirty="0"/>
              <a:t>Haga clic para agregar texto</a:t>
            </a:r>
          </a:p>
        </p:txBody>
      </p:sp>
      <p:sp>
        <p:nvSpPr>
          <p:cNvPr id="21" name="Marcador de texto 3"/>
          <p:cNvSpPr>
            <a:spLocks noGrp="1"/>
          </p:cNvSpPr>
          <p:nvPr>
            <p:ph type="body" sz="quarter" idx="15" hasCustomPrompt="1"/>
          </p:nvPr>
        </p:nvSpPr>
        <p:spPr>
          <a:xfrm>
            <a:off x="2242472" y="3289847"/>
            <a:ext cx="6617940" cy="973131"/>
          </a:xfrm>
          <a:prstGeom prst="rect">
            <a:avLst/>
          </a:prstGeom>
          <a:noFill/>
          <a:ln w="3175">
            <a:solidFill>
              <a:schemeClr val="bg1">
                <a:lumMod val="65000"/>
              </a:schemeClr>
            </a:solidFill>
          </a:ln>
        </p:spPr>
        <p:txBody>
          <a:bodyPr/>
          <a:lstStyle>
            <a:lvl1pPr marL="228600" indent="-228600">
              <a:buClr>
                <a:srgbClr val="678084"/>
              </a:buClr>
              <a:buFont typeface="Wingdings" panose="05000000000000000000" pitchFamily="2" charset="2"/>
              <a:buChar char="§"/>
              <a:defRPr lang="es-CO" sz="1200" baseline="0" dirty="0">
                <a:latin typeface="Arial" panose="020B0604020202020204" pitchFamily="34" charset="0"/>
                <a:cs typeface="Arial" panose="020B0604020202020204" pitchFamily="34" charset="0"/>
              </a:defRPr>
            </a:lvl1pPr>
          </a:lstStyle>
          <a:p>
            <a:pPr marL="342900" lvl="0" indent="-342900">
              <a:buClr>
                <a:srgbClr val="587B7C"/>
              </a:buClr>
              <a:buFont typeface="Wingdings" panose="05000000000000000000" pitchFamily="2" charset="2"/>
              <a:buChar char="§"/>
            </a:pPr>
            <a:r>
              <a:rPr lang="es-CO" dirty="0"/>
              <a:t>Haga clic para agregar texto</a:t>
            </a:r>
          </a:p>
        </p:txBody>
      </p:sp>
      <p:sp>
        <p:nvSpPr>
          <p:cNvPr id="23" name="Marcador de texto 4"/>
          <p:cNvSpPr>
            <a:spLocks noGrp="1"/>
          </p:cNvSpPr>
          <p:nvPr>
            <p:ph type="body" sz="quarter" idx="16" hasCustomPrompt="1"/>
          </p:nvPr>
        </p:nvSpPr>
        <p:spPr>
          <a:xfrm>
            <a:off x="2242472" y="2217023"/>
            <a:ext cx="6617940" cy="973131"/>
          </a:xfrm>
          <a:prstGeom prst="rect">
            <a:avLst/>
          </a:prstGeom>
          <a:noFill/>
          <a:ln w="3175">
            <a:solidFill>
              <a:schemeClr val="bg1">
                <a:lumMod val="65000"/>
              </a:schemeClr>
            </a:solidFill>
          </a:ln>
        </p:spPr>
        <p:txBody>
          <a:bodyPr/>
          <a:lstStyle>
            <a:lvl1pPr marL="228600" indent="-228600">
              <a:buClr>
                <a:srgbClr val="678084"/>
              </a:buClr>
              <a:buFont typeface="Wingdings" panose="05000000000000000000" pitchFamily="2" charset="2"/>
              <a:buChar char="§"/>
              <a:defRPr lang="es-CO" sz="1200" baseline="0" dirty="0">
                <a:latin typeface="Arial" panose="020B0604020202020204" pitchFamily="34" charset="0"/>
                <a:cs typeface="Arial" panose="020B0604020202020204" pitchFamily="34" charset="0"/>
              </a:defRPr>
            </a:lvl1pPr>
          </a:lstStyle>
          <a:p>
            <a:pPr marL="342900" lvl="0" indent="-342900">
              <a:buClr>
                <a:srgbClr val="587B7C"/>
              </a:buClr>
              <a:buFont typeface="Wingdings" panose="05000000000000000000" pitchFamily="2" charset="2"/>
              <a:buChar char="§"/>
            </a:pPr>
            <a:r>
              <a:rPr lang="es-CO" dirty="0"/>
              <a:t>Haga clic para agregar texto</a:t>
            </a:r>
          </a:p>
        </p:txBody>
      </p:sp>
      <p:sp>
        <p:nvSpPr>
          <p:cNvPr id="26" name="Marcador de texto 5"/>
          <p:cNvSpPr>
            <a:spLocks noGrp="1"/>
          </p:cNvSpPr>
          <p:nvPr>
            <p:ph type="body" sz="quarter" idx="17" hasCustomPrompt="1"/>
          </p:nvPr>
        </p:nvSpPr>
        <p:spPr>
          <a:xfrm>
            <a:off x="2242472" y="5435496"/>
            <a:ext cx="6617940" cy="973131"/>
          </a:xfrm>
          <a:prstGeom prst="rect">
            <a:avLst/>
          </a:prstGeom>
          <a:noFill/>
          <a:ln w="3175">
            <a:solidFill>
              <a:schemeClr val="bg1">
                <a:lumMod val="65000"/>
              </a:schemeClr>
            </a:solidFill>
          </a:ln>
        </p:spPr>
        <p:txBody>
          <a:bodyPr/>
          <a:lstStyle>
            <a:lvl1pPr marL="228600" indent="-228600">
              <a:buClr>
                <a:srgbClr val="678084"/>
              </a:buClr>
              <a:buFont typeface="Wingdings" panose="05000000000000000000" pitchFamily="2" charset="2"/>
              <a:buChar char="§"/>
              <a:defRPr lang="es-CO" sz="1200" baseline="0" dirty="0">
                <a:latin typeface="Arial" panose="020B0604020202020204" pitchFamily="34" charset="0"/>
                <a:cs typeface="Arial" panose="020B0604020202020204" pitchFamily="34" charset="0"/>
              </a:defRPr>
            </a:lvl1pPr>
          </a:lstStyle>
          <a:p>
            <a:pPr marL="342900" lvl="0" indent="-342900">
              <a:buClr>
                <a:srgbClr val="587B7C"/>
              </a:buClr>
              <a:buFont typeface="Wingdings" panose="05000000000000000000" pitchFamily="2" charset="2"/>
              <a:buChar char="§"/>
            </a:pPr>
            <a:r>
              <a:rPr lang="es-CO" dirty="0"/>
              <a:t>Haga clic para agregar texto</a:t>
            </a:r>
          </a:p>
        </p:txBody>
      </p:sp>
      <p:sp>
        <p:nvSpPr>
          <p:cNvPr id="28" name="Marcador de texto 7"/>
          <p:cNvSpPr>
            <a:spLocks noGrp="1"/>
          </p:cNvSpPr>
          <p:nvPr>
            <p:ph type="body" sz="quarter" idx="18" hasCustomPrompt="1"/>
          </p:nvPr>
        </p:nvSpPr>
        <p:spPr>
          <a:xfrm>
            <a:off x="755706" y="1144199"/>
            <a:ext cx="1404000" cy="973131"/>
          </a:xfrm>
          <a:prstGeom prst="rect">
            <a:avLst/>
          </a:prstGeom>
          <a:solidFill>
            <a:srgbClr val="678084"/>
          </a:solidFill>
          <a:ln w="3175">
            <a:solidFill>
              <a:schemeClr val="accent1"/>
            </a:solidFill>
          </a:ln>
        </p:spPr>
        <p:txBody>
          <a:bodyPr anchor="ctr"/>
          <a:lstStyle>
            <a:lvl1pPr marL="0" indent="0" algn="ctr">
              <a:buNone/>
              <a:defRPr lang="es-CO" sz="1200" b="1" dirty="0" smtClean="0">
                <a:solidFill>
                  <a:schemeClr val="bg1"/>
                </a:solidFill>
                <a:latin typeface="Arial" panose="020B0604020202020204" pitchFamily="34" charset="0"/>
                <a:cs typeface="Arial" panose="020B0604020202020204" pitchFamily="34" charset="0"/>
              </a:defRPr>
            </a:lvl1pPr>
          </a:lstStyle>
          <a:p>
            <a:pPr marL="0" lvl="0" indent="0" algn="ctr"/>
            <a:r>
              <a:rPr lang="es-CO" dirty="0"/>
              <a:t>Haga clic para agregar texto</a:t>
            </a:r>
          </a:p>
        </p:txBody>
      </p:sp>
      <p:sp>
        <p:nvSpPr>
          <p:cNvPr id="34" name="Marcador de texto 11"/>
          <p:cNvSpPr>
            <a:spLocks noGrp="1"/>
          </p:cNvSpPr>
          <p:nvPr>
            <p:ph type="body" sz="quarter" idx="22" hasCustomPrompt="1"/>
          </p:nvPr>
        </p:nvSpPr>
        <p:spPr>
          <a:xfrm>
            <a:off x="300374" y="1144199"/>
            <a:ext cx="357922" cy="973131"/>
          </a:xfrm>
          <a:prstGeom prst="rect">
            <a:avLst/>
          </a:prstGeom>
          <a:solidFill>
            <a:srgbClr val="E5E5E6"/>
          </a:solidFill>
          <a:ln w="3175">
            <a:solidFill>
              <a:schemeClr val="bg1">
                <a:lumMod val="65000"/>
              </a:schemeClr>
            </a:solidFill>
          </a:ln>
        </p:spPr>
        <p:txBody>
          <a:bodyPr anchor="ctr"/>
          <a:lstStyle>
            <a:lvl1pPr marL="228600" indent="-228600" algn="ctr">
              <a:buNone/>
              <a:defRPr lang="es-CO" sz="1800" b="1" dirty="0">
                <a:latin typeface="Arial" panose="020B0604020202020204" pitchFamily="34" charset="0"/>
                <a:cs typeface="Arial" panose="020B0604020202020204" pitchFamily="34" charset="0"/>
              </a:defRPr>
            </a:lvl1pPr>
          </a:lstStyle>
          <a:p>
            <a:pPr marL="0" lvl="0" indent="0" algn="ctr"/>
            <a:r>
              <a:rPr lang="es-CO" dirty="0"/>
              <a:t>#</a:t>
            </a:r>
          </a:p>
        </p:txBody>
      </p:sp>
      <p:sp>
        <p:nvSpPr>
          <p:cNvPr id="35" name="Marcador de texto 12"/>
          <p:cNvSpPr>
            <a:spLocks noGrp="1"/>
          </p:cNvSpPr>
          <p:nvPr>
            <p:ph type="body" sz="quarter" idx="23" hasCustomPrompt="1"/>
          </p:nvPr>
        </p:nvSpPr>
        <p:spPr>
          <a:xfrm>
            <a:off x="300374" y="2217023"/>
            <a:ext cx="357922" cy="973131"/>
          </a:xfrm>
          <a:prstGeom prst="rect">
            <a:avLst/>
          </a:prstGeom>
          <a:solidFill>
            <a:srgbClr val="E5E5E6"/>
          </a:solidFill>
          <a:ln w="3175">
            <a:solidFill>
              <a:schemeClr val="bg1">
                <a:lumMod val="65000"/>
              </a:schemeClr>
            </a:solidFill>
          </a:ln>
        </p:spPr>
        <p:txBody>
          <a:bodyPr anchor="ctr"/>
          <a:lstStyle>
            <a:lvl1pPr marL="228600" indent="-228600" algn="ctr">
              <a:buNone/>
              <a:defRPr lang="es-CO" sz="1800" b="1" dirty="0">
                <a:latin typeface="Arial" panose="020B0604020202020204" pitchFamily="34" charset="0"/>
                <a:cs typeface="Arial" panose="020B0604020202020204" pitchFamily="34" charset="0"/>
              </a:defRPr>
            </a:lvl1pPr>
          </a:lstStyle>
          <a:p>
            <a:pPr marL="0" lvl="0" indent="0" algn="ctr"/>
            <a:r>
              <a:rPr lang="es-CO" dirty="0"/>
              <a:t>#</a:t>
            </a:r>
          </a:p>
        </p:txBody>
      </p:sp>
      <p:sp>
        <p:nvSpPr>
          <p:cNvPr id="36" name="Marcador de texto 13"/>
          <p:cNvSpPr>
            <a:spLocks noGrp="1"/>
          </p:cNvSpPr>
          <p:nvPr>
            <p:ph type="body" sz="quarter" idx="24" hasCustomPrompt="1"/>
          </p:nvPr>
        </p:nvSpPr>
        <p:spPr>
          <a:xfrm>
            <a:off x="300374" y="3289847"/>
            <a:ext cx="357922" cy="973131"/>
          </a:xfrm>
          <a:prstGeom prst="rect">
            <a:avLst/>
          </a:prstGeom>
          <a:solidFill>
            <a:srgbClr val="E5E5E6"/>
          </a:solidFill>
          <a:ln w="3175">
            <a:solidFill>
              <a:schemeClr val="bg1">
                <a:lumMod val="65000"/>
              </a:schemeClr>
            </a:solidFill>
          </a:ln>
        </p:spPr>
        <p:txBody>
          <a:bodyPr anchor="ctr"/>
          <a:lstStyle>
            <a:lvl1pPr marL="228600" indent="-228600" algn="ctr">
              <a:buNone/>
              <a:defRPr lang="es-CO" sz="1800" b="1" dirty="0">
                <a:latin typeface="Arial" panose="020B0604020202020204" pitchFamily="34" charset="0"/>
                <a:cs typeface="Arial" panose="020B0604020202020204" pitchFamily="34" charset="0"/>
              </a:defRPr>
            </a:lvl1pPr>
          </a:lstStyle>
          <a:p>
            <a:pPr marL="0" lvl="0" indent="0" algn="ctr"/>
            <a:r>
              <a:rPr lang="es-CO" dirty="0"/>
              <a:t>#</a:t>
            </a:r>
          </a:p>
        </p:txBody>
      </p:sp>
      <p:sp>
        <p:nvSpPr>
          <p:cNvPr id="37" name="Marcador de texto 14"/>
          <p:cNvSpPr>
            <a:spLocks noGrp="1"/>
          </p:cNvSpPr>
          <p:nvPr>
            <p:ph type="body" sz="quarter" idx="25" hasCustomPrompt="1"/>
          </p:nvPr>
        </p:nvSpPr>
        <p:spPr>
          <a:xfrm>
            <a:off x="300374" y="5435496"/>
            <a:ext cx="357922" cy="973131"/>
          </a:xfrm>
          <a:prstGeom prst="rect">
            <a:avLst/>
          </a:prstGeom>
          <a:solidFill>
            <a:srgbClr val="E5E5E6"/>
          </a:solidFill>
          <a:ln w="3175">
            <a:solidFill>
              <a:schemeClr val="bg1">
                <a:lumMod val="65000"/>
              </a:schemeClr>
            </a:solidFill>
          </a:ln>
        </p:spPr>
        <p:txBody>
          <a:bodyPr anchor="ctr"/>
          <a:lstStyle>
            <a:lvl1pPr marL="228600" indent="-228600" algn="ctr">
              <a:buNone/>
              <a:defRPr lang="es-CO" sz="1800" b="1" dirty="0">
                <a:latin typeface="Arial" panose="020B0604020202020204" pitchFamily="34" charset="0"/>
                <a:cs typeface="Arial" panose="020B0604020202020204" pitchFamily="34" charset="0"/>
              </a:defRPr>
            </a:lvl1pPr>
          </a:lstStyle>
          <a:p>
            <a:pPr marL="0" lvl="0" indent="0" algn="ctr"/>
            <a:r>
              <a:rPr lang="es-CO" dirty="0"/>
              <a:t>#</a:t>
            </a:r>
          </a:p>
        </p:txBody>
      </p:sp>
      <p:sp>
        <p:nvSpPr>
          <p:cNvPr id="22" name="Marcador de número de diapositiva 6"/>
          <p:cNvSpPr>
            <a:spLocks noGrp="1"/>
          </p:cNvSpPr>
          <p:nvPr>
            <p:ph type="sldNum" sz="quarter" idx="12"/>
          </p:nvPr>
        </p:nvSpPr>
        <p:spPr>
          <a:xfrm>
            <a:off x="8396836" y="6464815"/>
            <a:ext cx="715916" cy="365125"/>
          </a:xfrm>
          <a:prstGeom prst="rect">
            <a:avLst/>
          </a:prstGeom>
        </p:spPr>
        <p:txBody>
          <a:bodyPr/>
          <a:lstStyle>
            <a:lvl1pPr algn="ctr">
              <a:defRPr sz="1400" b="1">
                <a:solidFill>
                  <a:srgbClr val="E78400"/>
                </a:solidFill>
                <a:latin typeface="Arial" panose="020B0604020202020204" pitchFamily="34" charset="0"/>
                <a:cs typeface="Arial" panose="020B0604020202020204" pitchFamily="34" charset="0"/>
              </a:defRPr>
            </a:lvl1pPr>
          </a:lstStyle>
          <a:p>
            <a:fld id="{9625503C-F42B-4272-B9F4-A8E2EF4F5795}" type="slidenum">
              <a:rPr lang="es-CO" smtClean="0"/>
              <a:t>‹Nº›</a:t>
            </a:fld>
            <a:endParaRPr lang="es-CO" dirty="0"/>
          </a:p>
        </p:txBody>
      </p:sp>
      <p:sp>
        <p:nvSpPr>
          <p:cNvPr id="31" name="Marcador de texto 7"/>
          <p:cNvSpPr>
            <a:spLocks noGrp="1"/>
          </p:cNvSpPr>
          <p:nvPr>
            <p:ph type="body" sz="quarter" idx="33" hasCustomPrompt="1"/>
          </p:nvPr>
        </p:nvSpPr>
        <p:spPr>
          <a:xfrm>
            <a:off x="755706" y="5435496"/>
            <a:ext cx="1404000" cy="973131"/>
          </a:xfrm>
          <a:prstGeom prst="rect">
            <a:avLst/>
          </a:prstGeom>
          <a:solidFill>
            <a:srgbClr val="678084"/>
          </a:solidFill>
          <a:ln w="3175">
            <a:solidFill>
              <a:schemeClr val="accent1"/>
            </a:solidFill>
          </a:ln>
        </p:spPr>
        <p:txBody>
          <a:bodyPr anchor="ctr"/>
          <a:lstStyle>
            <a:lvl1pPr marL="0" indent="0" algn="ctr">
              <a:buNone/>
              <a:defRPr lang="es-CO" sz="1200" b="1" dirty="0" smtClean="0">
                <a:solidFill>
                  <a:schemeClr val="bg1"/>
                </a:solidFill>
                <a:latin typeface="Arial" panose="020B0604020202020204" pitchFamily="34" charset="0"/>
                <a:cs typeface="Arial" panose="020B0604020202020204" pitchFamily="34" charset="0"/>
              </a:defRPr>
            </a:lvl1pPr>
          </a:lstStyle>
          <a:p>
            <a:pPr marL="0" lvl="0" indent="0" algn="ctr"/>
            <a:r>
              <a:rPr lang="es-CO" dirty="0"/>
              <a:t>Haga clic para agregar texto</a:t>
            </a:r>
          </a:p>
        </p:txBody>
      </p:sp>
      <p:sp>
        <p:nvSpPr>
          <p:cNvPr id="38" name="Marcador de texto 7"/>
          <p:cNvSpPr>
            <a:spLocks noGrp="1"/>
          </p:cNvSpPr>
          <p:nvPr>
            <p:ph type="body" sz="quarter" idx="34" hasCustomPrompt="1"/>
          </p:nvPr>
        </p:nvSpPr>
        <p:spPr>
          <a:xfrm>
            <a:off x="755706" y="3289847"/>
            <a:ext cx="1404000" cy="973131"/>
          </a:xfrm>
          <a:prstGeom prst="rect">
            <a:avLst/>
          </a:prstGeom>
          <a:solidFill>
            <a:srgbClr val="678084"/>
          </a:solidFill>
          <a:ln w="3175">
            <a:solidFill>
              <a:schemeClr val="accent1"/>
            </a:solidFill>
          </a:ln>
        </p:spPr>
        <p:txBody>
          <a:bodyPr anchor="ctr"/>
          <a:lstStyle>
            <a:lvl1pPr marL="0" indent="0" algn="ctr">
              <a:buNone/>
              <a:defRPr lang="es-CO" sz="1200" b="1" dirty="0" smtClean="0">
                <a:solidFill>
                  <a:schemeClr val="bg1"/>
                </a:solidFill>
                <a:latin typeface="Arial" panose="020B0604020202020204" pitchFamily="34" charset="0"/>
                <a:cs typeface="Arial" panose="020B0604020202020204" pitchFamily="34" charset="0"/>
              </a:defRPr>
            </a:lvl1pPr>
          </a:lstStyle>
          <a:p>
            <a:pPr marL="0" lvl="0" indent="0" algn="ctr"/>
            <a:r>
              <a:rPr lang="es-CO" dirty="0"/>
              <a:t>Haga clic para agregar texto</a:t>
            </a:r>
          </a:p>
        </p:txBody>
      </p:sp>
      <p:sp>
        <p:nvSpPr>
          <p:cNvPr id="39" name="Marcador de texto 7"/>
          <p:cNvSpPr>
            <a:spLocks noGrp="1"/>
          </p:cNvSpPr>
          <p:nvPr>
            <p:ph type="body" sz="quarter" idx="35" hasCustomPrompt="1"/>
          </p:nvPr>
        </p:nvSpPr>
        <p:spPr>
          <a:xfrm>
            <a:off x="755706" y="2217023"/>
            <a:ext cx="1404000" cy="973131"/>
          </a:xfrm>
          <a:prstGeom prst="rect">
            <a:avLst/>
          </a:prstGeom>
          <a:solidFill>
            <a:srgbClr val="678084"/>
          </a:solidFill>
          <a:ln w="3175">
            <a:solidFill>
              <a:schemeClr val="accent1"/>
            </a:solidFill>
          </a:ln>
        </p:spPr>
        <p:txBody>
          <a:bodyPr anchor="ctr"/>
          <a:lstStyle>
            <a:lvl1pPr marL="0" indent="0" algn="ctr">
              <a:buNone/>
              <a:defRPr lang="es-CO" sz="1200" b="1" dirty="0" smtClean="0">
                <a:solidFill>
                  <a:schemeClr val="bg1"/>
                </a:solidFill>
                <a:latin typeface="Arial" panose="020B0604020202020204" pitchFamily="34" charset="0"/>
                <a:cs typeface="Arial" panose="020B0604020202020204" pitchFamily="34" charset="0"/>
              </a:defRPr>
            </a:lvl1pPr>
          </a:lstStyle>
          <a:p>
            <a:pPr marL="0" lvl="0" indent="0" algn="ctr"/>
            <a:r>
              <a:rPr lang="es-CO" dirty="0"/>
              <a:t>Haga clic para agregar texto</a:t>
            </a:r>
          </a:p>
        </p:txBody>
      </p:sp>
      <p:sp>
        <p:nvSpPr>
          <p:cNvPr id="32" name="Marcador de texto 5"/>
          <p:cNvSpPr>
            <a:spLocks noGrp="1"/>
          </p:cNvSpPr>
          <p:nvPr>
            <p:ph type="body" sz="quarter" idx="36" hasCustomPrompt="1"/>
          </p:nvPr>
        </p:nvSpPr>
        <p:spPr>
          <a:xfrm>
            <a:off x="2242472" y="4362671"/>
            <a:ext cx="6617940" cy="973131"/>
          </a:xfrm>
          <a:prstGeom prst="rect">
            <a:avLst/>
          </a:prstGeom>
          <a:noFill/>
          <a:ln w="3175">
            <a:solidFill>
              <a:schemeClr val="bg1">
                <a:lumMod val="65000"/>
              </a:schemeClr>
            </a:solidFill>
          </a:ln>
        </p:spPr>
        <p:txBody>
          <a:bodyPr/>
          <a:lstStyle>
            <a:lvl1pPr marL="228600" indent="-228600">
              <a:buClr>
                <a:srgbClr val="678084"/>
              </a:buClr>
              <a:buFont typeface="Wingdings" panose="05000000000000000000" pitchFamily="2" charset="2"/>
              <a:buChar char="§"/>
              <a:defRPr lang="es-CO" sz="1200" baseline="0" dirty="0">
                <a:latin typeface="Arial" panose="020B0604020202020204" pitchFamily="34" charset="0"/>
                <a:cs typeface="Arial" panose="020B0604020202020204" pitchFamily="34" charset="0"/>
              </a:defRPr>
            </a:lvl1pPr>
          </a:lstStyle>
          <a:p>
            <a:pPr marL="342900" lvl="0" indent="-342900">
              <a:buClr>
                <a:srgbClr val="587B7C"/>
              </a:buClr>
              <a:buFont typeface="Wingdings" panose="05000000000000000000" pitchFamily="2" charset="2"/>
              <a:buChar char="§"/>
            </a:pPr>
            <a:r>
              <a:rPr lang="es-CO" dirty="0"/>
              <a:t>Haga clic para agregar texto</a:t>
            </a:r>
          </a:p>
        </p:txBody>
      </p:sp>
      <p:sp>
        <p:nvSpPr>
          <p:cNvPr id="33" name="Marcador de texto 14"/>
          <p:cNvSpPr>
            <a:spLocks noGrp="1"/>
          </p:cNvSpPr>
          <p:nvPr>
            <p:ph type="body" sz="quarter" idx="37" hasCustomPrompt="1"/>
          </p:nvPr>
        </p:nvSpPr>
        <p:spPr>
          <a:xfrm>
            <a:off x="300374" y="4362671"/>
            <a:ext cx="357922" cy="973131"/>
          </a:xfrm>
          <a:prstGeom prst="rect">
            <a:avLst/>
          </a:prstGeom>
          <a:solidFill>
            <a:srgbClr val="E5E5E6"/>
          </a:solidFill>
          <a:ln w="3175">
            <a:solidFill>
              <a:schemeClr val="bg1">
                <a:lumMod val="65000"/>
              </a:schemeClr>
            </a:solidFill>
          </a:ln>
        </p:spPr>
        <p:txBody>
          <a:bodyPr anchor="ctr"/>
          <a:lstStyle>
            <a:lvl1pPr marL="228600" indent="-228600" algn="ctr">
              <a:buNone/>
              <a:defRPr lang="es-CO" sz="1800" b="1" dirty="0">
                <a:latin typeface="Arial" panose="020B0604020202020204" pitchFamily="34" charset="0"/>
                <a:cs typeface="Arial" panose="020B0604020202020204" pitchFamily="34" charset="0"/>
              </a:defRPr>
            </a:lvl1pPr>
          </a:lstStyle>
          <a:p>
            <a:pPr marL="0" lvl="0" indent="0" algn="ctr"/>
            <a:r>
              <a:rPr lang="es-CO" dirty="0"/>
              <a:t>#</a:t>
            </a:r>
          </a:p>
        </p:txBody>
      </p:sp>
      <p:sp>
        <p:nvSpPr>
          <p:cNvPr id="40" name="Marcador de texto 7"/>
          <p:cNvSpPr>
            <a:spLocks noGrp="1"/>
          </p:cNvSpPr>
          <p:nvPr>
            <p:ph type="body" sz="quarter" idx="38" hasCustomPrompt="1"/>
          </p:nvPr>
        </p:nvSpPr>
        <p:spPr>
          <a:xfrm>
            <a:off x="755706" y="4362671"/>
            <a:ext cx="1404000" cy="973131"/>
          </a:xfrm>
          <a:prstGeom prst="rect">
            <a:avLst/>
          </a:prstGeom>
          <a:solidFill>
            <a:srgbClr val="678084"/>
          </a:solidFill>
          <a:ln w="3175">
            <a:solidFill>
              <a:schemeClr val="accent1"/>
            </a:solidFill>
          </a:ln>
        </p:spPr>
        <p:txBody>
          <a:bodyPr anchor="ctr"/>
          <a:lstStyle>
            <a:lvl1pPr marL="0" indent="0" algn="ctr">
              <a:buNone/>
              <a:defRPr lang="es-CO" sz="1200" b="1" dirty="0" smtClean="0">
                <a:solidFill>
                  <a:schemeClr val="bg1"/>
                </a:solidFill>
                <a:latin typeface="Arial" panose="020B0604020202020204" pitchFamily="34" charset="0"/>
                <a:cs typeface="Arial" panose="020B0604020202020204" pitchFamily="34" charset="0"/>
              </a:defRPr>
            </a:lvl1pPr>
          </a:lstStyle>
          <a:p>
            <a:pPr marL="0" lvl="0" indent="0" algn="ctr"/>
            <a:r>
              <a:rPr lang="es-CO" dirty="0"/>
              <a:t>Haga clic para agregar texto</a:t>
            </a:r>
          </a:p>
        </p:txBody>
      </p:sp>
      <p:pic>
        <p:nvPicPr>
          <p:cNvPr id="41" name="Picture 2" descr="C:\Users\jasantamaria\AppData\Local\Microsoft\Windows\Temporary Internet Files\Content.Outlook\JJSFE2H1\Logo Credicorp Capital Horizontal Color (3).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b="25963"/>
          <a:stretch/>
        </p:blipFill>
        <p:spPr bwMode="auto">
          <a:xfrm>
            <a:off x="6621558" y="6485038"/>
            <a:ext cx="1923269" cy="25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9933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Contenido Texto 1">
    <p:spTree>
      <p:nvGrpSpPr>
        <p:cNvPr id="1" name=""/>
        <p:cNvGrpSpPr/>
        <p:nvPr/>
      </p:nvGrpSpPr>
      <p:grpSpPr>
        <a:xfrm>
          <a:off x="0" y="0"/>
          <a:ext cx="0" cy="0"/>
          <a:chOff x="0" y="0"/>
          <a:chExt cx="0" cy="0"/>
        </a:xfrm>
      </p:grpSpPr>
      <p:pic>
        <p:nvPicPr>
          <p:cNvPr id="2" name="Imagen 1" descr="birppt-17.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150276" y="-459135"/>
            <a:ext cx="1420273" cy="1749435"/>
          </a:xfrm>
          <a:prstGeom prst="rect">
            <a:avLst/>
          </a:prstGeom>
        </p:spPr>
      </p:pic>
      <p:cxnSp>
        <p:nvCxnSpPr>
          <p:cNvPr id="5" name="Conector recto 4"/>
          <p:cNvCxnSpPr/>
          <p:nvPr/>
        </p:nvCxnSpPr>
        <p:spPr>
          <a:xfrm>
            <a:off x="0" y="1014165"/>
            <a:ext cx="9144000" cy="0"/>
          </a:xfrm>
          <a:prstGeom prst="line">
            <a:avLst/>
          </a:prstGeom>
          <a:ln w="12700">
            <a:solidFill>
              <a:srgbClr val="D75B27"/>
            </a:solidFill>
          </a:ln>
        </p:spPr>
        <p:style>
          <a:lnRef idx="2">
            <a:schemeClr val="accent1"/>
          </a:lnRef>
          <a:fillRef idx="0">
            <a:schemeClr val="accent1"/>
          </a:fillRef>
          <a:effectRef idx="1">
            <a:schemeClr val="accent1"/>
          </a:effectRef>
          <a:fontRef idx="minor">
            <a:schemeClr val="tx1"/>
          </a:fontRef>
        </p:style>
      </p:cxnSp>
      <p:sp>
        <p:nvSpPr>
          <p:cNvPr id="9" name="7 Marcador de contenido"/>
          <p:cNvSpPr>
            <a:spLocks noGrp="1"/>
          </p:cNvSpPr>
          <p:nvPr>
            <p:ph sz="quarter" idx="14" hasCustomPrompt="1"/>
          </p:nvPr>
        </p:nvSpPr>
        <p:spPr>
          <a:xfrm>
            <a:off x="1298575" y="1870075"/>
            <a:ext cx="7572375" cy="396000"/>
          </a:xfrm>
          <a:prstGeom prst="rect">
            <a:avLst/>
          </a:prstGeom>
          <a:solidFill>
            <a:schemeClr val="bg1">
              <a:lumMod val="85000"/>
            </a:schemeClr>
          </a:solidFill>
        </p:spPr>
        <p:txBody>
          <a:bodyPr/>
          <a:lstStyle>
            <a:lvl1pPr>
              <a:buNone/>
              <a:defRPr>
                <a:solidFill>
                  <a:schemeClr val="bg1">
                    <a:lumMod val="95000"/>
                  </a:schemeClr>
                </a:solidFill>
                <a:latin typeface="Arial" panose="020B0604020202020204" pitchFamily="34" charset="0"/>
                <a:cs typeface="Arial" panose="020B0604020202020204" pitchFamily="34" charset="0"/>
              </a:defRPr>
            </a:lvl1pPr>
          </a:lstStyle>
          <a:p>
            <a:pPr lvl="0"/>
            <a:r>
              <a:rPr lang="es-ES" dirty="0"/>
              <a:t> </a:t>
            </a:r>
          </a:p>
        </p:txBody>
      </p:sp>
      <p:sp>
        <p:nvSpPr>
          <p:cNvPr id="10" name="9 Marcador de texto"/>
          <p:cNvSpPr>
            <a:spLocks noGrp="1"/>
          </p:cNvSpPr>
          <p:nvPr>
            <p:ph type="body" sz="quarter" idx="13" hasCustomPrompt="1"/>
          </p:nvPr>
        </p:nvSpPr>
        <p:spPr>
          <a:xfrm>
            <a:off x="1620069" y="1584020"/>
            <a:ext cx="7257231" cy="4248472"/>
          </a:xfrm>
          <a:prstGeom prst="rect">
            <a:avLst/>
          </a:prstGeom>
        </p:spPr>
        <p:txBody>
          <a:bodyPr tIns="36000" bIns="36000" anchor="t" anchorCtr="0"/>
          <a:lstStyle>
            <a:lvl1pPr>
              <a:lnSpc>
                <a:spcPct val="250000"/>
              </a:lnSpc>
              <a:spcBef>
                <a:spcPts val="0"/>
              </a:spcBef>
              <a:buFont typeface="+mj-lt"/>
              <a:buAutoNum type="arabicPeriod"/>
              <a:defRPr sz="1800" baseline="0">
                <a:latin typeface="Arial" panose="020B0604020202020204" pitchFamily="34" charset="0"/>
                <a:cs typeface="Arial" panose="020B0604020202020204" pitchFamily="34" charset="0"/>
              </a:defRPr>
            </a:lvl1pPr>
          </a:lstStyle>
          <a:p>
            <a:pPr lvl="0"/>
            <a:r>
              <a:rPr lang="es-CO" dirty="0"/>
              <a:t>El capitulo actual debe ir resaltado en gris como este (sin </a:t>
            </a:r>
            <a:r>
              <a:rPr lang="es-CO" dirty="0" err="1"/>
              <a:t>bold</a:t>
            </a:r>
            <a:r>
              <a:rPr lang="es-CO" dirty="0"/>
              <a:t>)</a:t>
            </a:r>
          </a:p>
          <a:p>
            <a:pPr lvl="0"/>
            <a:r>
              <a:rPr lang="es-CO" dirty="0"/>
              <a:t>Capitulo 2</a:t>
            </a:r>
          </a:p>
          <a:p>
            <a:pPr lvl="0"/>
            <a:r>
              <a:rPr lang="es-CO" dirty="0" err="1"/>
              <a:t>Xxxxxxxxxxxxxxx</a:t>
            </a:r>
            <a:endParaRPr lang="es-CO" dirty="0"/>
          </a:p>
          <a:p>
            <a:pPr lvl="0"/>
            <a:r>
              <a:rPr lang="es-CO" dirty="0" err="1"/>
              <a:t>Xxxxxxxxxxxxxxx</a:t>
            </a:r>
            <a:endParaRPr lang="es-CO" dirty="0"/>
          </a:p>
          <a:p>
            <a:pPr lvl="0"/>
            <a:r>
              <a:rPr lang="es-CO" dirty="0" err="1"/>
              <a:t>Xxxxxxxxxxxxxxx</a:t>
            </a:r>
            <a:endParaRPr lang="es-CO" dirty="0"/>
          </a:p>
          <a:p>
            <a:pPr lvl="0"/>
            <a:r>
              <a:rPr lang="es-CO" dirty="0" err="1"/>
              <a:t>Xxxxxxxxxxxxxxx</a:t>
            </a:r>
            <a:endParaRPr lang="es-CO" dirty="0"/>
          </a:p>
          <a:p>
            <a:pPr lvl="0"/>
            <a:endParaRPr lang="es-CO" dirty="0"/>
          </a:p>
        </p:txBody>
      </p:sp>
      <p:sp>
        <p:nvSpPr>
          <p:cNvPr id="11" name="Marcador de número de diapositiva 6"/>
          <p:cNvSpPr>
            <a:spLocks noGrp="1"/>
          </p:cNvSpPr>
          <p:nvPr>
            <p:ph type="sldNum" sz="quarter" idx="12"/>
          </p:nvPr>
        </p:nvSpPr>
        <p:spPr>
          <a:xfrm>
            <a:off x="8396836" y="6464815"/>
            <a:ext cx="715916" cy="365125"/>
          </a:xfrm>
          <a:prstGeom prst="rect">
            <a:avLst/>
          </a:prstGeom>
        </p:spPr>
        <p:txBody>
          <a:bodyPr/>
          <a:lstStyle>
            <a:lvl1pPr algn="ctr">
              <a:defRPr sz="1400" b="1">
                <a:solidFill>
                  <a:srgbClr val="E78400"/>
                </a:solidFill>
                <a:latin typeface="Arial" panose="020B0604020202020204" pitchFamily="34" charset="0"/>
                <a:cs typeface="Arial" panose="020B0604020202020204" pitchFamily="34" charset="0"/>
              </a:defRPr>
            </a:lvl1pPr>
          </a:lstStyle>
          <a:p>
            <a:fld id="{9625503C-F42B-4272-B9F4-A8E2EF4F5795}" type="slidenum">
              <a:rPr lang="es-CO" smtClean="0"/>
              <a:t>‹Nº›</a:t>
            </a:fld>
            <a:endParaRPr lang="es-CO" dirty="0"/>
          </a:p>
        </p:txBody>
      </p:sp>
      <p:sp>
        <p:nvSpPr>
          <p:cNvPr id="14" name="Título 3"/>
          <p:cNvSpPr>
            <a:spLocks noGrp="1"/>
          </p:cNvSpPr>
          <p:nvPr>
            <p:ph type="title" hasCustomPrompt="1"/>
          </p:nvPr>
        </p:nvSpPr>
        <p:spPr>
          <a:xfrm>
            <a:off x="1588" y="285751"/>
            <a:ext cx="9126000" cy="406946"/>
          </a:xfrm>
          <a:prstGeom prst="rect">
            <a:avLst/>
          </a:prstGeom>
        </p:spPr>
        <p:txBody>
          <a:bodyPr anchor="ctr"/>
          <a:lstStyle>
            <a:lvl1pPr marL="179388" indent="0" algn="l">
              <a:defRPr sz="2400" b="1" baseline="0">
                <a:solidFill>
                  <a:srgbClr val="E78400"/>
                </a:solidFill>
                <a:latin typeface="Arial" panose="020B0604020202020204" pitchFamily="34" charset="0"/>
                <a:cs typeface="Arial" panose="020B0604020202020204" pitchFamily="34" charset="0"/>
              </a:defRPr>
            </a:lvl1pPr>
          </a:lstStyle>
          <a:p>
            <a:r>
              <a:rPr lang="es-CO" dirty="0"/>
              <a:t>Tabla de Contenido</a:t>
            </a:r>
          </a:p>
        </p:txBody>
      </p:sp>
      <p:pic>
        <p:nvPicPr>
          <p:cNvPr id="13" name="Picture 2" descr="C:\Users\jasantamaria\AppData\Local\Microsoft\Windows\Temporary Internet Files\Content.Outlook\JJSFE2H1\Logo Credicorp Capital Horizontal Color (3).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b="25963"/>
          <a:stretch/>
        </p:blipFill>
        <p:spPr bwMode="auto">
          <a:xfrm>
            <a:off x="6621558" y="6485038"/>
            <a:ext cx="1923269" cy="25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4566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ido Texto 1">
    <p:spTree>
      <p:nvGrpSpPr>
        <p:cNvPr id="1" name=""/>
        <p:cNvGrpSpPr/>
        <p:nvPr/>
      </p:nvGrpSpPr>
      <p:grpSpPr>
        <a:xfrm>
          <a:off x="0" y="0"/>
          <a:ext cx="0" cy="0"/>
          <a:chOff x="0" y="0"/>
          <a:chExt cx="0" cy="0"/>
        </a:xfrm>
      </p:grpSpPr>
      <p:sp>
        <p:nvSpPr>
          <p:cNvPr id="10" name="Marcador de texto 3"/>
          <p:cNvSpPr>
            <a:spLocks noGrp="1"/>
          </p:cNvSpPr>
          <p:nvPr>
            <p:ph type="body" sz="quarter" idx="37"/>
          </p:nvPr>
        </p:nvSpPr>
        <p:spPr>
          <a:xfrm>
            <a:off x="292100" y="1125522"/>
            <a:ext cx="8571600" cy="5284800"/>
          </a:xfrm>
          <a:prstGeom prst="rect">
            <a:avLst/>
          </a:prstGeom>
          <a:solidFill>
            <a:schemeClr val="bg1">
              <a:lumMod val="95000"/>
            </a:schemeClr>
          </a:solidFill>
        </p:spPr>
        <p:txBody>
          <a:bodyPr/>
          <a:lstStyle>
            <a:lvl1pPr marL="228600" indent="-228600">
              <a:buClr>
                <a:srgbClr val="678084"/>
              </a:buClr>
              <a:buFont typeface="Wingdings" panose="05000000000000000000" pitchFamily="2" charset="2"/>
              <a:buChar char="§"/>
              <a:defRPr lang="es-ES" sz="1200" dirty="0" smtClean="0">
                <a:latin typeface="Arial" panose="020B0604020202020204" pitchFamily="34" charset="0"/>
                <a:cs typeface="Arial" panose="020B0604020202020204" pitchFamily="34" charset="0"/>
              </a:defRPr>
            </a:lvl1pPr>
            <a:lvl2pPr marL="685800" indent="-228600">
              <a:buClr>
                <a:srgbClr val="678084"/>
              </a:buClr>
              <a:buFont typeface="Wingdings" panose="05000000000000000000" pitchFamily="2" charset="2"/>
              <a:buChar char="§"/>
              <a:defRPr lang="es-ES" sz="1100" dirty="0" smtClean="0">
                <a:latin typeface="Arial" panose="020B0604020202020204" pitchFamily="34" charset="0"/>
                <a:cs typeface="Arial" panose="020B0604020202020204" pitchFamily="34" charset="0"/>
              </a:defRPr>
            </a:lvl2pPr>
            <a:lvl3pPr marL="1143000" indent="-228600">
              <a:buClr>
                <a:srgbClr val="678084"/>
              </a:buClr>
              <a:buFont typeface="Wingdings" panose="05000000000000000000" pitchFamily="2" charset="2"/>
              <a:buChar char="§"/>
              <a:defRPr lang="es-ES" sz="1050" dirty="0" smtClean="0">
                <a:latin typeface="Arial" panose="020B0604020202020204" pitchFamily="34" charset="0"/>
                <a:cs typeface="Arial" panose="020B0604020202020204" pitchFamily="34" charset="0"/>
              </a:defRPr>
            </a:lvl3pPr>
            <a:lvl4pPr marL="1600200" indent="-228600">
              <a:buClr>
                <a:srgbClr val="678084"/>
              </a:buClr>
              <a:buFont typeface="Wingdings" panose="05000000000000000000" pitchFamily="2" charset="2"/>
              <a:buChar char="§"/>
              <a:defRPr lang="es-ES" sz="1000" dirty="0" smtClean="0">
                <a:latin typeface="Arial" panose="020B0604020202020204" pitchFamily="34" charset="0"/>
                <a:cs typeface="Arial" panose="020B0604020202020204" pitchFamily="34" charset="0"/>
              </a:defRPr>
            </a:lvl4pPr>
            <a:lvl5pPr marL="2057400" indent="-228600">
              <a:buClr>
                <a:srgbClr val="678084"/>
              </a:buClr>
              <a:buFont typeface="Wingdings" panose="05000000000000000000" pitchFamily="2" charset="2"/>
              <a:buChar char="§"/>
              <a:defRPr lang="es-CO" sz="1000" dirty="0">
                <a:latin typeface="Arial" panose="020B0604020202020204" pitchFamily="34" charset="0"/>
                <a:cs typeface="Arial" panose="020B0604020202020204" pitchFamily="34" charset="0"/>
              </a:defRPr>
            </a:lvl5pPr>
          </a:lstStyle>
          <a:p>
            <a:pPr lvl="0">
              <a:buClr>
                <a:srgbClr val="587B7C"/>
              </a:buClr>
              <a:buFont typeface="Wingdings" panose="05000000000000000000" pitchFamily="2" charset="2"/>
              <a:buChar char="§"/>
            </a:pPr>
            <a:r>
              <a:rPr lang="es-ES"/>
              <a:t>Haga clic para modificar el estilo de texto del patrón</a:t>
            </a:r>
          </a:p>
          <a:p>
            <a:pPr lvl="1">
              <a:buClr>
                <a:srgbClr val="587B7C"/>
              </a:buClr>
              <a:buFont typeface="Wingdings" panose="05000000000000000000" pitchFamily="2" charset="2"/>
              <a:buChar char="§"/>
            </a:pPr>
            <a:r>
              <a:rPr lang="es-ES"/>
              <a:t>Segundo nivel</a:t>
            </a:r>
          </a:p>
          <a:p>
            <a:pPr lvl="2">
              <a:buClr>
                <a:srgbClr val="587B7C"/>
              </a:buClr>
              <a:buFont typeface="Wingdings" panose="05000000000000000000" pitchFamily="2" charset="2"/>
              <a:buChar char="§"/>
            </a:pPr>
            <a:r>
              <a:rPr lang="es-ES"/>
              <a:t>Tercer nivel</a:t>
            </a:r>
          </a:p>
          <a:p>
            <a:pPr lvl="3">
              <a:buClr>
                <a:srgbClr val="587B7C"/>
              </a:buClr>
              <a:buFont typeface="Wingdings" panose="05000000000000000000" pitchFamily="2" charset="2"/>
              <a:buChar char="§"/>
            </a:pPr>
            <a:r>
              <a:rPr lang="es-ES"/>
              <a:t>Cuarto nivel</a:t>
            </a:r>
          </a:p>
          <a:p>
            <a:pPr lvl="4">
              <a:buClr>
                <a:srgbClr val="587B7C"/>
              </a:buClr>
              <a:buFont typeface="Wingdings" panose="05000000000000000000" pitchFamily="2" charset="2"/>
              <a:buChar char="§"/>
            </a:pPr>
            <a:r>
              <a:rPr lang="es-ES"/>
              <a:t>Quinto nivel</a:t>
            </a:r>
            <a:endParaRPr lang="es-CO" dirty="0"/>
          </a:p>
        </p:txBody>
      </p:sp>
      <p:pic>
        <p:nvPicPr>
          <p:cNvPr id="2" name="Imagen 1" descr="birppt-17.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150276" y="-459135"/>
            <a:ext cx="1420273" cy="1749435"/>
          </a:xfrm>
          <a:prstGeom prst="rect">
            <a:avLst/>
          </a:prstGeom>
        </p:spPr>
      </p:pic>
      <p:cxnSp>
        <p:nvCxnSpPr>
          <p:cNvPr id="5" name="Conector recto 4"/>
          <p:cNvCxnSpPr/>
          <p:nvPr/>
        </p:nvCxnSpPr>
        <p:spPr>
          <a:xfrm>
            <a:off x="0" y="1014165"/>
            <a:ext cx="9144000" cy="0"/>
          </a:xfrm>
          <a:prstGeom prst="line">
            <a:avLst/>
          </a:prstGeom>
          <a:ln w="12700">
            <a:solidFill>
              <a:srgbClr val="D75B27"/>
            </a:solidFill>
          </a:ln>
        </p:spPr>
        <p:style>
          <a:lnRef idx="2">
            <a:schemeClr val="accent1"/>
          </a:lnRef>
          <a:fillRef idx="0">
            <a:schemeClr val="accent1"/>
          </a:fillRef>
          <a:effectRef idx="1">
            <a:schemeClr val="accent1"/>
          </a:effectRef>
          <a:fontRef idx="minor">
            <a:schemeClr val="tx1"/>
          </a:fontRef>
        </p:style>
      </p:cxnSp>
      <p:sp>
        <p:nvSpPr>
          <p:cNvPr id="24" name="Título 3"/>
          <p:cNvSpPr>
            <a:spLocks noGrp="1"/>
          </p:cNvSpPr>
          <p:nvPr>
            <p:ph type="title" hasCustomPrompt="1"/>
          </p:nvPr>
        </p:nvSpPr>
        <p:spPr>
          <a:xfrm>
            <a:off x="1588" y="285751"/>
            <a:ext cx="9126000" cy="406946"/>
          </a:xfrm>
          <a:prstGeom prst="rect">
            <a:avLst/>
          </a:prstGeom>
        </p:spPr>
        <p:txBody>
          <a:bodyPr anchor="ctr"/>
          <a:lstStyle>
            <a:lvl1pPr marL="179388" indent="0" algn="l">
              <a:defRPr sz="2400" b="1" baseline="0">
                <a:solidFill>
                  <a:srgbClr val="E78400"/>
                </a:solidFill>
                <a:latin typeface="Arial" panose="020B0604020202020204" pitchFamily="34" charset="0"/>
                <a:cs typeface="Arial" panose="020B0604020202020204" pitchFamily="34" charset="0"/>
              </a:defRPr>
            </a:lvl1pPr>
          </a:lstStyle>
          <a:p>
            <a:r>
              <a:rPr lang="es-CO" dirty="0"/>
              <a:t>Capítulo de la Presentación</a:t>
            </a:r>
          </a:p>
        </p:txBody>
      </p:sp>
      <p:sp>
        <p:nvSpPr>
          <p:cNvPr id="25" name="Marcador de texto 4"/>
          <p:cNvSpPr>
            <a:spLocks noGrp="1"/>
          </p:cNvSpPr>
          <p:nvPr>
            <p:ph type="body" sz="quarter" idx="30" hasCustomPrompt="1"/>
          </p:nvPr>
        </p:nvSpPr>
        <p:spPr>
          <a:xfrm>
            <a:off x="1588" y="711746"/>
            <a:ext cx="9126000" cy="288255"/>
          </a:xfrm>
          <a:prstGeom prst="rect">
            <a:avLst/>
          </a:prstGeom>
        </p:spPr>
        <p:txBody>
          <a:bodyPr/>
          <a:lstStyle>
            <a:lvl1pPr marL="179388" indent="0" algn="l">
              <a:buNone/>
              <a:defRPr sz="1500" b="1" baseline="0">
                <a:solidFill>
                  <a:srgbClr val="78756E"/>
                </a:solidFill>
                <a:latin typeface="Arial" panose="020B0604020202020204" pitchFamily="34" charset="0"/>
                <a:cs typeface="Arial" panose="020B0604020202020204" pitchFamily="34" charset="0"/>
              </a:defRPr>
            </a:lvl1pPr>
          </a:lstStyle>
          <a:p>
            <a:r>
              <a:rPr lang="es-CO" dirty="0"/>
              <a:t>Información específica acerca de esta diapositiva</a:t>
            </a:r>
          </a:p>
        </p:txBody>
      </p:sp>
      <p:sp>
        <p:nvSpPr>
          <p:cNvPr id="14" name="Marcador de número de diapositiva 6"/>
          <p:cNvSpPr>
            <a:spLocks noGrp="1"/>
          </p:cNvSpPr>
          <p:nvPr>
            <p:ph type="sldNum" sz="quarter" idx="12"/>
          </p:nvPr>
        </p:nvSpPr>
        <p:spPr>
          <a:xfrm>
            <a:off x="8396836" y="6464815"/>
            <a:ext cx="715916" cy="365125"/>
          </a:xfrm>
          <a:prstGeom prst="rect">
            <a:avLst/>
          </a:prstGeom>
        </p:spPr>
        <p:txBody>
          <a:bodyPr/>
          <a:lstStyle>
            <a:lvl1pPr algn="ctr">
              <a:defRPr sz="1400" b="1">
                <a:solidFill>
                  <a:srgbClr val="E78400"/>
                </a:solidFill>
                <a:latin typeface="Arial" panose="020B0604020202020204" pitchFamily="34" charset="0"/>
                <a:cs typeface="Arial" panose="020B0604020202020204" pitchFamily="34" charset="0"/>
              </a:defRPr>
            </a:lvl1pPr>
          </a:lstStyle>
          <a:p>
            <a:fld id="{9625503C-F42B-4272-B9F4-A8E2EF4F5795}" type="slidenum">
              <a:rPr lang="es-CO" smtClean="0"/>
              <a:t>‹Nº›</a:t>
            </a:fld>
            <a:endParaRPr lang="es-CO" dirty="0"/>
          </a:p>
        </p:txBody>
      </p:sp>
      <p:pic>
        <p:nvPicPr>
          <p:cNvPr id="11" name="Picture 2" descr="C:\Users\jasantamaria\AppData\Local\Microsoft\Windows\Temporary Internet Files\Content.Outlook\JJSFE2H1\Logo Credicorp Capital Horizontal Color (3).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b="25963"/>
          <a:stretch/>
        </p:blipFill>
        <p:spPr bwMode="auto">
          <a:xfrm>
            <a:off x="6621558" y="6485038"/>
            <a:ext cx="1923269" cy="25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648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ido Texto 1 (Sin relleno)">
    <p:spTree>
      <p:nvGrpSpPr>
        <p:cNvPr id="1" name=""/>
        <p:cNvGrpSpPr/>
        <p:nvPr/>
      </p:nvGrpSpPr>
      <p:grpSpPr>
        <a:xfrm>
          <a:off x="0" y="0"/>
          <a:ext cx="0" cy="0"/>
          <a:chOff x="0" y="0"/>
          <a:chExt cx="0" cy="0"/>
        </a:xfrm>
      </p:grpSpPr>
      <p:pic>
        <p:nvPicPr>
          <p:cNvPr id="2" name="Imagen 1" descr="birppt-17.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150276" y="-459135"/>
            <a:ext cx="1420273" cy="1749435"/>
          </a:xfrm>
          <a:prstGeom prst="rect">
            <a:avLst/>
          </a:prstGeom>
        </p:spPr>
      </p:pic>
      <p:cxnSp>
        <p:nvCxnSpPr>
          <p:cNvPr id="5" name="Conector recto 4"/>
          <p:cNvCxnSpPr/>
          <p:nvPr/>
        </p:nvCxnSpPr>
        <p:spPr>
          <a:xfrm>
            <a:off x="0" y="1014165"/>
            <a:ext cx="9144000" cy="0"/>
          </a:xfrm>
          <a:prstGeom prst="line">
            <a:avLst/>
          </a:prstGeom>
          <a:ln w="12700">
            <a:solidFill>
              <a:srgbClr val="D75B27"/>
            </a:solidFill>
          </a:ln>
        </p:spPr>
        <p:style>
          <a:lnRef idx="2">
            <a:schemeClr val="accent1"/>
          </a:lnRef>
          <a:fillRef idx="0">
            <a:schemeClr val="accent1"/>
          </a:fillRef>
          <a:effectRef idx="1">
            <a:schemeClr val="accent1"/>
          </a:effectRef>
          <a:fontRef idx="minor">
            <a:schemeClr val="tx1"/>
          </a:fontRef>
        </p:style>
      </p:cxnSp>
      <p:sp>
        <p:nvSpPr>
          <p:cNvPr id="24" name="Título 3"/>
          <p:cNvSpPr>
            <a:spLocks noGrp="1"/>
          </p:cNvSpPr>
          <p:nvPr>
            <p:ph type="title" hasCustomPrompt="1"/>
          </p:nvPr>
        </p:nvSpPr>
        <p:spPr>
          <a:xfrm>
            <a:off x="1588" y="285751"/>
            <a:ext cx="9126000" cy="406946"/>
          </a:xfrm>
          <a:prstGeom prst="rect">
            <a:avLst/>
          </a:prstGeom>
        </p:spPr>
        <p:txBody>
          <a:bodyPr anchor="ctr"/>
          <a:lstStyle>
            <a:lvl1pPr marL="179388" indent="0" algn="l">
              <a:defRPr sz="2400" b="1" baseline="0">
                <a:solidFill>
                  <a:srgbClr val="E78400"/>
                </a:solidFill>
                <a:latin typeface="Arial" panose="020B0604020202020204" pitchFamily="34" charset="0"/>
                <a:cs typeface="Arial" panose="020B0604020202020204" pitchFamily="34" charset="0"/>
              </a:defRPr>
            </a:lvl1pPr>
          </a:lstStyle>
          <a:p>
            <a:r>
              <a:rPr lang="es-CO" dirty="0"/>
              <a:t>Capítulo de la Presentación</a:t>
            </a:r>
          </a:p>
        </p:txBody>
      </p:sp>
      <p:sp>
        <p:nvSpPr>
          <p:cNvPr id="25" name="Marcador de texto 4"/>
          <p:cNvSpPr>
            <a:spLocks noGrp="1"/>
          </p:cNvSpPr>
          <p:nvPr>
            <p:ph type="body" sz="quarter" idx="30" hasCustomPrompt="1"/>
          </p:nvPr>
        </p:nvSpPr>
        <p:spPr>
          <a:xfrm>
            <a:off x="1588" y="711746"/>
            <a:ext cx="9126000" cy="288255"/>
          </a:xfrm>
          <a:prstGeom prst="rect">
            <a:avLst/>
          </a:prstGeom>
        </p:spPr>
        <p:txBody>
          <a:bodyPr/>
          <a:lstStyle>
            <a:lvl1pPr marL="179388" indent="0" algn="l">
              <a:buNone/>
              <a:defRPr sz="1500" b="1" baseline="0">
                <a:solidFill>
                  <a:srgbClr val="78756E"/>
                </a:solidFill>
                <a:latin typeface="Arial" panose="020B0604020202020204" pitchFamily="34" charset="0"/>
                <a:cs typeface="Arial" panose="020B0604020202020204" pitchFamily="34" charset="0"/>
              </a:defRPr>
            </a:lvl1pPr>
          </a:lstStyle>
          <a:p>
            <a:r>
              <a:rPr lang="es-CO" dirty="0"/>
              <a:t>Información específica acerca de esta diapositiva</a:t>
            </a:r>
          </a:p>
        </p:txBody>
      </p:sp>
      <p:sp>
        <p:nvSpPr>
          <p:cNvPr id="10" name="Marcador de texto 3"/>
          <p:cNvSpPr>
            <a:spLocks noGrp="1"/>
          </p:cNvSpPr>
          <p:nvPr>
            <p:ph type="body" sz="quarter" idx="37"/>
          </p:nvPr>
        </p:nvSpPr>
        <p:spPr>
          <a:xfrm>
            <a:off x="292100" y="1125522"/>
            <a:ext cx="8571600" cy="5284800"/>
          </a:xfrm>
          <a:prstGeom prst="rect">
            <a:avLst/>
          </a:prstGeom>
          <a:noFill/>
        </p:spPr>
        <p:txBody>
          <a:bodyPr/>
          <a:lstStyle>
            <a:lvl1pPr marL="228600" indent="-228600">
              <a:buClr>
                <a:srgbClr val="678084"/>
              </a:buClr>
              <a:buFont typeface="Wingdings" panose="05000000000000000000" pitchFamily="2" charset="2"/>
              <a:buChar char="§"/>
              <a:defRPr sz="1200">
                <a:latin typeface="Arial" panose="020B0604020202020204" pitchFamily="34" charset="0"/>
                <a:cs typeface="Arial" panose="020B0604020202020204" pitchFamily="34" charset="0"/>
              </a:defRPr>
            </a:lvl1pPr>
            <a:lvl2pPr marL="685800" indent="-228600">
              <a:buClr>
                <a:srgbClr val="E78400"/>
              </a:buClr>
              <a:buFont typeface="Wingdings" panose="05000000000000000000" pitchFamily="2" charset="2"/>
              <a:buChar char="§"/>
              <a:defRPr sz="1100">
                <a:latin typeface="Arial" panose="020B0604020202020204" pitchFamily="34" charset="0"/>
                <a:cs typeface="Arial" panose="020B0604020202020204" pitchFamily="34" charset="0"/>
              </a:defRPr>
            </a:lvl2pPr>
            <a:lvl3pPr marL="1143000" indent="-228600">
              <a:buClr>
                <a:srgbClr val="E78400"/>
              </a:buClr>
              <a:buFont typeface="Wingdings" panose="05000000000000000000" pitchFamily="2" charset="2"/>
              <a:buChar char="§"/>
              <a:defRPr sz="1050">
                <a:latin typeface="Arial" panose="020B0604020202020204" pitchFamily="34" charset="0"/>
                <a:cs typeface="Arial" panose="020B0604020202020204" pitchFamily="34" charset="0"/>
              </a:defRPr>
            </a:lvl3pPr>
            <a:lvl4pPr marL="1600200" indent="-228600">
              <a:buClr>
                <a:srgbClr val="E78400"/>
              </a:buClr>
              <a:buFont typeface="Wingdings" panose="05000000000000000000" pitchFamily="2" charset="2"/>
              <a:buChar char="§"/>
              <a:defRPr sz="1000">
                <a:latin typeface="Arial" panose="020B0604020202020204" pitchFamily="34" charset="0"/>
                <a:cs typeface="Arial" panose="020B0604020202020204" pitchFamily="34" charset="0"/>
              </a:defRPr>
            </a:lvl4pPr>
            <a:lvl5pPr marL="2057400" indent="-228600">
              <a:buClr>
                <a:srgbClr val="E78400"/>
              </a:buClr>
              <a:buFont typeface="Wingdings" panose="05000000000000000000" pitchFamily="2" charset="2"/>
              <a:buChar char="§"/>
              <a:defRPr sz="1000">
                <a:latin typeface="Arial" panose="020B0604020202020204" pitchFamily="34" charset="0"/>
                <a:cs typeface="Arial" panose="020B0604020202020204" pitchFamily="34" charset="0"/>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dirty="0"/>
          </a:p>
        </p:txBody>
      </p:sp>
      <p:sp>
        <p:nvSpPr>
          <p:cNvPr id="13" name="Marcador de número de diapositiva 6"/>
          <p:cNvSpPr>
            <a:spLocks noGrp="1"/>
          </p:cNvSpPr>
          <p:nvPr>
            <p:ph type="sldNum" sz="quarter" idx="12"/>
          </p:nvPr>
        </p:nvSpPr>
        <p:spPr>
          <a:xfrm>
            <a:off x="8396836" y="6464815"/>
            <a:ext cx="715916" cy="365125"/>
          </a:xfrm>
          <a:prstGeom prst="rect">
            <a:avLst/>
          </a:prstGeom>
        </p:spPr>
        <p:txBody>
          <a:bodyPr/>
          <a:lstStyle>
            <a:lvl1pPr algn="ctr">
              <a:defRPr sz="1400" b="1">
                <a:solidFill>
                  <a:srgbClr val="E78400"/>
                </a:solidFill>
                <a:latin typeface="Arial" panose="020B0604020202020204" pitchFamily="34" charset="0"/>
                <a:cs typeface="Arial" panose="020B0604020202020204" pitchFamily="34" charset="0"/>
              </a:defRPr>
            </a:lvl1pPr>
          </a:lstStyle>
          <a:p>
            <a:fld id="{9625503C-F42B-4272-B9F4-A8E2EF4F5795}" type="slidenum">
              <a:rPr lang="es-CO" smtClean="0"/>
              <a:t>‹Nº›</a:t>
            </a:fld>
            <a:endParaRPr lang="es-CO" dirty="0"/>
          </a:p>
        </p:txBody>
      </p:sp>
      <p:pic>
        <p:nvPicPr>
          <p:cNvPr id="9" name="Picture 2" descr="C:\Users\jasantamaria\AppData\Local\Microsoft\Windows\Temporary Internet Files\Content.Outlook\JJSFE2H1\Logo Credicorp Capital Horizontal Color (3).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b="25963"/>
          <a:stretch/>
        </p:blipFill>
        <p:spPr bwMode="auto">
          <a:xfrm>
            <a:off x="6621558" y="6485038"/>
            <a:ext cx="1923269" cy="25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404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tenido Texto 2">
    <p:spTree>
      <p:nvGrpSpPr>
        <p:cNvPr id="1" name=""/>
        <p:cNvGrpSpPr/>
        <p:nvPr/>
      </p:nvGrpSpPr>
      <p:grpSpPr>
        <a:xfrm>
          <a:off x="0" y="0"/>
          <a:ext cx="0" cy="0"/>
          <a:chOff x="0" y="0"/>
          <a:chExt cx="0" cy="0"/>
        </a:xfrm>
      </p:grpSpPr>
      <p:sp>
        <p:nvSpPr>
          <p:cNvPr id="12" name="Marcador de texto 3"/>
          <p:cNvSpPr>
            <a:spLocks noGrp="1"/>
          </p:cNvSpPr>
          <p:nvPr>
            <p:ph type="body" sz="quarter" idx="37"/>
          </p:nvPr>
        </p:nvSpPr>
        <p:spPr>
          <a:xfrm>
            <a:off x="292100" y="1125522"/>
            <a:ext cx="8571600" cy="4789214"/>
          </a:xfrm>
          <a:prstGeom prst="rect">
            <a:avLst/>
          </a:prstGeom>
          <a:solidFill>
            <a:schemeClr val="bg1">
              <a:lumMod val="95000"/>
            </a:schemeClr>
          </a:solidFill>
        </p:spPr>
        <p:txBody>
          <a:bodyPr/>
          <a:lstStyle>
            <a:lvl1pPr marL="228600" indent="-228600">
              <a:buClr>
                <a:srgbClr val="678084"/>
              </a:buClr>
              <a:buFont typeface="Wingdings" panose="05000000000000000000" pitchFamily="2" charset="2"/>
              <a:buChar char="§"/>
              <a:defRPr lang="es-ES" sz="1200" dirty="0" smtClean="0">
                <a:latin typeface="Arial" panose="020B0604020202020204" pitchFamily="34" charset="0"/>
                <a:cs typeface="Arial" panose="020B0604020202020204" pitchFamily="34" charset="0"/>
              </a:defRPr>
            </a:lvl1pPr>
            <a:lvl2pPr marL="685800" indent="-228600">
              <a:buClr>
                <a:srgbClr val="678084"/>
              </a:buClr>
              <a:buFont typeface="Wingdings" panose="05000000000000000000" pitchFamily="2" charset="2"/>
              <a:buChar char="§"/>
              <a:defRPr lang="es-ES" sz="1100" dirty="0" smtClean="0">
                <a:latin typeface="Arial" panose="020B0604020202020204" pitchFamily="34" charset="0"/>
                <a:cs typeface="Arial" panose="020B0604020202020204" pitchFamily="34" charset="0"/>
              </a:defRPr>
            </a:lvl2pPr>
            <a:lvl3pPr marL="1143000" indent="-228600">
              <a:buClr>
                <a:srgbClr val="678084"/>
              </a:buClr>
              <a:buFont typeface="Wingdings" panose="05000000000000000000" pitchFamily="2" charset="2"/>
              <a:buChar char="§"/>
              <a:defRPr lang="es-ES" sz="1050" dirty="0" smtClean="0">
                <a:latin typeface="Arial" panose="020B0604020202020204" pitchFamily="34" charset="0"/>
                <a:cs typeface="Arial" panose="020B0604020202020204" pitchFamily="34" charset="0"/>
              </a:defRPr>
            </a:lvl3pPr>
            <a:lvl4pPr marL="1600200" indent="-228600">
              <a:buClr>
                <a:srgbClr val="678084"/>
              </a:buClr>
              <a:buFont typeface="Wingdings" panose="05000000000000000000" pitchFamily="2" charset="2"/>
              <a:buChar char="§"/>
              <a:defRPr lang="es-ES" sz="1000" dirty="0" smtClean="0">
                <a:latin typeface="Arial" panose="020B0604020202020204" pitchFamily="34" charset="0"/>
                <a:cs typeface="Arial" panose="020B0604020202020204" pitchFamily="34" charset="0"/>
              </a:defRPr>
            </a:lvl4pPr>
            <a:lvl5pPr marL="2057400" indent="-228600">
              <a:buClr>
                <a:srgbClr val="678084"/>
              </a:buClr>
              <a:buFont typeface="Wingdings" panose="05000000000000000000" pitchFamily="2" charset="2"/>
              <a:buChar char="§"/>
              <a:defRPr lang="es-CO" sz="1000" dirty="0">
                <a:latin typeface="Arial" panose="020B0604020202020204" pitchFamily="34" charset="0"/>
                <a:cs typeface="Arial" panose="020B0604020202020204" pitchFamily="34" charset="0"/>
              </a:defRPr>
            </a:lvl5pPr>
          </a:lstStyle>
          <a:p>
            <a:pPr lvl="0">
              <a:buClr>
                <a:srgbClr val="587B7C"/>
              </a:buClr>
              <a:buFont typeface="Wingdings" panose="05000000000000000000" pitchFamily="2" charset="2"/>
              <a:buChar char="§"/>
            </a:pPr>
            <a:r>
              <a:rPr lang="es-ES"/>
              <a:t>Haga clic para modificar el estilo de texto del patrón</a:t>
            </a:r>
          </a:p>
          <a:p>
            <a:pPr lvl="1">
              <a:buClr>
                <a:srgbClr val="587B7C"/>
              </a:buClr>
              <a:buFont typeface="Wingdings" panose="05000000000000000000" pitchFamily="2" charset="2"/>
              <a:buChar char="§"/>
            </a:pPr>
            <a:r>
              <a:rPr lang="es-ES"/>
              <a:t>Segundo nivel</a:t>
            </a:r>
          </a:p>
          <a:p>
            <a:pPr lvl="2">
              <a:buClr>
                <a:srgbClr val="587B7C"/>
              </a:buClr>
              <a:buFont typeface="Wingdings" panose="05000000000000000000" pitchFamily="2" charset="2"/>
              <a:buChar char="§"/>
            </a:pPr>
            <a:r>
              <a:rPr lang="es-ES"/>
              <a:t>Tercer nivel</a:t>
            </a:r>
          </a:p>
          <a:p>
            <a:pPr lvl="3">
              <a:buClr>
                <a:srgbClr val="587B7C"/>
              </a:buClr>
              <a:buFont typeface="Wingdings" panose="05000000000000000000" pitchFamily="2" charset="2"/>
              <a:buChar char="§"/>
            </a:pPr>
            <a:r>
              <a:rPr lang="es-ES"/>
              <a:t>Cuarto nivel</a:t>
            </a:r>
          </a:p>
          <a:p>
            <a:pPr lvl="4">
              <a:buClr>
                <a:srgbClr val="587B7C"/>
              </a:buClr>
              <a:buFont typeface="Wingdings" panose="05000000000000000000" pitchFamily="2" charset="2"/>
              <a:buChar char="§"/>
            </a:pPr>
            <a:r>
              <a:rPr lang="es-ES"/>
              <a:t>Quinto nivel</a:t>
            </a:r>
            <a:endParaRPr lang="es-CO" dirty="0"/>
          </a:p>
        </p:txBody>
      </p:sp>
      <p:pic>
        <p:nvPicPr>
          <p:cNvPr id="2" name="Imagen 1" descr="birppt-17.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150276" y="-459135"/>
            <a:ext cx="1420273" cy="1749435"/>
          </a:xfrm>
          <a:prstGeom prst="rect">
            <a:avLst/>
          </a:prstGeom>
        </p:spPr>
      </p:pic>
      <p:cxnSp>
        <p:nvCxnSpPr>
          <p:cNvPr id="5" name="Conector recto 4"/>
          <p:cNvCxnSpPr/>
          <p:nvPr/>
        </p:nvCxnSpPr>
        <p:spPr>
          <a:xfrm>
            <a:off x="0" y="1014165"/>
            <a:ext cx="9144000" cy="0"/>
          </a:xfrm>
          <a:prstGeom prst="line">
            <a:avLst/>
          </a:prstGeom>
          <a:ln w="12700">
            <a:solidFill>
              <a:srgbClr val="D75B27"/>
            </a:solidFill>
          </a:ln>
        </p:spPr>
        <p:style>
          <a:lnRef idx="2">
            <a:schemeClr val="accent1"/>
          </a:lnRef>
          <a:fillRef idx="0">
            <a:schemeClr val="accent1"/>
          </a:fillRef>
          <a:effectRef idx="1">
            <a:schemeClr val="accent1"/>
          </a:effectRef>
          <a:fontRef idx="minor">
            <a:schemeClr val="tx1"/>
          </a:fontRef>
        </p:style>
      </p:cxnSp>
      <p:sp>
        <p:nvSpPr>
          <p:cNvPr id="25" name="Marcador de texto 4"/>
          <p:cNvSpPr>
            <a:spLocks noGrp="1"/>
          </p:cNvSpPr>
          <p:nvPr>
            <p:ph type="body" sz="quarter" idx="30" hasCustomPrompt="1"/>
          </p:nvPr>
        </p:nvSpPr>
        <p:spPr>
          <a:xfrm>
            <a:off x="1588" y="711746"/>
            <a:ext cx="9126000" cy="288255"/>
          </a:xfrm>
          <a:prstGeom prst="rect">
            <a:avLst/>
          </a:prstGeom>
        </p:spPr>
        <p:txBody>
          <a:bodyPr/>
          <a:lstStyle>
            <a:lvl1pPr marL="179388" indent="0" algn="l">
              <a:buNone/>
              <a:defRPr sz="1500" b="1" baseline="0">
                <a:solidFill>
                  <a:srgbClr val="78756E"/>
                </a:solidFill>
                <a:latin typeface="Arial" panose="020B0604020202020204" pitchFamily="34" charset="0"/>
                <a:cs typeface="Arial" panose="020B0604020202020204" pitchFamily="34" charset="0"/>
              </a:defRPr>
            </a:lvl1pPr>
          </a:lstStyle>
          <a:p>
            <a:r>
              <a:rPr lang="es-CO" dirty="0"/>
              <a:t>Información específica acerca de esta diapositiva</a:t>
            </a:r>
          </a:p>
        </p:txBody>
      </p:sp>
      <p:sp>
        <p:nvSpPr>
          <p:cNvPr id="9" name="Marcador de contenido 4"/>
          <p:cNvSpPr>
            <a:spLocks noGrp="1"/>
          </p:cNvSpPr>
          <p:nvPr>
            <p:ph sz="quarter" idx="25" hasCustomPrompt="1"/>
          </p:nvPr>
        </p:nvSpPr>
        <p:spPr>
          <a:xfrm>
            <a:off x="281980" y="6014322"/>
            <a:ext cx="8576299" cy="396000"/>
          </a:xfrm>
          <a:prstGeom prst="rect">
            <a:avLst/>
          </a:prstGeom>
          <a:solidFill>
            <a:srgbClr val="678084"/>
          </a:solidFill>
        </p:spPr>
        <p:txBody>
          <a:bodyPr anchor="ctr"/>
          <a:lstStyle>
            <a:lvl1pPr marL="0" indent="0" algn="ctr">
              <a:buFont typeface="Arial" pitchFamily="34" charset="0"/>
              <a:buNone/>
              <a:defRPr sz="1400" b="1">
                <a:solidFill>
                  <a:schemeClr val="bg1"/>
                </a:solidFill>
                <a:latin typeface="Arial" panose="020B0604020202020204" pitchFamily="34" charset="0"/>
                <a:cs typeface="Arial" panose="020B0604020202020204" pitchFamily="34" charset="0"/>
              </a:defRPr>
            </a:lvl1pPr>
          </a:lstStyle>
          <a:p>
            <a:r>
              <a:rPr lang="es-CO" dirty="0"/>
              <a:t>Conclusión</a:t>
            </a:r>
          </a:p>
        </p:txBody>
      </p:sp>
      <p:sp>
        <p:nvSpPr>
          <p:cNvPr id="15" name="Marcador de número de diapositiva 6"/>
          <p:cNvSpPr>
            <a:spLocks noGrp="1"/>
          </p:cNvSpPr>
          <p:nvPr>
            <p:ph type="sldNum" sz="quarter" idx="12"/>
          </p:nvPr>
        </p:nvSpPr>
        <p:spPr>
          <a:xfrm>
            <a:off x="8396836" y="6464815"/>
            <a:ext cx="715916" cy="365125"/>
          </a:xfrm>
          <a:prstGeom prst="rect">
            <a:avLst/>
          </a:prstGeom>
        </p:spPr>
        <p:txBody>
          <a:bodyPr/>
          <a:lstStyle>
            <a:lvl1pPr algn="ctr">
              <a:defRPr sz="1400" b="1">
                <a:solidFill>
                  <a:srgbClr val="E78400"/>
                </a:solidFill>
                <a:latin typeface="Arial" panose="020B0604020202020204" pitchFamily="34" charset="0"/>
                <a:cs typeface="Arial" panose="020B0604020202020204" pitchFamily="34" charset="0"/>
              </a:defRPr>
            </a:lvl1pPr>
          </a:lstStyle>
          <a:p>
            <a:fld id="{9625503C-F42B-4272-B9F4-A8E2EF4F5795}" type="slidenum">
              <a:rPr lang="es-CO" smtClean="0"/>
              <a:t>‹Nº›</a:t>
            </a:fld>
            <a:endParaRPr lang="es-CO" dirty="0"/>
          </a:p>
        </p:txBody>
      </p:sp>
      <p:sp>
        <p:nvSpPr>
          <p:cNvPr id="10" name="Título 3"/>
          <p:cNvSpPr>
            <a:spLocks noGrp="1"/>
          </p:cNvSpPr>
          <p:nvPr>
            <p:ph type="title" hasCustomPrompt="1"/>
          </p:nvPr>
        </p:nvSpPr>
        <p:spPr>
          <a:xfrm>
            <a:off x="1588" y="285751"/>
            <a:ext cx="9126000" cy="406946"/>
          </a:xfrm>
          <a:prstGeom prst="rect">
            <a:avLst/>
          </a:prstGeom>
        </p:spPr>
        <p:txBody>
          <a:bodyPr anchor="ctr"/>
          <a:lstStyle>
            <a:lvl1pPr marL="179388" indent="0" algn="l">
              <a:defRPr sz="2400" b="1" baseline="0">
                <a:solidFill>
                  <a:srgbClr val="E78400"/>
                </a:solidFill>
                <a:latin typeface="Arial" panose="020B0604020202020204" pitchFamily="34" charset="0"/>
                <a:cs typeface="Arial" panose="020B0604020202020204" pitchFamily="34" charset="0"/>
              </a:defRPr>
            </a:lvl1pPr>
          </a:lstStyle>
          <a:p>
            <a:r>
              <a:rPr lang="es-CO" dirty="0"/>
              <a:t>Capítulo de la Presentación</a:t>
            </a:r>
          </a:p>
        </p:txBody>
      </p:sp>
      <p:pic>
        <p:nvPicPr>
          <p:cNvPr id="11" name="Picture 2" descr="C:\Users\jasantamaria\AppData\Local\Microsoft\Windows\Temporary Internet Files\Content.Outlook\JJSFE2H1\Logo Credicorp Capital Horizontal Color (3).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b="25963"/>
          <a:stretch/>
        </p:blipFill>
        <p:spPr bwMode="auto">
          <a:xfrm>
            <a:off x="6621558" y="6485038"/>
            <a:ext cx="1923269" cy="25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5530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ido Texto 2 (Sin relleno)">
    <p:spTree>
      <p:nvGrpSpPr>
        <p:cNvPr id="1" name=""/>
        <p:cNvGrpSpPr/>
        <p:nvPr/>
      </p:nvGrpSpPr>
      <p:grpSpPr>
        <a:xfrm>
          <a:off x="0" y="0"/>
          <a:ext cx="0" cy="0"/>
          <a:chOff x="0" y="0"/>
          <a:chExt cx="0" cy="0"/>
        </a:xfrm>
      </p:grpSpPr>
      <p:sp>
        <p:nvSpPr>
          <p:cNvPr id="13" name="Marcador de texto 3"/>
          <p:cNvSpPr>
            <a:spLocks noGrp="1"/>
          </p:cNvSpPr>
          <p:nvPr>
            <p:ph type="body" sz="quarter" idx="37"/>
          </p:nvPr>
        </p:nvSpPr>
        <p:spPr>
          <a:xfrm>
            <a:off x="292100" y="1125522"/>
            <a:ext cx="8571600" cy="4788000"/>
          </a:xfrm>
          <a:prstGeom prst="rect">
            <a:avLst/>
          </a:prstGeom>
          <a:noFill/>
        </p:spPr>
        <p:txBody>
          <a:bodyPr/>
          <a:lstStyle>
            <a:lvl1pPr marL="228600" indent="-228600">
              <a:buClr>
                <a:srgbClr val="587B7C"/>
              </a:buClr>
              <a:buFont typeface="Wingdings" panose="05000000000000000000" pitchFamily="2" charset="2"/>
              <a:buChar char="§"/>
              <a:defRPr sz="1200">
                <a:latin typeface="Arial" panose="020B0604020202020204" pitchFamily="34" charset="0"/>
                <a:cs typeface="Arial" panose="020B0604020202020204" pitchFamily="34" charset="0"/>
              </a:defRPr>
            </a:lvl1pPr>
            <a:lvl2pPr marL="685800" indent="-228600">
              <a:buClr>
                <a:srgbClr val="FF6600"/>
              </a:buClr>
              <a:buFont typeface="Arial" panose="020B0604020202020204" pitchFamily="34" charset="0"/>
              <a:buChar char="•"/>
              <a:defRPr sz="1100">
                <a:latin typeface="Arial" panose="020B0604020202020204" pitchFamily="34" charset="0"/>
                <a:cs typeface="Arial" panose="020B0604020202020204" pitchFamily="34" charset="0"/>
              </a:defRPr>
            </a:lvl2pPr>
            <a:lvl3pPr>
              <a:buClr>
                <a:schemeClr val="accent5"/>
              </a:buClr>
              <a:defRPr sz="1050">
                <a:latin typeface="Arial" panose="020B0604020202020204" pitchFamily="34" charset="0"/>
                <a:cs typeface="Arial" panose="020B0604020202020204" pitchFamily="34" charset="0"/>
              </a:defRPr>
            </a:lvl3pPr>
            <a:lvl4pPr>
              <a:buClr>
                <a:schemeClr val="accent5"/>
              </a:buClr>
              <a:defRPr sz="1000">
                <a:latin typeface="Arial" panose="020B0604020202020204" pitchFamily="34" charset="0"/>
                <a:cs typeface="Arial" panose="020B0604020202020204" pitchFamily="34" charset="0"/>
              </a:defRPr>
            </a:lvl4pPr>
            <a:lvl5pPr>
              <a:buClr>
                <a:schemeClr val="accent5"/>
              </a:buClr>
              <a:defRPr sz="1000">
                <a:latin typeface="Arial" panose="020B0604020202020204" pitchFamily="34" charset="0"/>
                <a:cs typeface="Arial" panose="020B0604020202020204" pitchFamily="34" charset="0"/>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dirty="0"/>
          </a:p>
        </p:txBody>
      </p:sp>
      <p:pic>
        <p:nvPicPr>
          <p:cNvPr id="2" name="Imagen 1" descr="birppt-17.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150276" y="-459135"/>
            <a:ext cx="1420273" cy="1749435"/>
          </a:xfrm>
          <a:prstGeom prst="rect">
            <a:avLst/>
          </a:prstGeom>
        </p:spPr>
      </p:pic>
      <p:cxnSp>
        <p:nvCxnSpPr>
          <p:cNvPr id="5" name="Conector recto 4"/>
          <p:cNvCxnSpPr/>
          <p:nvPr/>
        </p:nvCxnSpPr>
        <p:spPr>
          <a:xfrm>
            <a:off x="0" y="1014165"/>
            <a:ext cx="9144000" cy="0"/>
          </a:xfrm>
          <a:prstGeom prst="line">
            <a:avLst/>
          </a:prstGeom>
          <a:ln w="12700">
            <a:solidFill>
              <a:srgbClr val="D75B27"/>
            </a:solidFill>
          </a:ln>
        </p:spPr>
        <p:style>
          <a:lnRef idx="2">
            <a:schemeClr val="accent1"/>
          </a:lnRef>
          <a:fillRef idx="0">
            <a:schemeClr val="accent1"/>
          </a:fillRef>
          <a:effectRef idx="1">
            <a:schemeClr val="accent1"/>
          </a:effectRef>
          <a:fontRef idx="minor">
            <a:schemeClr val="tx1"/>
          </a:fontRef>
        </p:style>
      </p:cxnSp>
      <p:sp>
        <p:nvSpPr>
          <p:cNvPr id="24" name="Título 3"/>
          <p:cNvSpPr>
            <a:spLocks noGrp="1"/>
          </p:cNvSpPr>
          <p:nvPr>
            <p:ph type="title" hasCustomPrompt="1"/>
          </p:nvPr>
        </p:nvSpPr>
        <p:spPr>
          <a:xfrm>
            <a:off x="1588" y="285751"/>
            <a:ext cx="9126000" cy="406946"/>
          </a:xfrm>
          <a:prstGeom prst="rect">
            <a:avLst/>
          </a:prstGeom>
        </p:spPr>
        <p:txBody>
          <a:bodyPr anchor="ctr"/>
          <a:lstStyle>
            <a:lvl1pPr marL="179388" indent="0" algn="l">
              <a:defRPr lang="es-CO" sz="2400" b="1" kern="1200" baseline="0" dirty="0" smtClean="0">
                <a:solidFill>
                  <a:srgbClr val="E78400"/>
                </a:solidFill>
                <a:latin typeface="Arial" panose="020B0604020202020204" pitchFamily="34" charset="0"/>
                <a:ea typeface="+mj-ea"/>
                <a:cs typeface="Arial" panose="020B0604020202020204" pitchFamily="34" charset="0"/>
              </a:defRPr>
            </a:lvl1pPr>
          </a:lstStyle>
          <a:p>
            <a:r>
              <a:rPr lang="es-CO" dirty="0"/>
              <a:t>Capítulo de la Presentación</a:t>
            </a:r>
          </a:p>
        </p:txBody>
      </p:sp>
      <p:sp>
        <p:nvSpPr>
          <p:cNvPr id="25" name="Marcador de texto 4"/>
          <p:cNvSpPr>
            <a:spLocks noGrp="1"/>
          </p:cNvSpPr>
          <p:nvPr>
            <p:ph type="body" sz="quarter" idx="30" hasCustomPrompt="1"/>
          </p:nvPr>
        </p:nvSpPr>
        <p:spPr>
          <a:xfrm>
            <a:off x="1588" y="711746"/>
            <a:ext cx="9126000" cy="288255"/>
          </a:xfrm>
          <a:prstGeom prst="rect">
            <a:avLst/>
          </a:prstGeom>
        </p:spPr>
        <p:txBody>
          <a:bodyPr/>
          <a:lstStyle>
            <a:lvl1pPr marL="179388" indent="0" algn="l">
              <a:buNone/>
              <a:defRPr sz="1500" b="1" baseline="0">
                <a:solidFill>
                  <a:srgbClr val="78756E"/>
                </a:solidFill>
                <a:latin typeface="Arial" panose="020B0604020202020204" pitchFamily="34" charset="0"/>
                <a:cs typeface="Arial" panose="020B0604020202020204" pitchFamily="34" charset="0"/>
              </a:defRPr>
            </a:lvl1pPr>
          </a:lstStyle>
          <a:p>
            <a:r>
              <a:rPr lang="es-CO" dirty="0"/>
              <a:t>Información específica acerca de esta diapositiva</a:t>
            </a:r>
          </a:p>
        </p:txBody>
      </p:sp>
      <p:sp>
        <p:nvSpPr>
          <p:cNvPr id="10" name="Marcador de contenido 4"/>
          <p:cNvSpPr>
            <a:spLocks noGrp="1"/>
          </p:cNvSpPr>
          <p:nvPr>
            <p:ph sz="quarter" idx="25" hasCustomPrompt="1"/>
          </p:nvPr>
        </p:nvSpPr>
        <p:spPr>
          <a:xfrm>
            <a:off x="281980" y="6014322"/>
            <a:ext cx="8576299" cy="396000"/>
          </a:xfrm>
          <a:prstGeom prst="rect">
            <a:avLst/>
          </a:prstGeom>
          <a:solidFill>
            <a:srgbClr val="678084"/>
          </a:solidFill>
        </p:spPr>
        <p:txBody>
          <a:bodyPr anchor="ctr"/>
          <a:lstStyle>
            <a:lvl1pPr marL="228600" indent="-228600" algn="ctr">
              <a:buNone/>
              <a:defRPr lang="es-CO" sz="1400" b="1" dirty="0">
                <a:solidFill>
                  <a:schemeClr val="bg1"/>
                </a:solidFill>
                <a:latin typeface="Arial" panose="020B0604020202020204" pitchFamily="34" charset="0"/>
                <a:cs typeface="Arial" panose="020B0604020202020204" pitchFamily="34" charset="0"/>
              </a:defRPr>
            </a:lvl1pPr>
          </a:lstStyle>
          <a:p>
            <a:pPr marL="0" lvl="0" indent="0" algn="ctr"/>
            <a:r>
              <a:rPr lang="es-CO" dirty="0"/>
              <a:t>Conclusión</a:t>
            </a:r>
          </a:p>
        </p:txBody>
      </p:sp>
      <p:sp>
        <p:nvSpPr>
          <p:cNvPr id="17" name="Marcador de número de diapositiva 6"/>
          <p:cNvSpPr>
            <a:spLocks noGrp="1"/>
          </p:cNvSpPr>
          <p:nvPr>
            <p:ph type="sldNum" sz="quarter" idx="12"/>
          </p:nvPr>
        </p:nvSpPr>
        <p:spPr>
          <a:xfrm>
            <a:off x="8396836" y="6464815"/>
            <a:ext cx="715916" cy="365125"/>
          </a:xfrm>
          <a:prstGeom prst="rect">
            <a:avLst/>
          </a:prstGeom>
        </p:spPr>
        <p:txBody>
          <a:bodyPr/>
          <a:lstStyle>
            <a:lvl1pPr algn="ctr">
              <a:defRPr sz="1400" b="1">
                <a:solidFill>
                  <a:srgbClr val="E78400"/>
                </a:solidFill>
                <a:latin typeface="Arial" panose="020B0604020202020204" pitchFamily="34" charset="0"/>
                <a:cs typeface="Arial" panose="020B0604020202020204" pitchFamily="34" charset="0"/>
              </a:defRPr>
            </a:lvl1pPr>
          </a:lstStyle>
          <a:p>
            <a:fld id="{9625503C-F42B-4272-B9F4-A8E2EF4F5795}" type="slidenum">
              <a:rPr lang="es-CO" smtClean="0"/>
              <a:t>‹Nº›</a:t>
            </a:fld>
            <a:endParaRPr lang="es-CO" dirty="0"/>
          </a:p>
        </p:txBody>
      </p:sp>
      <p:pic>
        <p:nvPicPr>
          <p:cNvPr id="11" name="Picture 2" descr="C:\Users\jasantamaria\AppData\Local\Microsoft\Windows\Temporary Internet Files\Content.Outlook\JJSFE2H1\Logo Credicorp Capital Horizontal Color (3).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b="25963"/>
          <a:stretch/>
        </p:blipFill>
        <p:spPr bwMode="auto">
          <a:xfrm>
            <a:off x="6621558" y="6485038"/>
            <a:ext cx="1923269" cy="25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4478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ido 1x1">
    <p:spTree>
      <p:nvGrpSpPr>
        <p:cNvPr id="1" name=""/>
        <p:cNvGrpSpPr/>
        <p:nvPr/>
      </p:nvGrpSpPr>
      <p:grpSpPr>
        <a:xfrm>
          <a:off x="0" y="0"/>
          <a:ext cx="0" cy="0"/>
          <a:chOff x="0" y="0"/>
          <a:chExt cx="0" cy="0"/>
        </a:xfrm>
      </p:grpSpPr>
      <p:pic>
        <p:nvPicPr>
          <p:cNvPr id="2" name="Imagen 1" descr="birppt-17.pn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150276" y="-459135"/>
            <a:ext cx="1420273" cy="1749435"/>
          </a:xfrm>
          <a:prstGeom prst="rect">
            <a:avLst/>
          </a:prstGeom>
        </p:spPr>
      </p:pic>
      <p:sp>
        <p:nvSpPr>
          <p:cNvPr id="14" name="2 Marcador de contenido"/>
          <p:cNvSpPr>
            <a:spLocks noGrp="1"/>
          </p:cNvSpPr>
          <p:nvPr>
            <p:ph sz="quarter" idx="15" hasCustomPrompt="1"/>
            <p:custDataLst>
              <p:tags r:id="rId1"/>
            </p:custDataLst>
          </p:nvPr>
        </p:nvSpPr>
        <p:spPr>
          <a:xfrm>
            <a:off x="281980" y="1138221"/>
            <a:ext cx="8574789" cy="250301"/>
          </a:xfrm>
          <a:prstGeom prst="rect">
            <a:avLst/>
          </a:prstGeom>
          <a:solidFill>
            <a:srgbClr val="587B7C"/>
          </a:solidFill>
        </p:spPr>
        <p:txBody>
          <a:bodyPr/>
          <a:lstStyle>
            <a:lvl1pPr marL="0" indent="0" algn="ctr">
              <a:buFont typeface="Arial" panose="020B0604020202020204" pitchFamily="34" charset="0"/>
              <a:buNone/>
              <a:defRPr sz="1200" b="1">
                <a:solidFill>
                  <a:schemeClr val="bg1"/>
                </a:solidFill>
                <a:latin typeface="Arial" panose="020B0604020202020204" pitchFamily="34" charset="0"/>
                <a:cs typeface="Arial" panose="020B0604020202020204" pitchFamily="34" charset="0"/>
              </a:defRPr>
            </a:lvl1pPr>
          </a:lstStyle>
          <a:p>
            <a:r>
              <a:rPr lang="es-ES" dirty="0"/>
              <a:t>Subtítulo</a:t>
            </a:r>
          </a:p>
        </p:txBody>
      </p:sp>
      <p:cxnSp>
        <p:nvCxnSpPr>
          <p:cNvPr id="5" name="Conector recto 4"/>
          <p:cNvCxnSpPr/>
          <p:nvPr/>
        </p:nvCxnSpPr>
        <p:spPr>
          <a:xfrm>
            <a:off x="0" y="1014165"/>
            <a:ext cx="9144000" cy="0"/>
          </a:xfrm>
          <a:prstGeom prst="line">
            <a:avLst/>
          </a:prstGeom>
          <a:ln w="12700">
            <a:solidFill>
              <a:srgbClr val="D75B27"/>
            </a:solidFill>
          </a:ln>
        </p:spPr>
        <p:style>
          <a:lnRef idx="2">
            <a:schemeClr val="accent1"/>
          </a:lnRef>
          <a:fillRef idx="0">
            <a:schemeClr val="accent1"/>
          </a:fillRef>
          <a:effectRef idx="1">
            <a:schemeClr val="accent1"/>
          </a:effectRef>
          <a:fontRef idx="minor">
            <a:schemeClr val="tx1"/>
          </a:fontRef>
        </p:style>
      </p:cxnSp>
      <p:sp>
        <p:nvSpPr>
          <p:cNvPr id="24" name="Título 3"/>
          <p:cNvSpPr>
            <a:spLocks noGrp="1"/>
          </p:cNvSpPr>
          <p:nvPr>
            <p:ph type="title" hasCustomPrompt="1"/>
          </p:nvPr>
        </p:nvSpPr>
        <p:spPr>
          <a:xfrm>
            <a:off x="1588" y="285751"/>
            <a:ext cx="9126000" cy="406946"/>
          </a:xfrm>
          <a:prstGeom prst="rect">
            <a:avLst/>
          </a:prstGeom>
        </p:spPr>
        <p:txBody>
          <a:bodyPr anchor="ctr"/>
          <a:lstStyle>
            <a:lvl1pPr marL="179388" indent="0" algn="l">
              <a:defRPr lang="es-CO" sz="2400" b="1" kern="1200" baseline="0" dirty="0">
                <a:solidFill>
                  <a:srgbClr val="E78400"/>
                </a:solidFill>
                <a:latin typeface="Arial" panose="020B0604020202020204" pitchFamily="34" charset="0"/>
                <a:ea typeface="+mj-ea"/>
                <a:cs typeface="Arial" panose="020B0604020202020204" pitchFamily="34" charset="0"/>
              </a:defRPr>
            </a:lvl1pPr>
          </a:lstStyle>
          <a:p>
            <a:r>
              <a:rPr lang="es-CO" dirty="0"/>
              <a:t>Capítulo de la Presentación</a:t>
            </a:r>
          </a:p>
        </p:txBody>
      </p:sp>
      <p:sp>
        <p:nvSpPr>
          <p:cNvPr id="25" name="Marcador de texto 4"/>
          <p:cNvSpPr>
            <a:spLocks noGrp="1"/>
          </p:cNvSpPr>
          <p:nvPr>
            <p:ph type="body" sz="quarter" idx="30" hasCustomPrompt="1"/>
          </p:nvPr>
        </p:nvSpPr>
        <p:spPr>
          <a:xfrm>
            <a:off x="1588" y="711746"/>
            <a:ext cx="9126000" cy="288255"/>
          </a:xfrm>
          <a:prstGeom prst="rect">
            <a:avLst/>
          </a:prstGeom>
        </p:spPr>
        <p:txBody>
          <a:bodyPr/>
          <a:lstStyle>
            <a:lvl1pPr marL="179388" indent="0" algn="l">
              <a:buNone/>
              <a:defRPr sz="1500" b="1" baseline="0">
                <a:solidFill>
                  <a:srgbClr val="78756E"/>
                </a:solidFill>
                <a:latin typeface="Arial" panose="020B0604020202020204" pitchFamily="34" charset="0"/>
                <a:cs typeface="Arial" panose="020B0604020202020204" pitchFamily="34" charset="0"/>
              </a:defRPr>
            </a:lvl1pPr>
          </a:lstStyle>
          <a:p>
            <a:r>
              <a:rPr lang="es-CO" dirty="0"/>
              <a:t>Información específica acerca de esta diapositiva</a:t>
            </a:r>
          </a:p>
        </p:txBody>
      </p:sp>
      <p:sp>
        <p:nvSpPr>
          <p:cNvPr id="29" name="2 Marcador de contenido"/>
          <p:cNvSpPr>
            <a:spLocks noGrp="1"/>
          </p:cNvSpPr>
          <p:nvPr>
            <p:ph sz="quarter" idx="32" hasCustomPrompt="1"/>
            <p:custDataLst>
              <p:tags r:id="rId2"/>
            </p:custDataLst>
          </p:nvPr>
        </p:nvSpPr>
        <p:spPr>
          <a:xfrm>
            <a:off x="281981" y="3832967"/>
            <a:ext cx="8574788" cy="252000"/>
          </a:xfrm>
          <a:prstGeom prst="rect">
            <a:avLst/>
          </a:prstGeom>
          <a:solidFill>
            <a:srgbClr val="587B7C"/>
          </a:solidFill>
        </p:spPr>
        <p:txBody>
          <a:bodyPr/>
          <a:lstStyle>
            <a:lvl1pPr marL="228600" indent="-228600" algn="ctr">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sp>
        <p:nvSpPr>
          <p:cNvPr id="13" name="Marcador de texto 3"/>
          <p:cNvSpPr>
            <a:spLocks noGrp="1"/>
          </p:cNvSpPr>
          <p:nvPr>
            <p:ph type="body" sz="quarter" idx="46"/>
          </p:nvPr>
        </p:nvSpPr>
        <p:spPr>
          <a:xfrm>
            <a:off x="292100" y="1449374"/>
            <a:ext cx="8575200" cy="2268000"/>
          </a:xfrm>
          <a:prstGeom prst="rect">
            <a:avLst/>
          </a:prstGeom>
          <a:solidFill>
            <a:schemeClr val="bg1">
              <a:lumMod val="95000"/>
            </a:schemeClr>
          </a:solidFill>
        </p:spPr>
        <p:txBody>
          <a:bodyPr/>
          <a:lstStyle>
            <a:lvl1pPr marL="228600" indent="-228600">
              <a:buClr>
                <a:srgbClr val="678084"/>
              </a:buClr>
              <a:buFont typeface="Wingdings" panose="05000000000000000000" pitchFamily="2" charset="2"/>
              <a:buChar char="§"/>
              <a:defRPr lang="es-ES" sz="1200" dirty="0" smtClean="0">
                <a:latin typeface="Arial" panose="020B0604020202020204" pitchFamily="34" charset="0"/>
                <a:cs typeface="Arial" panose="020B0604020202020204" pitchFamily="34" charset="0"/>
              </a:defRPr>
            </a:lvl1pPr>
            <a:lvl2pPr marL="685800" indent="-228600">
              <a:buClr>
                <a:srgbClr val="678084"/>
              </a:buClr>
              <a:buFont typeface="Wingdings" panose="05000000000000000000" pitchFamily="2" charset="2"/>
              <a:buChar char="§"/>
              <a:defRPr lang="es-ES" sz="1100" dirty="0" smtClean="0">
                <a:latin typeface="Arial" panose="020B0604020202020204" pitchFamily="34" charset="0"/>
                <a:cs typeface="Arial" panose="020B0604020202020204" pitchFamily="34" charset="0"/>
              </a:defRPr>
            </a:lvl2pPr>
            <a:lvl3pPr marL="1143000" indent="-228600">
              <a:buClr>
                <a:srgbClr val="678084"/>
              </a:buClr>
              <a:buFont typeface="Wingdings" panose="05000000000000000000" pitchFamily="2" charset="2"/>
              <a:buChar char="§"/>
              <a:defRPr lang="es-ES" sz="1050" dirty="0" smtClean="0">
                <a:latin typeface="Arial" panose="020B0604020202020204" pitchFamily="34" charset="0"/>
                <a:cs typeface="Arial" panose="020B0604020202020204" pitchFamily="34" charset="0"/>
              </a:defRPr>
            </a:lvl3pPr>
            <a:lvl4pPr marL="1600200" indent="-228600">
              <a:buClr>
                <a:srgbClr val="678084"/>
              </a:buClr>
              <a:buFont typeface="Wingdings" panose="05000000000000000000" pitchFamily="2" charset="2"/>
              <a:buChar char="§"/>
              <a:defRPr lang="es-ES" sz="1000" dirty="0" smtClean="0">
                <a:latin typeface="Arial" panose="020B0604020202020204" pitchFamily="34" charset="0"/>
                <a:cs typeface="Arial" panose="020B0604020202020204" pitchFamily="34" charset="0"/>
              </a:defRPr>
            </a:lvl4pPr>
            <a:lvl5pPr marL="2057400" indent="-228600">
              <a:buClr>
                <a:srgbClr val="678084"/>
              </a:buClr>
              <a:buFont typeface="Wingdings" panose="05000000000000000000" pitchFamily="2" charset="2"/>
              <a:buChar char="§"/>
              <a:defRPr lang="es-CO" sz="1000" dirty="0">
                <a:latin typeface="Arial" panose="020B0604020202020204" pitchFamily="34" charset="0"/>
                <a:cs typeface="Arial" panose="020B0604020202020204" pitchFamily="34" charset="0"/>
              </a:defRPr>
            </a:lvl5pPr>
          </a:lstStyle>
          <a:p>
            <a:pPr lvl="0">
              <a:buClr>
                <a:srgbClr val="587B7C"/>
              </a:buClr>
              <a:buFont typeface="Wingdings" panose="05000000000000000000" pitchFamily="2" charset="2"/>
              <a:buChar char="§"/>
            </a:pPr>
            <a:r>
              <a:rPr lang="es-ES"/>
              <a:t>Haga clic para modificar el estilo de texto del patrón</a:t>
            </a:r>
          </a:p>
          <a:p>
            <a:pPr lvl="1">
              <a:buClr>
                <a:srgbClr val="587B7C"/>
              </a:buClr>
              <a:buFont typeface="Wingdings" panose="05000000000000000000" pitchFamily="2" charset="2"/>
              <a:buChar char="§"/>
            </a:pPr>
            <a:r>
              <a:rPr lang="es-ES"/>
              <a:t>Segundo nivel</a:t>
            </a:r>
          </a:p>
          <a:p>
            <a:pPr lvl="2">
              <a:buClr>
                <a:srgbClr val="587B7C"/>
              </a:buClr>
              <a:buFont typeface="Wingdings" panose="05000000000000000000" pitchFamily="2" charset="2"/>
              <a:buChar char="§"/>
            </a:pPr>
            <a:r>
              <a:rPr lang="es-ES"/>
              <a:t>Tercer nivel</a:t>
            </a:r>
          </a:p>
          <a:p>
            <a:pPr lvl="3">
              <a:buClr>
                <a:srgbClr val="587B7C"/>
              </a:buClr>
              <a:buFont typeface="Wingdings" panose="05000000000000000000" pitchFamily="2" charset="2"/>
              <a:buChar char="§"/>
            </a:pPr>
            <a:r>
              <a:rPr lang="es-ES"/>
              <a:t>Cuarto nivel</a:t>
            </a:r>
          </a:p>
          <a:p>
            <a:pPr lvl="4">
              <a:buClr>
                <a:srgbClr val="587B7C"/>
              </a:buClr>
              <a:buFont typeface="Wingdings" panose="05000000000000000000" pitchFamily="2" charset="2"/>
              <a:buChar char="§"/>
            </a:pPr>
            <a:r>
              <a:rPr lang="es-ES"/>
              <a:t>Quinto nivel</a:t>
            </a:r>
            <a:endParaRPr lang="es-CO" dirty="0"/>
          </a:p>
        </p:txBody>
      </p:sp>
      <p:sp>
        <p:nvSpPr>
          <p:cNvPr id="15" name="Marcador de texto 3"/>
          <p:cNvSpPr>
            <a:spLocks noGrp="1"/>
          </p:cNvSpPr>
          <p:nvPr>
            <p:ph type="body" sz="quarter" idx="47"/>
          </p:nvPr>
        </p:nvSpPr>
        <p:spPr>
          <a:xfrm>
            <a:off x="292100" y="4138618"/>
            <a:ext cx="8575200" cy="2268000"/>
          </a:xfrm>
          <a:prstGeom prst="rect">
            <a:avLst/>
          </a:prstGeom>
          <a:solidFill>
            <a:schemeClr val="bg1">
              <a:lumMod val="95000"/>
            </a:schemeClr>
          </a:solidFill>
        </p:spPr>
        <p:txBody>
          <a:bodyPr/>
          <a:lstStyle>
            <a:lvl1pPr marL="228600" indent="-228600">
              <a:buClr>
                <a:schemeClr val="accent1"/>
              </a:buClr>
              <a:buFont typeface="Wingdings" panose="05000000000000000000" pitchFamily="2" charset="2"/>
              <a:buChar char="§"/>
              <a:defRPr lang="es-ES" sz="1200" dirty="0" smtClean="0">
                <a:latin typeface="Arial" panose="020B0604020202020204" pitchFamily="34" charset="0"/>
                <a:cs typeface="Arial" panose="020B0604020202020204" pitchFamily="34" charset="0"/>
              </a:defRPr>
            </a:lvl1pPr>
            <a:lvl2pPr marL="685800" indent="-228600">
              <a:buClr>
                <a:schemeClr val="accent1"/>
              </a:buClr>
              <a:buFont typeface="Wingdings" panose="05000000000000000000" pitchFamily="2" charset="2"/>
              <a:buChar char="§"/>
              <a:defRPr lang="es-ES" sz="1100" dirty="0" smtClean="0">
                <a:latin typeface="Arial" panose="020B0604020202020204" pitchFamily="34" charset="0"/>
                <a:cs typeface="Arial" panose="020B0604020202020204" pitchFamily="34" charset="0"/>
              </a:defRPr>
            </a:lvl2pPr>
            <a:lvl3pPr marL="1143000" indent="-228600">
              <a:buClr>
                <a:schemeClr val="accent1"/>
              </a:buClr>
              <a:buFont typeface="Wingdings" panose="05000000000000000000" pitchFamily="2" charset="2"/>
              <a:buChar char="§"/>
              <a:defRPr lang="es-ES" sz="1050" dirty="0" smtClean="0">
                <a:latin typeface="Arial" panose="020B0604020202020204" pitchFamily="34" charset="0"/>
                <a:cs typeface="Arial" panose="020B0604020202020204" pitchFamily="34" charset="0"/>
              </a:defRPr>
            </a:lvl3pPr>
            <a:lvl4pPr marL="1600200" indent="-228600">
              <a:buClr>
                <a:schemeClr val="accent1"/>
              </a:buClr>
              <a:buFont typeface="Wingdings" panose="05000000000000000000" pitchFamily="2" charset="2"/>
              <a:buChar char="§"/>
              <a:defRPr lang="es-ES" sz="1000" dirty="0" smtClean="0">
                <a:latin typeface="Arial" panose="020B0604020202020204" pitchFamily="34" charset="0"/>
                <a:cs typeface="Arial" panose="020B0604020202020204" pitchFamily="34" charset="0"/>
              </a:defRPr>
            </a:lvl4pPr>
            <a:lvl5pPr marL="2057400" indent="-228600">
              <a:buClr>
                <a:schemeClr val="accent1"/>
              </a:buClr>
              <a:buFont typeface="Wingdings" panose="05000000000000000000" pitchFamily="2" charset="2"/>
              <a:buChar char="§"/>
              <a:defRPr lang="es-CO" sz="1000" dirty="0">
                <a:latin typeface="Arial" panose="020B0604020202020204" pitchFamily="34" charset="0"/>
                <a:cs typeface="Arial" panose="020B0604020202020204" pitchFamily="34" charset="0"/>
              </a:defRPr>
            </a:lvl5pPr>
          </a:lstStyle>
          <a:p>
            <a:pPr lvl="0">
              <a:buClr>
                <a:srgbClr val="587B7C"/>
              </a:buClr>
              <a:buFont typeface="Wingdings" panose="05000000000000000000" pitchFamily="2" charset="2"/>
              <a:buChar char="§"/>
            </a:pPr>
            <a:r>
              <a:rPr lang="es-ES"/>
              <a:t>Haga clic para modificar el estilo de texto del patrón</a:t>
            </a:r>
          </a:p>
          <a:p>
            <a:pPr lvl="1">
              <a:buClr>
                <a:srgbClr val="587B7C"/>
              </a:buClr>
              <a:buFont typeface="Wingdings" panose="05000000000000000000" pitchFamily="2" charset="2"/>
              <a:buChar char="§"/>
            </a:pPr>
            <a:r>
              <a:rPr lang="es-ES"/>
              <a:t>Segundo nivel</a:t>
            </a:r>
          </a:p>
          <a:p>
            <a:pPr lvl="2">
              <a:buClr>
                <a:srgbClr val="587B7C"/>
              </a:buClr>
              <a:buFont typeface="Wingdings" panose="05000000000000000000" pitchFamily="2" charset="2"/>
              <a:buChar char="§"/>
            </a:pPr>
            <a:r>
              <a:rPr lang="es-ES"/>
              <a:t>Tercer nivel</a:t>
            </a:r>
          </a:p>
          <a:p>
            <a:pPr lvl="3">
              <a:buClr>
                <a:srgbClr val="587B7C"/>
              </a:buClr>
              <a:buFont typeface="Wingdings" panose="05000000000000000000" pitchFamily="2" charset="2"/>
              <a:buChar char="§"/>
            </a:pPr>
            <a:r>
              <a:rPr lang="es-ES"/>
              <a:t>Cuarto nivel</a:t>
            </a:r>
          </a:p>
          <a:p>
            <a:pPr lvl="4">
              <a:buClr>
                <a:srgbClr val="587B7C"/>
              </a:buClr>
              <a:buFont typeface="Wingdings" panose="05000000000000000000" pitchFamily="2" charset="2"/>
              <a:buChar char="§"/>
            </a:pPr>
            <a:r>
              <a:rPr lang="es-ES"/>
              <a:t>Quinto nivel</a:t>
            </a:r>
            <a:endParaRPr lang="es-CO" dirty="0"/>
          </a:p>
        </p:txBody>
      </p:sp>
      <p:sp>
        <p:nvSpPr>
          <p:cNvPr id="26" name="Marcador de número de diapositiva 6"/>
          <p:cNvSpPr>
            <a:spLocks noGrp="1"/>
          </p:cNvSpPr>
          <p:nvPr>
            <p:ph type="sldNum" sz="quarter" idx="12"/>
          </p:nvPr>
        </p:nvSpPr>
        <p:spPr>
          <a:xfrm>
            <a:off x="8396836" y="6464815"/>
            <a:ext cx="715916" cy="365125"/>
          </a:xfrm>
          <a:prstGeom prst="rect">
            <a:avLst/>
          </a:prstGeom>
        </p:spPr>
        <p:txBody>
          <a:bodyPr/>
          <a:lstStyle>
            <a:lvl1pPr algn="ctr">
              <a:defRPr sz="1400" b="1">
                <a:solidFill>
                  <a:srgbClr val="E78400"/>
                </a:solidFill>
                <a:latin typeface="Arial" panose="020B0604020202020204" pitchFamily="34" charset="0"/>
                <a:cs typeface="Arial" panose="020B0604020202020204" pitchFamily="34" charset="0"/>
              </a:defRPr>
            </a:lvl1pPr>
          </a:lstStyle>
          <a:p>
            <a:fld id="{9625503C-F42B-4272-B9F4-A8E2EF4F5795}" type="slidenum">
              <a:rPr lang="es-CO" smtClean="0"/>
              <a:t>‹Nº›</a:t>
            </a:fld>
            <a:endParaRPr lang="es-CO" dirty="0"/>
          </a:p>
        </p:txBody>
      </p:sp>
      <p:pic>
        <p:nvPicPr>
          <p:cNvPr id="12" name="Picture 2" descr="C:\Users\jasantamaria\AppData\Local\Microsoft\Windows\Temporary Internet Files\Content.Outlook\JJSFE2H1\Logo Credicorp Capital Horizontal Color (3).jpg"/>
          <p:cNvPicPr>
            <a:picLocks noChangeAspect="1" noChangeArrowheads="1"/>
          </p:cNvPicPr>
          <p:nvPr userDrawn="1"/>
        </p:nvPicPr>
        <p:blipFill rotWithShape="1">
          <a:blip r:embed="rId5" cstate="print">
            <a:extLst>
              <a:ext uri="{28A0092B-C50C-407E-A947-70E740481C1C}">
                <a14:useLocalDpi xmlns:a14="http://schemas.microsoft.com/office/drawing/2010/main" val="0"/>
              </a:ext>
            </a:extLst>
          </a:blip>
          <a:srcRect b="25963"/>
          <a:stretch/>
        </p:blipFill>
        <p:spPr bwMode="auto">
          <a:xfrm>
            <a:off x="6621558" y="6485038"/>
            <a:ext cx="1923269" cy="25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3146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ido 1x1 (Sin relleno)">
    <p:spTree>
      <p:nvGrpSpPr>
        <p:cNvPr id="1" name=""/>
        <p:cNvGrpSpPr/>
        <p:nvPr/>
      </p:nvGrpSpPr>
      <p:grpSpPr>
        <a:xfrm>
          <a:off x="0" y="0"/>
          <a:ext cx="0" cy="0"/>
          <a:chOff x="0" y="0"/>
          <a:chExt cx="0" cy="0"/>
        </a:xfrm>
      </p:grpSpPr>
      <p:pic>
        <p:nvPicPr>
          <p:cNvPr id="2" name="Imagen 1" descr="birppt-17.pn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150276" y="-459135"/>
            <a:ext cx="1420273" cy="1749435"/>
          </a:xfrm>
          <a:prstGeom prst="rect">
            <a:avLst/>
          </a:prstGeom>
        </p:spPr>
      </p:pic>
      <p:sp>
        <p:nvSpPr>
          <p:cNvPr id="14" name="2 Marcador de contenido"/>
          <p:cNvSpPr>
            <a:spLocks noGrp="1"/>
          </p:cNvSpPr>
          <p:nvPr>
            <p:ph sz="quarter" idx="15" hasCustomPrompt="1"/>
            <p:custDataLst>
              <p:tags r:id="rId1"/>
            </p:custDataLst>
          </p:nvPr>
        </p:nvSpPr>
        <p:spPr>
          <a:xfrm>
            <a:off x="281980" y="1138221"/>
            <a:ext cx="8574789" cy="250301"/>
          </a:xfrm>
          <a:prstGeom prst="rect">
            <a:avLst/>
          </a:prstGeom>
          <a:solidFill>
            <a:srgbClr val="587B7C"/>
          </a:solidFill>
        </p:spPr>
        <p:txBody>
          <a:bodyPr/>
          <a:lstStyle>
            <a:lvl1pPr marL="228600" indent="-228600" algn="ctr">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cxnSp>
        <p:nvCxnSpPr>
          <p:cNvPr id="5" name="Conector recto 4"/>
          <p:cNvCxnSpPr/>
          <p:nvPr/>
        </p:nvCxnSpPr>
        <p:spPr>
          <a:xfrm>
            <a:off x="0" y="1014165"/>
            <a:ext cx="9144000" cy="0"/>
          </a:xfrm>
          <a:prstGeom prst="line">
            <a:avLst/>
          </a:prstGeom>
          <a:ln w="12700">
            <a:solidFill>
              <a:srgbClr val="D75B27"/>
            </a:solidFill>
          </a:ln>
        </p:spPr>
        <p:style>
          <a:lnRef idx="2">
            <a:schemeClr val="accent1"/>
          </a:lnRef>
          <a:fillRef idx="0">
            <a:schemeClr val="accent1"/>
          </a:fillRef>
          <a:effectRef idx="1">
            <a:schemeClr val="accent1"/>
          </a:effectRef>
          <a:fontRef idx="minor">
            <a:schemeClr val="tx1"/>
          </a:fontRef>
        </p:style>
      </p:cxnSp>
      <p:sp>
        <p:nvSpPr>
          <p:cNvPr id="24" name="Título 3"/>
          <p:cNvSpPr>
            <a:spLocks noGrp="1"/>
          </p:cNvSpPr>
          <p:nvPr>
            <p:ph type="title" hasCustomPrompt="1"/>
          </p:nvPr>
        </p:nvSpPr>
        <p:spPr>
          <a:xfrm>
            <a:off x="1588" y="285751"/>
            <a:ext cx="9126000" cy="406946"/>
          </a:xfrm>
          <a:prstGeom prst="rect">
            <a:avLst/>
          </a:prstGeom>
        </p:spPr>
        <p:txBody>
          <a:bodyPr anchor="ctr"/>
          <a:lstStyle>
            <a:lvl1pPr marL="179388" indent="0" algn="l">
              <a:defRPr lang="es-CO" sz="2400" b="1" kern="1200" baseline="0" dirty="0">
                <a:solidFill>
                  <a:srgbClr val="E78400"/>
                </a:solidFill>
                <a:latin typeface="Arial" panose="020B0604020202020204" pitchFamily="34" charset="0"/>
                <a:ea typeface="+mj-ea"/>
                <a:cs typeface="Arial" panose="020B0604020202020204" pitchFamily="34" charset="0"/>
              </a:defRPr>
            </a:lvl1pPr>
          </a:lstStyle>
          <a:p>
            <a:r>
              <a:rPr lang="es-CO" dirty="0"/>
              <a:t>Capítulo de la Presentación</a:t>
            </a:r>
          </a:p>
        </p:txBody>
      </p:sp>
      <p:sp>
        <p:nvSpPr>
          <p:cNvPr id="25" name="Marcador de texto 4"/>
          <p:cNvSpPr>
            <a:spLocks noGrp="1"/>
          </p:cNvSpPr>
          <p:nvPr>
            <p:ph type="body" sz="quarter" idx="30" hasCustomPrompt="1"/>
          </p:nvPr>
        </p:nvSpPr>
        <p:spPr>
          <a:xfrm>
            <a:off x="1588" y="711746"/>
            <a:ext cx="9126000" cy="288255"/>
          </a:xfrm>
          <a:prstGeom prst="rect">
            <a:avLst/>
          </a:prstGeom>
        </p:spPr>
        <p:txBody>
          <a:bodyPr/>
          <a:lstStyle>
            <a:lvl1pPr marL="179388" indent="0" algn="l">
              <a:buNone/>
              <a:defRPr sz="1500" b="1" baseline="0">
                <a:solidFill>
                  <a:srgbClr val="78756E"/>
                </a:solidFill>
                <a:latin typeface="Arial" panose="020B0604020202020204" pitchFamily="34" charset="0"/>
                <a:cs typeface="Arial" panose="020B0604020202020204" pitchFamily="34" charset="0"/>
              </a:defRPr>
            </a:lvl1pPr>
          </a:lstStyle>
          <a:p>
            <a:r>
              <a:rPr lang="es-CO" dirty="0"/>
              <a:t>Información específica acerca de esta diapositiva</a:t>
            </a:r>
          </a:p>
        </p:txBody>
      </p:sp>
      <p:sp>
        <p:nvSpPr>
          <p:cNvPr id="29" name="2 Marcador de contenido"/>
          <p:cNvSpPr>
            <a:spLocks noGrp="1"/>
          </p:cNvSpPr>
          <p:nvPr>
            <p:ph sz="quarter" idx="32" hasCustomPrompt="1"/>
            <p:custDataLst>
              <p:tags r:id="rId2"/>
            </p:custDataLst>
          </p:nvPr>
        </p:nvSpPr>
        <p:spPr>
          <a:xfrm>
            <a:off x="281981" y="3832967"/>
            <a:ext cx="8574788" cy="252000"/>
          </a:xfrm>
          <a:prstGeom prst="rect">
            <a:avLst/>
          </a:prstGeom>
          <a:solidFill>
            <a:srgbClr val="587B7C"/>
          </a:solidFill>
        </p:spPr>
        <p:txBody>
          <a:bodyPr/>
          <a:lstStyle>
            <a:lvl1pPr marL="228600" indent="-228600" algn="ctr">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sp>
        <p:nvSpPr>
          <p:cNvPr id="13" name="Marcador de texto 3"/>
          <p:cNvSpPr>
            <a:spLocks noGrp="1"/>
          </p:cNvSpPr>
          <p:nvPr>
            <p:ph type="body" sz="quarter" idx="46"/>
          </p:nvPr>
        </p:nvSpPr>
        <p:spPr>
          <a:xfrm>
            <a:off x="292100" y="1449374"/>
            <a:ext cx="8575200" cy="2268000"/>
          </a:xfrm>
          <a:prstGeom prst="rect">
            <a:avLst/>
          </a:prstGeom>
          <a:noFill/>
        </p:spPr>
        <p:txBody>
          <a:bodyPr/>
          <a:lstStyle>
            <a:lvl1pPr marL="228600" indent="-228600">
              <a:buClr>
                <a:schemeClr val="accent1"/>
              </a:buClr>
              <a:buFont typeface="Wingdings" panose="05000000000000000000" pitchFamily="2" charset="2"/>
              <a:buChar char="§"/>
              <a:defRPr lang="es-ES" sz="1200" dirty="0" smtClean="0">
                <a:latin typeface="Arial" panose="020B0604020202020204" pitchFamily="34" charset="0"/>
                <a:cs typeface="Arial" panose="020B0604020202020204" pitchFamily="34" charset="0"/>
              </a:defRPr>
            </a:lvl1pPr>
            <a:lvl2pPr marL="685800" indent="-228600">
              <a:buClr>
                <a:schemeClr val="accent1"/>
              </a:buClr>
              <a:buFont typeface="Wingdings" panose="05000000000000000000" pitchFamily="2" charset="2"/>
              <a:buChar char="§"/>
              <a:defRPr lang="es-ES" sz="1100" dirty="0" smtClean="0">
                <a:latin typeface="Arial" panose="020B0604020202020204" pitchFamily="34" charset="0"/>
                <a:cs typeface="Arial" panose="020B0604020202020204" pitchFamily="34" charset="0"/>
              </a:defRPr>
            </a:lvl2pPr>
            <a:lvl3pPr marL="1143000" indent="-228600">
              <a:buClr>
                <a:schemeClr val="accent1"/>
              </a:buClr>
              <a:buFont typeface="Wingdings" panose="05000000000000000000" pitchFamily="2" charset="2"/>
              <a:buChar char="§"/>
              <a:defRPr lang="es-ES" sz="1050" dirty="0" smtClean="0">
                <a:latin typeface="Arial" panose="020B0604020202020204" pitchFamily="34" charset="0"/>
                <a:cs typeface="Arial" panose="020B0604020202020204" pitchFamily="34" charset="0"/>
              </a:defRPr>
            </a:lvl3pPr>
            <a:lvl4pPr marL="1600200" indent="-228600">
              <a:buClr>
                <a:schemeClr val="accent1"/>
              </a:buClr>
              <a:buFont typeface="Wingdings" panose="05000000000000000000" pitchFamily="2" charset="2"/>
              <a:buChar char="§"/>
              <a:defRPr lang="es-ES" sz="1000" dirty="0" smtClean="0">
                <a:latin typeface="Arial" panose="020B0604020202020204" pitchFamily="34" charset="0"/>
                <a:cs typeface="Arial" panose="020B0604020202020204" pitchFamily="34" charset="0"/>
              </a:defRPr>
            </a:lvl4pPr>
            <a:lvl5pPr marL="2057400" indent="-228600">
              <a:buClr>
                <a:schemeClr val="accent1"/>
              </a:buClr>
              <a:buFont typeface="Wingdings" panose="05000000000000000000" pitchFamily="2" charset="2"/>
              <a:buChar char="§"/>
              <a:defRPr lang="es-CO" sz="1000" dirty="0">
                <a:latin typeface="Arial" panose="020B0604020202020204" pitchFamily="34" charset="0"/>
                <a:cs typeface="Arial" panose="020B0604020202020204" pitchFamily="34" charset="0"/>
              </a:defRPr>
            </a:lvl5pPr>
          </a:lstStyle>
          <a:p>
            <a:pPr lvl="0">
              <a:buClr>
                <a:srgbClr val="587B7C"/>
              </a:buClr>
              <a:buFont typeface="Wingdings" panose="05000000000000000000" pitchFamily="2" charset="2"/>
              <a:buChar char="§"/>
            </a:pPr>
            <a:r>
              <a:rPr lang="es-ES"/>
              <a:t>Haga clic para modificar el estilo de texto del patrón</a:t>
            </a:r>
          </a:p>
          <a:p>
            <a:pPr lvl="1">
              <a:buClr>
                <a:srgbClr val="587B7C"/>
              </a:buClr>
              <a:buFont typeface="Wingdings" panose="05000000000000000000" pitchFamily="2" charset="2"/>
              <a:buChar char="§"/>
            </a:pPr>
            <a:r>
              <a:rPr lang="es-ES"/>
              <a:t>Segundo nivel</a:t>
            </a:r>
          </a:p>
          <a:p>
            <a:pPr lvl="2">
              <a:buClr>
                <a:srgbClr val="587B7C"/>
              </a:buClr>
              <a:buFont typeface="Wingdings" panose="05000000000000000000" pitchFamily="2" charset="2"/>
              <a:buChar char="§"/>
            </a:pPr>
            <a:r>
              <a:rPr lang="es-ES"/>
              <a:t>Tercer nivel</a:t>
            </a:r>
          </a:p>
          <a:p>
            <a:pPr lvl="3">
              <a:buClr>
                <a:srgbClr val="587B7C"/>
              </a:buClr>
              <a:buFont typeface="Wingdings" panose="05000000000000000000" pitchFamily="2" charset="2"/>
              <a:buChar char="§"/>
            </a:pPr>
            <a:r>
              <a:rPr lang="es-ES"/>
              <a:t>Cuarto nivel</a:t>
            </a:r>
          </a:p>
          <a:p>
            <a:pPr lvl="4">
              <a:buClr>
                <a:srgbClr val="587B7C"/>
              </a:buClr>
              <a:buFont typeface="Wingdings" panose="05000000000000000000" pitchFamily="2" charset="2"/>
              <a:buChar char="§"/>
            </a:pPr>
            <a:r>
              <a:rPr lang="es-ES"/>
              <a:t>Quinto nivel</a:t>
            </a:r>
            <a:endParaRPr lang="es-CO" dirty="0"/>
          </a:p>
        </p:txBody>
      </p:sp>
      <p:sp>
        <p:nvSpPr>
          <p:cNvPr id="15" name="Marcador de texto 3"/>
          <p:cNvSpPr>
            <a:spLocks noGrp="1"/>
          </p:cNvSpPr>
          <p:nvPr>
            <p:ph type="body" sz="quarter" idx="47"/>
          </p:nvPr>
        </p:nvSpPr>
        <p:spPr>
          <a:xfrm>
            <a:off x="292100" y="4138618"/>
            <a:ext cx="8575200" cy="2268000"/>
          </a:xfrm>
          <a:prstGeom prst="rect">
            <a:avLst/>
          </a:prstGeom>
          <a:noFill/>
        </p:spPr>
        <p:txBody>
          <a:bodyPr/>
          <a:lstStyle>
            <a:lvl1pPr marL="228600" indent="-228600">
              <a:buClr>
                <a:schemeClr val="accent1"/>
              </a:buClr>
              <a:buFont typeface="Wingdings" panose="05000000000000000000" pitchFamily="2" charset="2"/>
              <a:buChar char="§"/>
              <a:defRPr lang="es-ES" sz="1200" dirty="0" smtClean="0">
                <a:latin typeface="Arial" panose="020B0604020202020204" pitchFamily="34" charset="0"/>
                <a:cs typeface="Arial" panose="020B0604020202020204" pitchFamily="34" charset="0"/>
              </a:defRPr>
            </a:lvl1pPr>
            <a:lvl2pPr marL="685800" indent="-228600">
              <a:buClr>
                <a:schemeClr val="accent1"/>
              </a:buClr>
              <a:buFont typeface="Wingdings" panose="05000000000000000000" pitchFamily="2" charset="2"/>
              <a:buChar char="§"/>
              <a:defRPr lang="es-ES" sz="1100" dirty="0" smtClean="0">
                <a:latin typeface="Arial" panose="020B0604020202020204" pitchFamily="34" charset="0"/>
                <a:cs typeface="Arial" panose="020B0604020202020204" pitchFamily="34" charset="0"/>
              </a:defRPr>
            </a:lvl2pPr>
            <a:lvl3pPr marL="1143000" indent="-228600">
              <a:buClr>
                <a:schemeClr val="accent1"/>
              </a:buClr>
              <a:buFont typeface="Wingdings" panose="05000000000000000000" pitchFamily="2" charset="2"/>
              <a:buChar char="§"/>
              <a:defRPr lang="es-ES" sz="1050" dirty="0" smtClean="0">
                <a:latin typeface="Arial" panose="020B0604020202020204" pitchFamily="34" charset="0"/>
                <a:cs typeface="Arial" panose="020B0604020202020204" pitchFamily="34" charset="0"/>
              </a:defRPr>
            </a:lvl3pPr>
            <a:lvl4pPr marL="1600200" indent="-228600">
              <a:buClr>
                <a:schemeClr val="accent1"/>
              </a:buClr>
              <a:buFont typeface="Wingdings" panose="05000000000000000000" pitchFamily="2" charset="2"/>
              <a:buChar char="§"/>
              <a:defRPr lang="es-ES" sz="1000" dirty="0" smtClean="0">
                <a:latin typeface="Arial" panose="020B0604020202020204" pitchFamily="34" charset="0"/>
                <a:cs typeface="Arial" panose="020B0604020202020204" pitchFamily="34" charset="0"/>
              </a:defRPr>
            </a:lvl4pPr>
            <a:lvl5pPr marL="2057400" indent="-228600">
              <a:buClr>
                <a:schemeClr val="accent1"/>
              </a:buClr>
              <a:buFont typeface="Wingdings" panose="05000000000000000000" pitchFamily="2" charset="2"/>
              <a:buChar char="§"/>
              <a:defRPr lang="es-CO" sz="1000" dirty="0">
                <a:latin typeface="Arial" panose="020B0604020202020204" pitchFamily="34" charset="0"/>
                <a:cs typeface="Arial" panose="020B0604020202020204" pitchFamily="34" charset="0"/>
              </a:defRPr>
            </a:lvl5pPr>
          </a:lstStyle>
          <a:p>
            <a:pPr lvl="0">
              <a:buClr>
                <a:srgbClr val="587B7C"/>
              </a:buClr>
              <a:buFont typeface="Wingdings" panose="05000000000000000000" pitchFamily="2" charset="2"/>
              <a:buChar char="§"/>
            </a:pPr>
            <a:r>
              <a:rPr lang="es-ES"/>
              <a:t>Haga clic para modificar el estilo de texto del patrón</a:t>
            </a:r>
          </a:p>
          <a:p>
            <a:pPr lvl="1">
              <a:buClr>
                <a:srgbClr val="587B7C"/>
              </a:buClr>
              <a:buFont typeface="Wingdings" panose="05000000000000000000" pitchFamily="2" charset="2"/>
              <a:buChar char="§"/>
            </a:pPr>
            <a:r>
              <a:rPr lang="es-ES"/>
              <a:t>Segundo nivel</a:t>
            </a:r>
          </a:p>
          <a:p>
            <a:pPr lvl="2">
              <a:buClr>
                <a:srgbClr val="587B7C"/>
              </a:buClr>
              <a:buFont typeface="Wingdings" panose="05000000000000000000" pitchFamily="2" charset="2"/>
              <a:buChar char="§"/>
            </a:pPr>
            <a:r>
              <a:rPr lang="es-ES"/>
              <a:t>Tercer nivel</a:t>
            </a:r>
          </a:p>
          <a:p>
            <a:pPr lvl="3">
              <a:buClr>
                <a:srgbClr val="587B7C"/>
              </a:buClr>
              <a:buFont typeface="Wingdings" panose="05000000000000000000" pitchFamily="2" charset="2"/>
              <a:buChar char="§"/>
            </a:pPr>
            <a:r>
              <a:rPr lang="es-ES"/>
              <a:t>Cuarto nivel</a:t>
            </a:r>
          </a:p>
          <a:p>
            <a:pPr lvl="4">
              <a:buClr>
                <a:srgbClr val="587B7C"/>
              </a:buClr>
              <a:buFont typeface="Wingdings" panose="05000000000000000000" pitchFamily="2" charset="2"/>
              <a:buChar char="§"/>
            </a:pPr>
            <a:r>
              <a:rPr lang="es-ES"/>
              <a:t>Quinto nivel</a:t>
            </a:r>
            <a:endParaRPr lang="es-CO" dirty="0"/>
          </a:p>
        </p:txBody>
      </p:sp>
      <p:sp>
        <p:nvSpPr>
          <p:cNvPr id="18" name="Marcador de número de diapositiva 6"/>
          <p:cNvSpPr>
            <a:spLocks noGrp="1"/>
          </p:cNvSpPr>
          <p:nvPr>
            <p:ph type="sldNum" sz="quarter" idx="12"/>
          </p:nvPr>
        </p:nvSpPr>
        <p:spPr>
          <a:xfrm>
            <a:off x="8396836" y="6464815"/>
            <a:ext cx="715916" cy="365125"/>
          </a:xfrm>
          <a:prstGeom prst="rect">
            <a:avLst/>
          </a:prstGeom>
        </p:spPr>
        <p:txBody>
          <a:bodyPr/>
          <a:lstStyle>
            <a:lvl1pPr algn="ctr">
              <a:defRPr sz="1400" b="1">
                <a:solidFill>
                  <a:srgbClr val="E78400"/>
                </a:solidFill>
                <a:latin typeface="Arial" panose="020B0604020202020204" pitchFamily="34" charset="0"/>
                <a:cs typeface="Arial" panose="020B0604020202020204" pitchFamily="34" charset="0"/>
              </a:defRPr>
            </a:lvl1pPr>
          </a:lstStyle>
          <a:p>
            <a:fld id="{9625503C-F42B-4272-B9F4-A8E2EF4F5795}" type="slidenum">
              <a:rPr lang="es-CO" smtClean="0"/>
              <a:t>‹Nº›</a:t>
            </a:fld>
            <a:endParaRPr lang="es-CO" dirty="0"/>
          </a:p>
        </p:txBody>
      </p:sp>
      <p:pic>
        <p:nvPicPr>
          <p:cNvPr id="12" name="Picture 2" descr="C:\Users\jasantamaria\AppData\Local\Microsoft\Windows\Temporary Internet Files\Content.Outlook\JJSFE2H1\Logo Credicorp Capital Horizontal Color (3).jpg"/>
          <p:cNvPicPr>
            <a:picLocks noChangeAspect="1" noChangeArrowheads="1"/>
          </p:cNvPicPr>
          <p:nvPr userDrawn="1"/>
        </p:nvPicPr>
        <p:blipFill rotWithShape="1">
          <a:blip r:embed="rId5" cstate="print">
            <a:extLst>
              <a:ext uri="{28A0092B-C50C-407E-A947-70E740481C1C}">
                <a14:useLocalDpi xmlns:a14="http://schemas.microsoft.com/office/drawing/2010/main" val="0"/>
              </a:ext>
            </a:extLst>
          </a:blip>
          <a:srcRect b="25963"/>
          <a:stretch/>
        </p:blipFill>
        <p:spPr bwMode="auto">
          <a:xfrm>
            <a:off x="6621558" y="6485038"/>
            <a:ext cx="1923269" cy="25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5934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_Contendio 2x2">
    <p:spTree>
      <p:nvGrpSpPr>
        <p:cNvPr id="1" name=""/>
        <p:cNvGrpSpPr/>
        <p:nvPr/>
      </p:nvGrpSpPr>
      <p:grpSpPr>
        <a:xfrm>
          <a:off x="0" y="0"/>
          <a:ext cx="0" cy="0"/>
          <a:chOff x="0" y="0"/>
          <a:chExt cx="0" cy="0"/>
        </a:xfrm>
      </p:grpSpPr>
      <p:pic>
        <p:nvPicPr>
          <p:cNvPr id="2" name="Imagen 1" descr="birppt-17.png"/>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150276" y="-459135"/>
            <a:ext cx="1420273" cy="1749435"/>
          </a:xfrm>
          <a:prstGeom prst="rect">
            <a:avLst/>
          </a:prstGeom>
        </p:spPr>
      </p:pic>
      <p:sp>
        <p:nvSpPr>
          <p:cNvPr id="14" name="2 Marcador de contenido"/>
          <p:cNvSpPr>
            <a:spLocks noGrp="1"/>
          </p:cNvSpPr>
          <p:nvPr>
            <p:ph sz="quarter" idx="15" hasCustomPrompt="1"/>
            <p:custDataLst>
              <p:tags r:id="rId1"/>
            </p:custDataLst>
          </p:nvPr>
        </p:nvSpPr>
        <p:spPr>
          <a:xfrm>
            <a:off x="281981" y="1138222"/>
            <a:ext cx="4230000" cy="252000"/>
          </a:xfrm>
          <a:prstGeom prst="rect">
            <a:avLst/>
          </a:prstGeom>
          <a:solidFill>
            <a:srgbClr val="587B7C"/>
          </a:solidFill>
        </p:spPr>
        <p:txBody>
          <a:bodyPr/>
          <a:lstStyle>
            <a:lvl1pPr marL="228600" indent="-228600" algn="ctr">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cxnSp>
        <p:nvCxnSpPr>
          <p:cNvPr id="5" name="Conector recto 4"/>
          <p:cNvCxnSpPr/>
          <p:nvPr/>
        </p:nvCxnSpPr>
        <p:spPr>
          <a:xfrm>
            <a:off x="0" y="1014165"/>
            <a:ext cx="9144000" cy="0"/>
          </a:xfrm>
          <a:prstGeom prst="line">
            <a:avLst/>
          </a:prstGeom>
          <a:ln w="12700">
            <a:solidFill>
              <a:srgbClr val="D75B27"/>
            </a:solidFill>
          </a:ln>
        </p:spPr>
        <p:style>
          <a:lnRef idx="2">
            <a:schemeClr val="accent1"/>
          </a:lnRef>
          <a:fillRef idx="0">
            <a:schemeClr val="accent1"/>
          </a:fillRef>
          <a:effectRef idx="1">
            <a:schemeClr val="accent1"/>
          </a:effectRef>
          <a:fontRef idx="minor">
            <a:schemeClr val="tx1"/>
          </a:fontRef>
        </p:style>
      </p:cxnSp>
      <p:sp>
        <p:nvSpPr>
          <p:cNvPr id="24" name="Título 3"/>
          <p:cNvSpPr>
            <a:spLocks noGrp="1"/>
          </p:cNvSpPr>
          <p:nvPr>
            <p:ph type="title" hasCustomPrompt="1"/>
          </p:nvPr>
        </p:nvSpPr>
        <p:spPr>
          <a:xfrm>
            <a:off x="1588" y="285751"/>
            <a:ext cx="9126000" cy="406946"/>
          </a:xfrm>
          <a:prstGeom prst="rect">
            <a:avLst/>
          </a:prstGeom>
        </p:spPr>
        <p:txBody>
          <a:bodyPr anchor="ctr"/>
          <a:lstStyle>
            <a:lvl1pPr marL="179388" indent="0" algn="l">
              <a:defRPr lang="es-CO" sz="2400" b="1" kern="1200" baseline="0" dirty="0">
                <a:solidFill>
                  <a:srgbClr val="E78400"/>
                </a:solidFill>
                <a:latin typeface="Arial" panose="020B0604020202020204" pitchFamily="34" charset="0"/>
                <a:ea typeface="+mj-ea"/>
                <a:cs typeface="Arial" panose="020B0604020202020204" pitchFamily="34" charset="0"/>
              </a:defRPr>
            </a:lvl1pPr>
          </a:lstStyle>
          <a:p>
            <a:r>
              <a:rPr lang="es-CO" dirty="0"/>
              <a:t>Capítulo de la Presentación</a:t>
            </a:r>
          </a:p>
        </p:txBody>
      </p:sp>
      <p:sp>
        <p:nvSpPr>
          <p:cNvPr id="25" name="Marcador de texto 4"/>
          <p:cNvSpPr>
            <a:spLocks noGrp="1"/>
          </p:cNvSpPr>
          <p:nvPr>
            <p:ph type="body" sz="quarter" idx="30" hasCustomPrompt="1"/>
          </p:nvPr>
        </p:nvSpPr>
        <p:spPr>
          <a:xfrm>
            <a:off x="1588" y="711746"/>
            <a:ext cx="9126000" cy="288255"/>
          </a:xfrm>
          <a:prstGeom prst="rect">
            <a:avLst/>
          </a:prstGeom>
        </p:spPr>
        <p:txBody>
          <a:bodyPr/>
          <a:lstStyle>
            <a:lvl1pPr marL="179388" indent="0" algn="l">
              <a:buNone/>
              <a:defRPr sz="1500" b="1" baseline="0">
                <a:solidFill>
                  <a:srgbClr val="78756E"/>
                </a:solidFill>
                <a:latin typeface="Arial" panose="020B0604020202020204" pitchFamily="34" charset="0"/>
                <a:cs typeface="Arial" panose="020B0604020202020204" pitchFamily="34" charset="0"/>
              </a:defRPr>
            </a:lvl1pPr>
          </a:lstStyle>
          <a:p>
            <a:r>
              <a:rPr lang="es-CO" dirty="0"/>
              <a:t>Información específica acerca de esta diapositiva</a:t>
            </a:r>
          </a:p>
        </p:txBody>
      </p:sp>
      <p:sp>
        <p:nvSpPr>
          <p:cNvPr id="28" name="2 Marcador de contenido"/>
          <p:cNvSpPr>
            <a:spLocks noGrp="1"/>
          </p:cNvSpPr>
          <p:nvPr>
            <p:ph sz="quarter" idx="31" hasCustomPrompt="1"/>
            <p:custDataLst>
              <p:tags r:id="rId2"/>
            </p:custDataLst>
          </p:nvPr>
        </p:nvSpPr>
        <p:spPr>
          <a:xfrm>
            <a:off x="4626770" y="1138222"/>
            <a:ext cx="4230000" cy="252000"/>
          </a:xfrm>
          <a:prstGeom prst="rect">
            <a:avLst/>
          </a:prstGeom>
          <a:solidFill>
            <a:srgbClr val="587B7C"/>
          </a:solidFill>
        </p:spPr>
        <p:txBody>
          <a:bodyPr/>
          <a:lstStyle>
            <a:lvl1pPr marL="228600" indent="-228600" algn="ctr">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sp>
        <p:nvSpPr>
          <p:cNvPr id="29" name="2 Marcador de contenido"/>
          <p:cNvSpPr>
            <a:spLocks noGrp="1"/>
          </p:cNvSpPr>
          <p:nvPr>
            <p:ph sz="quarter" idx="32" hasCustomPrompt="1"/>
            <p:custDataLst>
              <p:tags r:id="rId3"/>
            </p:custDataLst>
          </p:nvPr>
        </p:nvSpPr>
        <p:spPr>
          <a:xfrm>
            <a:off x="281981" y="3832967"/>
            <a:ext cx="4230000" cy="252000"/>
          </a:xfrm>
          <a:prstGeom prst="rect">
            <a:avLst/>
          </a:prstGeom>
          <a:solidFill>
            <a:srgbClr val="587B7C"/>
          </a:solidFill>
        </p:spPr>
        <p:txBody>
          <a:bodyPr/>
          <a:lstStyle>
            <a:lvl1pPr marL="228600" indent="-228600" algn="ctr">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sp>
        <p:nvSpPr>
          <p:cNvPr id="30" name="2 Marcador de contenido"/>
          <p:cNvSpPr>
            <a:spLocks noGrp="1"/>
          </p:cNvSpPr>
          <p:nvPr>
            <p:ph sz="quarter" idx="33" hasCustomPrompt="1"/>
            <p:custDataLst>
              <p:tags r:id="rId4"/>
            </p:custDataLst>
          </p:nvPr>
        </p:nvSpPr>
        <p:spPr>
          <a:xfrm>
            <a:off x="4626770" y="3832967"/>
            <a:ext cx="4230000" cy="252000"/>
          </a:xfrm>
          <a:prstGeom prst="rect">
            <a:avLst/>
          </a:prstGeom>
          <a:solidFill>
            <a:srgbClr val="587B7C"/>
          </a:solidFill>
        </p:spPr>
        <p:txBody>
          <a:bodyPr/>
          <a:lstStyle>
            <a:lvl1pPr marL="228600" indent="-228600" algn="ctr">
              <a:buNone/>
              <a:defRPr lang="es-ES" sz="1200" b="1" dirty="0">
                <a:solidFill>
                  <a:schemeClr val="bg1"/>
                </a:solidFill>
                <a:latin typeface="Arial" panose="020B0604020202020204" pitchFamily="34" charset="0"/>
                <a:cs typeface="Arial" panose="020B0604020202020204" pitchFamily="34" charset="0"/>
              </a:defRPr>
            </a:lvl1pPr>
          </a:lstStyle>
          <a:p>
            <a:pPr marL="0" lvl="0" indent="0" algn="ctr"/>
            <a:r>
              <a:rPr lang="es-ES" dirty="0"/>
              <a:t>Subtítulo</a:t>
            </a:r>
          </a:p>
        </p:txBody>
      </p:sp>
      <p:sp>
        <p:nvSpPr>
          <p:cNvPr id="17" name="Marcador de texto 3"/>
          <p:cNvSpPr>
            <a:spLocks noGrp="1"/>
          </p:cNvSpPr>
          <p:nvPr>
            <p:ph type="body" sz="quarter" idx="46"/>
          </p:nvPr>
        </p:nvSpPr>
        <p:spPr>
          <a:xfrm>
            <a:off x="292100" y="4138618"/>
            <a:ext cx="4230000" cy="2268000"/>
          </a:xfrm>
          <a:prstGeom prst="rect">
            <a:avLst/>
          </a:prstGeom>
          <a:solidFill>
            <a:schemeClr val="bg1">
              <a:lumMod val="95000"/>
            </a:schemeClr>
          </a:solidFill>
        </p:spPr>
        <p:txBody>
          <a:bodyPr/>
          <a:lstStyle>
            <a:lvl1pPr marL="228600" indent="-228600">
              <a:buClr>
                <a:srgbClr val="678084"/>
              </a:buClr>
              <a:buFont typeface="Wingdings" panose="05000000000000000000" pitchFamily="2" charset="2"/>
              <a:buChar char="§"/>
              <a:defRPr lang="es-ES" sz="1200" dirty="0" smtClean="0">
                <a:latin typeface="Arial" panose="020B0604020202020204" pitchFamily="34" charset="0"/>
                <a:cs typeface="Arial" panose="020B0604020202020204" pitchFamily="34" charset="0"/>
              </a:defRPr>
            </a:lvl1pPr>
            <a:lvl2pPr marL="685800" indent="-228600">
              <a:buClr>
                <a:srgbClr val="678084"/>
              </a:buClr>
              <a:buFont typeface="Wingdings" panose="05000000000000000000" pitchFamily="2" charset="2"/>
              <a:buChar char="§"/>
              <a:defRPr lang="es-ES" sz="1100" dirty="0" smtClean="0">
                <a:latin typeface="Arial" panose="020B0604020202020204" pitchFamily="34" charset="0"/>
                <a:cs typeface="Arial" panose="020B0604020202020204" pitchFamily="34" charset="0"/>
              </a:defRPr>
            </a:lvl2pPr>
            <a:lvl3pPr marL="1143000" indent="-228600">
              <a:buClr>
                <a:srgbClr val="678084"/>
              </a:buClr>
              <a:buFont typeface="Wingdings" panose="05000000000000000000" pitchFamily="2" charset="2"/>
              <a:buChar char="§"/>
              <a:defRPr lang="es-ES" sz="1050" dirty="0" smtClean="0">
                <a:latin typeface="Arial" panose="020B0604020202020204" pitchFamily="34" charset="0"/>
                <a:cs typeface="Arial" panose="020B0604020202020204" pitchFamily="34" charset="0"/>
              </a:defRPr>
            </a:lvl3pPr>
            <a:lvl4pPr marL="1600200" indent="-228600">
              <a:buClr>
                <a:srgbClr val="678084"/>
              </a:buClr>
              <a:buFont typeface="Wingdings" panose="05000000000000000000" pitchFamily="2" charset="2"/>
              <a:buChar char="§"/>
              <a:defRPr lang="es-ES" sz="1000" dirty="0" smtClean="0">
                <a:latin typeface="Arial" panose="020B0604020202020204" pitchFamily="34" charset="0"/>
                <a:cs typeface="Arial" panose="020B0604020202020204" pitchFamily="34" charset="0"/>
              </a:defRPr>
            </a:lvl4pPr>
            <a:lvl5pPr marL="2057400" indent="-228600">
              <a:buClr>
                <a:srgbClr val="678084"/>
              </a:buClr>
              <a:buFont typeface="Wingdings" panose="05000000000000000000" pitchFamily="2" charset="2"/>
              <a:buChar char="§"/>
              <a:defRPr lang="es-CO" sz="1000" dirty="0">
                <a:latin typeface="Arial" panose="020B0604020202020204" pitchFamily="34" charset="0"/>
                <a:cs typeface="Arial" panose="020B0604020202020204" pitchFamily="34" charset="0"/>
              </a:defRPr>
            </a:lvl5pPr>
          </a:lstStyle>
          <a:p>
            <a:pPr lvl="0">
              <a:buClr>
                <a:srgbClr val="587B7C"/>
              </a:buClr>
              <a:buFont typeface="Wingdings" panose="05000000000000000000" pitchFamily="2" charset="2"/>
              <a:buChar char="§"/>
            </a:pPr>
            <a:r>
              <a:rPr lang="es-ES"/>
              <a:t>Haga clic para modificar el estilo de texto del patrón</a:t>
            </a:r>
          </a:p>
          <a:p>
            <a:pPr lvl="1">
              <a:buClr>
                <a:srgbClr val="587B7C"/>
              </a:buClr>
              <a:buFont typeface="Wingdings" panose="05000000000000000000" pitchFamily="2" charset="2"/>
              <a:buChar char="§"/>
            </a:pPr>
            <a:r>
              <a:rPr lang="es-ES"/>
              <a:t>Segundo nivel</a:t>
            </a:r>
          </a:p>
          <a:p>
            <a:pPr lvl="2">
              <a:buClr>
                <a:srgbClr val="587B7C"/>
              </a:buClr>
              <a:buFont typeface="Wingdings" panose="05000000000000000000" pitchFamily="2" charset="2"/>
              <a:buChar char="§"/>
            </a:pPr>
            <a:r>
              <a:rPr lang="es-ES"/>
              <a:t>Tercer nivel</a:t>
            </a:r>
          </a:p>
          <a:p>
            <a:pPr lvl="3">
              <a:buClr>
                <a:srgbClr val="587B7C"/>
              </a:buClr>
              <a:buFont typeface="Wingdings" panose="05000000000000000000" pitchFamily="2" charset="2"/>
              <a:buChar char="§"/>
            </a:pPr>
            <a:r>
              <a:rPr lang="es-ES"/>
              <a:t>Cuarto nivel</a:t>
            </a:r>
          </a:p>
          <a:p>
            <a:pPr lvl="4">
              <a:buClr>
                <a:srgbClr val="587B7C"/>
              </a:buClr>
              <a:buFont typeface="Wingdings" panose="05000000000000000000" pitchFamily="2" charset="2"/>
              <a:buChar char="§"/>
            </a:pPr>
            <a:r>
              <a:rPr lang="es-ES"/>
              <a:t>Quinto nivel</a:t>
            </a:r>
            <a:endParaRPr lang="es-CO" dirty="0"/>
          </a:p>
        </p:txBody>
      </p:sp>
      <p:sp>
        <p:nvSpPr>
          <p:cNvPr id="18" name="Marcador de texto 3"/>
          <p:cNvSpPr>
            <a:spLocks noGrp="1"/>
          </p:cNvSpPr>
          <p:nvPr>
            <p:ph type="body" sz="quarter" idx="44"/>
          </p:nvPr>
        </p:nvSpPr>
        <p:spPr>
          <a:xfrm>
            <a:off x="292100" y="1449374"/>
            <a:ext cx="4230000" cy="2268000"/>
          </a:xfrm>
          <a:prstGeom prst="rect">
            <a:avLst/>
          </a:prstGeom>
          <a:solidFill>
            <a:schemeClr val="bg1">
              <a:lumMod val="95000"/>
            </a:schemeClr>
          </a:solidFill>
        </p:spPr>
        <p:txBody>
          <a:bodyPr/>
          <a:lstStyle>
            <a:lvl1pPr marL="228600" indent="-228600">
              <a:buClr>
                <a:srgbClr val="678084"/>
              </a:buClr>
              <a:buFont typeface="Wingdings" panose="05000000000000000000" pitchFamily="2" charset="2"/>
              <a:buChar char="§"/>
              <a:defRPr lang="es-ES" sz="1200" dirty="0" smtClean="0">
                <a:latin typeface="Arial" panose="020B0604020202020204" pitchFamily="34" charset="0"/>
                <a:cs typeface="Arial" panose="020B0604020202020204" pitchFamily="34" charset="0"/>
              </a:defRPr>
            </a:lvl1pPr>
            <a:lvl2pPr marL="685800" indent="-228600">
              <a:buClr>
                <a:srgbClr val="678084"/>
              </a:buClr>
              <a:buFont typeface="Wingdings" panose="05000000000000000000" pitchFamily="2" charset="2"/>
              <a:buChar char="§"/>
              <a:defRPr lang="es-ES" sz="1100" dirty="0" smtClean="0">
                <a:latin typeface="Arial" panose="020B0604020202020204" pitchFamily="34" charset="0"/>
                <a:cs typeface="Arial" panose="020B0604020202020204" pitchFamily="34" charset="0"/>
              </a:defRPr>
            </a:lvl2pPr>
            <a:lvl3pPr marL="1143000" indent="-228600">
              <a:buClr>
                <a:srgbClr val="678084"/>
              </a:buClr>
              <a:buFont typeface="Wingdings" panose="05000000000000000000" pitchFamily="2" charset="2"/>
              <a:buChar char="§"/>
              <a:defRPr lang="es-ES" sz="1050" dirty="0" smtClean="0">
                <a:latin typeface="Arial" panose="020B0604020202020204" pitchFamily="34" charset="0"/>
                <a:cs typeface="Arial" panose="020B0604020202020204" pitchFamily="34" charset="0"/>
              </a:defRPr>
            </a:lvl3pPr>
            <a:lvl4pPr marL="1600200" indent="-228600">
              <a:buClr>
                <a:srgbClr val="678084"/>
              </a:buClr>
              <a:buFont typeface="Wingdings" panose="05000000000000000000" pitchFamily="2" charset="2"/>
              <a:buChar char="§"/>
              <a:defRPr lang="es-ES" sz="1000" dirty="0" smtClean="0">
                <a:latin typeface="Arial" panose="020B0604020202020204" pitchFamily="34" charset="0"/>
                <a:cs typeface="Arial" panose="020B0604020202020204" pitchFamily="34" charset="0"/>
              </a:defRPr>
            </a:lvl4pPr>
            <a:lvl5pPr marL="2057400" indent="-228600">
              <a:buClr>
                <a:srgbClr val="678084"/>
              </a:buClr>
              <a:buFont typeface="Wingdings" panose="05000000000000000000" pitchFamily="2" charset="2"/>
              <a:buChar char="§"/>
              <a:defRPr lang="es-CO" sz="1000" dirty="0">
                <a:latin typeface="Arial" panose="020B0604020202020204" pitchFamily="34" charset="0"/>
                <a:cs typeface="Arial" panose="020B0604020202020204" pitchFamily="34" charset="0"/>
              </a:defRPr>
            </a:lvl5pPr>
          </a:lstStyle>
          <a:p>
            <a:pPr lvl="0">
              <a:buClr>
                <a:srgbClr val="587B7C"/>
              </a:buClr>
              <a:buFont typeface="Wingdings" panose="05000000000000000000" pitchFamily="2" charset="2"/>
              <a:buChar char="§"/>
            </a:pPr>
            <a:r>
              <a:rPr lang="es-ES"/>
              <a:t>Haga clic para modificar el estilo de texto del patrón</a:t>
            </a:r>
          </a:p>
          <a:p>
            <a:pPr lvl="1">
              <a:buClr>
                <a:srgbClr val="587B7C"/>
              </a:buClr>
              <a:buFont typeface="Wingdings" panose="05000000000000000000" pitchFamily="2" charset="2"/>
              <a:buChar char="§"/>
            </a:pPr>
            <a:r>
              <a:rPr lang="es-ES"/>
              <a:t>Segundo nivel</a:t>
            </a:r>
          </a:p>
          <a:p>
            <a:pPr lvl="2">
              <a:buClr>
                <a:srgbClr val="587B7C"/>
              </a:buClr>
              <a:buFont typeface="Wingdings" panose="05000000000000000000" pitchFamily="2" charset="2"/>
              <a:buChar char="§"/>
            </a:pPr>
            <a:r>
              <a:rPr lang="es-ES"/>
              <a:t>Tercer nivel</a:t>
            </a:r>
          </a:p>
          <a:p>
            <a:pPr lvl="3">
              <a:buClr>
                <a:srgbClr val="587B7C"/>
              </a:buClr>
              <a:buFont typeface="Wingdings" panose="05000000000000000000" pitchFamily="2" charset="2"/>
              <a:buChar char="§"/>
            </a:pPr>
            <a:r>
              <a:rPr lang="es-ES"/>
              <a:t>Cuarto nivel</a:t>
            </a:r>
          </a:p>
          <a:p>
            <a:pPr lvl="4">
              <a:buClr>
                <a:srgbClr val="587B7C"/>
              </a:buClr>
              <a:buFont typeface="Wingdings" panose="05000000000000000000" pitchFamily="2" charset="2"/>
              <a:buChar char="§"/>
            </a:pPr>
            <a:r>
              <a:rPr lang="es-ES"/>
              <a:t>Quinto nivel</a:t>
            </a:r>
            <a:endParaRPr lang="es-CO" dirty="0"/>
          </a:p>
        </p:txBody>
      </p:sp>
      <p:sp>
        <p:nvSpPr>
          <p:cNvPr id="19" name="Marcador de texto 3"/>
          <p:cNvSpPr>
            <a:spLocks noGrp="1"/>
          </p:cNvSpPr>
          <p:nvPr>
            <p:ph type="body" sz="quarter" idx="45"/>
          </p:nvPr>
        </p:nvSpPr>
        <p:spPr>
          <a:xfrm>
            <a:off x="4626770" y="1449374"/>
            <a:ext cx="4230000" cy="2268000"/>
          </a:xfrm>
          <a:prstGeom prst="rect">
            <a:avLst/>
          </a:prstGeom>
          <a:solidFill>
            <a:schemeClr val="bg1">
              <a:lumMod val="95000"/>
            </a:schemeClr>
          </a:solidFill>
        </p:spPr>
        <p:txBody>
          <a:bodyPr/>
          <a:lstStyle>
            <a:lvl1pPr marL="228600" indent="-228600">
              <a:buClr>
                <a:srgbClr val="678084"/>
              </a:buClr>
              <a:buFont typeface="Wingdings" panose="05000000000000000000" pitchFamily="2" charset="2"/>
              <a:buChar char="§"/>
              <a:defRPr lang="es-ES" sz="1200" dirty="0" smtClean="0">
                <a:latin typeface="Arial" panose="020B0604020202020204" pitchFamily="34" charset="0"/>
                <a:cs typeface="Arial" panose="020B0604020202020204" pitchFamily="34" charset="0"/>
              </a:defRPr>
            </a:lvl1pPr>
            <a:lvl2pPr marL="685800" indent="-228600">
              <a:buClr>
                <a:srgbClr val="678084"/>
              </a:buClr>
              <a:buFont typeface="Wingdings" panose="05000000000000000000" pitchFamily="2" charset="2"/>
              <a:buChar char="§"/>
              <a:defRPr lang="es-ES" sz="1100" dirty="0" smtClean="0">
                <a:latin typeface="Arial" panose="020B0604020202020204" pitchFamily="34" charset="0"/>
                <a:cs typeface="Arial" panose="020B0604020202020204" pitchFamily="34" charset="0"/>
              </a:defRPr>
            </a:lvl2pPr>
            <a:lvl3pPr marL="1143000" indent="-228600">
              <a:buClr>
                <a:srgbClr val="678084"/>
              </a:buClr>
              <a:buFont typeface="Wingdings" panose="05000000000000000000" pitchFamily="2" charset="2"/>
              <a:buChar char="§"/>
              <a:defRPr lang="es-ES" sz="1050" dirty="0" smtClean="0">
                <a:latin typeface="Arial" panose="020B0604020202020204" pitchFamily="34" charset="0"/>
                <a:cs typeface="Arial" panose="020B0604020202020204" pitchFamily="34" charset="0"/>
              </a:defRPr>
            </a:lvl3pPr>
            <a:lvl4pPr marL="1600200" indent="-228600">
              <a:buClr>
                <a:srgbClr val="678084"/>
              </a:buClr>
              <a:buFont typeface="Wingdings" panose="05000000000000000000" pitchFamily="2" charset="2"/>
              <a:buChar char="§"/>
              <a:defRPr lang="es-ES" sz="1000" dirty="0" smtClean="0">
                <a:latin typeface="Arial" panose="020B0604020202020204" pitchFamily="34" charset="0"/>
                <a:cs typeface="Arial" panose="020B0604020202020204" pitchFamily="34" charset="0"/>
              </a:defRPr>
            </a:lvl4pPr>
            <a:lvl5pPr marL="2057400" indent="-228600">
              <a:buClr>
                <a:srgbClr val="678084"/>
              </a:buClr>
              <a:buFont typeface="Wingdings" panose="05000000000000000000" pitchFamily="2" charset="2"/>
              <a:buChar char="§"/>
              <a:defRPr lang="es-CO" sz="1000" dirty="0">
                <a:latin typeface="Arial" panose="020B0604020202020204" pitchFamily="34" charset="0"/>
                <a:cs typeface="Arial" panose="020B0604020202020204" pitchFamily="34" charset="0"/>
              </a:defRPr>
            </a:lvl5pPr>
          </a:lstStyle>
          <a:p>
            <a:pPr lvl="0">
              <a:buClr>
                <a:srgbClr val="587B7C"/>
              </a:buClr>
              <a:buFont typeface="Wingdings" panose="05000000000000000000" pitchFamily="2" charset="2"/>
              <a:buChar char="§"/>
            </a:pPr>
            <a:r>
              <a:rPr lang="es-ES"/>
              <a:t>Haga clic para modificar el estilo de texto del patrón</a:t>
            </a:r>
          </a:p>
          <a:p>
            <a:pPr lvl="1">
              <a:buClr>
                <a:srgbClr val="587B7C"/>
              </a:buClr>
              <a:buFont typeface="Wingdings" panose="05000000000000000000" pitchFamily="2" charset="2"/>
              <a:buChar char="§"/>
            </a:pPr>
            <a:r>
              <a:rPr lang="es-ES"/>
              <a:t>Segundo nivel</a:t>
            </a:r>
          </a:p>
          <a:p>
            <a:pPr lvl="2">
              <a:buClr>
                <a:srgbClr val="587B7C"/>
              </a:buClr>
              <a:buFont typeface="Wingdings" panose="05000000000000000000" pitchFamily="2" charset="2"/>
              <a:buChar char="§"/>
            </a:pPr>
            <a:r>
              <a:rPr lang="es-ES"/>
              <a:t>Tercer nivel</a:t>
            </a:r>
          </a:p>
          <a:p>
            <a:pPr lvl="3">
              <a:buClr>
                <a:srgbClr val="587B7C"/>
              </a:buClr>
              <a:buFont typeface="Wingdings" panose="05000000000000000000" pitchFamily="2" charset="2"/>
              <a:buChar char="§"/>
            </a:pPr>
            <a:r>
              <a:rPr lang="es-ES"/>
              <a:t>Cuarto nivel</a:t>
            </a:r>
          </a:p>
          <a:p>
            <a:pPr lvl="4">
              <a:buClr>
                <a:srgbClr val="587B7C"/>
              </a:buClr>
              <a:buFont typeface="Wingdings" panose="05000000000000000000" pitchFamily="2" charset="2"/>
              <a:buChar char="§"/>
            </a:pPr>
            <a:r>
              <a:rPr lang="es-ES"/>
              <a:t>Quinto nivel</a:t>
            </a:r>
            <a:endParaRPr lang="es-CO" dirty="0"/>
          </a:p>
        </p:txBody>
      </p:sp>
      <p:sp>
        <p:nvSpPr>
          <p:cNvPr id="26" name="Marcador de texto 3"/>
          <p:cNvSpPr>
            <a:spLocks noGrp="1"/>
          </p:cNvSpPr>
          <p:nvPr>
            <p:ph type="body" sz="quarter" idx="47"/>
          </p:nvPr>
        </p:nvSpPr>
        <p:spPr>
          <a:xfrm>
            <a:off x="4626770" y="4138618"/>
            <a:ext cx="4230000" cy="2268000"/>
          </a:xfrm>
          <a:prstGeom prst="rect">
            <a:avLst/>
          </a:prstGeom>
          <a:solidFill>
            <a:schemeClr val="bg1">
              <a:lumMod val="95000"/>
            </a:schemeClr>
          </a:solidFill>
        </p:spPr>
        <p:txBody>
          <a:bodyPr/>
          <a:lstStyle>
            <a:lvl1pPr marL="228600" indent="-228600">
              <a:buClr>
                <a:srgbClr val="678084"/>
              </a:buClr>
              <a:buFont typeface="Wingdings" panose="05000000000000000000" pitchFamily="2" charset="2"/>
              <a:buChar char="§"/>
              <a:defRPr lang="es-ES" sz="1200" dirty="0" smtClean="0">
                <a:latin typeface="Arial" panose="020B0604020202020204" pitchFamily="34" charset="0"/>
                <a:cs typeface="Arial" panose="020B0604020202020204" pitchFamily="34" charset="0"/>
              </a:defRPr>
            </a:lvl1pPr>
            <a:lvl2pPr marL="685800" indent="-228600">
              <a:buClr>
                <a:srgbClr val="678084"/>
              </a:buClr>
              <a:buFont typeface="Wingdings" panose="05000000000000000000" pitchFamily="2" charset="2"/>
              <a:buChar char="§"/>
              <a:defRPr lang="es-ES" sz="1100" dirty="0" smtClean="0">
                <a:latin typeface="Arial" panose="020B0604020202020204" pitchFamily="34" charset="0"/>
                <a:cs typeface="Arial" panose="020B0604020202020204" pitchFamily="34" charset="0"/>
              </a:defRPr>
            </a:lvl2pPr>
            <a:lvl3pPr marL="1143000" indent="-228600">
              <a:buClr>
                <a:srgbClr val="678084"/>
              </a:buClr>
              <a:buFont typeface="Wingdings" panose="05000000000000000000" pitchFamily="2" charset="2"/>
              <a:buChar char="§"/>
              <a:defRPr lang="es-ES" sz="1050" dirty="0" smtClean="0">
                <a:latin typeface="Arial" panose="020B0604020202020204" pitchFamily="34" charset="0"/>
                <a:cs typeface="Arial" panose="020B0604020202020204" pitchFamily="34" charset="0"/>
              </a:defRPr>
            </a:lvl3pPr>
            <a:lvl4pPr marL="1600200" indent="-228600">
              <a:buClr>
                <a:srgbClr val="678084"/>
              </a:buClr>
              <a:buFont typeface="Wingdings" panose="05000000000000000000" pitchFamily="2" charset="2"/>
              <a:buChar char="§"/>
              <a:defRPr lang="es-ES" sz="1000" dirty="0" smtClean="0">
                <a:latin typeface="Arial" panose="020B0604020202020204" pitchFamily="34" charset="0"/>
                <a:cs typeface="Arial" panose="020B0604020202020204" pitchFamily="34" charset="0"/>
              </a:defRPr>
            </a:lvl4pPr>
            <a:lvl5pPr marL="2057400" indent="-228600">
              <a:buClr>
                <a:srgbClr val="678084"/>
              </a:buClr>
              <a:buFont typeface="Wingdings" panose="05000000000000000000" pitchFamily="2" charset="2"/>
              <a:buChar char="§"/>
              <a:defRPr lang="es-CO" sz="1000" dirty="0">
                <a:latin typeface="Arial" panose="020B0604020202020204" pitchFamily="34" charset="0"/>
                <a:cs typeface="Arial" panose="020B0604020202020204" pitchFamily="34" charset="0"/>
              </a:defRPr>
            </a:lvl5pPr>
          </a:lstStyle>
          <a:p>
            <a:pPr lvl="0">
              <a:buClr>
                <a:srgbClr val="587B7C"/>
              </a:buClr>
              <a:buFont typeface="Wingdings" panose="05000000000000000000" pitchFamily="2" charset="2"/>
              <a:buChar char="§"/>
            </a:pPr>
            <a:r>
              <a:rPr lang="es-ES"/>
              <a:t>Haga clic para modificar el estilo de texto del patrón</a:t>
            </a:r>
          </a:p>
          <a:p>
            <a:pPr lvl="1">
              <a:buClr>
                <a:srgbClr val="587B7C"/>
              </a:buClr>
              <a:buFont typeface="Wingdings" panose="05000000000000000000" pitchFamily="2" charset="2"/>
              <a:buChar char="§"/>
            </a:pPr>
            <a:r>
              <a:rPr lang="es-ES"/>
              <a:t>Segundo nivel</a:t>
            </a:r>
          </a:p>
          <a:p>
            <a:pPr lvl="2">
              <a:buClr>
                <a:srgbClr val="587B7C"/>
              </a:buClr>
              <a:buFont typeface="Wingdings" panose="05000000000000000000" pitchFamily="2" charset="2"/>
              <a:buChar char="§"/>
            </a:pPr>
            <a:r>
              <a:rPr lang="es-ES"/>
              <a:t>Tercer nivel</a:t>
            </a:r>
          </a:p>
          <a:p>
            <a:pPr lvl="3">
              <a:buClr>
                <a:srgbClr val="587B7C"/>
              </a:buClr>
              <a:buFont typeface="Wingdings" panose="05000000000000000000" pitchFamily="2" charset="2"/>
              <a:buChar char="§"/>
            </a:pPr>
            <a:r>
              <a:rPr lang="es-ES"/>
              <a:t>Cuarto nivel</a:t>
            </a:r>
          </a:p>
          <a:p>
            <a:pPr lvl="4">
              <a:buClr>
                <a:srgbClr val="587B7C"/>
              </a:buClr>
              <a:buFont typeface="Wingdings" panose="05000000000000000000" pitchFamily="2" charset="2"/>
              <a:buChar char="§"/>
            </a:pPr>
            <a:r>
              <a:rPr lang="es-ES"/>
              <a:t>Quinto nivel</a:t>
            </a:r>
            <a:endParaRPr lang="es-CO" dirty="0"/>
          </a:p>
        </p:txBody>
      </p:sp>
      <p:sp>
        <p:nvSpPr>
          <p:cNvPr id="33" name="Marcador de número de diapositiva 6"/>
          <p:cNvSpPr>
            <a:spLocks noGrp="1"/>
          </p:cNvSpPr>
          <p:nvPr>
            <p:ph type="sldNum" sz="quarter" idx="12"/>
          </p:nvPr>
        </p:nvSpPr>
        <p:spPr>
          <a:xfrm>
            <a:off x="8396836" y="6464815"/>
            <a:ext cx="715916" cy="365125"/>
          </a:xfrm>
          <a:prstGeom prst="rect">
            <a:avLst/>
          </a:prstGeom>
        </p:spPr>
        <p:txBody>
          <a:bodyPr/>
          <a:lstStyle>
            <a:lvl1pPr algn="ctr">
              <a:defRPr sz="1400" b="1">
                <a:solidFill>
                  <a:srgbClr val="E78400"/>
                </a:solidFill>
                <a:latin typeface="Arial" panose="020B0604020202020204" pitchFamily="34" charset="0"/>
                <a:cs typeface="Arial" panose="020B0604020202020204" pitchFamily="34" charset="0"/>
              </a:defRPr>
            </a:lvl1pPr>
          </a:lstStyle>
          <a:p>
            <a:fld id="{9625503C-F42B-4272-B9F4-A8E2EF4F5795}" type="slidenum">
              <a:rPr lang="es-CO" smtClean="0"/>
              <a:t>‹Nº›</a:t>
            </a:fld>
            <a:endParaRPr lang="es-CO" dirty="0"/>
          </a:p>
        </p:txBody>
      </p:sp>
      <p:pic>
        <p:nvPicPr>
          <p:cNvPr id="16" name="Picture 2" descr="C:\Users\jasantamaria\AppData\Local\Microsoft\Windows\Temporary Internet Files\Content.Outlook\JJSFE2H1\Logo Credicorp Capital Horizontal Color (3).jpg"/>
          <p:cNvPicPr>
            <a:picLocks noChangeAspect="1" noChangeArrowheads="1"/>
          </p:cNvPicPr>
          <p:nvPr userDrawn="1"/>
        </p:nvPicPr>
        <p:blipFill rotWithShape="1">
          <a:blip r:embed="rId7" cstate="print">
            <a:extLst>
              <a:ext uri="{28A0092B-C50C-407E-A947-70E740481C1C}">
                <a14:useLocalDpi xmlns:a14="http://schemas.microsoft.com/office/drawing/2010/main" val="0"/>
              </a:ext>
            </a:extLst>
          </a:blip>
          <a:srcRect b="25963"/>
          <a:stretch/>
        </p:blipFill>
        <p:spPr bwMode="auto">
          <a:xfrm>
            <a:off x="6621558" y="6485038"/>
            <a:ext cx="1923269" cy="25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0181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9498589"/>
      </p:ext>
    </p:extLst>
  </p:cSld>
  <p:clrMap bg1="lt1" tx1="dk1" bg2="lt2" tx2="dk2" accent1="accent1" accent2="accent2" accent3="accent3" accent4="accent4" accent5="accent5" accent6="accent6" hlink="hlink" folHlink="folHlink"/>
  <p:sldLayoutIdLst>
    <p:sldLayoutId id="2147483718" r:id="rId1"/>
    <p:sldLayoutId id="2147483662" r:id="rId2"/>
    <p:sldLayoutId id="2147483665" r:id="rId3"/>
    <p:sldLayoutId id="2147483666" r:id="rId4"/>
    <p:sldLayoutId id="2147483667" r:id="rId5"/>
    <p:sldLayoutId id="2147483668" r:id="rId6"/>
    <p:sldLayoutId id="2147483669" r:id="rId7"/>
    <p:sldLayoutId id="2147483670" r:id="rId8"/>
    <p:sldLayoutId id="2147483677" r:id="rId9"/>
    <p:sldLayoutId id="2147483678" r:id="rId10"/>
    <p:sldLayoutId id="2147483685" r:id="rId11"/>
    <p:sldLayoutId id="2147483686" r:id="rId12"/>
    <p:sldLayoutId id="2147483687" r:id="rId13"/>
    <p:sldLayoutId id="2147483688" r:id="rId14"/>
    <p:sldLayoutId id="2147483707" r:id="rId15"/>
    <p:sldLayoutId id="2147483708" r:id="rId16"/>
    <p:sldLayoutId id="2147483711" r:id="rId17"/>
    <p:sldLayoutId id="2147483717" r:id="rId1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sz="half" idx="17"/>
          </p:nvPr>
        </p:nvSpPr>
        <p:spPr>
          <a:xfrm>
            <a:off x="583262" y="3063655"/>
            <a:ext cx="5788938" cy="449230"/>
          </a:xfrm>
        </p:spPr>
        <p:txBody>
          <a:bodyPr/>
          <a:lstStyle/>
          <a:p>
            <a:r>
              <a:rPr lang="es-ES" dirty="0"/>
              <a:t>INVERSIONES ALTERNATIVAS</a:t>
            </a:r>
            <a:endParaRPr lang="es-CO" dirty="0"/>
          </a:p>
        </p:txBody>
      </p:sp>
      <p:sp>
        <p:nvSpPr>
          <p:cNvPr id="3" name="2 Marcador de contenido"/>
          <p:cNvSpPr>
            <a:spLocks noGrp="1"/>
          </p:cNvSpPr>
          <p:nvPr>
            <p:ph sz="half" idx="14"/>
          </p:nvPr>
        </p:nvSpPr>
        <p:spPr/>
        <p:txBody>
          <a:bodyPr/>
          <a:lstStyle/>
          <a:p>
            <a:r>
              <a:rPr lang="es-ES" sz="1800" dirty="0"/>
              <a:t>German R. Verdugo R.</a:t>
            </a:r>
          </a:p>
          <a:p>
            <a:r>
              <a:rPr lang="es-ES" dirty="0">
                <a:solidFill>
                  <a:schemeClr val="accent1"/>
                </a:solidFill>
              </a:rPr>
              <a:t>Octubre de 2016</a:t>
            </a:r>
            <a:endParaRPr lang="es-CO" dirty="0">
              <a:solidFill>
                <a:schemeClr val="accent1"/>
              </a:solidFill>
            </a:endParaRPr>
          </a:p>
        </p:txBody>
      </p:sp>
    </p:spTree>
    <p:extLst>
      <p:ext uri="{BB962C8B-B14F-4D97-AF65-F5344CB8AC3E}">
        <p14:creationId xmlns:p14="http://schemas.microsoft.com/office/powerpoint/2010/main" val="3112616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9625503C-F42B-4272-B9F4-A8E2EF4F5795}" type="slidenum">
              <a:rPr lang="es-CO" smtClean="0"/>
              <a:t>10</a:t>
            </a:fld>
            <a:endParaRPr lang="es-CO" dirty="0"/>
          </a:p>
        </p:txBody>
      </p:sp>
      <p:sp>
        <p:nvSpPr>
          <p:cNvPr id="5" name="4 Título"/>
          <p:cNvSpPr>
            <a:spLocks noGrp="1"/>
          </p:cNvSpPr>
          <p:nvPr>
            <p:ph type="title"/>
          </p:nvPr>
        </p:nvSpPr>
        <p:spPr/>
        <p:txBody>
          <a:bodyPr/>
          <a:lstStyle/>
          <a:p>
            <a:r>
              <a:rPr lang="es-CO" dirty="0"/>
              <a:t>Fondos de Capital Privado en Colombia</a:t>
            </a:r>
          </a:p>
        </p:txBody>
      </p:sp>
      <p:sp>
        <p:nvSpPr>
          <p:cNvPr id="3" name="CuadroTexto 2"/>
          <p:cNvSpPr txBox="1"/>
          <p:nvPr/>
        </p:nvSpPr>
        <p:spPr>
          <a:xfrm>
            <a:off x="899592" y="5372672"/>
            <a:ext cx="3312368" cy="288032"/>
          </a:xfrm>
          <a:prstGeom prst="rect">
            <a:avLst/>
          </a:prstGeom>
          <a:noFill/>
        </p:spPr>
        <p:txBody>
          <a:bodyPr wrap="square" rtlCol="0">
            <a:noAutofit/>
          </a:bodyPr>
          <a:lstStyle/>
          <a:p>
            <a:pPr>
              <a:buClr>
                <a:schemeClr val="accent1"/>
              </a:buClr>
            </a:pPr>
            <a:r>
              <a:rPr lang="es-ES" sz="1000" dirty="0"/>
              <a:t>Fuente: </a:t>
            </a:r>
            <a:r>
              <a:rPr lang="es-ES" sz="1000" dirty="0" err="1"/>
              <a:t>Colcapital</a:t>
            </a:r>
            <a:endParaRPr lang="es-ES" sz="1000" dirty="0"/>
          </a:p>
        </p:txBody>
      </p:sp>
      <p:pic>
        <p:nvPicPr>
          <p:cNvPr id="2" name="Imagen 1"/>
          <p:cNvPicPr>
            <a:picLocks noChangeAspect="1"/>
          </p:cNvPicPr>
          <p:nvPr/>
        </p:nvPicPr>
        <p:blipFill>
          <a:blip r:embed="rId2"/>
          <a:stretch>
            <a:fillRect/>
          </a:stretch>
        </p:blipFill>
        <p:spPr>
          <a:xfrm>
            <a:off x="632767" y="1713375"/>
            <a:ext cx="7878466" cy="3431250"/>
          </a:xfrm>
          <a:prstGeom prst="rect">
            <a:avLst/>
          </a:prstGeom>
        </p:spPr>
      </p:pic>
    </p:spTree>
    <p:extLst>
      <p:ext uri="{BB962C8B-B14F-4D97-AF65-F5344CB8AC3E}">
        <p14:creationId xmlns:p14="http://schemas.microsoft.com/office/powerpoint/2010/main" val="24370051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9625503C-F42B-4272-B9F4-A8E2EF4F5795}" type="slidenum">
              <a:rPr lang="es-CO" smtClean="0"/>
              <a:t>11</a:t>
            </a:fld>
            <a:endParaRPr lang="es-CO" dirty="0"/>
          </a:p>
        </p:txBody>
      </p:sp>
      <p:sp>
        <p:nvSpPr>
          <p:cNvPr id="5" name="4 Título"/>
          <p:cNvSpPr>
            <a:spLocks noGrp="1"/>
          </p:cNvSpPr>
          <p:nvPr>
            <p:ph type="title"/>
          </p:nvPr>
        </p:nvSpPr>
        <p:spPr/>
        <p:txBody>
          <a:bodyPr/>
          <a:lstStyle/>
          <a:p>
            <a:r>
              <a:rPr lang="es-CO" dirty="0"/>
              <a:t>Fondos de Capital Privado en Colombia</a:t>
            </a:r>
          </a:p>
        </p:txBody>
      </p:sp>
      <p:sp>
        <p:nvSpPr>
          <p:cNvPr id="3" name="CuadroTexto 2"/>
          <p:cNvSpPr txBox="1"/>
          <p:nvPr/>
        </p:nvSpPr>
        <p:spPr>
          <a:xfrm>
            <a:off x="827584" y="5661248"/>
            <a:ext cx="3312368" cy="288032"/>
          </a:xfrm>
          <a:prstGeom prst="rect">
            <a:avLst/>
          </a:prstGeom>
          <a:noFill/>
        </p:spPr>
        <p:txBody>
          <a:bodyPr wrap="square" rtlCol="0">
            <a:noAutofit/>
          </a:bodyPr>
          <a:lstStyle/>
          <a:p>
            <a:pPr>
              <a:buClr>
                <a:schemeClr val="accent1"/>
              </a:buClr>
            </a:pPr>
            <a:r>
              <a:rPr lang="es-ES" sz="1000" dirty="0"/>
              <a:t>Fuente: </a:t>
            </a:r>
            <a:r>
              <a:rPr lang="es-ES" sz="1000" dirty="0" smtClean="0"/>
              <a:t>Encuesta Gestores </a:t>
            </a:r>
            <a:r>
              <a:rPr lang="es-ES" sz="1000" dirty="0" err="1" smtClean="0"/>
              <a:t>Colcapital</a:t>
            </a:r>
            <a:r>
              <a:rPr lang="es-ES" sz="1000" dirty="0" smtClean="0"/>
              <a:t> 2016</a:t>
            </a:r>
            <a:endParaRPr lang="es-ES" sz="1000" dirty="0"/>
          </a:p>
        </p:txBody>
      </p:sp>
      <p:pic>
        <p:nvPicPr>
          <p:cNvPr id="2" name="Imagen 1"/>
          <p:cNvPicPr>
            <a:picLocks noChangeAspect="1"/>
          </p:cNvPicPr>
          <p:nvPr/>
        </p:nvPicPr>
        <p:blipFill>
          <a:blip r:embed="rId2"/>
          <a:stretch>
            <a:fillRect/>
          </a:stretch>
        </p:blipFill>
        <p:spPr>
          <a:xfrm>
            <a:off x="769387" y="1899000"/>
            <a:ext cx="7605225" cy="3060000"/>
          </a:xfrm>
          <a:prstGeom prst="rect">
            <a:avLst/>
          </a:prstGeom>
        </p:spPr>
      </p:pic>
    </p:spTree>
    <p:extLst>
      <p:ext uri="{BB962C8B-B14F-4D97-AF65-F5344CB8AC3E}">
        <p14:creationId xmlns:p14="http://schemas.microsoft.com/office/powerpoint/2010/main" val="13891037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9625503C-F42B-4272-B9F4-A8E2EF4F5795}" type="slidenum">
              <a:rPr lang="es-CO" smtClean="0"/>
              <a:t>12</a:t>
            </a:fld>
            <a:endParaRPr lang="es-CO" dirty="0"/>
          </a:p>
        </p:txBody>
      </p:sp>
      <p:sp>
        <p:nvSpPr>
          <p:cNvPr id="5" name="4 Título"/>
          <p:cNvSpPr>
            <a:spLocks noGrp="1"/>
          </p:cNvSpPr>
          <p:nvPr>
            <p:ph type="title"/>
          </p:nvPr>
        </p:nvSpPr>
        <p:spPr/>
        <p:txBody>
          <a:bodyPr/>
          <a:lstStyle/>
          <a:p>
            <a:r>
              <a:rPr lang="es-CO" dirty="0" smtClean="0"/>
              <a:t>Inversiones Alternativas Vs. Tradicionales</a:t>
            </a:r>
            <a:endParaRPr lang="es-CO" dirty="0"/>
          </a:p>
        </p:txBody>
      </p:sp>
      <p:pic>
        <p:nvPicPr>
          <p:cNvPr id="3" name="Imagen 2"/>
          <p:cNvPicPr>
            <a:picLocks noChangeAspect="1"/>
          </p:cNvPicPr>
          <p:nvPr/>
        </p:nvPicPr>
        <p:blipFill>
          <a:blip r:embed="rId2"/>
          <a:stretch>
            <a:fillRect/>
          </a:stretch>
        </p:blipFill>
        <p:spPr>
          <a:xfrm>
            <a:off x="251520" y="1107700"/>
            <a:ext cx="8684226" cy="5201620"/>
          </a:xfrm>
          <a:prstGeom prst="rect">
            <a:avLst/>
          </a:prstGeom>
        </p:spPr>
      </p:pic>
      <p:sp>
        <p:nvSpPr>
          <p:cNvPr id="8" name="CuadroTexto 7"/>
          <p:cNvSpPr txBox="1"/>
          <p:nvPr/>
        </p:nvSpPr>
        <p:spPr>
          <a:xfrm>
            <a:off x="251520" y="6309320"/>
            <a:ext cx="3240360" cy="216024"/>
          </a:xfrm>
          <a:prstGeom prst="rect">
            <a:avLst/>
          </a:prstGeom>
          <a:noFill/>
        </p:spPr>
        <p:txBody>
          <a:bodyPr wrap="square" rtlCol="0">
            <a:noAutofit/>
          </a:bodyPr>
          <a:lstStyle/>
          <a:p>
            <a:pPr>
              <a:buClr>
                <a:schemeClr val="accent1"/>
              </a:buClr>
            </a:pPr>
            <a:r>
              <a:rPr lang="es-CO" sz="1000" dirty="0" smtClean="0"/>
              <a:t>Fuente: WEF. </a:t>
            </a:r>
            <a:r>
              <a:rPr lang="es-CO" sz="1000" dirty="0" err="1" smtClean="0"/>
              <a:t>Alternative</a:t>
            </a:r>
            <a:r>
              <a:rPr lang="es-CO" sz="1000" dirty="0" smtClean="0"/>
              <a:t> </a:t>
            </a:r>
            <a:r>
              <a:rPr lang="es-CO" sz="1000" dirty="0" err="1" smtClean="0"/>
              <a:t>Investments</a:t>
            </a:r>
            <a:r>
              <a:rPr lang="es-CO" sz="1000" dirty="0" smtClean="0"/>
              <a:t> 2020</a:t>
            </a:r>
          </a:p>
        </p:txBody>
      </p:sp>
    </p:spTree>
    <p:extLst>
      <p:ext uri="{BB962C8B-B14F-4D97-AF65-F5344CB8AC3E}">
        <p14:creationId xmlns:p14="http://schemas.microsoft.com/office/powerpoint/2010/main" val="14094378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9625503C-F42B-4272-B9F4-A8E2EF4F5795}" type="slidenum">
              <a:rPr lang="es-CO" smtClean="0"/>
              <a:t>13</a:t>
            </a:fld>
            <a:endParaRPr lang="es-CO" dirty="0"/>
          </a:p>
        </p:txBody>
      </p:sp>
      <p:sp>
        <p:nvSpPr>
          <p:cNvPr id="5" name="4 Título"/>
          <p:cNvSpPr>
            <a:spLocks noGrp="1"/>
          </p:cNvSpPr>
          <p:nvPr>
            <p:ph type="title"/>
          </p:nvPr>
        </p:nvSpPr>
        <p:spPr/>
        <p:txBody>
          <a:bodyPr/>
          <a:lstStyle/>
          <a:p>
            <a:r>
              <a:rPr lang="es-CO" dirty="0" smtClean="0"/>
              <a:t>Algunas conclusiones</a:t>
            </a:r>
            <a:endParaRPr lang="es-CO" dirty="0"/>
          </a:p>
        </p:txBody>
      </p:sp>
      <p:sp>
        <p:nvSpPr>
          <p:cNvPr id="3" name="CuadroTexto 2"/>
          <p:cNvSpPr txBox="1"/>
          <p:nvPr/>
        </p:nvSpPr>
        <p:spPr>
          <a:xfrm>
            <a:off x="899592" y="1556792"/>
            <a:ext cx="7497244" cy="4248472"/>
          </a:xfrm>
          <a:prstGeom prst="rect">
            <a:avLst/>
          </a:prstGeom>
          <a:noFill/>
        </p:spPr>
        <p:txBody>
          <a:bodyPr wrap="square" rtlCol="0">
            <a:noAutofit/>
          </a:bodyPr>
          <a:lstStyle/>
          <a:p>
            <a:pPr marL="171450" indent="-171450" algn="just">
              <a:buClr>
                <a:schemeClr val="accent1"/>
              </a:buClr>
              <a:buFont typeface="Wingdings" panose="05000000000000000000" pitchFamily="2" charset="2"/>
              <a:buChar char="§"/>
            </a:pPr>
            <a:r>
              <a:rPr lang="es-CO" sz="1400" dirty="0" smtClean="0"/>
              <a:t>Los riesgos de invertir van mucho más allá del riesgo de mercado (volatilidad en el precio de los activos)</a:t>
            </a:r>
          </a:p>
          <a:p>
            <a:pPr marL="171450" indent="-171450" algn="just">
              <a:buClr>
                <a:schemeClr val="accent1"/>
              </a:buClr>
              <a:buFont typeface="Wingdings" panose="05000000000000000000" pitchFamily="2" charset="2"/>
              <a:buChar char="§"/>
            </a:pPr>
            <a:endParaRPr lang="es-CO" sz="1400" dirty="0" smtClean="0"/>
          </a:p>
          <a:p>
            <a:pPr marL="171450" indent="-171450" algn="just">
              <a:buClr>
                <a:schemeClr val="accent1"/>
              </a:buClr>
              <a:buFont typeface="Wingdings" panose="05000000000000000000" pitchFamily="2" charset="2"/>
              <a:buChar char="§"/>
            </a:pPr>
            <a:r>
              <a:rPr lang="es-CO" sz="1400" dirty="0" smtClean="0"/>
              <a:t>Las inversiones alternativas deben considerarse como un elemento de diversificación en un portafolio, más no como el núcleo de un  portafolio</a:t>
            </a:r>
          </a:p>
          <a:p>
            <a:pPr marL="171450" indent="-171450" algn="just">
              <a:buClr>
                <a:schemeClr val="accent1"/>
              </a:buClr>
              <a:buFont typeface="Wingdings" panose="05000000000000000000" pitchFamily="2" charset="2"/>
              <a:buChar char="§"/>
            </a:pPr>
            <a:endParaRPr lang="es-CO" sz="1400" dirty="0" smtClean="0"/>
          </a:p>
          <a:p>
            <a:pPr marL="171450" indent="-171450" algn="just">
              <a:buClr>
                <a:schemeClr val="accent1"/>
              </a:buClr>
              <a:buFont typeface="Wingdings" panose="05000000000000000000" pitchFamily="2" charset="2"/>
              <a:buChar char="§"/>
            </a:pPr>
            <a:r>
              <a:rPr lang="es-CO" sz="1400" dirty="0" smtClean="0"/>
              <a:t>La confianza en las inversiones alternativas proviene de un marco regulatorio capaz de mejorar los mecanismos de informaci</a:t>
            </a:r>
            <a:r>
              <a:rPr lang="es-CO" sz="1400" dirty="0"/>
              <a:t>ó</a:t>
            </a:r>
            <a:r>
              <a:rPr lang="es-CO" sz="1400" dirty="0" smtClean="0"/>
              <a:t>n y asesoría profesional sobre este tipo de inversiones</a:t>
            </a:r>
          </a:p>
          <a:p>
            <a:pPr marL="171450" indent="-171450" algn="just">
              <a:buClr>
                <a:schemeClr val="accent1"/>
              </a:buClr>
              <a:buFont typeface="Wingdings" panose="05000000000000000000" pitchFamily="2" charset="2"/>
              <a:buChar char="§"/>
            </a:pPr>
            <a:endParaRPr lang="es-CO" sz="1400" dirty="0" smtClean="0"/>
          </a:p>
          <a:p>
            <a:pPr marL="171450" indent="-171450" algn="just">
              <a:buClr>
                <a:schemeClr val="accent1"/>
              </a:buClr>
              <a:buFont typeface="Wingdings" panose="05000000000000000000" pitchFamily="2" charset="2"/>
              <a:buChar char="§"/>
            </a:pPr>
            <a:r>
              <a:rPr lang="es-CO" sz="1400" dirty="0" smtClean="0"/>
              <a:t>Las inversiones alternativas como cualquier otro activo, también pueden generar pérdidas, a pesar de la baja correlación que pueda tener con otros activos</a:t>
            </a:r>
          </a:p>
          <a:p>
            <a:pPr marL="171450" indent="-171450" algn="just">
              <a:buClr>
                <a:schemeClr val="accent1"/>
              </a:buClr>
              <a:buFont typeface="Wingdings" panose="05000000000000000000" pitchFamily="2" charset="2"/>
              <a:buChar char="§"/>
            </a:pPr>
            <a:endParaRPr lang="es-CO" sz="1400" dirty="0"/>
          </a:p>
          <a:p>
            <a:pPr marL="171450" indent="-171450" algn="just">
              <a:buClr>
                <a:schemeClr val="accent1"/>
              </a:buClr>
              <a:buFont typeface="Wingdings" panose="05000000000000000000" pitchFamily="2" charset="2"/>
              <a:buChar char="§"/>
            </a:pPr>
            <a:r>
              <a:rPr lang="es-CO" sz="1400" dirty="0" smtClean="0"/>
              <a:t>Las inversiones alternativas juegan un papel fundamental en la financiaci</a:t>
            </a:r>
            <a:r>
              <a:rPr lang="es-CO" sz="1400" dirty="0" smtClean="0"/>
              <a:t>ón de proyectos que complementan al sector bancario tradicional al permitir esquemas flexibles de toma de riesgos</a:t>
            </a:r>
            <a:endParaRPr lang="es-CO" sz="1400" dirty="0" smtClean="0"/>
          </a:p>
          <a:p>
            <a:pPr marL="171450" indent="-171450" algn="just">
              <a:buClr>
                <a:schemeClr val="accent1"/>
              </a:buClr>
              <a:buFont typeface="Wingdings" panose="05000000000000000000" pitchFamily="2" charset="2"/>
              <a:buChar char="§"/>
            </a:pPr>
            <a:endParaRPr lang="es-CO" sz="1400" dirty="0" smtClean="0"/>
          </a:p>
          <a:p>
            <a:pPr marL="171450" indent="-171450" algn="just">
              <a:buClr>
                <a:schemeClr val="accent1"/>
              </a:buClr>
              <a:buFont typeface="Wingdings" panose="05000000000000000000" pitchFamily="2" charset="2"/>
              <a:buChar char="§"/>
            </a:pPr>
            <a:r>
              <a:rPr lang="es-CO" sz="1400" dirty="0" smtClean="0"/>
              <a:t>En Colombia la inversión en activos alternativos sigue siendo una industria en estado embrionario, si la regulación no avanza se seguirán abriendo espacios para el manejo irresponsable de este tipo de inversiones en el país</a:t>
            </a:r>
            <a:endParaRPr lang="es-CO" sz="1400" dirty="0" smtClean="0"/>
          </a:p>
          <a:p>
            <a:pPr marL="171450" indent="-171450" algn="just">
              <a:buClr>
                <a:schemeClr val="accent1"/>
              </a:buClr>
              <a:buFont typeface="Wingdings" panose="05000000000000000000" pitchFamily="2" charset="2"/>
              <a:buChar char="§"/>
            </a:pPr>
            <a:endParaRPr lang="es-CO" sz="1400" dirty="0" smtClean="0"/>
          </a:p>
          <a:p>
            <a:pPr marL="171450" indent="-171450" algn="just">
              <a:buClr>
                <a:schemeClr val="accent1"/>
              </a:buClr>
              <a:buFont typeface="Wingdings" panose="05000000000000000000" pitchFamily="2" charset="2"/>
              <a:buChar char="§"/>
            </a:pPr>
            <a:endParaRPr lang="es-CO" sz="1400" dirty="0" smtClean="0"/>
          </a:p>
          <a:p>
            <a:pPr marL="171450" indent="-171450" algn="just">
              <a:buClr>
                <a:schemeClr val="accent1"/>
              </a:buClr>
              <a:buFont typeface="Wingdings" panose="05000000000000000000" pitchFamily="2" charset="2"/>
              <a:buChar char="§"/>
            </a:pPr>
            <a:endParaRPr lang="es-CO" sz="1400" dirty="0" smtClean="0"/>
          </a:p>
        </p:txBody>
      </p:sp>
    </p:spTree>
    <p:extLst>
      <p:ext uri="{BB962C8B-B14F-4D97-AF65-F5344CB8AC3E}">
        <p14:creationId xmlns:p14="http://schemas.microsoft.com/office/powerpoint/2010/main" val="2462820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9625503C-F42B-4272-B9F4-A8E2EF4F5795}" type="slidenum">
              <a:rPr lang="es-CO" smtClean="0"/>
              <a:t>2</a:t>
            </a:fld>
            <a:endParaRPr lang="es-CO" dirty="0"/>
          </a:p>
        </p:txBody>
      </p:sp>
      <p:sp>
        <p:nvSpPr>
          <p:cNvPr id="5" name="4 Título"/>
          <p:cNvSpPr>
            <a:spLocks noGrp="1"/>
          </p:cNvSpPr>
          <p:nvPr>
            <p:ph type="title"/>
          </p:nvPr>
        </p:nvSpPr>
        <p:spPr/>
        <p:txBody>
          <a:bodyPr/>
          <a:lstStyle/>
          <a:p>
            <a:r>
              <a:rPr lang="es-CO" dirty="0" smtClean="0"/>
              <a:t>Agenda</a:t>
            </a:r>
            <a:endParaRPr lang="es-CO" dirty="0"/>
          </a:p>
        </p:txBody>
      </p:sp>
      <p:sp>
        <p:nvSpPr>
          <p:cNvPr id="9" name="8 CuadroTexto"/>
          <p:cNvSpPr txBox="1"/>
          <p:nvPr/>
        </p:nvSpPr>
        <p:spPr>
          <a:xfrm>
            <a:off x="1429350" y="1484784"/>
            <a:ext cx="6671042" cy="3168352"/>
          </a:xfrm>
          <a:prstGeom prst="rect">
            <a:avLst/>
          </a:prstGeom>
          <a:noFill/>
        </p:spPr>
        <p:txBody>
          <a:bodyPr wrap="square" rtlCol="0">
            <a:noAutofit/>
          </a:bodyPr>
          <a:lstStyle/>
          <a:p>
            <a:pPr marL="342900" indent="-342900">
              <a:buClr>
                <a:schemeClr val="accent1"/>
              </a:buClr>
              <a:buFont typeface="+mj-lt"/>
              <a:buAutoNum type="arabicPeriod"/>
            </a:pPr>
            <a:r>
              <a:rPr lang="es-ES" b="1" dirty="0" smtClean="0"/>
              <a:t>¿Qué </a:t>
            </a:r>
            <a:r>
              <a:rPr lang="es-ES" b="1" dirty="0"/>
              <a:t>son las inversiones alternativas</a:t>
            </a:r>
            <a:r>
              <a:rPr lang="es-ES" b="1" dirty="0" smtClean="0"/>
              <a:t>?</a:t>
            </a:r>
          </a:p>
          <a:p>
            <a:pPr marL="342900" indent="-342900">
              <a:buClr>
                <a:schemeClr val="accent1"/>
              </a:buClr>
              <a:buFont typeface="+mj-lt"/>
              <a:buAutoNum type="arabicPeriod"/>
            </a:pPr>
            <a:endParaRPr lang="es-ES" b="1" dirty="0"/>
          </a:p>
          <a:p>
            <a:pPr marL="342900" indent="-342900">
              <a:buClr>
                <a:schemeClr val="accent1"/>
              </a:buClr>
              <a:buFont typeface="+mj-lt"/>
              <a:buAutoNum type="arabicPeriod"/>
            </a:pPr>
            <a:r>
              <a:rPr lang="es-ES" b="1" dirty="0" smtClean="0"/>
              <a:t>¿</a:t>
            </a:r>
            <a:r>
              <a:rPr lang="es-ES" b="1" dirty="0"/>
              <a:t>Por qué invertir en inversiones alternativas?</a:t>
            </a:r>
            <a:endParaRPr lang="es-ES" dirty="0"/>
          </a:p>
          <a:p>
            <a:pPr marL="342900" indent="-342900">
              <a:buClr>
                <a:schemeClr val="accent1"/>
              </a:buClr>
              <a:buFont typeface="+mj-lt"/>
              <a:buAutoNum type="arabicPeriod"/>
            </a:pPr>
            <a:endParaRPr lang="es-ES" b="1" dirty="0" smtClean="0"/>
          </a:p>
          <a:p>
            <a:pPr marL="342900" indent="-342900">
              <a:buClr>
                <a:schemeClr val="accent1"/>
              </a:buClr>
              <a:buFont typeface="+mj-lt"/>
              <a:buAutoNum type="arabicPeriod"/>
            </a:pPr>
            <a:r>
              <a:rPr lang="es-ES" b="1" dirty="0" smtClean="0"/>
              <a:t>Principales tipos de inversi</a:t>
            </a:r>
            <a:r>
              <a:rPr lang="es-ES" b="1" dirty="0" smtClean="0"/>
              <a:t>ones alternativas</a:t>
            </a:r>
          </a:p>
          <a:p>
            <a:pPr marL="342900" indent="-342900">
              <a:buClr>
                <a:schemeClr val="accent1"/>
              </a:buClr>
              <a:buFont typeface="+mj-lt"/>
              <a:buAutoNum type="arabicPeriod"/>
            </a:pPr>
            <a:endParaRPr lang="es-ES" b="1" dirty="0"/>
          </a:p>
          <a:p>
            <a:pPr marL="342900" indent="-342900">
              <a:buClr>
                <a:schemeClr val="accent1"/>
              </a:buClr>
              <a:buFont typeface="+mj-lt"/>
              <a:buAutoNum type="arabicPeriod"/>
            </a:pPr>
            <a:r>
              <a:rPr lang="es-ES" b="1" dirty="0" smtClean="0"/>
              <a:t>Características comunes de las inversiones alternativas </a:t>
            </a:r>
          </a:p>
          <a:p>
            <a:pPr marL="342900" indent="-342900">
              <a:buClr>
                <a:schemeClr val="accent1"/>
              </a:buClr>
              <a:buFont typeface="+mj-lt"/>
              <a:buAutoNum type="arabicPeriod"/>
            </a:pPr>
            <a:endParaRPr lang="es-ES" b="1" dirty="0" smtClean="0"/>
          </a:p>
          <a:p>
            <a:pPr marL="342900" indent="-342900">
              <a:buClr>
                <a:schemeClr val="accent1"/>
              </a:buClr>
              <a:buFont typeface="+mj-lt"/>
              <a:buAutoNum type="arabicPeriod"/>
            </a:pPr>
            <a:r>
              <a:rPr lang="es-ES" b="1" dirty="0" smtClean="0"/>
              <a:t>Inversiones alternativas en Colombia</a:t>
            </a:r>
          </a:p>
          <a:p>
            <a:pPr marL="342900" indent="-342900">
              <a:buClr>
                <a:schemeClr val="accent1"/>
              </a:buClr>
              <a:buFont typeface="+mj-lt"/>
              <a:buAutoNum type="arabicPeriod"/>
            </a:pPr>
            <a:endParaRPr lang="es-ES" b="1" dirty="0" smtClean="0"/>
          </a:p>
          <a:p>
            <a:pPr marL="342900" indent="-342900">
              <a:buClr>
                <a:schemeClr val="accent1"/>
              </a:buClr>
              <a:buFont typeface="+mj-lt"/>
              <a:buAutoNum type="arabicPeriod"/>
            </a:pPr>
            <a:r>
              <a:rPr lang="es-ES" b="1" dirty="0" smtClean="0"/>
              <a:t>Inversiones tradicionales Vs. Alternativas</a:t>
            </a:r>
          </a:p>
          <a:p>
            <a:pPr marL="342900" indent="-342900">
              <a:buClr>
                <a:schemeClr val="accent1"/>
              </a:buClr>
              <a:buFont typeface="+mj-lt"/>
              <a:buAutoNum type="arabicPeriod"/>
            </a:pPr>
            <a:endParaRPr lang="es-ES" b="1" dirty="0"/>
          </a:p>
          <a:p>
            <a:pPr marL="342900" indent="-342900">
              <a:buClr>
                <a:schemeClr val="accent1"/>
              </a:buClr>
              <a:buFont typeface="+mj-lt"/>
              <a:buAutoNum type="arabicPeriod"/>
            </a:pPr>
            <a:r>
              <a:rPr lang="es-ES" b="1" dirty="0" smtClean="0"/>
              <a:t>Conclusiones</a:t>
            </a:r>
            <a:endParaRPr lang="es-ES" b="1" dirty="0"/>
          </a:p>
          <a:p>
            <a:pPr marL="342900" indent="-342900">
              <a:buClr>
                <a:schemeClr val="accent1"/>
              </a:buClr>
              <a:buFont typeface="+mj-lt"/>
              <a:buAutoNum type="arabicPeriod"/>
            </a:pPr>
            <a:endParaRPr lang="es-CO" dirty="0"/>
          </a:p>
        </p:txBody>
      </p:sp>
    </p:spTree>
    <p:extLst>
      <p:ext uri="{BB962C8B-B14F-4D97-AF65-F5344CB8AC3E}">
        <p14:creationId xmlns:p14="http://schemas.microsoft.com/office/powerpoint/2010/main" val="3069283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9625503C-F42B-4272-B9F4-A8E2EF4F5795}" type="slidenum">
              <a:rPr lang="es-CO" smtClean="0"/>
              <a:t>3</a:t>
            </a:fld>
            <a:endParaRPr lang="es-CO" dirty="0"/>
          </a:p>
        </p:txBody>
      </p:sp>
      <p:sp>
        <p:nvSpPr>
          <p:cNvPr id="5" name="4 Título"/>
          <p:cNvSpPr>
            <a:spLocks noGrp="1"/>
          </p:cNvSpPr>
          <p:nvPr>
            <p:ph type="title"/>
          </p:nvPr>
        </p:nvSpPr>
        <p:spPr/>
        <p:txBody>
          <a:bodyPr/>
          <a:lstStyle/>
          <a:p>
            <a:r>
              <a:rPr lang="es-CO" dirty="0" smtClean="0"/>
              <a:t>¿Qué se entiende por Inversiones Alternativas?</a:t>
            </a:r>
            <a:endParaRPr lang="es-CO" dirty="0"/>
          </a:p>
        </p:txBody>
      </p:sp>
      <p:sp>
        <p:nvSpPr>
          <p:cNvPr id="3" name="CuadroTexto 2"/>
          <p:cNvSpPr txBox="1"/>
          <p:nvPr/>
        </p:nvSpPr>
        <p:spPr>
          <a:xfrm>
            <a:off x="899592" y="1916832"/>
            <a:ext cx="7497244" cy="3744416"/>
          </a:xfrm>
          <a:prstGeom prst="rect">
            <a:avLst/>
          </a:prstGeom>
          <a:noFill/>
        </p:spPr>
        <p:txBody>
          <a:bodyPr wrap="square" rtlCol="0">
            <a:noAutofit/>
          </a:bodyPr>
          <a:lstStyle/>
          <a:p>
            <a:pPr algn="just">
              <a:buClr>
                <a:schemeClr val="accent1"/>
              </a:buClr>
            </a:pPr>
            <a:r>
              <a:rPr lang="es-CO" sz="1200" b="1" dirty="0" smtClean="0"/>
              <a:t>CONSIDERACIONES PREVIAS:</a:t>
            </a:r>
          </a:p>
          <a:p>
            <a:pPr marL="171450" indent="-171450" algn="just">
              <a:buClr>
                <a:schemeClr val="accent1"/>
              </a:buClr>
              <a:buFont typeface="Wingdings" panose="05000000000000000000" pitchFamily="2" charset="2"/>
              <a:buChar char="§"/>
            </a:pPr>
            <a:r>
              <a:rPr lang="es-CO" sz="1200" dirty="0" smtClean="0"/>
              <a:t>No todos los inversionistas son “</a:t>
            </a:r>
            <a:r>
              <a:rPr lang="es-CO" sz="1200" i="1" dirty="0" err="1" smtClean="0"/>
              <a:t>buy</a:t>
            </a:r>
            <a:r>
              <a:rPr lang="es-CO" sz="1200" i="1" dirty="0" smtClean="0"/>
              <a:t> and </a:t>
            </a:r>
            <a:r>
              <a:rPr lang="es-CO" sz="1200" i="1" dirty="0" err="1" smtClean="0"/>
              <a:t>hold</a:t>
            </a:r>
            <a:r>
              <a:rPr lang="es-CO" sz="1200" dirty="0" smtClean="0"/>
              <a:t>”</a:t>
            </a:r>
          </a:p>
          <a:p>
            <a:pPr marL="171450" indent="-171450" algn="just">
              <a:buClr>
                <a:schemeClr val="accent1"/>
              </a:buClr>
              <a:buFont typeface="Wingdings" panose="05000000000000000000" pitchFamily="2" charset="2"/>
              <a:buChar char="§"/>
            </a:pPr>
            <a:r>
              <a:rPr lang="es-CO" sz="1200" dirty="0" smtClean="0"/>
              <a:t>La inversión desde el punto de vista financiero es siempre una decisión riesgo - retorno</a:t>
            </a:r>
          </a:p>
          <a:p>
            <a:pPr marL="171450" indent="-171450" algn="just">
              <a:buClr>
                <a:schemeClr val="accent1"/>
              </a:buClr>
              <a:buFont typeface="Wingdings" panose="05000000000000000000" pitchFamily="2" charset="2"/>
              <a:buChar char="§"/>
            </a:pPr>
            <a:r>
              <a:rPr lang="es-CO" sz="1200" dirty="0" smtClean="0"/>
              <a:t>Administrar portafolios consiste esencialmente en administrar riesgos</a:t>
            </a:r>
          </a:p>
          <a:p>
            <a:pPr marL="171450" indent="-171450" algn="just">
              <a:buClr>
                <a:schemeClr val="accent1"/>
              </a:buClr>
              <a:buFont typeface="Wingdings" panose="05000000000000000000" pitchFamily="2" charset="2"/>
              <a:buChar char="§"/>
            </a:pPr>
            <a:r>
              <a:rPr lang="es-CO" sz="1200" dirty="0" smtClean="0"/>
              <a:t>El riesgo </a:t>
            </a:r>
            <a:r>
              <a:rPr lang="es-CO" sz="1200" dirty="0" smtClean="0"/>
              <a:t>“fácil” </a:t>
            </a:r>
            <a:r>
              <a:rPr lang="es-CO" sz="1200" dirty="0" smtClean="0"/>
              <a:t>de medir es el de mercado (volatilidad) pero no es el más importante</a:t>
            </a:r>
          </a:p>
          <a:p>
            <a:pPr marL="171450" indent="-171450" algn="just">
              <a:buClr>
                <a:schemeClr val="accent1"/>
              </a:buClr>
              <a:buFont typeface="Wingdings" panose="05000000000000000000" pitchFamily="2" charset="2"/>
              <a:buChar char="§"/>
            </a:pPr>
            <a:endParaRPr lang="es-CO" sz="1200" dirty="0" smtClean="0"/>
          </a:p>
          <a:p>
            <a:pPr algn="just">
              <a:buClr>
                <a:schemeClr val="accent1"/>
              </a:buClr>
            </a:pPr>
            <a:r>
              <a:rPr lang="es-CO" sz="1200" b="1" dirty="0" smtClean="0"/>
              <a:t>ACTIVOS TRADICIONALES: </a:t>
            </a:r>
            <a:r>
              <a:rPr lang="es-CO" sz="1200" dirty="0" smtClean="0"/>
              <a:t>Acciones transadas públicamente, instrumentos de renta fija, efectivo</a:t>
            </a:r>
            <a:endParaRPr lang="es-CO" sz="1200" dirty="0"/>
          </a:p>
          <a:p>
            <a:pPr marL="171450" indent="-171450" algn="just">
              <a:buClr>
                <a:schemeClr val="accent1"/>
              </a:buClr>
              <a:buFont typeface="Wingdings" panose="05000000000000000000" pitchFamily="2" charset="2"/>
              <a:buChar char="§"/>
            </a:pPr>
            <a:endParaRPr lang="es-CO" sz="1200" dirty="0" smtClean="0"/>
          </a:p>
          <a:p>
            <a:pPr algn="just">
              <a:buClr>
                <a:schemeClr val="accent1"/>
              </a:buClr>
            </a:pPr>
            <a:r>
              <a:rPr lang="es-CO" sz="1200" b="1" dirty="0" smtClean="0"/>
              <a:t>DEFINICIONES COMUNES: </a:t>
            </a:r>
          </a:p>
          <a:p>
            <a:pPr marL="171450" indent="-171450" algn="just">
              <a:buClr>
                <a:schemeClr val="accent1"/>
              </a:buClr>
              <a:buFont typeface="Wingdings" panose="05000000000000000000" pitchFamily="2" charset="2"/>
              <a:buChar char="§"/>
            </a:pPr>
            <a:r>
              <a:rPr lang="es-CO" sz="1200" dirty="0" smtClean="0"/>
              <a:t>Cualquier tipo de inversión que no es simplemente una posición larga en inversiones tradicionales</a:t>
            </a:r>
          </a:p>
          <a:p>
            <a:pPr marL="171450" indent="-171450" algn="just">
              <a:buClr>
                <a:schemeClr val="accent1"/>
              </a:buClr>
              <a:buFont typeface="Wingdings" panose="05000000000000000000" pitchFamily="2" charset="2"/>
              <a:buChar char="§"/>
            </a:pPr>
            <a:r>
              <a:rPr lang="es-CO" sz="1200" dirty="0" smtClean="0"/>
              <a:t>Inversiones en </a:t>
            </a:r>
            <a:r>
              <a:rPr lang="es-CO" sz="1200" dirty="0"/>
              <a:t>activos distintos de los tradicionales </a:t>
            </a:r>
            <a:r>
              <a:rPr lang="es-CO" sz="1200" dirty="0" smtClean="0"/>
              <a:t>o </a:t>
            </a:r>
            <a:r>
              <a:rPr lang="es-CO" sz="1200" dirty="0"/>
              <a:t>en estrategias no tradicionales como </a:t>
            </a:r>
            <a:r>
              <a:rPr lang="es-CO" sz="1200" dirty="0" smtClean="0"/>
              <a:t>(posiciones cortas, apalancadas o arbitraje).</a:t>
            </a:r>
          </a:p>
          <a:p>
            <a:pPr marL="171450" indent="-171450" algn="just">
              <a:buClr>
                <a:schemeClr val="accent1"/>
              </a:buClr>
              <a:buFont typeface="Wingdings" panose="05000000000000000000" pitchFamily="2" charset="2"/>
              <a:buChar char="§"/>
            </a:pPr>
            <a:endParaRPr lang="en-US" sz="1200" dirty="0" smtClean="0"/>
          </a:p>
          <a:p>
            <a:pPr algn="just">
              <a:buClr>
                <a:schemeClr val="accent1"/>
              </a:buClr>
            </a:pPr>
            <a:r>
              <a:rPr lang="en-US" sz="1200" b="1" dirty="0" smtClean="0"/>
              <a:t>UNA MEJOR CONCEPTUALIZACIÓN:</a:t>
            </a:r>
          </a:p>
          <a:p>
            <a:pPr marL="171450" indent="-171450" algn="just">
              <a:buClr>
                <a:schemeClr val="accent1"/>
              </a:buClr>
              <a:buFont typeface="Wingdings" panose="05000000000000000000" pitchFamily="2" charset="2"/>
              <a:buChar char="§"/>
            </a:pPr>
            <a:r>
              <a:rPr lang="en-US" sz="1200" dirty="0" smtClean="0"/>
              <a:t>CAIA (Chartered Alternative </a:t>
            </a:r>
            <a:r>
              <a:rPr lang="en-US" sz="1200" dirty="0" err="1" smtClean="0"/>
              <a:t>Investement</a:t>
            </a:r>
            <a:r>
              <a:rPr lang="en-US" sz="1200" dirty="0" smtClean="0"/>
              <a:t> Analyst) Association y WEF (World Economic Forum) </a:t>
            </a:r>
            <a:r>
              <a:rPr lang="en-US" sz="1200" dirty="0" err="1" smtClean="0"/>
              <a:t>abordan</a:t>
            </a:r>
            <a:r>
              <a:rPr lang="en-US" sz="1200" dirty="0" smtClean="0"/>
              <a:t> el </a:t>
            </a:r>
            <a:r>
              <a:rPr lang="en-US" sz="1200" dirty="0" err="1" smtClean="0"/>
              <a:t>estudio</a:t>
            </a:r>
            <a:r>
              <a:rPr lang="en-US" sz="1200" dirty="0" smtClean="0"/>
              <a:t> de </a:t>
            </a:r>
            <a:r>
              <a:rPr lang="en-US" sz="1200" dirty="0" err="1" smtClean="0"/>
              <a:t>las</a:t>
            </a:r>
            <a:r>
              <a:rPr lang="en-US" sz="1200" dirty="0" smtClean="0"/>
              <a:t> </a:t>
            </a:r>
            <a:r>
              <a:rPr lang="en-US" sz="1200" dirty="0" err="1" smtClean="0"/>
              <a:t>inversiones</a:t>
            </a:r>
            <a:r>
              <a:rPr lang="en-US" sz="1200" dirty="0" smtClean="0"/>
              <a:t> </a:t>
            </a:r>
            <a:r>
              <a:rPr lang="en-US" sz="1200" dirty="0" err="1" smtClean="0"/>
              <a:t>alternativas</a:t>
            </a:r>
            <a:r>
              <a:rPr lang="en-US" sz="1200" dirty="0" smtClean="0"/>
              <a:t> </a:t>
            </a:r>
            <a:r>
              <a:rPr lang="en-US" sz="1200" dirty="0" err="1" smtClean="0"/>
              <a:t>desde</a:t>
            </a:r>
            <a:r>
              <a:rPr lang="en-US" sz="1200" dirty="0" smtClean="0"/>
              <a:t> el </a:t>
            </a:r>
            <a:r>
              <a:rPr lang="en-US" sz="1200" dirty="0" err="1" smtClean="0"/>
              <a:t>punto</a:t>
            </a:r>
            <a:r>
              <a:rPr lang="en-US" sz="1200" dirty="0" smtClean="0"/>
              <a:t> de vista de los </a:t>
            </a:r>
            <a:r>
              <a:rPr lang="en-US" sz="1200" dirty="0" err="1" smtClean="0"/>
              <a:t>inversionistas</a:t>
            </a:r>
            <a:r>
              <a:rPr lang="en-US" sz="1200" dirty="0" smtClean="0"/>
              <a:t> de </a:t>
            </a:r>
            <a:r>
              <a:rPr lang="en-US" sz="1200" dirty="0" err="1" smtClean="0"/>
              <a:t>categoria</a:t>
            </a:r>
            <a:r>
              <a:rPr lang="en-US" sz="1200" dirty="0" smtClean="0"/>
              <a:t> </a:t>
            </a:r>
            <a:r>
              <a:rPr lang="en-US" sz="1200" dirty="0" err="1" smtClean="0"/>
              <a:t>institucional</a:t>
            </a:r>
            <a:r>
              <a:rPr lang="en-US" sz="1200" dirty="0" smtClean="0"/>
              <a:t>.</a:t>
            </a:r>
          </a:p>
          <a:p>
            <a:pPr marL="171450" indent="-171450" algn="just">
              <a:buClr>
                <a:schemeClr val="accent1"/>
              </a:buClr>
              <a:buFont typeface="Wingdings" panose="05000000000000000000" pitchFamily="2" charset="2"/>
              <a:buChar char="§"/>
            </a:pPr>
            <a:r>
              <a:rPr lang="en-US" sz="1200" dirty="0" err="1" smtClean="0"/>
              <a:t>Una</a:t>
            </a:r>
            <a:r>
              <a:rPr lang="en-US" sz="1200" dirty="0" smtClean="0"/>
              <a:t> inversion de </a:t>
            </a:r>
            <a:r>
              <a:rPr lang="en-US" sz="1200" dirty="0" err="1" smtClean="0"/>
              <a:t>esta</a:t>
            </a:r>
            <a:r>
              <a:rPr lang="en-US" sz="1200" dirty="0" smtClean="0"/>
              <a:t> </a:t>
            </a:r>
            <a:r>
              <a:rPr lang="en-US" sz="1200" dirty="0" err="1" smtClean="0"/>
              <a:t>categoría</a:t>
            </a:r>
            <a:r>
              <a:rPr lang="en-US" sz="1200" dirty="0" smtClean="0"/>
              <a:t> </a:t>
            </a:r>
            <a:r>
              <a:rPr lang="en-US" sz="1200" dirty="0" err="1" smtClean="0"/>
              <a:t>es</a:t>
            </a:r>
            <a:r>
              <a:rPr lang="en-US" sz="1200" dirty="0" smtClean="0"/>
              <a:t> </a:t>
            </a:r>
            <a:r>
              <a:rPr lang="en-US" sz="1200" dirty="0" err="1" smtClean="0"/>
              <a:t>aquella</a:t>
            </a:r>
            <a:r>
              <a:rPr lang="en-US" sz="1200" dirty="0" smtClean="0"/>
              <a:t> </a:t>
            </a:r>
            <a:r>
              <a:rPr lang="en-US" sz="1200" dirty="0" err="1" smtClean="0"/>
              <a:t>que</a:t>
            </a:r>
            <a:r>
              <a:rPr lang="en-US" sz="1200" dirty="0" smtClean="0"/>
              <a:t> </a:t>
            </a:r>
            <a:r>
              <a:rPr lang="en-US" sz="1200" dirty="0" err="1" smtClean="0"/>
              <a:t>realizan</a:t>
            </a:r>
            <a:r>
              <a:rPr lang="en-US" sz="1200" dirty="0" smtClean="0"/>
              <a:t> </a:t>
            </a:r>
            <a:r>
              <a:rPr lang="en-US" sz="1200" dirty="0" err="1" smtClean="0"/>
              <a:t>instituciones</a:t>
            </a:r>
            <a:r>
              <a:rPr lang="en-US" sz="1200" dirty="0" smtClean="0"/>
              <a:t> </a:t>
            </a:r>
            <a:r>
              <a:rPr lang="en-US" sz="1200" dirty="0" err="1" smtClean="0"/>
              <a:t>financieras</a:t>
            </a:r>
            <a:r>
              <a:rPr lang="en-US" sz="1200" dirty="0" smtClean="0"/>
              <a:t> tales </a:t>
            </a:r>
            <a:r>
              <a:rPr lang="en-US" sz="1200" dirty="0" err="1" smtClean="0"/>
              <a:t>como</a:t>
            </a:r>
            <a:r>
              <a:rPr lang="en-US" sz="1200" dirty="0" smtClean="0"/>
              <a:t> </a:t>
            </a:r>
            <a:r>
              <a:rPr lang="en-US" sz="1200" dirty="0" err="1" smtClean="0"/>
              <a:t>fondos</a:t>
            </a:r>
            <a:r>
              <a:rPr lang="en-US" sz="1200" dirty="0" smtClean="0"/>
              <a:t> de </a:t>
            </a:r>
            <a:r>
              <a:rPr lang="en-US" sz="1200" dirty="0" err="1" smtClean="0"/>
              <a:t>pensiones</a:t>
            </a:r>
            <a:r>
              <a:rPr lang="en-US" sz="1200" dirty="0" smtClean="0"/>
              <a:t>, </a:t>
            </a:r>
            <a:r>
              <a:rPr lang="en-US" sz="1200" dirty="0" err="1" smtClean="0"/>
              <a:t>fundaciones</a:t>
            </a:r>
            <a:r>
              <a:rPr lang="en-US" sz="1200" dirty="0" smtClean="0"/>
              <a:t> o family offices </a:t>
            </a:r>
            <a:r>
              <a:rPr lang="en-US" sz="1200" dirty="0" err="1" smtClean="0"/>
              <a:t>que</a:t>
            </a:r>
            <a:r>
              <a:rPr lang="en-US" sz="1200" dirty="0" smtClean="0"/>
              <a:t> </a:t>
            </a:r>
            <a:r>
              <a:rPr lang="en-US" sz="1200" dirty="0" err="1" smtClean="0"/>
              <a:t>administran</a:t>
            </a:r>
            <a:r>
              <a:rPr lang="en-US" sz="1200" dirty="0" smtClean="0"/>
              <a:t> de </a:t>
            </a:r>
            <a:r>
              <a:rPr lang="en-US" sz="1200" dirty="0" err="1" smtClean="0"/>
              <a:t>manera</a:t>
            </a:r>
            <a:r>
              <a:rPr lang="en-US" sz="1200" dirty="0" smtClean="0"/>
              <a:t> </a:t>
            </a:r>
            <a:r>
              <a:rPr lang="en-US" sz="1200" dirty="0" err="1" smtClean="0"/>
              <a:t>profesional</a:t>
            </a:r>
            <a:r>
              <a:rPr lang="en-US" sz="1200" dirty="0" smtClean="0"/>
              <a:t> </a:t>
            </a:r>
            <a:r>
              <a:rPr lang="en-US" sz="1200" dirty="0" err="1" smtClean="0"/>
              <a:t>grandes</a:t>
            </a:r>
            <a:r>
              <a:rPr lang="en-US" sz="1200" dirty="0" smtClean="0"/>
              <a:t> </a:t>
            </a:r>
            <a:r>
              <a:rPr lang="en-US" sz="1200" dirty="0" err="1" smtClean="0"/>
              <a:t>patrimonios</a:t>
            </a:r>
            <a:endParaRPr lang="en-US" sz="1200" dirty="0"/>
          </a:p>
          <a:p>
            <a:pPr marL="171450" indent="-171450" algn="just">
              <a:buClr>
                <a:schemeClr val="accent1"/>
              </a:buClr>
              <a:buFont typeface="Wingdings" panose="05000000000000000000" pitchFamily="2" charset="2"/>
              <a:buChar char="§"/>
            </a:pPr>
            <a:endParaRPr lang="es-CO" sz="1200" dirty="0" smtClean="0"/>
          </a:p>
        </p:txBody>
      </p:sp>
      <p:sp>
        <p:nvSpPr>
          <p:cNvPr id="6" name="CuadroTexto 5"/>
          <p:cNvSpPr txBox="1"/>
          <p:nvPr/>
        </p:nvSpPr>
        <p:spPr>
          <a:xfrm>
            <a:off x="4211960" y="991554"/>
            <a:ext cx="4032448" cy="936104"/>
          </a:xfrm>
          <a:prstGeom prst="rect">
            <a:avLst/>
          </a:prstGeom>
          <a:noFill/>
        </p:spPr>
        <p:txBody>
          <a:bodyPr wrap="square" rtlCol="0">
            <a:noAutofit/>
          </a:bodyPr>
          <a:lstStyle/>
          <a:p>
            <a:pPr algn="r">
              <a:buClr>
                <a:schemeClr val="accent1"/>
              </a:buClr>
            </a:pPr>
            <a:r>
              <a:rPr lang="es-CO" sz="1200" i="1" dirty="0" smtClean="0"/>
              <a:t>“</a:t>
            </a:r>
            <a:r>
              <a:rPr lang="es-CO" sz="1200" i="1" dirty="0" err="1" smtClean="0"/>
              <a:t>Risk</a:t>
            </a:r>
            <a:r>
              <a:rPr lang="es-CO" sz="1200" i="1" dirty="0" smtClean="0"/>
              <a:t> comes </a:t>
            </a:r>
            <a:r>
              <a:rPr lang="es-CO" sz="1200" i="1" dirty="0" err="1" smtClean="0"/>
              <a:t>from</a:t>
            </a:r>
            <a:r>
              <a:rPr lang="es-CO" sz="1200" i="1" dirty="0" smtClean="0"/>
              <a:t> </a:t>
            </a:r>
            <a:r>
              <a:rPr lang="es-CO" sz="1200" i="1" dirty="0" err="1" smtClean="0"/>
              <a:t>not</a:t>
            </a:r>
            <a:r>
              <a:rPr lang="es-CO" sz="1200" i="1" dirty="0" smtClean="0"/>
              <a:t> </a:t>
            </a:r>
            <a:r>
              <a:rPr lang="es-CO" sz="1200" i="1" dirty="0" err="1" smtClean="0"/>
              <a:t>knowing</a:t>
            </a:r>
            <a:r>
              <a:rPr lang="es-CO" sz="1200" i="1" dirty="0" smtClean="0"/>
              <a:t> </a:t>
            </a:r>
            <a:r>
              <a:rPr lang="es-CO" sz="1200" i="1" dirty="0" err="1" smtClean="0"/>
              <a:t>what</a:t>
            </a:r>
            <a:r>
              <a:rPr lang="es-CO" sz="1200" i="1" dirty="0" smtClean="0"/>
              <a:t> are </a:t>
            </a:r>
            <a:r>
              <a:rPr lang="es-CO" sz="1200" i="1" dirty="0" err="1" smtClean="0"/>
              <a:t>you</a:t>
            </a:r>
            <a:r>
              <a:rPr lang="es-CO" sz="1200" i="1" dirty="0" smtClean="0"/>
              <a:t> </a:t>
            </a:r>
            <a:r>
              <a:rPr lang="es-CO" sz="1200" i="1" dirty="0" err="1" smtClean="0"/>
              <a:t>doing</a:t>
            </a:r>
            <a:r>
              <a:rPr lang="es-CO" sz="1200" i="1" dirty="0" smtClean="0"/>
              <a:t>” </a:t>
            </a:r>
            <a:r>
              <a:rPr lang="es-CO" sz="1200" b="1" i="1" dirty="0" smtClean="0"/>
              <a:t>Warren </a:t>
            </a:r>
            <a:r>
              <a:rPr lang="es-CO" sz="1200" b="1" i="1" dirty="0" err="1" smtClean="0"/>
              <a:t>Buffett</a:t>
            </a:r>
            <a:endParaRPr lang="es-CO" sz="1200" b="1" i="1" dirty="0" smtClean="0"/>
          </a:p>
        </p:txBody>
      </p:sp>
    </p:spTree>
    <p:extLst>
      <p:ext uri="{BB962C8B-B14F-4D97-AF65-F5344CB8AC3E}">
        <p14:creationId xmlns:p14="http://schemas.microsoft.com/office/powerpoint/2010/main" val="11996237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9625503C-F42B-4272-B9F4-A8E2EF4F5795}" type="slidenum">
              <a:rPr lang="es-CO" smtClean="0"/>
              <a:t>4</a:t>
            </a:fld>
            <a:endParaRPr lang="es-CO" dirty="0"/>
          </a:p>
        </p:txBody>
      </p:sp>
      <p:sp>
        <p:nvSpPr>
          <p:cNvPr id="5" name="4 Título"/>
          <p:cNvSpPr>
            <a:spLocks noGrp="1"/>
          </p:cNvSpPr>
          <p:nvPr>
            <p:ph type="title"/>
          </p:nvPr>
        </p:nvSpPr>
        <p:spPr/>
        <p:txBody>
          <a:bodyPr/>
          <a:lstStyle/>
          <a:p>
            <a:r>
              <a:rPr lang="es-CO" dirty="0" smtClean="0"/>
              <a:t>Tipos de inversión </a:t>
            </a:r>
            <a:endParaRPr lang="es-CO" dirty="0"/>
          </a:p>
        </p:txBody>
      </p:sp>
      <p:pic>
        <p:nvPicPr>
          <p:cNvPr id="7" name="Imagen 6"/>
          <p:cNvPicPr>
            <a:picLocks noChangeAspect="1"/>
          </p:cNvPicPr>
          <p:nvPr/>
        </p:nvPicPr>
        <p:blipFill>
          <a:blip r:embed="rId2"/>
          <a:stretch>
            <a:fillRect/>
          </a:stretch>
        </p:blipFill>
        <p:spPr>
          <a:xfrm>
            <a:off x="1043608" y="1184450"/>
            <a:ext cx="7263278" cy="5265176"/>
          </a:xfrm>
          <a:prstGeom prst="rect">
            <a:avLst/>
          </a:prstGeom>
        </p:spPr>
      </p:pic>
      <p:sp>
        <p:nvSpPr>
          <p:cNvPr id="8" name="CuadroTexto 7"/>
          <p:cNvSpPr txBox="1"/>
          <p:nvPr/>
        </p:nvSpPr>
        <p:spPr>
          <a:xfrm>
            <a:off x="1043608" y="6525344"/>
            <a:ext cx="3240360" cy="216024"/>
          </a:xfrm>
          <a:prstGeom prst="rect">
            <a:avLst/>
          </a:prstGeom>
          <a:noFill/>
        </p:spPr>
        <p:txBody>
          <a:bodyPr wrap="square" rtlCol="0">
            <a:noAutofit/>
          </a:bodyPr>
          <a:lstStyle/>
          <a:p>
            <a:pPr>
              <a:buClr>
                <a:schemeClr val="accent1"/>
              </a:buClr>
            </a:pPr>
            <a:r>
              <a:rPr lang="es-CO" sz="1000" dirty="0" smtClean="0"/>
              <a:t>Fuente: WEF. </a:t>
            </a:r>
            <a:r>
              <a:rPr lang="es-CO" sz="1000" dirty="0" err="1" smtClean="0"/>
              <a:t>Alternative</a:t>
            </a:r>
            <a:r>
              <a:rPr lang="es-CO" sz="1000" dirty="0" smtClean="0"/>
              <a:t> </a:t>
            </a:r>
            <a:r>
              <a:rPr lang="es-CO" sz="1000" dirty="0" err="1" smtClean="0"/>
              <a:t>Investments</a:t>
            </a:r>
            <a:r>
              <a:rPr lang="es-CO" sz="1000" dirty="0" smtClean="0"/>
              <a:t> 2020</a:t>
            </a:r>
          </a:p>
        </p:txBody>
      </p:sp>
      <p:sp>
        <p:nvSpPr>
          <p:cNvPr id="9" name="Rectángulo redondeado 8"/>
          <p:cNvSpPr/>
          <p:nvPr/>
        </p:nvSpPr>
        <p:spPr>
          <a:xfrm>
            <a:off x="5436096" y="3933056"/>
            <a:ext cx="3104756" cy="2088232"/>
          </a:xfrm>
          <a:prstGeom prst="roundRect">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200" b="1" dirty="0" err="1" smtClean="0">
              <a:solidFill>
                <a:schemeClr val="bg1"/>
              </a:solidFill>
            </a:endParaRPr>
          </a:p>
        </p:txBody>
      </p:sp>
      <p:sp>
        <p:nvSpPr>
          <p:cNvPr id="10" name="Rectángulo redondeado 9"/>
          <p:cNvSpPr/>
          <p:nvPr/>
        </p:nvSpPr>
        <p:spPr>
          <a:xfrm>
            <a:off x="5436096" y="2132856"/>
            <a:ext cx="3104756" cy="792088"/>
          </a:xfrm>
          <a:prstGeom prst="roundRect">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200" b="1" dirty="0" err="1" smtClean="0">
              <a:solidFill>
                <a:schemeClr val="bg1"/>
              </a:solidFill>
            </a:endParaRPr>
          </a:p>
        </p:txBody>
      </p:sp>
      <p:sp>
        <p:nvSpPr>
          <p:cNvPr id="11" name="Rectángulo redondeado 10"/>
          <p:cNvSpPr/>
          <p:nvPr/>
        </p:nvSpPr>
        <p:spPr>
          <a:xfrm>
            <a:off x="3707904" y="5805264"/>
            <a:ext cx="1656184" cy="720080"/>
          </a:xfrm>
          <a:prstGeom prst="roundRect">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200" b="1" dirty="0" err="1" smtClean="0">
              <a:solidFill>
                <a:schemeClr val="bg1"/>
              </a:solidFill>
            </a:endParaRPr>
          </a:p>
        </p:txBody>
      </p:sp>
    </p:spTree>
    <p:extLst>
      <p:ext uri="{BB962C8B-B14F-4D97-AF65-F5344CB8AC3E}">
        <p14:creationId xmlns:p14="http://schemas.microsoft.com/office/powerpoint/2010/main" val="17069426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9625503C-F42B-4272-B9F4-A8E2EF4F5795}" type="slidenum">
              <a:rPr lang="es-CO" smtClean="0"/>
              <a:t>5</a:t>
            </a:fld>
            <a:endParaRPr lang="es-CO" dirty="0"/>
          </a:p>
        </p:txBody>
      </p:sp>
      <p:sp>
        <p:nvSpPr>
          <p:cNvPr id="5" name="4 Título"/>
          <p:cNvSpPr>
            <a:spLocks noGrp="1"/>
          </p:cNvSpPr>
          <p:nvPr>
            <p:ph type="title"/>
          </p:nvPr>
        </p:nvSpPr>
        <p:spPr/>
        <p:txBody>
          <a:bodyPr/>
          <a:lstStyle/>
          <a:p>
            <a:r>
              <a:rPr lang="es-CO" dirty="0" smtClean="0"/>
              <a:t>Categorías de Inversiones Alternativas</a:t>
            </a:r>
            <a:endParaRPr lang="es-CO" dirty="0"/>
          </a:p>
        </p:txBody>
      </p:sp>
      <p:graphicFrame>
        <p:nvGraphicFramePr>
          <p:cNvPr id="2" name="Tabla 1"/>
          <p:cNvGraphicFramePr>
            <a:graphicFrameLocks noGrp="1"/>
          </p:cNvGraphicFramePr>
          <p:nvPr>
            <p:extLst>
              <p:ext uri="{D42A27DB-BD31-4B8C-83A1-F6EECF244321}">
                <p14:modId xmlns:p14="http://schemas.microsoft.com/office/powerpoint/2010/main" val="86746024"/>
              </p:ext>
            </p:extLst>
          </p:nvPr>
        </p:nvGraphicFramePr>
        <p:xfrm>
          <a:off x="251520" y="1628800"/>
          <a:ext cx="8568952" cy="4480560"/>
        </p:xfrm>
        <a:graphic>
          <a:graphicData uri="http://schemas.openxmlformats.org/drawingml/2006/table">
            <a:tbl>
              <a:tblPr firstRow="1" bandRow="1">
                <a:tableStyleId>{5C22544A-7EE6-4342-B048-85BDC9FD1C3A}</a:tableStyleId>
              </a:tblPr>
              <a:tblGrid>
                <a:gridCol w="2259088"/>
                <a:gridCol w="3349681"/>
                <a:gridCol w="2960183"/>
              </a:tblGrid>
              <a:tr h="139040">
                <a:tc>
                  <a:txBody>
                    <a:bodyPr/>
                    <a:lstStyle/>
                    <a:p>
                      <a:pPr algn="ctr"/>
                      <a:r>
                        <a:rPr lang="es-CO" sz="1200" dirty="0" smtClean="0">
                          <a:latin typeface="+mn-lt"/>
                        </a:rPr>
                        <a:t>Categorías</a:t>
                      </a:r>
                      <a:endParaRPr lang="es-CO" sz="1200" dirty="0">
                        <a:latin typeface="+mn-lt"/>
                      </a:endParaRPr>
                    </a:p>
                  </a:txBody>
                  <a:tcPr/>
                </a:tc>
                <a:tc>
                  <a:txBody>
                    <a:bodyPr/>
                    <a:lstStyle/>
                    <a:p>
                      <a:pPr algn="ctr"/>
                      <a:r>
                        <a:rPr lang="es-CO" sz="1200" dirty="0" smtClean="0">
                          <a:latin typeface="+mn-lt"/>
                        </a:rPr>
                        <a:t>Sub categorías</a:t>
                      </a:r>
                      <a:endParaRPr lang="es-CO" sz="1200" dirty="0">
                        <a:latin typeface="+mn-lt"/>
                      </a:endParaRPr>
                    </a:p>
                  </a:txBody>
                  <a:tcPr/>
                </a:tc>
                <a:tc>
                  <a:txBody>
                    <a:bodyPr/>
                    <a:lstStyle/>
                    <a:p>
                      <a:pPr algn="ctr"/>
                      <a:r>
                        <a:rPr lang="es-CO" sz="1200" dirty="0" smtClean="0">
                          <a:latin typeface="+mn-lt"/>
                        </a:rPr>
                        <a:t>Características</a:t>
                      </a:r>
                      <a:endParaRPr lang="es-CO" sz="1200" dirty="0">
                        <a:latin typeface="+mn-lt"/>
                      </a:endParaRPr>
                    </a:p>
                  </a:txBody>
                  <a:tcPr/>
                </a:tc>
              </a:tr>
              <a:tr h="370840">
                <a:tc>
                  <a:txBody>
                    <a:bodyPr/>
                    <a:lstStyle/>
                    <a:p>
                      <a:r>
                        <a:rPr lang="es-CO" sz="1200" b="1" dirty="0" smtClean="0">
                          <a:latin typeface="+mn-lt"/>
                        </a:rPr>
                        <a:t>ACTIVOS REALES</a:t>
                      </a:r>
                      <a:endParaRPr lang="es-CO" sz="1200" b="1" dirty="0">
                        <a:latin typeface="+mn-lt"/>
                      </a:endParaRPr>
                    </a:p>
                  </a:txBody>
                  <a:tcPr/>
                </a:tc>
                <a:tc>
                  <a:txBody>
                    <a:bodyPr/>
                    <a:lstStyle/>
                    <a:p>
                      <a:r>
                        <a:rPr lang="es-CO" sz="1200" dirty="0" smtClean="0">
                          <a:latin typeface="+mn-lt"/>
                        </a:rPr>
                        <a:t>Recursos naturales, </a:t>
                      </a:r>
                      <a:r>
                        <a:rPr lang="es-CO" sz="1200" i="1" dirty="0" err="1" smtClean="0">
                          <a:latin typeface="+mn-lt"/>
                        </a:rPr>
                        <a:t>commodities</a:t>
                      </a:r>
                      <a:r>
                        <a:rPr lang="es-CO" sz="1200" dirty="0" smtClean="0">
                          <a:latin typeface="+mn-lt"/>
                        </a:rPr>
                        <a:t>, finca raíz,</a:t>
                      </a:r>
                      <a:r>
                        <a:rPr lang="es-CO" sz="1200" baseline="0" dirty="0" smtClean="0">
                          <a:latin typeface="+mn-lt"/>
                        </a:rPr>
                        <a:t> infraestructura, propiedad intelectual</a:t>
                      </a:r>
                      <a:endParaRPr lang="es-CO" sz="1200" dirty="0">
                        <a:latin typeface="+mn-lt"/>
                      </a:endParaRPr>
                    </a:p>
                  </a:txBody>
                  <a:tcPr/>
                </a:tc>
                <a:tc>
                  <a:txBody>
                    <a:bodyPr/>
                    <a:lstStyle/>
                    <a:p>
                      <a:endParaRPr lang="es-CO" sz="1200" dirty="0">
                        <a:latin typeface="+mn-lt"/>
                      </a:endParaRPr>
                    </a:p>
                  </a:txBody>
                  <a:tcPr/>
                </a:tc>
              </a:tr>
              <a:tr h="370840">
                <a:tc>
                  <a:txBody>
                    <a:bodyPr/>
                    <a:lstStyle/>
                    <a:p>
                      <a:r>
                        <a:rPr lang="es-CO" sz="1200" b="1" dirty="0" smtClean="0">
                          <a:latin typeface="+mn-lt"/>
                        </a:rPr>
                        <a:t>FONDOS</a:t>
                      </a:r>
                      <a:r>
                        <a:rPr lang="es-CO" sz="1200" b="1" baseline="0" dirty="0" smtClean="0">
                          <a:latin typeface="+mn-lt"/>
                        </a:rPr>
                        <a:t> DE COBERTURA</a:t>
                      </a:r>
                      <a:endParaRPr lang="es-CO" sz="1200" b="1" dirty="0">
                        <a:latin typeface="+mn-lt"/>
                      </a:endParaRPr>
                    </a:p>
                  </a:txBody>
                  <a:tcPr/>
                </a:tc>
                <a:tc>
                  <a:txBody>
                    <a:bodyPr/>
                    <a:lstStyle/>
                    <a:p>
                      <a:r>
                        <a:rPr lang="es-CO" sz="1200" dirty="0" smtClean="0">
                          <a:latin typeface="+mn-lt"/>
                        </a:rPr>
                        <a:t>Long-short </a:t>
                      </a:r>
                      <a:r>
                        <a:rPr lang="es-CO" sz="1200" dirty="0" err="1" smtClean="0">
                          <a:latin typeface="+mn-lt"/>
                        </a:rPr>
                        <a:t>equity</a:t>
                      </a:r>
                      <a:r>
                        <a:rPr lang="es-CO" sz="1200" dirty="0" smtClean="0">
                          <a:latin typeface="+mn-lt"/>
                        </a:rPr>
                        <a:t>, </a:t>
                      </a:r>
                      <a:r>
                        <a:rPr lang="es-CO" sz="1200" dirty="0" err="1" smtClean="0">
                          <a:latin typeface="+mn-lt"/>
                        </a:rPr>
                        <a:t>event</a:t>
                      </a:r>
                      <a:r>
                        <a:rPr lang="es-CO" sz="1200" dirty="0" smtClean="0">
                          <a:latin typeface="+mn-lt"/>
                        </a:rPr>
                        <a:t> </a:t>
                      </a:r>
                      <a:r>
                        <a:rPr lang="es-CO" sz="1200" dirty="0" err="1" smtClean="0">
                          <a:latin typeface="+mn-lt"/>
                        </a:rPr>
                        <a:t>driven</a:t>
                      </a:r>
                      <a:r>
                        <a:rPr lang="es-CO" sz="1200" dirty="0" smtClean="0">
                          <a:latin typeface="+mn-lt"/>
                        </a:rPr>
                        <a:t>, </a:t>
                      </a:r>
                      <a:r>
                        <a:rPr lang="es-CO" sz="1200" dirty="0" err="1" smtClean="0">
                          <a:latin typeface="+mn-lt"/>
                        </a:rPr>
                        <a:t>relative</a:t>
                      </a:r>
                      <a:r>
                        <a:rPr lang="es-CO" sz="1200" dirty="0" smtClean="0">
                          <a:latin typeface="+mn-lt"/>
                        </a:rPr>
                        <a:t> </a:t>
                      </a:r>
                      <a:r>
                        <a:rPr lang="es-CO" sz="1200" dirty="0" err="1" smtClean="0">
                          <a:latin typeface="+mn-lt"/>
                        </a:rPr>
                        <a:t>value</a:t>
                      </a:r>
                      <a:r>
                        <a:rPr lang="es-CO" sz="1200" dirty="0" smtClean="0">
                          <a:latin typeface="+mn-lt"/>
                        </a:rPr>
                        <a:t>, global macro</a:t>
                      </a:r>
                      <a:endParaRPr lang="es-CO" sz="1200" dirty="0">
                        <a:latin typeface="+mn-lt"/>
                      </a:endParaRPr>
                    </a:p>
                  </a:txBody>
                  <a:tcPr/>
                </a:tc>
                <a:tc>
                  <a:txBody>
                    <a:bodyPr/>
                    <a:lstStyle/>
                    <a:p>
                      <a:r>
                        <a:rPr lang="es-CO" sz="1200" dirty="0" smtClean="0">
                          <a:latin typeface="+mn-lt"/>
                        </a:rPr>
                        <a:t>Buscan ganar con mercados alcistas o bajistas, utilizan apalancamiento, realizan operaciones en</a:t>
                      </a:r>
                      <a:r>
                        <a:rPr lang="es-CO" sz="1200" baseline="0" dirty="0" smtClean="0">
                          <a:latin typeface="+mn-lt"/>
                        </a:rPr>
                        <a:t> corto, amplia variedad de estrategias.</a:t>
                      </a:r>
                      <a:endParaRPr lang="es-CO" sz="1200" dirty="0">
                        <a:latin typeface="+mn-lt"/>
                      </a:endParaRPr>
                    </a:p>
                  </a:txBody>
                  <a:tcPr/>
                </a:tc>
              </a:tr>
              <a:tr h="370840">
                <a:tc>
                  <a:txBody>
                    <a:bodyPr/>
                    <a:lstStyle/>
                    <a:p>
                      <a:r>
                        <a:rPr lang="es-CO" sz="1200" b="1" dirty="0" smtClean="0">
                          <a:latin typeface="+mn-lt"/>
                        </a:rPr>
                        <a:t>FONDOS DE CAPITAL </a:t>
                      </a:r>
                      <a:r>
                        <a:rPr lang="es-CO" sz="1200" b="1" dirty="0" smtClean="0">
                          <a:latin typeface="+mn-lt"/>
                        </a:rPr>
                        <a:t>PRIVADO DE</a:t>
                      </a:r>
                      <a:r>
                        <a:rPr lang="es-CO" sz="1200" b="1" baseline="0" dirty="0" smtClean="0">
                          <a:latin typeface="+mn-lt"/>
                        </a:rPr>
                        <a:t> ADQUISICIÓN</a:t>
                      </a:r>
                      <a:endParaRPr lang="es-CO" sz="1200" b="1" dirty="0">
                        <a:latin typeface="+mn-lt"/>
                      </a:endParaRPr>
                    </a:p>
                  </a:txBody>
                  <a:tcPr/>
                </a:tc>
                <a:tc>
                  <a:txBody>
                    <a:bodyPr/>
                    <a:lstStyle/>
                    <a:p>
                      <a:endParaRPr lang="es-CO" sz="1200" dirty="0">
                        <a:latin typeface="+mn-lt"/>
                      </a:endParaRPr>
                    </a:p>
                  </a:txBody>
                  <a:tcPr/>
                </a:tc>
                <a:tc>
                  <a:txBody>
                    <a:bodyPr/>
                    <a:lstStyle/>
                    <a:p>
                      <a:r>
                        <a:rPr lang="es-CO" sz="1200" dirty="0" smtClean="0">
                          <a:latin typeface="+mn-lt"/>
                        </a:rPr>
                        <a:t>Buscan adquirir</a:t>
                      </a:r>
                      <a:r>
                        <a:rPr lang="es-CO" sz="1200" baseline="0" dirty="0" smtClean="0">
                          <a:latin typeface="+mn-lt"/>
                        </a:rPr>
                        <a:t> el control de una compañía, mejorar la administración y venderla nuevamente, incluso listándola </a:t>
                      </a:r>
                      <a:endParaRPr lang="es-CO" sz="1200" dirty="0">
                        <a:latin typeface="+mn-lt"/>
                      </a:endParaRPr>
                    </a:p>
                  </a:txBody>
                  <a:tcPr/>
                </a:tc>
              </a:tr>
              <a:tr h="370840">
                <a:tc>
                  <a:txBody>
                    <a:bodyPr/>
                    <a:lstStyle/>
                    <a:p>
                      <a:r>
                        <a:rPr lang="es-CO" sz="1200" b="1" dirty="0" smtClean="0">
                          <a:latin typeface="+mn-lt"/>
                        </a:rPr>
                        <a:t>OTROS</a:t>
                      </a:r>
                      <a:r>
                        <a:rPr lang="es-CO" sz="1200" b="1" baseline="0" dirty="0" smtClean="0">
                          <a:latin typeface="+mn-lt"/>
                        </a:rPr>
                        <a:t> FONDOS DE CAPITAL PRIVADO</a:t>
                      </a:r>
                      <a:endParaRPr lang="es-CO" sz="1200" b="1" dirty="0">
                        <a:latin typeface="+mn-lt"/>
                      </a:endParaRPr>
                    </a:p>
                  </a:txBody>
                  <a:tcPr/>
                </a:tc>
                <a:tc>
                  <a:txBody>
                    <a:bodyPr/>
                    <a:lstStyle/>
                    <a:p>
                      <a:endParaRPr lang="es-CO" sz="1200" dirty="0">
                        <a:latin typeface="+mn-lt"/>
                      </a:endParaRPr>
                    </a:p>
                  </a:txBody>
                  <a:tcPr/>
                </a:tc>
                <a:tc>
                  <a:txBody>
                    <a:bodyPr/>
                    <a:lstStyle/>
                    <a:p>
                      <a:endParaRPr lang="es-CO" sz="1200" dirty="0">
                        <a:latin typeface="+mn-lt"/>
                      </a:endParaRPr>
                    </a:p>
                  </a:txBody>
                  <a:tcPr/>
                </a:tc>
              </a:tr>
              <a:tr h="370840">
                <a:tc>
                  <a:txBody>
                    <a:bodyPr/>
                    <a:lstStyle/>
                    <a:p>
                      <a:r>
                        <a:rPr lang="es-CO" sz="1200" b="1" dirty="0" smtClean="0">
                          <a:latin typeface="+mn-lt"/>
                        </a:rPr>
                        <a:t>PRODUCTOS ESTRUCTURADOS</a:t>
                      </a:r>
                      <a:endParaRPr lang="es-CO" sz="1200" b="1" dirty="0">
                        <a:latin typeface="+mn-lt"/>
                      </a:endParaRPr>
                    </a:p>
                  </a:txBody>
                  <a:tcPr/>
                </a:tc>
                <a:tc>
                  <a:txBody>
                    <a:bodyPr/>
                    <a:lstStyle/>
                    <a:p>
                      <a:endParaRPr lang="es-CO" sz="1200" dirty="0">
                        <a:latin typeface="+mn-lt"/>
                      </a:endParaRPr>
                    </a:p>
                  </a:txBody>
                  <a:tcPr/>
                </a:tc>
                <a:tc>
                  <a:txBody>
                    <a:bodyPr/>
                    <a:lstStyle/>
                    <a:p>
                      <a:r>
                        <a:rPr lang="es-CO" sz="1200" dirty="0" smtClean="0">
                          <a:latin typeface="+mn-lt"/>
                        </a:rPr>
                        <a:t>Busca generar flujos de caja excepcionales</a:t>
                      </a:r>
                      <a:r>
                        <a:rPr lang="es-CO" sz="1200" baseline="0" dirty="0" smtClean="0">
                          <a:latin typeface="+mn-lt"/>
                        </a:rPr>
                        <a:t> a partir de separar los flujos de caja de una inversión tradicional o vincular los retornos a uno o más valores de mercado</a:t>
                      </a:r>
                      <a:endParaRPr lang="es-CO" sz="1200" dirty="0">
                        <a:latin typeface="+mn-lt"/>
                      </a:endParaRPr>
                    </a:p>
                  </a:txBody>
                  <a:tcPr/>
                </a:tc>
              </a:tr>
              <a:tr h="370840">
                <a:tc>
                  <a:txBody>
                    <a:bodyPr/>
                    <a:lstStyle/>
                    <a:p>
                      <a:r>
                        <a:rPr lang="es-CO" sz="1200" b="1" dirty="0" smtClean="0">
                          <a:latin typeface="+mn-lt"/>
                        </a:rPr>
                        <a:t>CAPITAL</a:t>
                      </a:r>
                      <a:r>
                        <a:rPr lang="es-CO" sz="1200" b="1" baseline="0" dirty="0" smtClean="0">
                          <a:latin typeface="+mn-lt"/>
                        </a:rPr>
                        <a:t> DE RIESGO</a:t>
                      </a:r>
                      <a:endParaRPr lang="es-CO" sz="1200" b="1" dirty="0">
                        <a:latin typeface="+mn-lt"/>
                      </a:endParaRPr>
                    </a:p>
                  </a:txBody>
                  <a:tcPr/>
                </a:tc>
                <a:tc>
                  <a:txBody>
                    <a:bodyPr/>
                    <a:lstStyle/>
                    <a:p>
                      <a:endParaRPr lang="es-CO" sz="1200" dirty="0">
                        <a:latin typeface="+mn-lt"/>
                      </a:endParaRPr>
                    </a:p>
                  </a:txBody>
                  <a:tcPr/>
                </a:tc>
                <a:tc>
                  <a:txBody>
                    <a:bodyPr/>
                    <a:lstStyle/>
                    <a:p>
                      <a:r>
                        <a:rPr lang="es-CO" sz="1200" dirty="0" smtClean="0">
                          <a:latin typeface="+mn-lt"/>
                        </a:rPr>
                        <a:t>Compran</a:t>
                      </a:r>
                      <a:r>
                        <a:rPr lang="es-CO" sz="1200" baseline="0" dirty="0" smtClean="0">
                          <a:latin typeface="+mn-lt"/>
                        </a:rPr>
                        <a:t> empresas en estado inicial con amplio potencial de crecimiento rápido y modelo de negocio escalable (</a:t>
                      </a:r>
                      <a:r>
                        <a:rPr lang="es-CO" sz="1200" baseline="0" dirty="0" err="1" smtClean="0">
                          <a:latin typeface="+mn-lt"/>
                        </a:rPr>
                        <a:t>startups</a:t>
                      </a:r>
                      <a:r>
                        <a:rPr lang="es-CO" sz="1200" baseline="0" dirty="0" smtClean="0">
                          <a:latin typeface="+mn-lt"/>
                        </a:rPr>
                        <a:t>), para luego venderla o listarla</a:t>
                      </a:r>
                      <a:endParaRPr lang="es-CO" sz="1200" dirty="0">
                        <a:latin typeface="+mn-lt"/>
                      </a:endParaRPr>
                    </a:p>
                  </a:txBody>
                  <a:tcPr/>
                </a:tc>
              </a:tr>
            </a:tbl>
          </a:graphicData>
        </a:graphic>
      </p:graphicFrame>
    </p:spTree>
    <p:extLst>
      <p:ext uri="{BB962C8B-B14F-4D97-AF65-F5344CB8AC3E}">
        <p14:creationId xmlns:p14="http://schemas.microsoft.com/office/powerpoint/2010/main" val="31263045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9625503C-F42B-4272-B9F4-A8E2EF4F5795}" type="slidenum">
              <a:rPr lang="es-CO" smtClean="0"/>
              <a:t>6</a:t>
            </a:fld>
            <a:endParaRPr lang="es-CO" dirty="0"/>
          </a:p>
        </p:txBody>
      </p:sp>
      <p:sp>
        <p:nvSpPr>
          <p:cNvPr id="5" name="4 Título"/>
          <p:cNvSpPr>
            <a:spLocks noGrp="1"/>
          </p:cNvSpPr>
          <p:nvPr>
            <p:ph type="title"/>
          </p:nvPr>
        </p:nvSpPr>
        <p:spPr/>
        <p:txBody>
          <a:bodyPr/>
          <a:lstStyle/>
          <a:p>
            <a:r>
              <a:rPr lang="es-CO" dirty="0" smtClean="0"/>
              <a:t>Principales categorías de Activos Alternativos</a:t>
            </a:r>
            <a:endParaRPr lang="es-CO" dirty="0"/>
          </a:p>
        </p:txBody>
      </p:sp>
      <p:pic>
        <p:nvPicPr>
          <p:cNvPr id="2" name="Imagen 1"/>
          <p:cNvPicPr>
            <a:picLocks noChangeAspect="1"/>
          </p:cNvPicPr>
          <p:nvPr/>
        </p:nvPicPr>
        <p:blipFill>
          <a:blip r:embed="rId2"/>
          <a:stretch>
            <a:fillRect/>
          </a:stretch>
        </p:blipFill>
        <p:spPr>
          <a:xfrm>
            <a:off x="2317757" y="1674000"/>
            <a:ext cx="4508486" cy="3510000"/>
          </a:xfrm>
          <a:prstGeom prst="rect">
            <a:avLst/>
          </a:prstGeom>
        </p:spPr>
      </p:pic>
      <p:sp>
        <p:nvSpPr>
          <p:cNvPr id="6" name="CuadroTexto 5"/>
          <p:cNvSpPr txBox="1"/>
          <p:nvPr/>
        </p:nvSpPr>
        <p:spPr>
          <a:xfrm>
            <a:off x="3419872" y="5805264"/>
            <a:ext cx="3240360" cy="216024"/>
          </a:xfrm>
          <a:prstGeom prst="rect">
            <a:avLst/>
          </a:prstGeom>
          <a:noFill/>
        </p:spPr>
        <p:txBody>
          <a:bodyPr wrap="square" rtlCol="0">
            <a:noAutofit/>
          </a:bodyPr>
          <a:lstStyle/>
          <a:p>
            <a:pPr>
              <a:buClr>
                <a:schemeClr val="accent1"/>
              </a:buClr>
            </a:pPr>
            <a:r>
              <a:rPr lang="es-CO" sz="1000" dirty="0" smtClean="0"/>
              <a:t>Fuente: CAIA </a:t>
            </a:r>
            <a:r>
              <a:rPr lang="es-CO" sz="1000" dirty="0" err="1" smtClean="0"/>
              <a:t>Association</a:t>
            </a:r>
            <a:r>
              <a:rPr lang="es-CO" sz="1000" dirty="0" smtClean="0"/>
              <a:t>, 2014</a:t>
            </a:r>
          </a:p>
        </p:txBody>
      </p:sp>
    </p:spTree>
    <p:extLst>
      <p:ext uri="{BB962C8B-B14F-4D97-AF65-F5344CB8AC3E}">
        <p14:creationId xmlns:p14="http://schemas.microsoft.com/office/powerpoint/2010/main" val="3304481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9625503C-F42B-4272-B9F4-A8E2EF4F5795}" type="slidenum">
              <a:rPr lang="es-CO" smtClean="0"/>
              <a:t>7</a:t>
            </a:fld>
            <a:endParaRPr lang="es-CO" dirty="0"/>
          </a:p>
        </p:txBody>
      </p:sp>
      <p:sp>
        <p:nvSpPr>
          <p:cNvPr id="5" name="4 Título"/>
          <p:cNvSpPr>
            <a:spLocks noGrp="1"/>
          </p:cNvSpPr>
          <p:nvPr>
            <p:ph type="title"/>
          </p:nvPr>
        </p:nvSpPr>
        <p:spPr>
          <a:xfrm>
            <a:off x="1588" y="357758"/>
            <a:ext cx="9126000" cy="406946"/>
          </a:xfrm>
        </p:spPr>
        <p:txBody>
          <a:bodyPr/>
          <a:lstStyle/>
          <a:p>
            <a:r>
              <a:rPr lang="es-CO" dirty="0" smtClean="0"/>
              <a:t>Crecimiento en activos bajo administraci</a:t>
            </a:r>
            <a:r>
              <a:rPr lang="es-CO" dirty="0" smtClean="0"/>
              <a:t>ón</a:t>
            </a:r>
            <a:br>
              <a:rPr lang="es-CO" dirty="0" smtClean="0"/>
            </a:br>
            <a:r>
              <a:rPr lang="es-CO" sz="1800" dirty="0" smtClean="0">
                <a:solidFill>
                  <a:schemeClr val="tx2">
                    <a:lumMod val="50000"/>
                    <a:lumOff val="50000"/>
                  </a:schemeClr>
                </a:solidFill>
              </a:rPr>
              <a:t>USD billones</a:t>
            </a:r>
            <a:endParaRPr lang="es-CO" sz="1800" dirty="0">
              <a:solidFill>
                <a:schemeClr val="tx2">
                  <a:lumMod val="50000"/>
                  <a:lumOff val="50000"/>
                </a:schemeClr>
              </a:solidFill>
            </a:endParaRPr>
          </a:p>
        </p:txBody>
      </p:sp>
      <p:sp>
        <p:nvSpPr>
          <p:cNvPr id="7" name="CuadroTexto 6"/>
          <p:cNvSpPr txBox="1"/>
          <p:nvPr/>
        </p:nvSpPr>
        <p:spPr>
          <a:xfrm>
            <a:off x="323528" y="5733256"/>
            <a:ext cx="3240360" cy="216024"/>
          </a:xfrm>
          <a:prstGeom prst="rect">
            <a:avLst/>
          </a:prstGeom>
          <a:noFill/>
        </p:spPr>
        <p:txBody>
          <a:bodyPr wrap="square" rtlCol="0">
            <a:noAutofit/>
          </a:bodyPr>
          <a:lstStyle/>
          <a:p>
            <a:pPr>
              <a:buClr>
                <a:schemeClr val="accent1"/>
              </a:buClr>
            </a:pPr>
            <a:r>
              <a:rPr lang="es-CO" sz="1000" dirty="0" smtClean="0"/>
              <a:t>Fuente: WEF. </a:t>
            </a:r>
            <a:r>
              <a:rPr lang="es-CO" sz="1000" dirty="0" err="1" smtClean="0"/>
              <a:t>Alternative</a:t>
            </a:r>
            <a:r>
              <a:rPr lang="es-CO" sz="1000" dirty="0" smtClean="0"/>
              <a:t> </a:t>
            </a:r>
            <a:r>
              <a:rPr lang="es-CO" sz="1000" dirty="0" err="1" smtClean="0"/>
              <a:t>Investments</a:t>
            </a:r>
            <a:r>
              <a:rPr lang="es-CO" sz="1000" dirty="0" smtClean="0"/>
              <a:t> 2020</a:t>
            </a:r>
          </a:p>
        </p:txBody>
      </p:sp>
      <p:pic>
        <p:nvPicPr>
          <p:cNvPr id="8" name="Imagen 7"/>
          <p:cNvPicPr>
            <a:picLocks noChangeAspect="1"/>
          </p:cNvPicPr>
          <p:nvPr/>
        </p:nvPicPr>
        <p:blipFill>
          <a:blip r:embed="rId2"/>
          <a:stretch>
            <a:fillRect/>
          </a:stretch>
        </p:blipFill>
        <p:spPr>
          <a:xfrm>
            <a:off x="701077" y="1314000"/>
            <a:ext cx="7741845" cy="4230000"/>
          </a:xfrm>
          <a:prstGeom prst="rect">
            <a:avLst/>
          </a:prstGeom>
        </p:spPr>
      </p:pic>
      <p:pic>
        <p:nvPicPr>
          <p:cNvPr id="9" name="Imagen 8"/>
          <p:cNvPicPr>
            <a:picLocks noChangeAspect="1"/>
          </p:cNvPicPr>
          <p:nvPr/>
        </p:nvPicPr>
        <p:blipFill>
          <a:blip r:embed="rId3"/>
          <a:stretch>
            <a:fillRect/>
          </a:stretch>
        </p:blipFill>
        <p:spPr>
          <a:xfrm>
            <a:off x="1691680" y="1772816"/>
            <a:ext cx="2003772" cy="1035000"/>
          </a:xfrm>
          <a:prstGeom prst="rect">
            <a:avLst/>
          </a:prstGeom>
        </p:spPr>
      </p:pic>
    </p:spTree>
    <p:extLst>
      <p:ext uri="{BB962C8B-B14F-4D97-AF65-F5344CB8AC3E}">
        <p14:creationId xmlns:p14="http://schemas.microsoft.com/office/powerpoint/2010/main" val="30554657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9625503C-F42B-4272-B9F4-A8E2EF4F5795}" type="slidenum">
              <a:rPr lang="es-CO" smtClean="0"/>
              <a:t>8</a:t>
            </a:fld>
            <a:endParaRPr lang="es-CO" dirty="0"/>
          </a:p>
        </p:txBody>
      </p:sp>
      <p:sp>
        <p:nvSpPr>
          <p:cNvPr id="5" name="4 Título"/>
          <p:cNvSpPr>
            <a:spLocks noGrp="1"/>
          </p:cNvSpPr>
          <p:nvPr>
            <p:ph type="title"/>
          </p:nvPr>
        </p:nvSpPr>
        <p:spPr/>
        <p:txBody>
          <a:bodyPr/>
          <a:lstStyle/>
          <a:p>
            <a:r>
              <a:rPr lang="es-CO" dirty="0" smtClean="0"/>
              <a:t>Características comunes de las inversiones alternativas</a:t>
            </a:r>
            <a:endParaRPr lang="es-CO" dirty="0"/>
          </a:p>
        </p:txBody>
      </p:sp>
      <p:sp>
        <p:nvSpPr>
          <p:cNvPr id="3" name="CuadroTexto 2"/>
          <p:cNvSpPr txBox="1"/>
          <p:nvPr/>
        </p:nvSpPr>
        <p:spPr>
          <a:xfrm>
            <a:off x="899592" y="1916832"/>
            <a:ext cx="7497244" cy="3744416"/>
          </a:xfrm>
          <a:prstGeom prst="rect">
            <a:avLst/>
          </a:prstGeom>
          <a:noFill/>
        </p:spPr>
        <p:txBody>
          <a:bodyPr wrap="square" rtlCol="0">
            <a:noAutofit/>
          </a:bodyPr>
          <a:lstStyle/>
          <a:p>
            <a:pPr marL="171450" indent="-171450" algn="just">
              <a:buClr>
                <a:schemeClr val="accent1"/>
              </a:buClr>
              <a:buFont typeface="Wingdings" panose="05000000000000000000" pitchFamily="2" charset="2"/>
              <a:buChar char="§"/>
            </a:pPr>
            <a:r>
              <a:rPr lang="es-CO" sz="1400" dirty="0" smtClean="0"/>
              <a:t>Horizonte </a:t>
            </a:r>
            <a:r>
              <a:rPr lang="es-CO" sz="1400" dirty="0"/>
              <a:t>de inversión a largo </a:t>
            </a:r>
            <a:r>
              <a:rPr lang="es-CO" sz="1400" dirty="0" smtClean="0"/>
              <a:t>plazo</a:t>
            </a:r>
            <a:endParaRPr lang="es-CO" sz="1400" dirty="0"/>
          </a:p>
          <a:p>
            <a:pPr marL="171450" indent="-171450" algn="just">
              <a:buClr>
                <a:schemeClr val="accent1"/>
              </a:buClr>
              <a:buFont typeface="Wingdings" panose="05000000000000000000" pitchFamily="2" charset="2"/>
              <a:buChar char="§"/>
            </a:pPr>
            <a:r>
              <a:rPr lang="es-CO" sz="1400" dirty="0" smtClean="0"/>
              <a:t>Baja liquidez</a:t>
            </a:r>
            <a:endParaRPr lang="es-CO" sz="1400" dirty="0"/>
          </a:p>
          <a:p>
            <a:pPr marL="171450" indent="-171450" algn="just">
              <a:buClr>
                <a:schemeClr val="accent1"/>
              </a:buClr>
              <a:buFont typeface="Wingdings" panose="05000000000000000000" pitchFamily="2" charset="2"/>
              <a:buChar char="§"/>
            </a:pPr>
            <a:r>
              <a:rPr lang="es-CO" sz="1400" dirty="0"/>
              <a:t>Limitaciones en cuanto a </a:t>
            </a:r>
            <a:r>
              <a:rPr lang="es-CO" sz="1400" dirty="0" smtClean="0"/>
              <a:t>transferibilidad</a:t>
            </a:r>
            <a:endParaRPr lang="es-CO" sz="1400" dirty="0"/>
          </a:p>
          <a:p>
            <a:pPr marL="171450" indent="-171450" algn="just">
              <a:buClr>
                <a:schemeClr val="accent1"/>
              </a:buClr>
              <a:buFont typeface="Wingdings" panose="05000000000000000000" pitchFamily="2" charset="2"/>
              <a:buChar char="§"/>
            </a:pPr>
            <a:r>
              <a:rPr lang="es-CO" sz="1400" dirty="0"/>
              <a:t>Acceso limitado a información sobre rendimientos e </a:t>
            </a:r>
            <a:r>
              <a:rPr lang="es-CO" sz="1400" dirty="0" smtClean="0"/>
              <a:t>inversiones</a:t>
            </a:r>
            <a:endParaRPr lang="es-CO" sz="1400" dirty="0"/>
          </a:p>
          <a:p>
            <a:pPr marL="171450" indent="-171450" algn="just">
              <a:buClr>
                <a:schemeClr val="accent1"/>
              </a:buClr>
              <a:buFont typeface="Wingdings" panose="05000000000000000000" pitchFamily="2" charset="2"/>
              <a:buChar char="§"/>
            </a:pPr>
            <a:endParaRPr lang="es-CO" sz="1400" dirty="0" smtClean="0"/>
          </a:p>
          <a:p>
            <a:pPr marL="171450" indent="-171450" algn="just">
              <a:buClr>
                <a:schemeClr val="accent1"/>
              </a:buClr>
              <a:buFont typeface="Wingdings" panose="05000000000000000000" pitchFamily="2" charset="2"/>
              <a:buChar char="§"/>
            </a:pPr>
            <a:r>
              <a:rPr lang="es-CO" sz="1400" dirty="0"/>
              <a:t>E</a:t>
            </a:r>
            <a:r>
              <a:rPr lang="es-CO" sz="1400" dirty="0" smtClean="0"/>
              <a:t>specialización </a:t>
            </a:r>
            <a:r>
              <a:rPr lang="es-CO" sz="1400" dirty="0"/>
              <a:t>del administrador de </a:t>
            </a:r>
            <a:r>
              <a:rPr lang="es-CO" sz="1400" dirty="0" smtClean="0"/>
              <a:t>portafolio </a:t>
            </a:r>
          </a:p>
          <a:p>
            <a:pPr marL="171450" indent="-171450" algn="just">
              <a:buClr>
                <a:schemeClr val="accent1"/>
              </a:buClr>
              <a:buFont typeface="Wingdings" panose="05000000000000000000" pitchFamily="2" charset="2"/>
              <a:buChar char="§"/>
            </a:pPr>
            <a:r>
              <a:rPr lang="es-CO" sz="1400" dirty="0" smtClean="0"/>
              <a:t>Baja </a:t>
            </a:r>
            <a:r>
              <a:rPr lang="es-CO" sz="1400" dirty="0"/>
              <a:t>correlación con activos </a:t>
            </a:r>
            <a:r>
              <a:rPr lang="es-CO" sz="1400" dirty="0" smtClean="0"/>
              <a:t>tradicionales </a:t>
            </a:r>
          </a:p>
          <a:p>
            <a:pPr marL="171450" indent="-171450" algn="just">
              <a:buClr>
                <a:schemeClr val="accent1"/>
              </a:buClr>
              <a:buFont typeface="Wingdings" panose="05000000000000000000" pitchFamily="2" charset="2"/>
              <a:buChar char="§"/>
            </a:pPr>
            <a:r>
              <a:rPr lang="es-CO" sz="1400" dirty="0" smtClean="0"/>
              <a:t>Bajo </a:t>
            </a:r>
            <a:r>
              <a:rPr lang="es-CO" sz="1400" dirty="0"/>
              <a:t>nivel de regulación y menos </a:t>
            </a:r>
            <a:r>
              <a:rPr lang="es-CO" sz="1400" dirty="0" smtClean="0"/>
              <a:t>transparencia </a:t>
            </a:r>
            <a:endParaRPr lang="es-CO" sz="1400" dirty="0"/>
          </a:p>
          <a:p>
            <a:pPr marL="171450" indent="-171450" algn="just">
              <a:buClr>
                <a:schemeClr val="accent1"/>
              </a:buClr>
              <a:buFont typeface="Wingdings" panose="05000000000000000000" pitchFamily="2" charset="2"/>
              <a:buChar char="§"/>
            </a:pPr>
            <a:r>
              <a:rPr lang="es-CO" sz="1400" dirty="0" smtClean="0"/>
              <a:t>Estructuras </a:t>
            </a:r>
            <a:r>
              <a:rPr lang="es-CO" sz="1400" dirty="0"/>
              <a:t>legales </a:t>
            </a:r>
            <a:r>
              <a:rPr lang="es-CO" sz="1400" dirty="0" smtClean="0"/>
              <a:t>especializadas</a:t>
            </a:r>
            <a:endParaRPr lang="es-CO" sz="1400" dirty="0"/>
          </a:p>
          <a:p>
            <a:pPr marL="171450" indent="-171450" algn="just">
              <a:buClr>
                <a:schemeClr val="accent1"/>
              </a:buClr>
              <a:buFont typeface="Wingdings" panose="05000000000000000000" pitchFamily="2" charset="2"/>
              <a:buChar char="§"/>
            </a:pPr>
            <a:endParaRPr lang="es-CO" sz="1400" dirty="0" smtClean="0"/>
          </a:p>
          <a:p>
            <a:pPr marL="171450" indent="-171450" algn="just">
              <a:buClr>
                <a:schemeClr val="accent1"/>
              </a:buClr>
              <a:buFont typeface="Wingdings" panose="05000000000000000000" pitchFamily="2" charset="2"/>
              <a:buChar char="§"/>
            </a:pPr>
            <a:endParaRPr lang="es-CO" sz="1400" dirty="0" smtClean="0"/>
          </a:p>
        </p:txBody>
      </p:sp>
      <p:sp>
        <p:nvSpPr>
          <p:cNvPr id="6" name="CuadroTexto 5"/>
          <p:cNvSpPr txBox="1"/>
          <p:nvPr/>
        </p:nvSpPr>
        <p:spPr>
          <a:xfrm>
            <a:off x="4211960" y="991554"/>
            <a:ext cx="4032448" cy="936104"/>
          </a:xfrm>
          <a:prstGeom prst="rect">
            <a:avLst/>
          </a:prstGeom>
          <a:noFill/>
        </p:spPr>
        <p:txBody>
          <a:bodyPr wrap="square" rtlCol="0">
            <a:noAutofit/>
          </a:bodyPr>
          <a:lstStyle/>
          <a:p>
            <a:pPr algn="r">
              <a:buClr>
                <a:schemeClr val="accent1"/>
              </a:buClr>
            </a:pPr>
            <a:r>
              <a:rPr lang="es-CO" sz="1200" i="1" dirty="0" smtClean="0"/>
              <a:t>“</a:t>
            </a:r>
            <a:r>
              <a:rPr lang="es-CO" sz="1200" i="1" dirty="0" err="1" smtClean="0"/>
              <a:t>Risk</a:t>
            </a:r>
            <a:r>
              <a:rPr lang="es-CO" sz="1200" i="1" dirty="0" smtClean="0"/>
              <a:t> comes </a:t>
            </a:r>
            <a:r>
              <a:rPr lang="es-CO" sz="1200" i="1" dirty="0" err="1" smtClean="0"/>
              <a:t>from</a:t>
            </a:r>
            <a:r>
              <a:rPr lang="es-CO" sz="1200" i="1" dirty="0" smtClean="0"/>
              <a:t> </a:t>
            </a:r>
            <a:r>
              <a:rPr lang="es-CO" sz="1200" i="1" dirty="0" err="1" smtClean="0"/>
              <a:t>not</a:t>
            </a:r>
            <a:r>
              <a:rPr lang="es-CO" sz="1200" i="1" dirty="0" smtClean="0"/>
              <a:t> </a:t>
            </a:r>
            <a:r>
              <a:rPr lang="es-CO" sz="1200" i="1" dirty="0" err="1" smtClean="0"/>
              <a:t>knowing</a:t>
            </a:r>
            <a:r>
              <a:rPr lang="es-CO" sz="1200" i="1" dirty="0" smtClean="0"/>
              <a:t> </a:t>
            </a:r>
            <a:r>
              <a:rPr lang="es-CO" sz="1200" i="1" dirty="0" err="1" smtClean="0"/>
              <a:t>what</a:t>
            </a:r>
            <a:r>
              <a:rPr lang="es-CO" sz="1200" i="1" dirty="0" smtClean="0"/>
              <a:t> are </a:t>
            </a:r>
            <a:r>
              <a:rPr lang="es-CO" sz="1200" i="1" dirty="0" err="1" smtClean="0"/>
              <a:t>you</a:t>
            </a:r>
            <a:r>
              <a:rPr lang="es-CO" sz="1200" i="1" dirty="0" smtClean="0"/>
              <a:t> </a:t>
            </a:r>
            <a:r>
              <a:rPr lang="es-CO" sz="1200" i="1" dirty="0" err="1" smtClean="0"/>
              <a:t>doing</a:t>
            </a:r>
            <a:r>
              <a:rPr lang="es-CO" sz="1200" i="1" dirty="0" smtClean="0"/>
              <a:t>” </a:t>
            </a:r>
            <a:r>
              <a:rPr lang="es-CO" sz="1200" b="1" i="1" dirty="0" smtClean="0"/>
              <a:t>Warren </a:t>
            </a:r>
            <a:r>
              <a:rPr lang="es-CO" sz="1200" b="1" i="1" dirty="0" err="1" smtClean="0"/>
              <a:t>Buffett</a:t>
            </a:r>
            <a:endParaRPr lang="es-CO" sz="1200" b="1" i="1" dirty="0" smtClean="0"/>
          </a:p>
        </p:txBody>
      </p:sp>
    </p:spTree>
    <p:extLst>
      <p:ext uri="{BB962C8B-B14F-4D97-AF65-F5344CB8AC3E}">
        <p14:creationId xmlns:p14="http://schemas.microsoft.com/office/powerpoint/2010/main" val="27874506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9625503C-F42B-4272-B9F4-A8E2EF4F5795}" type="slidenum">
              <a:rPr lang="es-CO" smtClean="0"/>
              <a:t>9</a:t>
            </a:fld>
            <a:endParaRPr lang="es-CO" dirty="0"/>
          </a:p>
        </p:txBody>
      </p:sp>
      <p:sp>
        <p:nvSpPr>
          <p:cNvPr id="5" name="Título 4"/>
          <p:cNvSpPr>
            <a:spLocks noGrp="1"/>
          </p:cNvSpPr>
          <p:nvPr>
            <p:ph type="title"/>
          </p:nvPr>
        </p:nvSpPr>
        <p:spPr/>
        <p:txBody>
          <a:bodyPr/>
          <a:lstStyle/>
          <a:p>
            <a:r>
              <a:rPr lang="es-ES" dirty="0"/>
              <a:t>Inversiones Alternativas - FPO</a:t>
            </a:r>
          </a:p>
        </p:txBody>
      </p:sp>
      <p:graphicFrame>
        <p:nvGraphicFramePr>
          <p:cNvPr id="7" name="Tabla 6"/>
          <p:cNvGraphicFramePr>
            <a:graphicFrameLocks noGrp="1"/>
          </p:cNvGraphicFramePr>
          <p:nvPr>
            <p:extLst/>
          </p:nvPr>
        </p:nvGraphicFramePr>
        <p:xfrm>
          <a:off x="563938" y="1515833"/>
          <a:ext cx="8001300" cy="3937000"/>
        </p:xfrm>
        <a:graphic>
          <a:graphicData uri="http://schemas.openxmlformats.org/drawingml/2006/table">
            <a:tbl>
              <a:tblPr firstRow="1" bandRow="1">
                <a:tableStyleId>{5C22544A-7EE6-4342-B048-85BDC9FD1C3A}</a:tableStyleId>
              </a:tblPr>
              <a:tblGrid>
                <a:gridCol w="1847822">
                  <a:extLst>
                    <a:ext uri="{9D8B030D-6E8A-4147-A177-3AD203B41FA5}">
                      <a16:colId xmlns="" xmlns:a16="http://schemas.microsoft.com/office/drawing/2014/main" val="1750508284"/>
                    </a:ext>
                  </a:extLst>
                </a:gridCol>
                <a:gridCol w="1296144">
                  <a:extLst>
                    <a:ext uri="{9D8B030D-6E8A-4147-A177-3AD203B41FA5}">
                      <a16:colId xmlns="" xmlns:a16="http://schemas.microsoft.com/office/drawing/2014/main" val="1346223836"/>
                    </a:ext>
                  </a:extLst>
                </a:gridCol>
                <a:gridCol w="1152128">
                  <a:extLst>
                    <a:ext uri="{9D8B030D-6E8A-4147-A177-3AD203B41FA5}">
                      <a16:colId xmlns="" xmlns:a16="http://schemas.microsoft.com/office/drawing/2014/main" val="1451029079"/>
                    </a:ext>
                  </a:extLst>
                </a:gridCol>
                <a:gridCol w="1296144">
                  <a:extLst>
                    <a:ext uri="{9D8B030D-6E8A-4147-A177-3AD203B41FA5}">
                      <a16:colId xmlns="" xmlns:a16="http://schemas.microsoft.com/office/drawing/2014/main" val="899371082"/>
                    </a:ext>
                  </a:extLst>
                </a:gridCol>
                <a:gridCol w="1224136">
                  <a:extLst>
                    <a:ext uri="{9D8B030D-6E8A-4147-A177-3AD203B41FA5}">
                      <a16:colId xmlns="" xmlns:a16="http://schemas.microsoft.com/office/drawing/2014/main" val="3391217781"/>
                    </a:ext>
                  </a:extLst>
                </a:gridCol>
                <a:gridCol w="1184926">
                  <a:extLst>
                    <a:ext uri="{9D8B030D-6E8A-4147-A177-3AD203B41FA5}">
                      <a16:colId xmlns="" xmlns:a16="http://schemas.microsoft.com/office/drawing/2014/main" val="4198118426"/>
                    </a:ext>
                  </a:extLst>
                </a:gridCol>
              </a:tblGrid>
              <a:tr h="328991">
                <a:tc>
                  <a:txBody>
                    <a:bodyPr/>
                    <a:lstStyle/>
                    <a:p>
                      <a:endParaRPr lang="es-ES" sz="1200" dirty="0"/>
                    </a:p>
                  </a:txBody>
                  <a:tcPr/>
                </a:tc>
                <a:tc>
                  <a:txBody>
                    <a:bodyPr/>
                    <a:lstStyle/>
                    <a:p>
                      <a:r>
                        <a:rPr lang="es-ES" sz="1200" dirty="0"/>
                        <a:t>Conservador</a:t>
                      </a:r>
                    </a:p>
                  </a:txBody>
                  <a:tcPr/>
                </a:tc>
                <a:tc gridSpan="2">
                  <a:txBody>
                    <a:bodyPr/>
                    <a:lstStyle/>
                    <a:p>
                      <a:pPr algn="ctr"/>
                      <a:r>
                        <a:rPr lang="es-ES" sz="1200" dirty="0"/>
                        <a:t>Moderado</a:t>
                      </a:r>
                    </a:p>
                    <a:p>
                      <a:endParaRPr lang="es-ES" sz="1200" dirty="0"/>
                    </a:p>
                  </a:txBody>
                  <a:tcPr/>
                </a:tc>
                <a:tc hMerge="1">
                  <a:txBody>
                    <a:bodyPr/>
                    <a:lstStyle/>
                    <a:p>
                      <a:endParaRPr lang="es-ES" sz="1200" dirty="0"/>
                    </a:p>
                  </a:txBody>
                  <a:tcPr/>
                </a:tc>
                <a:tc gridSpan="2">
                  <a:txBody>
                    <a:bodyPr/>
                    <a:lstStyle/>
                    <a:p>
                      <a:pPr algn="ctr"/>
                      <a:r>
                        <a:rPr lang="es-ES" sz="1200" dirty="0"/>
                        <a:t>Mayor Riesgo</a:t>
                      </a:r>
                    </a:p>
                  </a:txBody>
                  <a:tcPr/>
                </a:tc>
                <a:tc hMerge="1">
                  <a:txBody>
                    <a:bodyPr/>
                    <a:lstStyle/>
                    <a:p>
                      <a:endParaRPr lang="es-ES" sz="1200" dirty="0"/>
                    </a:p>
                  </a:txBody>
                  <a:tcPr/>
                </a:tc>
                <a:extLst>
                  <a:ext uri="{0D108BD9-81ED-4DB2-BD59-A6C34878D82A}">
                    <a16:rowId xmlns="" xmlns:a16="http://schemas.microsoft.com/office/drawing/2014/main" val="2608430158"/>
                  </a:ext>
                </a:extLst>
              </a:tr>
              <a:tr h="370840">
                <a:tc>
                  <a:txBody>
                    <a:bodyPr/>
                    <a:lstStyle/>
                    <a:p>
                      <a:r>
                        <a:rPr lang="es-ES" sz="1200" dirty="0"/>
                        <a:t>Fondos de capital privado (locales y extranjeros)</a:t>
                      </a:r>
                    </a:p>
                  </a:txBody>
                  <a:tcPr/>
                </a:tc>
                <a:tc>
                  <a:txBody>
                    <a:bodyPr/>
                    <a:lstStyle/>
                    <a:p>
                      <a:pPr algn="ctr"/>
                      <a:r>
                        <a:rPr lang="es-ES" sz="1200" b="1" dirty="0"/>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200" b="1" dirty="0"/>
                        <a:t>10%</a:t>
                      </a:r>
                    </a:p>
                    <a:p>
                      <a:pPr algn="ctr"/>
                      <a:endParaRPr lang="es-ES" sz="1200" dirty="0"/>
                    </a:p>
                  </a:txBody>
                  <a:tcPr/>
                </a:tc>
                <a:tc rowSpan="5">
                  <a:txBody>
                    <a:bodyPr/>
                    <a:lstStyle/>
                    <a:p>
                      <a:pPr algn="ctr"/>
                      <a:r>
                        <a:rPr lang="es-ES" sz="1200" b="1" dirty="0"/>
                        <a:t>20%</a:t>
                      </a:r>
                      <a:r>
                        <a:rPr lang="es-ES" sz="1200" dirty="0"/>
                        <a:t> (suma de todos estos</a:t>
                      </a:r>
                      <a:r>
                        <a:rPr lang="es-ES" sz="1200" baseline="0" dirty="0"/>
                        <a:t> tipos de inversión)</a:t>
                      </a:r>
                      <a:endParaRPr lang="es-ES" sz="1200" dirty="0"/>
                    </a:p>
                  </a:txBody>
                  <a:tcPr/>
                </a:tc>
                <a:tc>
                  <a:txBody>
                    <a:bodyPr/>
                    <a:lstStyle/>
                    <a:p>
                      <a:pPr algn="ctr"/>
                      <a:r>
                        <a:rPr lang="es-ES" sz="1200" b="1" dirty="0"/>
                        <a:t>15%</a:t>
                      </a:r>
                    </a:p>
                    <a:p>
                      <a:endParaRPr lang="es-ES" sz="1200" dirty="0"/>
                    </a:p>
                  </a:txBody>
                  <a:tcPr/>
                </a:tc>
                <a:tc rowSpan="5">
                  <a:txBody>
                    <a:bodyPr/>
                    <a:lstStyle/>
                    <a:p>
                      <a:pPr algn="ctr"/>
                      <a:r>
                        <a:rPr lang="es-ES" sz="1200" b="1" dirty="0"/>
                        <a:t>25%</a:t>
                      </a:r>
                      <a:r>
                        <a:rPr lang="es-ES" sz="1200" dirty="0"/>
                        <a:t> (suma de todos</a:t>
                      </a:r>
                      <a:r>
                        <a:rPr lang="es-ES" sz="1200" baseline="0" dirty="0"/>
                        <a:t> estos tipos de inversión)</a:t>
                      </a:r>
                      <a:endParaRPr lang="es-ES" sz="1200" dirty="0"/>
                    </a:p>
                  </a:txBody>
                  <a:tcPr/>
                </a:tc>
                <a:extLst>
                  <a:ext uri="{0D108BD9-81ED-4DB2-BD59-A6C34878D82A}">
                    <a16:rowId xmlns="" xmlns:a16="http://schemas.microsoft.com/office/drawing/2014/main" val="947919067"/>
                  </a:ext>
                </a:extLst>
              </a:tr>
              <a:tr h="370840">
                <a:tc>
                  <a:txBody>
                    <a:bodyPr/>
                    <a:lstStyle/>
                    <a:p>
                      <a:r>
                        <a:rPr lang="es-ES" sz="1200" dirty="0"/>
                        <a:t>Fondos de inversión colectiva inmobiliarios</a:t>
                      </a:r>
                    </a:p>
                  </a:txBody>
                  <a:tcPr/>
                </a:tc>
                <a:tc>
                  <a:txBody>
                    <a:bodyPr/>
                    <a:lstStyle/>
                    <a:p>
                      <a:pPr algn="ctr"/>
                      <a:r>
                        <a:rPr lang="es-ES" sz="1200" b="1" dirty="0"/>
                        <a:t>0%</a:t>
                      </a:r>
                    </a:p>
                  </a:txBody>
                  <a:tcPr/>
                </a:tc>
                <a:tc>
                  <a:txBody>
                    <a:bodyPr/>
                    <a:lstStyle/>
                    <a:p>
                      <a:pPr algn="ctr"/>
                      <a:endParaRPr lang="es-ES" sz="1200" dirty="0"/>
                    </a:p>
                  </a:txBody>
                  <a:tcPr/>
                </a:tc>
                <a:tc vMerge="1">
                  <a:txBody>
                    <a:bodyPr/>
                    <a:lstStyle/>
                    <a:p>
                      <a:endParaRPr lang="es-ES" sz="1200" dirty="0"/>
                    </a:p>
                  </a:txBody>
                  <a:tcPr/>
                </a:tc>
                <a:tc>
                  <a:txBody>
                    <a:bodyPr/>
                    <a:lstStyle/>
                    <a:p>
                      <a:endParaRPr lang="es-ES" sz="1200" dirty="0"/>
                    </a:p>
                  </a:txBody>
                  <a:tcPr/>
                </a:tc>
                <a:tc vMerge="1">
                  <a:txBody>
                    <a:bodyPr/>
                    <a:lstStyle/>
                    <a:p>
                      <a:endParaRPr lang="es-ES" sz="1200" dirty="0"/>
                    </a:p>
                  </a:txBody>
                  <a:tcPr/>
                </a:tc>
                <a:extLst>
                  <a:ext uri="{0D108BD9-81ED-4DB2-BD59-A6C34878D82A}">
                    <a16:rowId xmlns="" xmlns:a16="http://schemas.microsoft.com/office/drawing/2014/main" val="1984148902"/>
                  </a:ext>
                </a:extLst>
              </a:tr>
              <a:tr h="370840">
                <a:tc>
                  <a:txBody>
                    <a:bodyPr/>
                    <a:lstStyle/>
                    <a:p>
                      <a:r>
                        <a:rPr lang="es-ES" sz="1200" dirty="0"/>
                        <a:t>Fondos representativos</a:t>
                      </a:r>
                      <a:r>
                        <a:rPr lang="es-ES" sz="1200" baseline="0" dirty="0"/>
                        <a:t> de índices de </a:t>
                      </a:r>
                      <a:r>
                        <a:rPr lang="es-ES" sz="1200" baseline="0" dirty="0" err="1"/>
                        <a:t>commodities</a:t>
                      </a:r>
                      <a:r>
                        <a:rPr lang="es-ES" sz="1200" baseline="0" dirty="0"/>
                        <a:t> o divisas</a:t>
                      </a:r>
                      <a:endParaRPr lang="es-ES" sz="1200" dirty="0"/>
                    </a:p>
                  </a:txBody>
                  <a:tcPr/>
                </a:tc>
                <a:tc>
                  <a:txBody>
                    <a:bodyPr/>
                    <a:lstStyle/>
                    <a:p>
                      <a:pPr algn="ctr"/>
                      <a:r>
                        <a:rPr lang="es-ES" sz="1200" b="1" dirty="0"/>
                        <a:t>0%</a:t>
                      </a:r>
                    </a:p>
                  </a:txBody>
                  <a:tcPr/>
                </a:tc>
                <a:tc>
                  <a:txBody>
                    <a:bodyPr/>
                    <a:lstStyle/>
                    <a:p>
                      <a:pPr algn="ctr"/>
                      <a:endParaRPr lang="es-ES" sz="1200" dirty="0"/>
                    </a:p>
                  </a:txBody>
                  <a:tcPr/>
                </a:tc>
                <a:tc vMerge="1">
                  <a:txBody>
                    <a:bodyPr/>
                    <a:lstStyle/>
                    <a:p>
                      <a:endParaRPr lang="es-ES" sz="1200" dirty="0"/>
                    </a:p>
                  </a:txBody>
                  <a:tcPr/>
                </a:tc>
                <a:tc>
                  <a:txBody>
                    <a:bodyPr/>
                    <a:lstStyle/>
                    <a:p>
                      <a:endParaRPr lang="es-ES" sz="1200" dirty="0"/>
                    </a:p>
                  </a:txBody>
                  <a:tcPr/>
                </a:tc>
                <a:tc vMerge="1">
                  <a:txBody>
                    <a:bodyPr/>
                    <a:lstStyle/>
                    <a:p>
                      <a:endParaRPr lang="es-ES" sz="1200" dirty="0"/>
                    </a:p>
                  </a:txBody>
                  <a:tcPr/>
                </a:tc>
                <a:extLst>
                  <a:ext uri="{0D108BD9-81ED-4DB2-BD59-A6C34878D82A}">
                    <a16:rowId xmlns="" xmlns:a16="http://schemas.microsoft.com/office/drawing/2014/main" val="3861206187"/>
                  </a:ext>
                </a:extLst>
              </a:tr>
              <a:tr h="370840">
                <a:tc>
                  <a:txBody>
                    <a:bodyPr/>
                    <a:lstStyle/>
                    <a:p>
                      <a:r>
                        <a:rPr lang="es-ES" sz="1200" dirty="0" err="1"/>
                        <a:t>Hedge</a:t>
                      </a:r>
                      <a:r>
                        <a:rPr lang="es-ES" sz="1200" dirty="0"/>
                        <a:t> </a:t>
                      </a:r>
                      <a:r>
                        <a:rPr lang="es-ES" sz="1200" dirty="0" err="1"/>
                        <a:t>Funds</a:t>
                      </a:r>
                      <a:endParaRPr lang="es-ES" sz="1200" dirty="0"/>
                    </a:p>
                  </a:txBody>
                  <a:tcPr/>
                </a:tc>
                <a:tc>
                  <a:txBody>
                    <a:bodyPr/>
                    <a:lstStyle/>
                    <a:p>
                      <a:pPr algn="ctr"/>
                      <a:r>
                        <a:rPr lang="es-ES" sz="1200" b="1" dirty="0"/>
                        <a:t>0%</a:t>
                      </a:r>
                    </a:p>
                  </a:txBody>
                  <a:tcPr/>
                </a:tc>
                <a:tc>
                  <a:txBody>
                    <a:bodyPr/>
                    <a:lstStyle/>
                    <a:p>
                      <a:pPr algn="ctr"/>
                      <a:endParaRPr lang="es-ES" sz="1200" dirty="0"/>
                    </a:p>
                  </a:txBody>
                  <a:tcPr/>
                </a:tc>
                <a:tc vMerge="1">
                  <a:txBody>
                    <a:bodyPr/>
                    <a:lstStyle/>
                    <a:p>
                      <a:endParaRPr lang="es-ES" sz="1200" dirty="0"/>
                    </a:p>
                  </a:txBody>
                  <a:tcPr/>
                </a:tc>
                <a:tc>
                  <a:txBody>
                    <a:bodyPr/>
                    <a:lstStyle/>
                    <a:p>
                      <a:endParaRPr lang="es-ES" sz="1200" dirty="0"/>
                    </a:p>
                  </a:txBody>
                  <a:tcPr/>
                </a:tc>
                <a:tc vMerge="1">
                  <a:txBody>
                    <a:bodyPr/>
                    <a:lstStyle/>
                    <a:p>
                      <a:endParaRPr lang="es-ES" sz="1200" dirty="0"/>
                    </a:p>
                  </a:txBody>
                  <a:tcPr/>
                </a:tc>
                <a:extLst>
                  <a:ext uri="{0D108BD9-81ED-4DB2-BD59-A6C34878D82A}">
                    <a16:rowId xmlns="" xmlns:a16="http://schemas.microsoft.com/office/drawing/2014/main" val="3018016641"/>
                  </a:ext>
                </a:extLst>
              </a:tr>
              <a:tr h="370840">
                <a:tc>
                  <a:txBody>
                    <a:bodyPr/>
                    <a:lstStyle/>
                    <a:p>
                      <a:r>
                        <a:rPr lang="es-ES" sz="1200" dirty="0"/>
                        <a:t>Real</a:t>
                      </a:r>
                      <a:r>
                        <a:rPr lang="es-ES" sz="1200" baseline="0" dirty="0"/>
                        <a:t> Estate </a:t>
                      </a:r>
                      <a:r>
                        <a:rPr lang="es-ES" sz="1200" baseline="0" dirty="0" err="1"/>
                        <a:t>Investment</a:t>
                      </a:r>
                      <a:r>
                        <a:rPr lang="es-ES" sz="1200" baseline="0" dirty="0"/>
                        <a:t> </a:t>
                      </a:r>
                      <a:r>
                        <a:rPr lang="es-ES" sz="1200" baseline="0" dirty="0" smtClean="0"/>
                        <a:t>Trust - </a:t>
                      </a:r>
                      <a:r>
                        <a:rPr lang="es-ES" sz="1200" baseline="0" dirty="0" err="1" smtClean="0"/>
                        <a:t>REITs</a:t>
                      </a:r>
                      <a:endParaRPr lang="es-ES" sz="1200" dirty="0"/>
                    </a:p>
                  </a:txBody>
                  <a:tcPr/>
                </a:tc>
                <a:tc>
                  <a:txBody>
                    <a:bodyPr/>
                    <a:lstStyle/>
                    <a:p>
                      <a:pPr algn="ctr"/>
                      <a:r>
                        <a:rPr lang="es-ES" sz="1200" b="1" dirty="0"/>
                        <a:t>0%</a:t>
                      </a:r>
                    </a:p>
                  </a:txBody>
                  <a:tcPr/>
                </a:tc>
                <a:tc>
                  <a:txBody>
                    <a:bodyPr/>
                    <a:lstStyle/>
                    <a:p>
                      <a:pPr algn="ctr"/>
                      <a:endParaRPr lang="es-ES" sz="1200" dirty="0"/>
                    </a:p>
                  </a:txBody>
                  <a:tcPr/>
                </a:tc>
                <a:tc vMerge="1">
                  <a:txBody>
                    <a:bodyPr/>
                    <a:lstStyle/>
                    <a:p>
                      <a:endParaRPr lang="es-ES" sz="1200" dirty="0"/>
                    </a:p>
                  </a:txBody>
                  <a:tcPr/>
                </a:tc>
                <a:tc>
                  <a:txBody>
                    <a:bodyPr/>
                    <a:lstStyle/>
                    <a:p>
                      <a:endParaRPr lang="es-ES" sz="1200" dirty="0"/>
                    </a:p>
                  </a:txBody>
                  <a:tcPr/>
                </a:tc>
                <a:tc vMerge="1">
                  <a:txBody>
                    <a:bodyPr/>
                    <a:lstStyle/>
                    <a:p>
                      <a:endParaRPr lang="es-ES" sz="1200" dirty="0"/>
                    </a:p>
                  </a:txBody>
                  <a:tcPr/>
                </a:tc>
                <a:extLst>
                  <a:ext uri="{0D108BD9-81ED-4DB2-BD59-A6C34878D82A}">
                    <a16:rowId xmlns="" xmlns:a16="http://schemas.microsoft.com/office/drawing/2014/main" val="3379702825"/>
                  </a:ext>
                </a:extLst>
              </a:tr>
              <a:tr h="370840">
                <a:tc>
                  <a:txBody>
                    <a:bodyPr/>
                    <a:lstStyle/>
                    <a:p>
                      <a:r>
                        <a:rPr lang="es-ES" sz="1200" dirty="0"/>
                        <a:t>Instrumentos restringidos*</a:t>
                      </a:r>
                    </a:p>
                  </a:txBody>
                  <a:tcPr/>
                </a:tc>
                <a:tc>
                  <a:txBody>
                    <a:bodyPr/>
                    <a:lstStyle/>
                    <a:p>
                      <a:pPr algn="ctr"/>
                      <a:r>
                        <a:rPr lang="es-ES" sz="1200" b="1" dirty="0"/>
                        <a:t>0%</a:t>
                      </a:r>
                    </a:p>
                  </a:txBody>
                  <a:tcPr/>
                </a:tc>
                <a:tc gridSpan="2">
                  <a:txBody>
                    <a:bodyPr/>
                    <a:lstStyle/>
                    <a:p>
                      <a:pPr algn="ctr"/>
                      <a:r>
                        <a:rPr lang="es-ES" sz="1200" b="1" dirty="0"/>
                        <a:t>1%</a:t>
                      </a:r>
                    </a:p>
                  </a:txBody>
                  <a:tcPr/>
                </a:tc>
                <a:tc hMerge="1">
                  <a:txBody>
                    <a:bodyPr/>
                    <a:lstStyle/>
                    <a:p>
                      <a:endParaRPr lang="es-ES" sz="1200" dirty="0"/>
                    </a:p>
                  </a:txBody>
                  <a:tcPr/>
                </a:tc>
                <a:tc gridSpan="2">
                  <a:txBody>
                    <a:bodyPr/>
                    <a:lstStyle/>
                    <a:p>
                      <a:pPr algn="ctr"/>
                      <a:r>
                        <a:rPr lang="es-ES" sz="1200" b="1" dirty="0"/>
                        <a:t>4%</a:t>
                      </a:r>
                    </a:p>
                    <a:p>
                      <a:endParaRPr lang="es-ES" sz="1200" b="1" dirty="0"/>
                    </a:p>
                  </a:txBody>
                  <a:tcPr/>
                </a:tc>
                <a:tc hMerge="1">
                  <a:txBody>
                    <a:bodyPr/>
                    <a:lstStyle/>
                    <a:p>
                      <a:endParaRPr lang="es-ES" sz="1200" dirty="0"/>
                    </a:p>
                  </a:txBody>
                  <a:tcPr/>
                </a:tc>
                <a:extLst>
                  <a:ext uri="{0D108BD9-81ED-4DB2-BD59-A6C34878D82A}">
                    <a16:rowId xmlns="" xmlns:a16="http://schemas.microsoft.com/office/drawing/2014/main" val="4035211801"/>
                  </a:ext>
                </a:extLst>
              </a:tr>
              <a:tr h="370840">
                <a:tc>
                  <a:txBody>
                    <a:bodyPr/>
                    <a:lstStyle/>
                    <a:p>
                      <a:r>
                        <a:rPr lang="es-ES" sz="1200" dirty="0"/>
                        <a:t>Títulos de deuda para Infraestructura 4G</a:t>
                      </a:r>
                    </a:p>
                  </a:txBody>
                  <a:tcPr/>
                </a:tc>
                <a:tc>
                  <a:txBody>
                    <a:bodyPr/>
                    <a:lstStyle/>
                    <a:p>
                      <a:pPr algn="ctr"/>
                      <a:r>
                        <a:rPr lang="es-ES" sz="1200" b="1" dirty="0"/>
                        <a:t>0%</a:t>
                      </a:r>
                    </a:p>
                  </a:txBody>
                  <a:tcPr/>
                </a:tc>
                <a:tc gridSpan="2">
                  <a:txBody>
                    <a:bodyPr/>
                    <a:lstStyle/>
                    <a:p>
                      <a:pPr algn="ctr"/>
                      <a:r>
                        <a:rPr lang="es-ES" sz="1200" b="1" dirty="0"/>
                        <a:t>1%</a:t>
                      </a:r>
                    </a:p>
                  </a:txBody>
                  <a:tcPr/>
                </a:tc>
                <a:tc hMerge="1">
                  <a:txBody>
                    <a:bodyPr/>
                    <a:lstStyle/>
                    <a:p>
                      <a:endParaRPr lang="es-ES" sz="1200" dirty="0"/>
                    </a:p>
                  </a:txBody>
                  <a:tcPr/>
                </a:tc>
                <a:tc gridSpan="2">
                  <a:txBody>
                    <a:bodyPr/>
                    <a:lstStyle/>
                    <a:p>
                      <a:pPr algn="ctr"/>
                      <a:r>
                        <a:rPr lang="es-ES" sz="1200" b="1" dirty="0"/>
                        <a:t>1%</a:t>
                      </a:r>
                    </a:p>
                  </a:txBody>
                  <a:tcPr/>
                </a:tc>
                <a:tc hMerge="1">
                  <a:txBody>
                    <a:bodyPr/>
                    <a:lstStyle/>
                    <a:p>
                      <a:endParaRPr lang="es-ES" sz="1200" dirty="0"/>
                    </a:p>
                  </a:txBody>
                  <a:tcPr/>
                </a:tc>
                <a:extLst>
                  <a:ext uri="{0D108BD9-81ED-4DB2-BD59-A6C34878D82A}">
                    <a16:rowId xmlns="" xmlns:a16="http://schemas.microsoft.com/office/drawing/2014/main" val="3484588369"/>
                  </a:ext>
                </a:extLst>
              </a:tr>
            </a:tbl>
          </a:graphicData>
        </a:graphic>
      </p:graphicFrame>
      <p:sp>
        <p:nvSpPr>
          <p:cNvPr id="8" name="CuadroTexto 7"/>
          <p:cNvSpPr txBox="1"/>
          <p:nvPr/>
        </p:nvSpPr>
        <p:spPr>
          <a:xfrm>
            <a:off x="572588" y="5598784"/>
            <a:ext cx="7887844" cy="360040"/>
          </a:xfrm>
          <a:prstGeom prst="rect">
            <a:avLst/>
          </a:prstGeom>
          <a:noFill/>
        </p:spPr>
        <p:txBody>
          <a:bodyPr wrap="square" rtlCol="0">
            <a:noAutofit/>
          </a:bodyPr>
          <a:lstStyle/>
          <a:p>
            <a:pPr>
              <a:buClr>
                <a:schemeClr val="accent1"/>
              </a:buClr>
            </a:pPr>
            <a:r>
              <a:rPr lang="es-ES" sz="1100" b="1" i="1" dirty="0"/>
              <a:t>Fuente: </a:t>
            </a:r>
            <a:r>
              <a:rPr lang="es-ES" sz="1100" i="1" dirty="0"/>
              <a:t>Decreto 765 de 2016 - Régimen de inversiones de Fondos de Pensiones Obligatorias</a:t>
            </a:r>
          </a:p>
          <a:p>
            <a:pPr>
              <a:buClr>
                <a:schemeClr val="accent1"/>
              </a:buClr>
            </a:pPr>
            <a:r>
              <a:rPr lang="es-CO" sz="1100" i="1" dirty="0"/>
              <a:t>* Emisiones realizadas en el segundo mercado no calificadas, inversiones en vehículos de renta fija calificada por debajo de grado de inversión y vehículos de inversión apalancados</a:t>
            </a:r>
            <a:endParaRPr lang="es-ES" sz="1100" i="1" dirty="0"/>
          </a:p>
        </p:txBody>
      </p:sp>
      <p:sp>
        <p:nvSpPr>
          <p:cNvPr id="9" name="CuadroTexto 8"/>
          <p:cNvSpPr txBox="1"/>
          <p:nvPr/>
        </p:nvSpPr>
        <p:spPr>
          <a:xfrm>
            <a:off x="539552" y="1155793"/>
            <a:ext cx="4679664" cy="360040"/>
          </a:xfrm>
          <a:prstGeom prst="rect">
            <a:avLst/>
          </a:prstGeom>
          <a:noFill/>
        </p:spPr>
        <p:txBody>
          <a:bodyPr wrap="square" rtlCol="0">
            <a:noAutofit/>
          </a:bodyPr>
          <a:lstStyle/>
          <a:p>
            <a:pPr>
              <a:buClr>
                <a:schemeClr val="accent1"/>
              </a:buClr>
            </a:pPr>
            <a:r>
              <a:rPr lang="es-ES" sz="1200" b="1" dirty="0"/>
              <a:t>LÍMITES MÁXIMOS EN INVERSIONES ALTERNATIVAS:</a:t>
            </a:r>
          </a:p>
        </p:txBody>
      </p:sp>
    </p:spTree>
    <p:extLst>
      <p:ext uri="{BB962C8B-B14F-4D97-AF65-F5344CB8AC3E}">
        <p14:creationId xmlns:p14="http://schemas.microsoft.com/office/powerpoint/2010/main" val="172003471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BKDXcsZIP065Ni._DctGPw"/>
</p:tagLst>
</file>

<file path=ppt/theme/theme1.xml><?xml version="1.0" encoding="utf-8"?>
<a:theme xmlns:a="http://schemas.openxmlformats.org/drawingml/2006/main" name="Default Theme">
  <a:themeElements>
    <a:clrScheme name="Paleta de Colores">
      <a:dk1>
        <a:srgbClr val="000000"/>
      </a:dk1>
      <a:lt1>
        <a:srgbClr val="FFFFFF"/>
      </a:lt1>
      <a:dk2>
        <a:srgbClr val="000000"/>
      </a:dk2>
      <a:lt2>
        <a:srgbClr val="FFFFFF"/>
      </a:lt2>
      <a:accent1>
        <a:srgbClr val="678084"/>
      </a:accent1>
      <a:accent2>
        <a:srgbClr val="E78400"/>
      </a:accent2>
      <a:accent3>
        <a:srgbClr val="0070C0"/>
      </a:accent3>
      <a:accent4>
        <a:srgbClr val="EECB12"/>
      </a:accent4>
      <a:accent5>
        <a:srgbClr val="C3CFE1"/>
      </a:accent5>
      <a:accent6>
        <a:srgbClr val="52A471"/>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solidFill>
            <a:srgbClr val="678084"/>
          </a:solidFill>
        </a:ln>
      </a:spPr>
      <a:bodyPr rtlCol="0" anchor="ctr"/>
      <a:lstStyle>
        <a:defPPr algn="ctr">
          <a:defRPr sz="1200" b="1"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noAutofit/>
      </a:bodyPr>
      <a:lstStyle>
        <a:defPPr marL="171450" indent="-171450">
          <a:buClr>
            <a:schemeClr val="accent1"/>
          </a:buClr>
          <a:buFont typeface="Wingdings" panose="05000000000000000000" pitchFamily="2" charset="2"/>
          <a:buChar char="§"/>
          <a:defRPr sz="1200"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3273</TotalTime>
  <Words>824</Words>
  <Application>Microsoft Office PowerPoint</Application>
  <PresentationFormat>Presentación en pantalla (4:3)</PresentationFormat>
  <Paragraphs>127</Paragraphs>
  <Slides>13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13</vt:i4>
      </vt:variant>
    </vt:vector>
  </HeadingPairs>
  <TitlesOfParts>
    <vt:vector size="17" baseType="lpstr">
      <vt:lpstr>Arial</vt:lpstr>
      <vt:lpstr>Calibri</vt:lpstr>
      <vt:lpstr>Wingdings</vt:lpstr>
      <vt:lpstr>Default Theme</vt:lpstr>
      <vt:lpstr>Presentación de PowerPoint</vt:lpstr>
      <vt:lpstr>Agenda</vt:lpstr>
      <vt:lpstr>¿Qué se entiende por Inversiones Alternativas?</vt:lpstr>
      <vt:lpstr>Tipos de inversión </vt:lpstr>
      <vt:lpstr>Categorías de Inversiones Alternativas</vt:lpstr>
      <vt:lpstr>Principales categorías de Activos Alternativos</vt:lpstr>
      <vt:lpstr>Crecimiento en activos bajo administración USD billones</vt:lpstr>
      <vt:lpstr>Características comunes de las inversiones alternativas</vt:lpstr>
      <vt:lpstr>Inversiones Alternativas - FPO</vt:lpstr>
      <vt:lpstr>Fondos de Capital Privado en Colombia</vt:lpstr>
      <vt:lpstr>Fondos de Capital Privado en Colombia</vt:lpstr>
      <vt:lpstr>Inversiones Alternativas Vs. Tradicionales</vt:lpstr>
      <vt:lpstr>Algunas conclusiones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German Roberto Verdugo Rodriguez</dc:creator>
  <cp:lastModifiedBy>Valentina Verdugo Romero</cp:lastModifiedBy>
  <cp:revision>392</cp:revision>
  <dcterms:created xsi:type="dcterms:W3CDTF">2016-07-25T15:21:00Z</dcterms:created>
  <dcterms:modified xsi:type="dcterms:W3CDTF">2016-10-10T03:23:27Z</dcterms:modified>
</cp:coreProperties>
</file>