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587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706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887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652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290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26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4392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9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6962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16831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705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76098-4C6E-4FF1-92B4-C7200453DC03}" type="datetimeFigureOut">
              <a:rPr lang="es-CO" smtClean="0"/>
              <a:t>27/01/2016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20C6-010B-4639-A970-652D3040863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080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 descr="cid:image001.png@01D1584A.8B83A6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748464" cy="501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5041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Angela Maria Vaca Bernal</dc:creator>
  <cp:lastModifiedBy>Angela Maria Vaca Bernal</cp:lastModifiedBy>
  <cp:revision>1</cp:revision>
  <dcterms:created xsi:type="dcterms:W3CDTF">2016-01-27T19:41:37Z</dcterms:created>
  <dcterms:modified xsi:type="dcterms:W3CDTF">2016-01-27T19:42:13Z</dcterms:modified>
</cp:coreProperties>
</file>