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78" r:id="rId2"/>
    <p:sldMasterId id="2147483648" r:id="rId3"/>
    <p:sldMasterId id="2147483710" r:id="rId4"/>
  </p:sldMasterIdLst>
  <p:notesMasterIdLst>
    <p:notesMasterId r:id="rId16"/>
  </p:notesMasterIdLst>
  <p:sldIdLst>
    <p:sldId id="488" r:id="rId5"/>
    <p:sldId id="477" r:id="rId6"/>
    <p:sldId id="432" r:id="rId7"/>
    <p:sldId id="458" r:id="rId8"/>
    <p:sldId id="484" r:id="rId9"/>
    <p:sldId id="489" r:id="rId10"/>
    <p:sldId id="493" r:id="rId11"/>
    <p:sldId id="487" r:id="rId12"/>
    <p:sldId id="492" r:id="rId13"/>
    <p:sldId id="494" r:id="rId14"/>
    <p:sldId id="483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687189"/>
        </a:solidFill>
        <a:effectLst/>
        <a:uFillTx/>
        <a:latin typeface="Open Sans Light"/>
        <a:ea typeface="Open Sans Light"/>
        <a:cs typeface="Open Sans Light"/>
        <a:sym typeface="Open Sans Light"/>
      </a:defRPr>
    </a:lvl1pPr>
    <a:lvl2pPr marL="0" marR="0" indent="228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687189"/>
        </a:solidFill>
        <a:effectLst/>
        <a:uFillTx/>
        <a:latin typeface="Open Sans Light"/>
        <a:ea typeface="Open Sans Light"/>
        <a:cs typeface="Open Sans Light"/>
        <a:sym typeface="Open Sans Light"/>
      </a:defRPr>
    </a:lvl2pPr>
    <a:lvl3pPr marL="0" marR="0" indent="457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687189"/>
        </a:solidFill>
        <a:effectLst/>
        <a:uFillTx/>
        <a:latin typeface="Open Sans Light"/>
        <a:ea typeface="Open Sans Light"/>
        <a:cs typeface="Open Sans Light"/>
        <a:sym typeface="Open Sans Light"/>
      </a:defRPr>
    </a:lvl3pPr>
    <a:lvl4pPr marL="0" marR="0" indent="685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687189"/>
        </a:solidFill>
        <a:effectLst/>
        <a:uFillTx/>
        <a:latin typeface="Open Sans Light"/>
        <a:ea typeface="Open Sans Light"/>
        <a:cs typeface="Open Sans Light"/>
        <a:sym typeface="Open Sans Light"/>
      </a:defRPr>
    </a:lvl4pPr>
    <a:lvl5pPr marL="0" marR="0" indent="9144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687189"/>
        </a:solidFill>
        <a:effectLst/>
        <a:uFillTx/>
        <a:latin typeface="Open Sans Light"/>
        <a:ea typeface="Open Sans Light"/>
        <a:cs typeface="Open Sans Light"/>
        <a:sym typeface="Open Sans Light"/>
      </a:defRPr>
    </a:lvl5pPr>
    <a:lvl6pPr marL="0" marR="0" indent="11430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687189"/>
        </a:solidFill>
        <a:effectLst/>
        <a:uFillTx/>
        <a:latin typeface="Open Sans Light"/>
        <a:ea typeface="Open Sans Light"/>
        <a:cs typeface="Open Sans Light"/>
        <a:sym typeface="Open Sans Light"/>
      </a:defRPr>
    </a:lvl6pPr>
    <a:lvl7pPr marL="0" marR="0" indent="1371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687189"/>
        </a:solidFill>
        <a:effectLst/>
        <a:uFillTx/>
        <a:latin typeface="Open Sans Light"/>
        <a:ea typeface="Open Sans Light"/>
        <a:cs typeface="Open Sans Light"/>
        <a:sym typeface="Open Sans Light"/>
      </a:defRPr>
    </a:lvl7pPr>
    <a:lvl8pPr marL="0" marR="0" indent="1600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687189"/>
        </a:solidFill>
        <a:effectLst/>
        <a:uFillTx/>
        <a:latin typeface="Open Sans Light"/>
        <a:ea typeface="Open Sans Light"/>
        <a:cs typeface="Open Sans Light"/>
        <a:sym typeface="Open Sans Light"/>
      </a:defRPr>
    </a:lvl8pPr>
    <a:lvl9pPr marL="0" marR="0" indent="1828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687189"/>
        </a:solidFill>
        <a:effectLst/>
        <a:uFillTx/>
        <a:latin typeface="Open Sans Light"/>
        <a:ea typeface="Open Sans Light"/>
        <a:cs typeface="Open Sans Light"/>
        <a:sym typeface="Open Sans Light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89A5"/>
    <a:srgbClr val="55788F"/>
    <a:srgbClr val="9FCC39"/>
    <a:srgbClr val="29AAE0"/>
    <a:srgbClr val="FF921E"/>
    <a:srgbClr val="F6F6F6"/>
    <a:srgbClr val="EAEBEF"/>
    <a:srgbClr val="E25366"/>
    <a:srgbClr val="2D31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6F6F6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D9D8DC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575A8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D9D8DC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15365"/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4A9BC294-FFE2-49D5-8D69-9E1BD2C41BD5}" styleName="">
    <a:tblBg/>
    <a:wholeTbl>
      <a:tcTxStyle b="off" i="off">
        <a:font>
          <a:latin typeface="Open Sans Light"/>
          <a:ea typeface="Open Sans Light"/>
          <a:cs typeface="Open Sans Light"/>
        </a:font>
        <a:srgbClr val="7D87A4"/>
      </a:tcTxStyle>
      <a:tcStyle>
        <a:tcBdr>
          <a:left>
            <a:ln w="12700" cap="flat">
              <a:solidFill>
                <a:srgbClr val="D9D8DC"/>
              </a:solidFill>
              <a:prstDash val="solid"/>
              <a:miter lim="400000"/>
            </a:ln>
          </a:left>
          <a:right>
            <a:ln w="12700" cap="flat">
              <a:solidFill>
                <a:srgbClr val="D9D8DC"/>
              </a:solidFill>
              <a:prstDash val="solid"/>
              <a:miter lim="400000"/>
            </a:ln>
          </a:right>
          <a:top>
            <a:ln w="12700" cap="flat">
              <a:solidFill>
                <a:srgbClr val="D9D8DC"/>
              </a:solidFill>
              <a:prstDash val="solid"/>
              <a:miter lim="400000"/>
            </a:ln>
          </a:top>
          <a:bottom>
            <a:ln w="12700" cap="flat">
              <a:solidFill>
                <a:srgbClr val="D9D8DC"/>
              </a:solidFill>
              <a:prstDash val="solid"/>
              <a:miter lim="400000"/>
            </a:ln>
          </a:bottom>
          <a:insideH>
            <a:ln w="12700" cap="flat">
              <a:solidFill>
                <a:srgbClr val="D9D8DC"/>
              </a:solidFill>
              <a:prstDash val="solid"/>
              <a:miter lim="400000"/>
            </a:ln>
          </a:insideH>
          <a:insideV>
            <a:ln w="12700" cap="flat">
              <a:solidFill>
                <a:srgbClr val="D9D8DC"/>
              </a:solidFill>
              <a:prstDash val="solid"/>
              <a:miter lim="400000"/>
            </a:ln>
          </a:insideV>
        </a:tcBdr>
        <a:fill>
          <a:solidFill>
            <a:srgbClr val="F1F1F3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9D8DC"/>
              </a:solidFill>
              <a:prstDash val="solid"/>
              <a:miter lim="400000"/>
            </a:ln>
          </a:left>
          <a:right>
            <a:ln w="12700" cap="flat">
              <a:solidFill>
                <a:srgbClr val="D9D8DC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575A8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D9D8DC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9D8DC"/>
              </a:solidFill>
              <a:prstDash val="solid"/>
              <a:miter lim="400000"/>
            </a:ln>
          </a:top>
          <a:bottom>
            <a:ln w="12700" cap="flat">
              <a:solidFill>
                <a:srgbClr val="D9D8DC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15365"/>
          </a:solidFill>
        </a:fill>
      </a:tcStyle>
    </a:firstRow>
  </a:tblStyle>
  <a:tblStyle styleId="{BBFC77FB-9ED0-4EC9-95AA-A1379042E648}" styleName="">
    <a:tblBg/>
    <a:wholeTbl>
      <a:tcTxStyle b="off" i="off">
        <a:font>
          <a:latin typeface="Open Sans Light"/>
          <a:ea typeface="Open Sans Light"/>
          <a:cs typeface="Open Sans Light"/>
        </a:font>
        <a:srgbClr val="7D87A4"/>
      </a:tcTxStyle>
      <a:tcStyle>
        <a:tcBdr>
          <a:left>
            <a:ln w="12700" cap="flat">
              <a:solidFill>
                <a:srgbClr val="D9D8DC"/>
              </a:solidFill>
              <a:prstDash val="solid"/>
              <a:miter lim="400000"/>
            </a:ln>
          </a:left>
          <a:right>
            <a:ln w="12700" cap="flat">
              <a:solidFill>
                <a:srgbClr val="D9D8DC"/>
              </a:solidFill>
              <a:prstDash val="solid"/>
              <a:miter lim="400000"/>
            </a:ln>
          </a:right>
          <a:top>
            <a:ln w="12700" cap="flat">
              <a:solidFill>
                <a:srgbClr val="D9D8DC"/>
              </a:solidFill>
              <a:prstDash val="solid"/>
              <a:miter lim="400000"/>
            </a:ln>
          </a:top>
          <a:bottom>
            <a:ln w="12700" cap="flat">
              <a:solidFill>
                <a:srgbClr val="D9D8DC"/>
              </a:solidFill>
              <a:prstDash val="solid"/>
              <a:miter lim="400000"/>
            </a:ln>
          </a:bottom>
          <a:insideH>
            <a:ln w="12700" cap="flat">
              <a:solidFill>
                <a:srgbClr val="D9D8DC"/>
              </a:solidFill>
              <a:prstDash val="solid"/>
              <a:miter lim="400000"/>
            </a:ln>
          </a:insideH>
          <a:insideV>
            <a:ln w="12700" cap="flat">
              <a:solidFill>
                <a:srgbClr val="D9D8DC"/>
              </a:solidFill>
              <a:prstDash val="solid"/>
              <a:miter lim="400000"/>
            </a:ln>
          </a:insideV>
        </a:tcBdr>
        <a:fill>
          <a:solidFill>
            <a:srgbClr val="F6F6F6"/>
          </a:solidFill>
        </a:fill>
      </a:tcStyle>
    </a:wholeTbl>
    <a:band2H>
      <a:tcTxStyle/>
      <a:tcStyle>
        <a:tcBdr/>
        <a:fill>
          <a:solidFill>
            <a:srgbClr val="F1F1F3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9D8DC"/>
              </a:solidFill>
              <a:prstDash val="solid"/>
              <a:miter lim="400000"/>
            </a:ln>
          </a:left>
          <a:right>
            <a:ln w="12700" cap="flat">
              <a:solidFill>
                <a:srgbClr val="D9D8DC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575A8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D9D8DC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9D8DC"/>
              </a:solidFill>
              <a:prstDash val="solid"/>
              <a:miter lim="400000"/>
            </a:ln>
          </a:top>
          <a:bottom>
            <a:ln w="12700" cap="flat">
              <a:solidFill>
                <a:srgbClr val="D9D8DC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15365"/>
          </a:solidFill>
        </a:fill>
      </a:tcStyle>
    </a:firstRow>
  </a:tblStyle>
  <a:tblStyle styleId="{3DC5C2F9-1CAC-4260-A1DD-9FCDBB877499}" styleName="">
    <a:tblBg/>
    <a:wholeTbl>
      <a:tcTxStyle b="off" i="off">
        <a:font>
          <a:latin typeface="Open Sans Light"/>
          <a:ea typeface="Open Sans Light"/>
          <a:cs typeface="Open Sans Light"/>
        </a:font>
        <a:srgbClr val="7D87A4"/>
      </a:tcTxStyle>
      <a:tcStyle>
        <a:tcBdr>
          <a:left>
            <a:ln w="12700" cap="flat">
              <a:solidFill>
                <a:srgbClr val="D9D8DC"/>
              </a:solidFill>
              <a:prstDash val="solid"/>
              <a:miter lim="400000"/>
            </a:ln>
          </a:left>
          <a:right>
            <a:ln w="12700" cap="flat">
              <a:solidFill>
                <a:srgbClr val="D9D8DC"/>
              </a:solidFill>
              <a:prstDash val="solid"/>
              <a:miter lim="400000"/>
            </a:ln>
          </a:right>
          <a:top>
            <a:ln w="12700" cap="flat">
              <a:solidFill>
                <a:srgbClr val="D9D8DC"/>
              </a:solidFill>
              <a:prstDash val="solid"/>
              <a:miter lim="400000"/>
            </a:ln>
          </a:top>
          <a:bottom>
            <a:ln w="12700" cap="flat">
              <a:solidFill>
                <a:srgbClr val="D9D8DC"/>
              </a:solidFill>
              <a:prstDash val="solid"/>
              <a:miter lim="400000"/>
            </a:ln>
          </a:bottom>
          <a:insideH>
            <a:ln w="12700" cap="flat">
              <a:solidFill>
                <a:srgbClr val="D9D8DC"/>
              </a:solidFill>
              <a:prstDash val="solid"/>
              <a:miter lim="400000"/>
            </a:ln>
          </a:insideH>
          <a:insideV>
            <a:ln w="12700" cap="flat">
              <a:solidFill>
                <a:srgbClr val="D9D8DC"/>
              </a:solidFill>
              <a:prstDash val="solid"/>
              <a:miter lim="400000"/>
            </a:ln>
          </a:insideV>
        </a:tcBdr>
        <a:fill>
          <a:solidFill>
            <a:srgbClr val="F6F6F6"/>
          </a:solidFill>
        </a:fill>
      </a:tcStyle>
    </a:wholeTbl>
    <a:band2H>
      <a:tcTxStyle/>
      <a:tcStyle>
        <a:tcBdr/>
        <a:fill>
          <a:solidFill>
            <a:srgbClr val="F1F1F3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9D8DC"/>
              </a:solidFill>
              <a:prstDash val="solid"/>
              <a:miter lim="400000"/>
            </a:ln>
          </a:left>
          <a:right>
            <a:ln w="12700" cap="flat">
              <a:solidFill>
                <a:srgbClr val="D9D8DC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575A8"/>
          </a:solidFill>
        </a:fill>
      </a:tcStyle>
    </a:firstCol>
    <a:lastRow>
      <a:tcTxStyle b="off" i="off">
        <a:fontRef idx="minor">
          <a:srgbClr val="F6F6F6"/>
        </a:fontRef>
        <a:srgbClr val="F6F6F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D9D8DC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25A98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9D8DC"/>
              </a:solidFill>
              <a:prstDash val="solid"/>
              <a:miter lim="400000"/>
            </a:ln>
          </a:top>
          <a:bottom>
            <a:ln w="12700" cap="flat">
              <a:solidFill>
                <a:srgbClr val="D9D8DC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15365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36" autoAdjust="0"/>
    <p:restoredTop sz="97026"/>
  </p:normalViewPr>
  <p:slideViewPr>
    <p:cSldViewPr snapToGrid="0">
      <p:cViewPr>
        <p:scale>
          <a:sx n="60" d="100"/>
          <a:sy n="60" d="100"/>
        </p:scale>
        <p:origin x="528" y="-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F318E1-0DC6-4CD7-B451-EA3897F7B894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303F8BC1-F7BB-40F3-9EC5-92B9FD400AFB}">
      <dgm:prSet phldrT="[Texto]" custT="1"/>
      <dgm:spPr/>
      <dgm:t>
        <a:bodyPr/>
        <a:lstStyle/>
        <a:p>
          <a:r>
            <a:rPr lang="es-ES" sz="1800" kern="0" dirty="0">
              <a:solidFill>
                <a:srgbClr val="6989A5"/>
              </a:solidFill>
              <a:latin typeface="Arial" charset="0"/>
              <a:ea typeface="Arial" charset="0"/>
              <a:cs typeface="Arial" charset="0"/>
            </a:rPr>
            <a:t>CTO &amp; </a:t>
          </a:r>
          <a:r>
            <a:rPr lang="es-ES" sz="1800" kern="0" dirty="0" err="1">
              <a:solidFill>
                <a:srgbClr val="6989A5"/>
              </a:solidFill>
              <a:latin typeface="Arial" charset="0"/>
              <a:ea typeface="Arial" charset="0"/>
              <a:cs typeface="Arial" charset="0"/>
            </a:rPr>
            <a:t>Founder</a:t>
          </a:r>
          <a:endParaRPr lang="es-ES" sz="1800" kern="0" dirty="0">
            <a:solidFill>
              <a:srgbClr val="6989A5"/>
            </a:solidFill>
            <a:latin typeface="Arial" charset="0"/>
            <a:ea typeface="Arial" charset="0"/>
            <a:cs typeface="Arial" charset="0"/>
          </a:endParaRPr>
        </a:p>
      </dgm:t>
    </dgm:pt>
    <dgm:pt modelId="{E710EB17-2C35-40B6-91DE-01264297BA16}" type="parTrans" cxnId="{5DCB0434-C3C4-441E-B5DD-8BFFCABCCD6E}">
      <dgm:prSet/>
      <dgm:spPr/>
      <dgm:t>
        <a:bodyPr/>
        <a:lstStyle/>
        <a:p>
          <a:endParaRPr lang="es-ES"/>
        </a:p>
      </dgm:t>
    </dgm:pt>
    <dgm:pt modelId="{85471CAB-918C-4815-96DA-4FAC6996F34C}" type="sibTrans" cxnId="{5DCB0434-C3C4-441E-B5DD-8BFFCABCCD6E}">
      <dgm:prSet/>
      <dgm:spPr>
        <a:blipFill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s-ES"/>
        </a:p>
      </dgm:t>
    </dgm:pt>
    <dgm:pt modelId="{D9307140-2FA4-41CA-A968-06EEF96A7E73}" type="pres">
      <dgm:prSet presAssocID="{C2F318E1-0DC6-4CD7-B451-EA3897F7B894}" presName="Name0" presStyleCnt="0">
        <dgm:presLayoutVars>
          <dgm:chMax val="7"/>
          <dgm:chPref val="7"/>
          <dgm:dir/>
        </dgm:presLayoutVars>
      </dgm:prSet>
      <dgm:spPr/>
    </dgm:pt>
    <dgm:pt modelId="{943707AB-07F4-4BC7-AA35-0A576FE6AB50}" type="pres">
      <dgm:prSet presAssocID="{C2F318E1-0DC6-4CD7-B451-EA3897F7B894}" presName="Name1" presStyleCnt="0"/>
      <dgm:spPr/>
    </dgm:pt>
    <dgm:pt modelId="{714B17E5-4B06-4205-BA5F-B5EA44CA44AB}" type="pres">
      <dgm:prSet presAssocID="{85471CAB-918C-4815-96DA-4FAC6996F34C}" presName="picture_1" presStyleCnt="0"/>
      <dgm:spPr/>
    </dgm:pt>
    <dgm:pt modelId="{95053D5B-9F6B-4899-AE1D-F634941A253A}" type="pres">
      <dgm:prSet presAssocID="{85471CAB-918C-4815-96DA-4FAC6996F34C}" presName="pictureRepeatNode" presStyleLbl="alignImgPlace1" presStyleIdx="0" presStyleCnt="1" custScaleX="167680" custScaleY="166834" custLinFactNeighborX="-55" custLinFactNeighborY="-1025"/>
      <dgm:spPr/>
      <dgm:t>
        <a:bodyPr/>
        <a:lstStyle/>
        <a:p>
          <a:endParaRPr lang="en-US"/>
        </a:p>
      </dgm:t>
    </dgm:pt>
    <dgm:pt modelId="{7AE2BC4B-B04B-492D-9DA1-C8D0173B8813}" type="pres">
      <dgm:prSet presAssocID="{303F8BC1-F7BB-40F3-9EC5-92B9FD400AFB}" presName="text_1" presStyleLbl="node1" presStyleIdx="0" presStyleCnt="0" custScaleY="87455" custLinFactY="86889" custLinFactNeighborX="873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DCB0434-C3C4-441E-B5DD-8BFFCABCCD6E}" srcId="{C2F318E1-0DC6-4CD7-B451-EA3897F7B894}" destId="{303F8BC1-F7BB-40F3-9EC5-92B9FD400AFB}" srcOrd="0" destOrd="0" parTransId="{E710EB17-2C35-40B6-91DE-01264297BA16}" sibTransId="{85471CAB-918C-4815-96DA-4FAC6996F34C}"/>
    <dgm:cxn modelId="{D70C8657-C871-473D-9427-FA46E8AF4B87}" type="presOf" srcId="{C2F318E1-0DC6-4CD7-B451-EA3897F7B894}" destId="{D9307140-2FA4-41CA-A968-06EEF96A7E73}" srcOrd="0" destOrd="0" presId="urn:microsoft.com/office/officeart/2008/layout/CircularPictureCallout"/>
    <dgm:cxn modelId="{DD3E5E9C-12A4-411B-B5E1-566D5D3F8509}" type="presOf" srcId="{85471CAB-918C-4815-96DA-4FAC6996F34C}" destId="{95053D5B-9F6B-4899-AE1D-F634941A253A}" srcOrd="0" destOrd="0" presId="urn:microsoft.com/office/officeart/2008/layout/CircularPictureCallout"/>
    <dgm:cxn modelId="{9E0A7C9B-9B87-484B-BC19-499A37AD41F2}" type="presOf" srcId="{303F8BC1-F7BB-40F3-9EC5-92B9FD400AFB}" destId="{7AE2BC4B-B04B-492D-9DA1-C8D0173B8813}" srcOrd="0" destOrd="0" presId="urn:microsoft.com/office/officeart/2008/layout/CircularPictureCallout"/>
    <dgm:cxn modelId="{0F000E66-E0F8-4DC7-8004-81CEA804A611}" type="presParOf" srcId="{D9307140-2FA4-41CA-A968-06EEF96A7E73}" destId="{943707AB-07F4-4BC7-AA35-0A576FE6AB50}" srcOrd="0" destOrd="0" presId="urn:microsoft.com/office/officeart/2008/layout/CircularPictureCallout"/>
    <dgm:cxn modelId="{448486B8-70FA-41EC-A3BC-24FFF73F70E9}" type="presParOf" srcId="{943707AB-07F4-4BC7-AA35-0A576FE6AB50}" destId="{714B17E5-4B06-4205-BA5F-B5EA44CA44AB}" srcOrd="0" destOrd="0" presId="urn:microsoft.com/office/officeart/2008/layout/CircularPictureCallout"/>
    <dgm:cxn modelId="{3CF44A64-E7A2-4AFF-9732-06FF0E454BFE}" type="presParOf" srcId="{714B17E5-4B06-4205-BA5F-B5EA44CA44AB}" destId="{95053D5B-9F6B-4899-AE1D-F634941A253A}" srcOrd="0" destOrd="0" presId="urn:microsoft.com/office/officeart/2008/layout/CircularPictureCallout"/>
    <dgm:cxn modelId="{A0635870-87B4-4F29-950D-5B1946C9D3D8}" type="presParOf" srcId="{943707AB-07F4-4BC7-AA35-0A576FE6AB50}" destId="{7AE2BC4B-B04B-492D-9DA1-C8D0173B8813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053D5B-9F6B-4899-AE1D-F634941A253A}">
      <dsp:nvSpPr>
        <dsp:cNvPr id="0" name=""/>
        <dsp:cNvSpPr/>
      </dsp:nvSpPr>
      <dsp:spPr>
        <a:xfrm>
          <a:off x="592124" y="572013"/>
          <a:ext cx="6165006" cy="6133902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E2BC4B-B04B-492D-9DA1-C8D0173B8813}">
      <dsp:nvSpPr>
        <dsp:cNvPr id="0" name=""/>
        <dsp:cNvSpPr/>
      </dsp:nvSpPr>
      <dsp:spPr>
        <a:xfrm>
          <a:off x="2520664" y="6134244"/>
          <a:ext cx="2353056" cy="106108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0" dirty="0">
              <a:solidFill>
                <a:srgbClr val="6989A5"/>
              </a:solidFill>
              <a:latin typeface="Arial" charset="0"/>
              <a:ea typeface="Arial" charset="0"/>
              <a:cs typeface="Arial" charset="0"/>
            </a:rPr>
            <a:t>CTO &amp; </a:t>
          </a:r>
          <a:r>
            <a:rPr lang="es-ES" sz="1800" kern="0" dirty="0" err="1">
              <a:solidFill>
                <a:srgbClr val="6989A5"/>
              </a:solidFill>
              <a:latin typeface="Arial" charset="0"/>
              <a:ea typeface="Arial" charset="0"/>
              <a:cs typeface="Arial" charset="0"/>
            </a:rPr>
            <a:t>Founder</a:t>
          </a:r>
          <a:endParaRPr lang="es-ES" sz="1800" kern="0" dirty="0">
            <a:solidFill>
              <a:srgbClr val="6989A5"/>
            </a:solidFill>
            <a:latin typeface="Arial" charset="0"/>
            <a:ea typeface="Arial" charset="0"/>
            <a:cs typeface="Arial" charset="0"/>
          </a:endParaRPr>
        </a:p>
      </dsp:txBody>
      <dsp:txXfrm>
        <a:off x="2520664" y="6134244"/>
        <a:ext cx="2353056" cy="10610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9" name="Shape 13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xfrm>
            <a:off x="23641611" y="13084644"/>
            <a:ext cx="399148" cy="410369"/>
          </a:xfrm>
          <a:prstGeom prst="rect">
            <a:avLst/>
          </a:prstGeom>
        </p:spPr>
        <p:txBody>
          <a:bodyPr/>
          <a:lstStyle>
            <a:lvl1pPr algn="r">
              <a:defRPr sz="2000">
                <a:solidFill>
                  <a:srgbClr val="68718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3" name="Shape 13"/>
          <p:cNvSpPr/>
          <p:nvPr/>
        </p:nvSpPr>
        <p:spPr>
          <a:xfrm>
            <a:off x="-16401" y="2340295"/>
            <a:ext cx="24416802" cy="2"/>
          </a:xfrm>
          <a:prstGeom prst="line">
            <a:avLst/>
          </a:prstGeom>
          <a:ln w="12700">
            <a:solidFill>
              <a:srgbClr val="DDDDDD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hangingPunct="0"/>
            <a:endParaRPr sz="2000" kern="0">
              <a:solidFill>
                <a:srgbClr val="68718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4" name="Shape 14"/>
          <p:cNvSpPr/>
          <p:nvPr/>
        </p:nvSpPr>
        <p:spPr>
          <a:xfrm>
            <a:off x="-16401" y="12893921"/>
            <a:ext cx="24416802" cy="2"/>
          </a:xfrm>
          <a:prstGeom prst="line">
            <a:avLst/>
          </a:prstGeom>
          <a:ln w="12700">
            <a:solidFill>
              <a:srgbClr val="DDDDDD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hangingPunct="0"/>
            <a:endParaRPr sz="2000" kern="0">
              <a:solidFill>
                <a:srgbClr val="68718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2509537" y="635762"/>
            <a:ext cx="18244326" cy="105728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5600">
                <a:solidFill>
                  <a:srgbClr val="7D87A4"/>
                </a:solidFill>
                <a:latin typeface="+mn-lt"/>
                <a:ea typeface="+mn-ea"/>
                <a:cs typeface="+mn-cs"/>
                <a:sym typeface="Open Sans"/>
              </a:defRPr>
            </a:lvl1pPr>
          </a:lstStyle>
          <a:p>
            <a:r>
              <a:t>Title Text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2433" y="13029539"/>
            <a:ext cx="1809974" cy="487516"/>
          </a:xfrm>
          <a:prstGeom prst="rect">
            <a:avLst/>
          </a:prstGeom>
        </p:spPr>
      </p:pic>
      <p:grpSp>
        <p:nvGrpSpPr>
          <p:cNvPr id="15" name="Group 6303"/>
          <p:cNvGrpSpPr/>
          <p:nvPr userDrawn="1"/>
        </p:nvGrpSpPr>
        <p:grpSpPr>
          <a:xfrm rot="15540985">
            <a:off x="616510" y="474910"/>
            <a:ext cx="1636196" cy="1512752"/>
            <a:chOff x="-1" y="0"/>
            <a:chExt cx="1636193" cy="1512749"/>
          </a:xfrm>
        </p:grpSpPr>
        <p:sp>
          <p:nvSpPr>
            <p:cNvPr id="24" name="Shape 6293"/>
            <p:cNvSpPr/>
            <p:nvPr/>
          </p:nvSpPr>
          <p:spPr>
            <a:xfrm>
              <a:off x="657125" y="0"/>
              <a:ext cx="312467" cy="164546"/>
            </a:xfrm>
            <a:prstGeom prst="rect">
              <a:avLst/>
            </a:prstGeom>
            <a:solidFill>
              <a:srgbClr val="F6F6F6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 sz="2700"/>
            </a:p>
          </p:txBody>
        </p:sp>
        <p:sp>
          <p:nvSpPr>
            <p:cNvPr id="26" name="Shape 6295"/>
            <p:cNvSpPr/>
            <p:nvPr/>
          </p:nvSpPr>
          <p:spPr>
            <a:xfrm rot="2458039">
              <a:off x="1094497" y="472943"/>
              <a:ext cx="501669" cy="240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38100" cap="flat">
              <a:solidFill>
                <a:srgbClr val="FF921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 sz="1800"/>
            </a:p>
          </p:txBody>
        </p:sp>
        <p:sp>
          <p:nvSpPr>
            <p:cNvPr id="27" name="Shape 6296"/>
            <p:cNvSpPr/>
            <p:nvPr/>
          </p:nvSpPr>
          <p:spPr>
            <a:xfrm rot="5512701">
              <a:off x="1075566" y="975259"/>
              <a:ext cx="501668" cy="240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38100" cap="flat">
              <a:solidFill>
                <a:srgbClr val="9FCC39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 sz="1800"/>
            </a:p>
          </p:txBody>
        </p:sp>
        <p:sp>
          <p:nvSpPr>
            <p:cNvPr id="28" name="Shape 6297"/>
            <p:cNvSpPr/>
            <p:nvPr/>
          </p:nvSpPr>
          <p:spPr>
            <a:xfrm rot="8643889">
              <a:off x="672905" y="1271789"/>
              <a:ext cx="501669" cy="240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38100" cap="flat">
              <a:solidFill>
                <a:srgbClr val="29AAE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 sz="1800"/>
            </a:p>
          </p:txBody>
        </p:sp>
        <p:sp>
          <p:nvSpPr>
            <p:cNvPr id="29" name="Shape 6298"/>
            <p:cNvSpPr/>
            <p:nvPr/>
          </p:nvSpPr>
          <p:spPr>
            <a:xfrm rot="11726499">
              <a:off x="189305" y="1138439"/>
              <a:ext cx="501668" cy="240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 sz="1800"/>
            </a:p>
          </p:txBody>
        </p:sp>
        <p:sp>
          <p:nvSpPr>
            <p:cNvPr id="30" name="Shape 6299"/>
            <p:cNvSpPr/>
            <p:nvPr/>
          </p:nvSpPr>
          <p:spPr>
            <a:xfrm rot="14823067">
              <a:off x="-6768" y="678032"/>
              <a:ext cx="501669" cy="240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38100" cap="flat">
              <a:solidFill>
                <a:srgbClr val="6989A5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 sz="1800"/>
            </a:p>
          </p:txBody>
        </p:sp>
        <p:sp>
          <p:nvSpPr>
            <p:cNvPr id="31" name="Shape 6300"/>
            <p:cNvSpPr/>
            <p:nvPr/>
          </p:nvSpPr>
          <p:spPr>
            <a:xfrm rot="17892230">
              <a:off x="230374" y="237261"/>
              <a:ext cx="501669" cy="240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38100" cap="flat">
              <a:solidFill>
                <a:srgbClr val="55788F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 sz="1800"/>
            </a:p>
          </p:txBody>
        </p:sp>
        <p:sp>
          <p:nvSpPr>
            <p:cNvPr id="32" name="Shape 6301"/>
            <p:cNvSpPr/>
            <p:nvPr/>
          </p:nvSpPr>
          <p:spPr>
            <a:xfrm rot="16200000">
              <a:off x="1397685" y="710678"/>
              <a:ext cx="312467" cy="164546"/>
            </a:xfrm>
            <a:prstGeom prst="rect">
              <a:avLst/>
            </a:prstGeom>
            <a:solidFill>
              <a:srgbClr val="F6F6F6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 sz="2700"/>
            </a:p>
          </p:txBody>
        </p:sp>
        <p:sp>
          <p:nvSpPr>
            <p:cNvPr id="33" name="Shape 6302"/>
            <p:cNvSpPr/>
            <p:nvPr/>
          </p:nvSpPr>
          <p:spPr>
            <a:xfrm rot="16200000">
              <a:off x="-73961" y="750578"/>
              <a:ext cx="312467" cy="164547"/>
            </a:xfrm>
            <a:prstGeom prst="rect">
              <a:avLst/>
            </a:prstGeom>
            <a:solidFill>
              <a:srgbClr val="F6F6F6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 sz="2700"/>
            </a:p>
          </p:txBody>
        </p:sp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41" y="672203"/>
            <a:ext cx="781986" cy="781986"/>
          </a:xfrm>
          <a:prstGeom prst="rect">
            <a:avLst/>
          </a:prstGeom>
        </p:spPr>
      </p:pic>
    </p:spTree>
    <p:extLst/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ackground Color 4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sldNum" sz="quarter" idx="2"/>
          </p:nvPr>
        </p:nvSpPr>
        <p:spPr>
          <a:xfrm>
            <a:off x="23458906" y="13039894"/>
            <a:ext cx="476091" cy="4719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F6F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" name="Shape 11"/>
          <p:cNvSpPr txBox="1">
            <a:spLocks/>
          </p:cNvSpPr>
          <p:nvPr userDrawn="1"/>
        </p:nvSpPr>
        <p:spPr>
          <a:xfrm>
            <a:off x="23539019" y="13084645"/>
            <a:ext cx="501739" cy="512961"/>
          </a:xfrm>
          <a:prstGeom prst="rect">
            <a:avLst/>
          </a:prstGeom>
          <a:ln w="12700">
            <a:miter lim="400000"/>
          </a:ln>
        </p:spPr>
        <p:txBody>
          <a:bodyPr wrap="none" lIns="101600" tIns="101600" rIns="101600" bIns="10160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68718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uk-UA" sz="2000" smtClean="0"/>
              <a:pPr/>
              <a:t>‹#›</a:t>
            </a:fld>
            <a:endParaRPr lang="uk-UA" sz="2000"/>
          </a:p>
        </p:txBody>
      </p:sp>
      <p:sp>
        <p:nvSpPr>
          <p:cNvPr id="4" name="Shape 14"/>
          <p:cNvSpPr/>
          <p:nvPr userDrawn="1"/>
        </p:nvSpPr>
        <p:spPr>
          <a:xfrm>
            <a:off x="-16401" y="12893921"/>
            <a:ext cx="24416802" cy="2"/>
          </a:xfrm>
          <a:prstGeom prst="line">
            <a:avLst/>
          </a:prstGeom>
          <a:ln w="12700">
            <a:solidFill>
              <a:srgbClr val="DDDDDD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hangingPunct="0"/>
            <a:endParaRPr sz="2000" kern="0">
              <a:solidFill>
                <a:srgbClr val="68718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" name="Shape 20"/>
          <p:cNvSpPr/>
          <p:nvPr/>
        </p:nvSpPr>
        <p:spPr>
          <a:xfrm>
            <a:off x="761604" y="13101711"/>
            <a:ext cx="362919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defTabSz="825500" hangingPunct="0"/>
            <a:r>
              <a:rPr lang="es-ES" sz="2000" kern="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PRESENTACIÓN CORPORATIVA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017" y="12947882"/>
            <a:ext cx="1909018" cy="639036"/>
          </a:xfrm>
          <a:prstGeom prst="rect">
            <a:avLst/>
          </a:prstGeom>
        </p:spPr>
      </p:pic>
    </p:spTree>
    <p:extLst/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ackground Color 5">
    <p:bg>
      <p:bgPr>
        <a:solidFill>
          <a:srgbClr val="9FCC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/>
          </p:cNvSpPr>
          <p:nvPr>
            <p:ph type="sldNum" sz="quarter" idx="2"/>
          </p:nvPr>
        </p:nvSpPr>
        <p:spPr>
          <a:xfrm>
            <a:off x="23458906" y="13039894"/>
            <a:ext cx="476091" cy="4719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F6F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" name="Shape 11"/>
          <p:cNvSpPr txBox="1">
            <a:spLocks/>
          </p:cNvSpPr>
          <p:nvPr userDrawn="1"/>
        </p:nvSpPr>
        <p:spPr>
          <a:xfrm>
            <a:off x="23539019" y="13084645"/>
            <a:ext cx="501739" cy="512961"/>
          </a:xfrm>
          <a:prstGeom prst="rect">
            <a:avLst/>
          </a:prstGeom>
          <a:ln w="12700">
            <a:miter lim="400000"/>
          </a:ln>
        </p:spPr>
        <p:txBody>
          <a:bodyPr wrap="none" lIns="101600" tIns="101600" rIns="101600" bIns="10160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68718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uk-UA" sz="2000" smtClean="0"/>
              <a:pPr/>
              <a:t>‹#›</a:t>
            </a:fld>
            <a:endParaRPr lang="uk-UA" sz="2000"/>
          </a:p>
        </p:txBody>
      </p:sp>
      <p:sp>
        <p:nvSpPr>
          <p:cNvPr id="4" name="Shape 14"/>
          <p:cNvSpPr/>
          <p:nvPr userDrawn="1"/>
        </p:nvSpPr>
        <p:spPr>
          <a:xfrm>
            <a:off x="-16401" y="12893921"/>
            <a:ext cx="24416802" cy="2"/>
          </a:xfrm>
          <a:prstGeom prst="line">
            <a:avLst/>
          </a:prstGeom>
          <a:ln w="12700">
            <a:solidFill>
              <a:srgbClr val="DDDDDD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hangingPunct="0"/>
            <a:endParaRPr sz="2000" kern="0">
              <a:solidFill>
                <a:srgbClr val="68718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" name="Shape 20"/>
          <p:cNvSpPr/>
          <p:nvPr/>
        </p:nvSpPr>
        <p:spPr>
          <a:xfrm>
            <a:off x="761604" y="13101711"/>
            <a:ext cx="362919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defTabSz="825500" hangingPunct="0"/>
            <a:r>
              <a:rPr lang="es-ES" sz="2000" kern="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PRESENTACIÓN CORPORATIVA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017" y="12947882"/>
            <a:ext cx="1909018" cy="639036"/>
          </a:xfrm>
          <a:prstGeom prst="rect">
            <a:avLst/>
          </a:prstGeom>
        </p:spPr>
      </p:pic>
    </p:spTree>
    <p:extLst/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ackground Color 6">
    <p:bg>
      <p:bgPr>
        <a:solidFill>
          <a:srgbClr val="FF92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sldNum" sz="quarter" idx="2"/>
          </p:nvPr>
        </p:nvSpPr>
        <p:spPr>
          <a:xfrm>
            <a:off x="23458906" y="13039894"/>
            <a:ext cx="476091" cy="4719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F6F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" name="Shape 11"/>
          <p:cNvSpPr txBox="1">
            <a:spLocks/>
          </p:cNvSpPr>
          <p:nvPr userDrawn="1"/>
        </p:nvSpPr>
        <p:spPr>
          <a:xfrm>
            <a:off x="23539019" y="13084645"/>
            <a:ext cx="501739" cy="512961"/>
          </a:xfrm>
          <a:prstGeom prst="rect">
            <a:avLst/>
          </a:prstGeom>
          <a:ln w="12700">
            <a:miter lim="400000"/>
          </a:ln>
        </p:spPr>
        <p:txBody>
          <a:bodyPr wrap="none" lIns="101600" tIns="101600" rIns="101600" bIns="10160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68718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uk-UA" sz="2000" smtClean="0"/>
              <a:pPr/>
              <a:t>‹#›</a:t>
            </a:fld>
            <a:endParaRPr lang="uk-UA" sz="2000"/>
          </a:p>
        </p:txBody>
      </p:sp>
      <p:sp>
        <p:nvSpPr>
          <p:cNvPr id="4" name="Shape 14"/>
          <p:cNvSpPr/>
          <p:nvPr userDrawn="1"/>
        </p:nvSpPr>
        <p:spPr>
          <a:xfrm>
            <a:off x="-16401" y="12893921"/>
            <a:ext cx="24416802" cy="2"/>
          </a:xfrm>
          <a:prstGeom prst="line">
            <a:avLst/>
          </a:prstGeom>
          <a:ln w="12700">
            <a:solidFill>
              <a:srgbClr val="DDDDDD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hangingPunct="0"/>
            <a:endParaRPr sz="2000" kern="0">
              <a:solidFill>
                <a:srgbClr val="68718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" name="Shape 20"/>
          <p:cNvSpPr/>
          <p:nvPr/>
        </p:nvSpPr>
        <p:spPr>
          <a:xfrm>
            <a:off x="761604" y="13101711"/>
            <a:ext cx="362919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defTabSz="825500" hangingPunct="0"/>
            <a:r>
              <a:rPr lang="es-ES" sz="2000" kern="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PRESENTACIÓN CORPORATIVA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017" y="12947882"/>
            <a:ext cx="1909018" cy="639036"/>
          </a:xfrm>
          <a:prstGeom prst="rect">
            <a:avLst/>
          </a:prstGeom>
        </p:spPr>
      </p:pic>
    </p:spTree>
    <p:extLst/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ackground Color 8">
    <p:bg>
      <p:bgPr>
        <a:solidFill>
          <a:srgbClr val="29AA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sldNum" sz="quarter" idx="2"/>
          </p:nvPr>
        </p:nvSpPr>
        <p:spPr>
          <a:xfrm>
            <a:off x="23458906" y="13039894"/>
            <a:ext cx="476091" cy="4719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F6F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" name="Shape 11"/>
          <p:cNvSpPr txBox="1">
            <a:spLocks/>
          </p:cNvSpPr>
          <p:nvPr userDrawn="1"/>
        </p:nvSpPr>
        <p:spPr>
          <a:xfrm>
            <a:off x="23539019" y="13084645"/>
            <a:ext cx="501739" cy="512961"/>
          </a:xfrm>
          <a:prstGeom prst="rect">
            <a:avLst/>
          </a:prstGeom>
          <a:ln w="12700">
            <a:miter lim="400000"/>
          </a:ln>
        </p:spPr>
        <p:txBody>
          <a:bodyPr wrap="none" lIns="101600" tIns="101600" rIns="101600" bIns="10160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68718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uk-UA" sz="2000" smtClean="0"/>
              <a:pPr/>
              <a:t>‹#›</a:t>
            </a:fld>
            <a:endParaRPr lang="uk-UA" sz="2000"/>
          </a:p>
        </p:txBody>
      </p:sp>
      <p:sp>
        <p:nvSpPr>
          <p:cNvPr id="4" name="Shape 14"/>
          <p:cNvSpPr/>
          <p:nvPr userDrawn="1"/>
        </p:nvSpPr>
        <p:spPr>
          <a:xfrm>
            <a:off x="-16401" y="12893921"/>
            <a:ext cx="24416802" cy="2"/>
          </a:xfrm>
          <a:prstGeom prst="line">
            <a:avLst/>
          </a:prstGeom>
          <a:ln w="12700">
            <a:solidFill>
              <a:srgbClr val="DDDDDD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hangingPunct="0"/>
            <a:endParaRPr sz="2000" kern="0">
              <a:solidFill>
                <a:srgbClr val="68718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" name="Shape 20"/>
          <p:cNvSpPr/>
          <p:nvPr/>
        </p:nvSpPr>
        <p:spPr>
          <a:xfrm>
            <a:off x="761604" y="13101711"/>
            <a:ext cx="362919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defTabSz="825500" hangingPunct="0"/>
            <a:r>
              <a:rPr lang="es-ES" sz="2000" kern="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PRESENTACIÓN CORPORATIVA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017" y="12947882"/>
            <a:ext cx="1909018" cy="639036"/>
          </a:xfrm>
          <a:prstGeom prst="rect">
            <a:avLst/>
          </a:prstGeom>
        </p:spPr>
      </p:pic>
    </p:spTree>
    <p:extLst/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Colo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17804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xfrm>
            <a:off x="23641611" y="13084644"/>
            <a:ext cx="399148" cy="410369"/>
          </a:xfrm>
          <a:prstGeom prst="rect">
            <a:avLst/>
          </a:prstGeom>
        </p:spPr>
        <p:txBody>
          <a:bodyPr/>
          <a:lstStyle>
            <a:lvl1pPr algn="r">
              <a:defRPr sz="2000">
                <a:solidFill>
                  <a:srgbClr val="68718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3" name="Shape 13"/>
          <p:cNvSpPr/>
          <p:nvPr/>
        </p:nvSpPr>
        <p:spPr>
          <a:xfrm>
            <a:off x="-16401" y="2340295"/>
            <a:ext cx="24416802" cy="2"/>
          </a:xfrm>
          <a:prstGeom prst="line">
            <a:avLst/>
          </a:prstGeom>
          <a:ln w="12700">
            <a:solidFill>
              <a:srgbClr val="DDDDDD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hangingPunct="0"/>
            <a:endParaRPr sz="2000" kern="0">
              <a:solidFill>
                <a:srgbClr val="68718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4" name="Shape 14"/>
          <p:cNvSpPr/>
          <p:nvPr/>
        </p:nvSpPr>
        <p:spPr>
          <a:xfrm>
            <a:off x="-16401" y="12893921"/>
            <a:ext cx="24416802" cy="2"/>
          </a:xfrm>
          <a:prstGeom prst="line">
            <a:avLst/>
          </a:prstGeom>
          <a:ln w="12700">
            <a:solidFill>
              <a:srgbClr val="DDDDDD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hangingPunct="0"/>
            <a:endParaRPr sz="2000" kern="0">
              <a:solidFill>
                <a:srgbClr val="68718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2433" y="13024564"/>
            <a:ext cx="1809974" cy="487516"/>
          </a:xfrm>
          <a:prstGeom prst="rect">
            <a:avLst/>
          </a:prstGeom>
        </p:spPr>
      </p:pic>
      <p:sp>
        <p:nvSpPr>
          <p:cNvPr id="35" name="Shape 19"/>
          <p:cNvSpPr>
            <a:spLocks noGrp="1"/>
          </p:cNvSpPr>
          <p:nvPr>
            <p:ph type="title"/>
          </p:nvPr>
        </p:nvSpPr>
        <p:spPr>
          <a:xfrm>
            <a:off x="2509537" y="635762"/>
            <a:ext cx="18244326" cy="105728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5600">
                <a:solidFill>
                  <a:srgbClr val="7D87A4"/>
                </a:solidFill>
                <a:latin typeface="+mn-lt"/>
                <a:ea typeface="+mn-ea"/>
                <a:cs typeface="+mn-cs"/>
                <a:sym typeface="Open Sans"/>
              </a:defRPr>
            </a:lvl1pPr>
          </a:lstStyle>
          <a:p>
            <a:r>
              <a:t>Title Text</a:t>
            </a:r>
          </a:p>
        </p:txBody>
      </p:sp>
      <p:grpSp>
        <p:nvGrpSpPr>
          <p:cNvPr id="26" name="Group 6303"/>
          <p:cNvGrpSpPr/>
          <p:nvPr userDrawn="1"/>
        </p:nvGrpSpPr>
        <p:grpSpPr>
          <a:xfrm rot="15540985">
            <a:off x="616510" y="474910"/>
            <a:ext cx="1636196" cy="1512752"/>
            <a:chOff x="-1" y="0"/>
            <a:chExt cx="1636193" cy="1512749"/>
          </a:xfrm>
        </p:grpSpPr>
        <p:sp>
          <p:nvSpPr>
            <p:cNvPr id="27" name="Shape 6293"/>
            <p:cNvSpPr/>
            <p:nvPr/>
          </p:nvSpPr>
          <p:spPr>
            <a:xfrm>
              <a:off x="657125" y="0"/>
              <a:ext cx="312467" cy="164546"/>
            </a:xfrm>
            <a:prstGeom prst="rect">
              <a:avLst/>
            </a:prstGeom>
            <a:solidFill>
              <a:srgbClr val="F6F6F6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 sz="2700"/>
            </a:p>
          </p:txBody>
        </p:sp>
        <p:sp>
          <p:nvSpPr>
            <p:cNvPr id="28" name="Shape 6295"/>
            <p:cNvSpPr/>
            <p:nvPr/>
          </p:nvSpPr>
          <p:spPr>
            <a:xfrm rot="2458039">
              <a:off x="1094497" y="472943"/>
              <a:ext cx="501669" cy="240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38100" cap="flat">
              <a:solidFill>
                <a:srgbClr val="FF921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 sz="1800"/>
            </a:p>
          </p:txBody>
        </p:sp>
        <p:sp>
          <p:nvSpPr>
            <p:cNvPr id="29" name="Shape 6296"/>
            <p:cNvSpPr/>
            <p:nvPr/>
          </p:nvSpPr>
          <p:spPr>
            <a:xfrm rot="5512701">
              <a:off x="1075566" y="975259"/>
              <a:ext cx="501668" cy="240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38100" cap="flat">
              <a:solidFill>
                <a:srgbClr val="9FCC39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 sz="1800"/>
            </a:p>
          </p:txBody>
        </p:sp>
        <p:sp>
          <p:nvSpPr>
            <p:cNvPr id="30" name="Shape 6297"/>
            <p:cNvSpPr/>
            <p:nvPr/>
          </p:nvSpPr>
          <p:spPr>
            <a:xfrm rot="8643889">
              <a:off x="672905" y="1271789"/>
              <a:ext cx="501669" cy="240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38100" cap="flat">
              <a:solidFill>
                <a:srgbClr val="29AAE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 sz="1800"/>
            </a:p>
          </p:txBody>
        </p:sp>
        <p:sp>
          <p:nvSpPr>
            <p:cNvPr id="31" name="Shape 6298"/>
            <p:cNvSpPr/>
            <p:nvPr/>
          </p:nvSpPr>
          <p:spPr>
            <a:xfrm rot="11726499">
              <a:off x="189305" y="1138439"/>
              <a:ext cx="501668" cy="240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 sz="1800"/>
            </a:p>
          </p:txBody>
        </p:sp>
        <p:sp>
          <p:nvSpPr>
            <p:cNvPr id="32" name="Shape 6299"/>
            <p:cNvSpPr/>
            <p:nvPr/>
          </p:nvSpPr>
          <p:spPr>
            <a:xfrm rot="14823067">
              <a:off x="-6768" y="678032"/>
              <a:ext cx="501669" cy="240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38100" cap="flat">
              <a:solidFill>
                <a:srgbClr val="6989A5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 sz="1800"/>
            </a:p>
          </p:txBody>
        </p:sp>
        <p:sp>
          <p:nvSpPr>
            <p:cNvPr id="33" name="Shape 6300"/>
            <p:cNvSpPr/>
            <p:nvPr/>
          </p:nvSpPr>
          <p:spPr>
            <a:xfrm rot="17892230">
              <a:off x="230374" y="237261"/>
              <a:ext cx="501669" cy="240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38100" cap="flat">
              <a:solidFill>
                <a:srgbClr val="55788F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 sz="1800"/>
            </a:p>
          </p:txBody>
        </p:sp>
        <p:sp>
          <p:nvSpPr>
            <p:cNvPr id="34" name="Shape 6301"/>
            <p:cNvSpPr/>
            <p:nvPr/>
          </p:nvSpPr>
          <p:spPr>
            <a:xfrm rot="16200000">
              <a:off x="1397685" y="710678"/>
              <a:ext cx="312467" cy="164546"/>
            </a:xfrm>
            <a:prstGeom prst="rect">
              <a:avLst/>
            </a:prstGeom>
            <a:solidFill>
              <a:srgbClr val="F6F6F6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 sz="2700"/>
            </a:p>
          </p:txBody>
        </p:sp>
        <p:sp>
          <p:nvSpPr>
            <p:cNvPr id="47" name="Shape 6302"/>
            <p:cNvSpPr/>
            <p:nvPr/>
          </p:nvSpPr>
          <p:spPr>
            <a:xfrm rot="16200000">
              <a:off x="-73961" y="750578"/>
              <a:ext cx="312467" cy="164547"/>
            </a:xfrm>
            <a:prstGeom prst="rect">
              <a:avLst/>
            </a:prstGeom>
            <a:solidFill>
              <a:srgbClr val="F6F6F6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 sz="2700"/>
            </a:p>
          </p:txBody>
        </p:sp>
      </p:grp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41" y="672203"/>
            <a:ext cx="781986" cy="781986"/>
          </a:xfrm>
          <a:prstGeom prst="rect">
            <a:avLst/>
          </a:prstGeom>
        </p:spPr>
      </p:pic>
    </p:spTree>
    <p:extLst/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/>
        </p:nvSpPr>
        <p:spPr>
          <a:xfrm>
            <a:off x="-16401" y="2340295"/>
            <a:ext cx="24416802" cy="2"/>
          </a:xfrm>
          <a:prstGeom prst="line">
            <a:avLst/>
          </a:prstGeom>
          <a:ln w="12700">
            <a:solidFill>
              <a:srgbClr val="DDDDDD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hangingPunct="0"/>
            <a:endParaRPr sz="2000" kern="0">
              <a:solidFill>
                <a:srgbClr val="68718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1" name="Shape 31"/>
          <p:cNvSpPr/>
          <p:nvPr/>
        </p:nvSpPr>
        <p:spPr>
          <a:xfrm>
            <a:off x="22431271" y="514545"/>
            <a:ext cx="564257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7E89A5"/>
                </a:solidFill>
                <a:latin typeface="+mj-lt"/>
                <a:ea typeface="+mj-ea"/>
                <a:cs typeface="+mj-cs"/>
                <a:sym typeface="et-line"/>
              </a:defRPr>
            </a:lvl1pPr>
          </a:lstStyle>
          <a:p>
            <a:pPr defTabSz="825500" hangingPunct="0"/>
            <a:r>
              <a:rPr sz="3600" kern="0"/>
              <a:t></a:t>
            </a:r>
          </a:p>
        </p:txBody>
      </p:sp>
      <p:sp>
        <p:nvSpPr>
          <p:cNvPr id="32" name="Shape 32"/>
          <p:cNvSpPr/>
          <p:nvPr/>
        </p:nvSpPr>
        <p:spPr>
          <a:xfrm>
            <a:off x="23060261" y="514545"/>
            <a:ext cx="564257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7E89A5"/>
                </a:solidFill>
                <a:latin typeface="+mj-lt"/>
                <a:ea typeface="+mj-ea"/>
                <a:cs typeface="+mj-cs"/>
                <a:sym typeface="et-line"/>
              </a:defRPr>
            </a:lvl1pPr>
          </a:lstStyle>
          <a:p>
            <a:pPr defTabSz="825500" hangingPunct="0"/>
            <a:r>
              <a:rPr sz="3600" kern="0"/>
              <a:t></a:t>
            </a:r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xfrm>
            <a:off x="23641611" y="13084644"/>
            <a:ext cx="399148" cy="410369"/>
          </a:xfrm>
          <a:prstGeom prst="rect">
            <a:avLst/>
          </a:prstGeom>
        </p:spPr>
        <p:txBody>
          <a:bodyPr/>
          <a:lstStyle>
            <a:lvl1pPr algn="r">
              <a:defRPr sz="2000">
                <a:solidFill>
                  <a:srgbClr val="68718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1" name="Shape 19"/>
          <p:cNvSpPr>
            <a:spLocks noGrp="1"/>
          </p:cNvSpPr>
          <p:nvPr>
            <p:ph type="title"/>
          </p:nvPr>
        </p:nvSpPr>
        <p:spPr>
          <a:xfrm>
            <a:off x="2509537" y="635762"/>
            <a:ext cx="18244326" cy="105728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5600">
                <a:solidFill>
                  <a:srgbClr val="7D87A4"/>
                </a:solidFill>
                <a:latin typeface="+mn-lt"/>
                <a:ea typeface="+mn-ea"/>
                <a:cs typeface="+mn-cs"/>
                <a:sym typeface="Open Sans"/>
              </a:defRPr>
            </a:lvl1pPr>
          </a:lstStyle>
          <a:p>
            <a:r>
              <a:t>Title Text</a:t>
            </a:r>
          </a:p>
        </p:txBody>
      </p:sp>
      <p:grpSp>
        <p:nvGrpSpPr>
          <p:cNvPr id="23" name="Group 6303"/>
          <p:cNvGrpSpPr/>
          <p:nvPr userDrawn="1"/>
        </p:nvGrpSpPr>
        <p:grpSpPr>
          <a:xfrm rot="15540985">
            <a:off x="616510" y="474910"/>
            <a:ext cx="1636196" cy="1512752"/>
            <a:chOff x="-1" y="0"/>
            <a:chExt cx="1636193" cy="1512749"/>
          </a:xfrm>
        </p:grpSpPr>
        <p:sp>
          <p:nvSpPr>
            <p:cNvPr id="24" name="Shape 6293"/>
            <p:cNvSpPr/>
            <p:nvPr/>
          </p:nvSpPr>
          <p:spPr>
            <a:xfrm>
              <a:off x="657125" y="0"/>
              <a:ext cx="312467" cy="164546"/>
            </a:xfrm>
            <a:prstGeom prst="rect">
              <a:avLst/>
            </a:prstGeom>
            <a:solidFill>
              <a:srgbClr val="F6F6F6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 sz="2700"/>
            </a:p>
          </p:txBody>
        </p:sp>
        <p:sp>
          <p:nvSpPr>
            <p:cNvPr id="25" name="Shape 6295"/>
            <p:cNvSpPr/>
            <p:nvPr/>
          </p:nvSpPr>
          <p:spPr>
            <a:xfrm rot="2458039">
              <a:off x="1094497" y="472943"/>
              <a:ext cx="501669" cy="240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38100" cap="flat">
              <a:solidFill>
                <a:srgbClr val="FF921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 sz="1800"/>
            </a:p>
          </p:txBody>
        </p:sp>
        <p:sp>
          <p:nvSpPr>
            <p:cNvPr id="26" name="Shape 6296"/>
            <p:cNvSpPr/>
            <p:nvPr/>
          </p:nvSpPr>
          <p:spPr>
            <a:xfrm rot="5512701">
              <a:off x="1075566" y="975259"/>
              <a:ext cx="501668" cy="240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38100" cap="flat">
              <a:solidFill>
                <a:srgbClr val="9FCC39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 sz="1800"/>
            </a:p>
          </p:txBody>
        </p:sp>
        <p:sp>
          <p:nvSpPr>
            <p:cNvPr id="27" name="Shape 6297"/>
            <p:cNvSpPr/>
            <p:nvPr/>
          </p:nvSpPr>
          <p:spPr>
            <a:xfrm rot="8643889">
              <a:off x="672905" y="1271789"/>
              <a:ext cx="501669" cy="240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38100" cap="flat">
              <a:solidFill>
                <a:srgbClr val="29AAE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 sz="1800"/>
            </a:p>
          </p:txBody>
        </p:sp>
        <p:sp>
          <p:nvSpPr>
            <p:cNvPr id="28" name="Shape 6298"/>
            <p:cNvSpPr/>
            <p:nvPr/>
          </p:nvSpPr>
          <p:spPr>
            <a:xfrm rot="11726499">
              <a:off x="189305" y="1138439"/>
              <a:ext cx="501668" cy="240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 sz="1800"/>
            </a:p>
          </p:txBody>
        </p:sp>
        <p:sp>
          <p:nvSpPr>
            <p:cNvPr id="30" name="Shape 6299"/>
            <p:cNvSpPr/>
            <p:nvPr/>
          </p:nvSpPr>
          <p:spPr>
            <a:xfrm rot="14823067">
              <a:off x="-6768" y="678032"/>
              <a:ext cx="501669" cy="240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38100" cap="flat">
              <a:solidFill>
                <a:srgbClr val="6989A5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 sz="1800"/>
            </a:p>
          </p:txBody>
        </p:sp>
        <p:sp>
          <p:nvSpPr>
            <p:cNvPr id="33" name="Shape 6300"/>
            <p:cNvSpPr/>
            <p:nvPr/>
          </p:nvSpPr>
          <p:spPr>
            <a:xfrm rot="17892230">
              <a:off x="230374" y="237261"/>
              <a:ext cx="501669" cy="240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38100" cap="flat">
              <a:solidFill>
                <a:srgbClr val="55788F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 sz="1800"/>
            </a:p>
          </p:txBody>
        </p:sp>
        <p:sp>
          <p:nvSpPr>
            <p:cNvPr id="34" name="Shape 6301"/>
            <p:cNvSpPr/>
            <p:nvPr/>
          </p:nvSpPr>
          <p:spPr>
            <a:xfrm rot="16200000">
              <a:off x="1397685" y="710678"/>
              <a:ext cx="312467" cy="164546"/>
            </a:xfrm>
            <a:prstGeom prst="rect">
              <a:avLst/>
            </a:prstGeom>
            <a:solidFill>
              <a:srgbClr val="F6F6F6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 sz="2700"/>
            </a:p>
          </p:txBody>
        </p:sp>
        <p:sp>
          <p:nvSpPr>
            <p:cNvPr id="36" name="Shape 6302"/>
            <p:cNvSpPr/>
            <p:nvPr/>
          </p:nvSpPr>
          <p:spPr>
            <a:xfrm rot="16200000">
              <a:off x="-73961" y="750578"/>
              <a:ext cx="312467" cy="164547"/>
            </a:xfrm>
            <a:prstGeom prst="rect">
              <a:avLst/>
            </a:prstGeom>
            <a:solidFill>
              <a:srgbClr val="F6F6F6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 sz="2700"/>
            </a:p>
          </p:txBody>
        </p:sp>
      </p:grp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41" y="672203"/>
            <a:ext cx="781986" cy="781986"/>
          </a:xfrm>
          <a:prstGeom prst="rect">
            <a:avLst/>
          </a:prstGeom>
        </p:spPr>
      </p:pic>
    </p:spTree>
    <p:extLst/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lank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/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Section Title Master">
    <p:bg>
      <p:bgPr>
        <a:solidFill>
          <a:srgbClr val="2D31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/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Master Dark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6303"/>
          <p:cNvGrpSpPr/>
          <p:nvPr userDrawn="1"/>
        </p:nvGrpSpPr>
        <p:grpSpPr>
          <a:xfrm rot="15540985">
            <a:off x="616510" y="474910"/>
            <a:ext cx="1636196" cy="1512752"/>
            <a:chOff x="-1" y="0"/>
            <a:chExt cx="1636193" cy="1512749"/>
          </a:xfrm>
        </p:grpSpPr>
        <p:sp>
          <p:nvSpPr>
            <p:cNvPr id="24" name="Shape 6293"/>
            <p:cNvSpPr/>
            <p:nvPr/>
          </p:nvSpPr>
          <p:spPr>
            <a:xfrm>
              <a:off x="657125" y="0"/>
              <a:ext cx="312467" cy="164546"/>
            </a:xfrm>
            <a:prstGeom prst="rect">
              <a:avLst/>
            </a:prstGeom>
            <a:solidFill>
              <a:srgbClr val="F6F6F6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 sz="2700"/>
            </a:p>
          </p:txBody>
        </p:sp>
        <p:sp>
          <p:nvSpPr>
            <p:cNvPr id="26" name="Shape 6295"/>
            <p:cNvSpPr/>
            <p:nvPr/>
          </p:nvSpPr>
          <p:spPr>
            <a:xfrm rot="2458039">
              <a:off x="1094497" y="472943"/>
              <a:ext cx="501669" cy="240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38100" cap="flat">
              <a:solidFill>
                <a:srgbClr val="FF921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 sz="1800"/>
            </a:p>
          </p:txBody>
        </p:sp>
        <p:sp>
          <p:nvSpPr>
            <p:cNvPr id="27" name="Shape 6296"/>
            <p:cNvSpPr/>
            <p:nvPr/>
          </p:nvSpPr>
          <p:spPr>
            <a:xfrm rot="5512701">
              <a:off x="1075566" y="975259"/>
              <a:ext cx="501668" cy="240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38100" cap="flat">
              <a:solidFill>
                <a:srgbClr val="9FCC39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 sz="1800"/>
            </a:p>
          </p:txBody>
        </p:sp>
        <p:sp>
          <p:nvSpPr>
            <p:cNvPr id="28" name="Shape 6297"/>
            <p:cNvSpPr/>
            <p:nvPr/>
          </p:nvSpPr>
          <p:spPr>
            <a:xfrm rot="8643889">
              <a:off x="672905" y="1271789"/>
              <a:ext cx="501669" cy="240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38100" cap="flat">
              <a:solidFill>
                <a:srgbClr val="29AAE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 sz="1800"/>
            </a:p>
          </p:txBody>
        </p:sp>
        <p:sp>
          <p:nvSpPr>
            <p:cNvPr id="29" name="Shape 6298"/>
            <p:cNvSpPr/>
            <p:nvPr/>
          </p:nvSpPr>
          <p:spPr>
            <a:xfrm rot="11726499">
              <a:off x="189305" y="1138439"/>
              <a:ext cx="501668" cy="240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75000"/>
                </a:schemeClr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 sz="1800"/>
            </a:p>
          </p:txBody>
        </p:sp>
        <p:sp>
          <p:nvSpPr>
            <p:cNvPr id="30" name="Shape 6299"/>
            <p:cNvSpPr/>
            <p:nvPr/>
          </p:nvSpPr>
          <p:spPr>
            <a:xfrm rot="14823067">
              <a:off x="-6768" y="678032"/>
              <a:ext cx="501669" cy="240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 sz="1800"/>
            </a:p>
          </p:txBody>
        </p:sp>
        <p:sp>
          <p:nvSpPr>
            <p:cNvPr id="31" name="Shape 6300"/>
            <p:cNvSpPr/>
            <p:nvPr/>
          </p:nvSpPr>
          <p:spPr>
            <a:xfrm rot="17892230">
              <a:off x="230374" y="237261"/>
              <a:ext cx="501669" cy="240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40000"/>
                  <a:lumOff val="60000"/>
                </a:schemeClr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 sz="1800"/>
            </a:p>
          </p:txBody>
        </p:sp>
        <p:sp>
          <p:nvSpPr>
            <p:cNvPr id="32" name="Shape 6301"/>
            <p:cNvSpPr/>
            <p:nvPr/>
          </p:nvSpPr>
          <p:spPr>
            <a:xfrm rot="16200000">
              <a:off x="1397685" y="710678"/>
              <a:ext cx="312467" cy="164546"/>
            </a:xfrm>
            <a:prstGeom prst="rect">
              <a:avLst/>
            </a:prstGeom>
            <a:solidFill>
              <a:srgbClr val="F6F6F6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 sz="2700"/>
            </a:p>
          </p:txBody>
        </p:sp>
        <p:sp>
          <p:nvSpPr>
            <p:cNvPr id="33" name="Shape 6302"/>
            <p:cNvSpPr/>
            <p:nvPr/>
          </p:nvSpPr>
          <p:spPr>
            <a:xfrm rot="16200000">
              <a:off x="-73961" y="750578"/>
              <a:ext cx="312467" cy="164547"/>
            </a:xfrm>
            <a:prstGeom prst="rect">
              <a:avLst/>
            </a:prstGeom>
            <a:solidFill>
              <a:srgbClr val="F6F6F6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 sz="2700"/>
            </a:p>
          </p:txBody>
        </p:sp>
      </p:grpSp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xfrm>
            <a:off x="23641611" y="13084644"/>
            <a:ext cx="399148" cy="410369"/>
          </a:xfrm>
          <a:prstGeom prst="rect">
            <a:avLst/>
          </a:prstGeom>
        </p:spPr>
        <p:txBody>
          <a:bodyPr/>
          <a:lstStyle>
            <a:lvl1pPr algn="r">
              <a:defRPr sz="2000">
                <a:solidFill>
                  <a:schemeClr val="tx1">
                    <a:lumMod val="40000"/>
                    <a:lumOff val="60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3" name="Shape 13"/>
          <p:cNvSpPr/>
          <p:nvPr/>
        </p:nvSpPr>
        <p:spPr>
          <a:xfrm>
            <a:off x="-16401" y="2340295"/>
            <a:ext cx="24416802" cy="2"/>
          </a:xfrm>
          <a:prstGeom prst="line">
            <a:avLst/>
          </a:prstGeom>
          <a:ln w="12700">
            <a:solidFill>
              <a:srgbClr val="DDDDDD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hangingPunct="0"/>
            <a:endParaRPr sz="2000" kern="0">
              <a:solidFill>
                <a:srgbClr val="68718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4" name="Shape 14"/>
          <p:cNvSpPr/>
          <p:nvPr/>
        </p:nvSpPr>
        <p:spPr>
          <a:xfrm>
            <a:off x="-16401" y="12893921"/>
            <a:ext cx="24416802" cy="2"/>
          </a:xfrm>
          <a:prstGeom prst="line">
            <a:avLst/>
          </a:prstGeom>
          <a:ln w="12700">
            <a:solidFill>
              <a:srgbClr val="DDDDDD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hangingPunct="0"/>
            <a:endParaRPr sz="2000" kern="0">
              <a:solidFill>
                <a:srgbClr val="68718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2509536" y="600272"/>
            <a:ext cx="17420652" cy="1117332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algn="l">
              <a:defRPr sz="5600">
                <a:solidFill>
                  <a:schemeClr val="bg1"/>
                </a:solidFill>
                <a:latin typeface="+mn-lt"/>
                <a:ea typeface="+mn-ea"/>
                <a:cs typeface="+mn-cs"/>
                <a:sym typeface="Open Sans"/>
              </a:defRPr>
            </a:lvl1pPr>
          </a:lstStyle>
          <a:p>
            <a:r>
              <a:t>Title Text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017" y="12947882"/>
            <a:ext cx="1909018" cy="6390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41" y="672203"/>
            <a:ext cx="781986" cy="781986"/>
          </a:xfrm>
          <a:prstGeom prst="rect">
            <a:avLst/>
          </a:prstGeom>
        </p:spPr>
      </p:pic>
    </p:spTree>
    <p:extLst/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lank Master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/>
          </p:cNvSpPr>
          <p:nvPr>
            <p:ph type="sldNum" sz="quarter" idx="2"/>
          </p:nvPr>
        </p:nvSpPr>
        <p:spPr>
          <a:xfrm>
            <a:off x="23641611" y="13084644"/>
            <a:ext cx="399148" cy="410369"/>
          </a:xfrm>
          <a:prstGeom prst="rect">
            <a:avLst/>
          </a:prstGeom>
        </p:spPr>
        <p:txBody>
          <a:bodyPr/>
          <a:lstStyle>
            <a:lvl1pPr algn="r">
              <a:defRPr sz="2000">
                <a:solidFill>
                  <a:srgbClr val="68718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79" name="Shape 79"/>
          <p:cNvSpPr/>
          <p:nvPr/>
        </p:nvSpPr>
        <p:spPr>
          <a:xfrm>
            <a:off x="-16401" y="2340295"/>
            <a:ext cx="24416802" cy="2"/>
          </a:xfrm>
          <a:prstGeom prst="line">
            <a:avLst/>
          </a:prstGeom>
          <a:ln w="12700">
            <a:solidFill>
              <a:srgbClr val="DDDDDD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hangingPunct="0"/>
            <a:endParaRPr sz="2000" kern="0">
              <a:solidFill>
                <a:srgbClr val="68718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0" name="Shape 80"/>
          <p:cNvSpPr/>
          <p:nvPr/>
        </p:nvSpPr>
        <p:spPr>
          <a:xfrm>
            <a:off x="-16401" y="12893921"/>
            <a:ext cx="24416802" cy="2"/>
          </a:xfrm>
          <a:prstGeom prst="line">
            <a:avLst/>
          </a:prstGeom>
          <a:ln w="12700">
            <a:solidFill>
              <a:srgbClr val="DDDDDD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hangingPunct="0"/>
            <a:endParaRPr sz="2000" kern="0">
              <a:solidFill>
                <a:srgbClr val="68718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grpSp>
        <p:nvGrpSpPr>
          <p:cNvPr id="83" name="Group 83"/>
          <p:cNvGrpSpPr/>
          <p:nvPr/>
        </p:nvGrpSpPr>
        <p:grpSpPr>
          <a:xfrm>
            <a:off x="337291" y="13040156"/>
            <a:ext cx="4053512" cy="533479"/>
            <a:chOff x="-51444" y="-35064"/>
            <a:chExt cx="4053511" cy="533477"/>
          </a:xfrm>
        </p:grpSpPr>
        <p:sp>
          <p:nvSpPr>
            <p:cNvPr id="81" name="Shape 81"/>
            <p:cNvSpPr/>
            <p:nvPr/>
          </p:nvSpPr>
          <p:spPr>
            <a:xfrm>
              <a:off x="372869" y="26491"/>
              <a:ext cx="3629198" cy="410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825500" hangingPunct="0"/>
              <a:r>
                <a:rPr lang="es-ES" sz="2000" kern="0" dirty="0">
                  <a:solidFill>
                    <a:srgbClr val="687189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PRESENTACIÓN CORPORATIVA</a:t>
              </a:r>
            </a:p>
          </p:txBody>
        </p:sp>
        <p:sp>
          <p:nvSpPr>
            <p:cNvPr id="82" name="Shape 82"/>
            <p:cNvSpPr/>
            <p:nvPr/>
          </p:nvSpPr>
          <p:spPr>
            <a:xfrm>
              <a:off x="-51444" y="-35064"/>
              <a:ext cx="461665" cy="533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sz="2800">
                  <a:latin typeface="+mj-lt"/>
                  <a:ea typeface="+mj-ea"/>
                  <a:cs typeface="+mj-cs"/>
                  <a:sym typeface="et-line"/>
                </a:defRPr>
              </a:lvl1pPr>
            </a:lstStyle>
            <a:p>
              <a:pPr defTabSz="825500" hangingPunct="0"/>
              <a:r>
                <a:rPr sz="2800" kern="0">
                  <a:solidFill>
                    <a:srgbClr val="687189"/>
                  </a:solidFill>
                </a:rPr>
                <a:t>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2433" y="13040156"/>
            <a:ext cx="1809974" cy="487516"/>
          </a:xfrm>
          <a:prstGeom prst="rect">
            <a:avLst/>
          </a:prstGeom>
        </p:spPr>
      </p:pic>
    </p:spTree>
    <p:extLst/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lank Pink">
    <p:bg>
      <p:bgPr>
        <a:solidFill>
          <a:schemeClr val="tx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xfrm>
            <a:off x="23458906" y="13039894"/>
            <a:ext cx="476091" cy="4719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F6F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" name="Shape 11"/>
          <p:cNvSpPr txBox="1">
            <a:spLocks/>
          </p:cNvSpPr>
          <p:nvPr userDrawn="1"/>
        </p:nvSpPr>
        <p:spPr>
          <a:xfrm>
            <a:off x="23539019" y="13084645"/>
            <a:ext cx="501739" cy="512961"/>
          </a:xfrm>
          <a:prstGeom prst="rect">
            <a:avLst/>
          </a:prstGeom>
          <a:ln w="12700">
            <a:miter lim="400000"/>
          </a:ln>
        </p:spPr>
        <p:txBody>
          <a:bodyPr wrap="none" lIns="101600" tIns="101600" rIns="101600" bIns="10160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68718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uk-UA" sz="2000" smtClean="0"/>
              <a:pPr/>
              <a:t>‹#›</a:t>
            </a:fld>
            <a:endParaRPr lang="uk-UA" sz="2000"/>
          </a:p>
        </p:txBody>
      </p:sp>
      <p:sp>
        <p:nvSpPr>
          <p:cNvPr id="4" name="Shape 14"/>
          <p:cNvSpPr/>
          <p:nvPr userDrawn="1"/>
        </p:nvSpPr>
        <p:spPr>
          <a:xfrm>
            <a:off x="-16401" y="12893921"/>
            <a:ext cx="24416802" cy="2"/>
          </a:xfrm>
          <a:prstGeom prst="line">
            <a:avLst/>
          </a:prstGeom>
          <a:ln w="12700">
            <a:solidFill>
              <a:srgbClr val="DDDDDD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hangingPunct="0"/>
            <a:endParaRPr sz="2000" kern="0">
              <a:solidFill>
                <a:srgbClr val="68718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grpSp>
        <p:nvGrpSpPr>
          <p:cNvPr id="6" name="Group 22"/>
          <p:cNvGrpSpPr/>
          <p:nvPr userDrawn="1"/>
        </p:nvGrpSpPr>
        <p:grpSpPr>
          <a:xfrm>
            <a:off x="337291" y="13040156"/>
            <a:ext cx="3676806" cy="533479"/>
            <a:chOff x="-51444" y="-35064"/>
            <a:chExt cx="3676806" cy="533477"/>
          </a:xfrm>
        </p:grpSpPr>
        <p:sp>
          <p:nvSpPr>
            <p:cNvPr id="7" name="Shape 20"/>
            <p:cNvSpPr/>
            <p:nvPr/>
          </p:nvSpPr>
          <p:spPr>
            <a:xfrm>
              <a:off x="372869" y="26491"/>
              <a:ext cx="3252493" cy="410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825500" hangingPunct="0"/>
              <a:r>
                <a:rPr lang="es-ES" sz="2000" kern="0">
                  <a:solidFill>
                    <a:schemeClr val="bg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PRESENTACIÓN COMPAÑÍA</a:t>
              </a:r>
              <a:endParaRPr sz="2000" ker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8" name="Shape 21"/>
            <p:cNvSpPr/>
            <p:nvPr/>
          </p:nvSpPr>
          <p:spPr>
            <a:xfrm>
              <a:off x="-51444" y="-35064"/>
              <a:ext cx="461665" cy="533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sz="2800">
                  <a:latin typeface="+mj-lt"/>
                  <a:ea typeface="+mj-ea"/>
                  <a:cs typeface="+mj-cs"/>
                  <a:sym typeface="et-line"/>
                </a:defRPr>
              </a:lvl1pPr>
            </a:lstStyle>
            <a:p>
              <a:pPr defTabSz="825500" hangingPunct="0"/>
              <a:r>
                <a:rPr sz="2800" kern="0">
                  <a:solidFill>
                    <a:srgbClr val="687189"/>
                  </a:solidFill>
                </a:rPr>
                <a:t>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017" y="12947882"/>
            <a:ext cx="1909018" cy="639036"/>
          </a:xfrm>
          <a:prstGeom prst="rect">
            <a:avLst/>
          </a:prstGeom>
        </p:spPr>
      </p:pic>
    </p:spTree>
    <p:extLst/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lank Blue">
    <p:bg>
      <p:bgPr>
        <a:solidFill>
          <a:srgbClr val="6989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sldNum" sz="quarter" idx="2"/>
          </p:nvPr>
        </p:nvSpPr>
        <p:spPr>
          <a:xfrm>
            <a:off x="23458906" y="13039894"/>
            <a:ext cx="476091" cy="4719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F6F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" name="Shape 11"/>
          <p:cNvSpPr txBox="1">
            <a:spLocks/>
          </p:cNvSpPr>
          <p:nvPr userDrawn="1"/>
        </p:nvSpPr>
        <p:spPr>
          <a:xfrm>
            <a:off x="23539019" y="13084645"/>
            <a:ext cx="501739" cy="512961"/>
          </a:xfrm>
          <a:prstGeom prst="rect">
            <a:avLst/>
          </a:prstGeom>
          <a:ln w="12700">
            <a:miter lim="400000"/>
          </a:ln>
        </p:spPr>
        <p:txBody>
          <a:bodyPr wrap="none" lIns="101600" tIns="101600" rIns="101600" bIns="10160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68718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uk-UA" sz="2000" smtClean="0"/>
              <a:pPr/>
              <a:t>‹#›</a:t>
            </a:fld>
            <a:endParaRPr lang="uk-UA" sz="2000"/>
          </a:p>
        </p:txBody>
      </p:sp>
      <p:sp>
        <p:nvSpPr>
          <p:cNvPr id="4" name="Shape 14"/>
          <p:cNvSpPr/>
          <p:nvPr userDrawn="1"/>
        </p:nvSpPr>
        <p:spPr>
          <a:xfrm>
            <a:off x="-16401" y="12893921"/>
            <a:ext cx="24416802" cy="2"/>
          </a:xfrm>
          <a:prstGeom prst="line">
            <a:avLst/>
          </a:prstGeom>
          <a:ln w="12700">
            <a:solidFill>
              <a:srgbClr val="DDDDDD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hangingPunct="0"/>
            <a:endParaRPr sz="2000" kern="0">
              <a:solidFill>
                <a:srgbClr val="68718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grpSp>
        <p:nvGrpSpPr>
          <p:cNvPr id="6" name="Group 22"/>
          <p:cNvGrpSpPr/>
          <p:nvPr userDrawn="1"/>
        </p:nvGrpSpPr>
        <p:grpSpPr>
          <a:xfrm>
            <a:off x="337291" y="13040156"/>
            <a:ext cx="3676806" cy="533479"/>
            <a:chOff x="-51444" y="-35064"/>
            <a:chExt cx="3676806" cy="533477"/>
          </a:xfrm>
        </p:grpSpPr>
        <p:sp>
          <p:nvSpPr>
            <p:cNvPr id="7" name="Shape 20"/>
            <p:cNvSpPr/>
            <p:nvPr/>
          </p:nvSpPr>
          <p:spPr>
            <a:xfrm>
              <a:off x="372869" y="26491"/>
              <a:ext cx="3252493" cy="410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825500" hangingPunct="0"/>
              <a:r>
                <a:rPr lang="es-ES" sz="2000" kern="0">
                  <a:solidFill>
                    <a:schemeClr val="bg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PRESENTACIÓN COMPAÑÍA</a:t>
              </a:r>
            </a:p>
          </p:txBody>
        </p:sp>
        <p:sp>
          <p:nvSpPr>
            <p:cNvPr id="8" name="Shape 21"/>
            <p:cNvSpPr/>
            <p:nvPr/>
          </p:nvSpPr>
          <p:spPr>
            <a:xfrm>
              <a:off x="-51444" y="-35064"/>
              <a:ext cx="461665" cy="533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sz="2800">
                  <a:latin typeface="+mj-lt"/>
                  <a:ea typeface="+mj-ea"/>
                  <a:cs typeface="+mj-cs"/>
                  <a:sym typeface="et-line"/>
                </a:defRPr>
              </a:lvl1pPr>
            </a:lstStyle>
            <a:p>
              <a:pPr defTabSz="825500" hangingPunct="0"/>
              <a:r>
                <a:rPr sz="2800" kern="0">
                  <a:solidFill>
                    <a:srgbClr val="687189"/>
                  </a:solidFill>
                </a:rPr>
                <a:t>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017" y="12947882"/>
            <a:ext cx="1909018" cy="639036"/>
          </a:xfrm>
          <a:prstGeom prst="rect">
            <a:avLst/>
          </a:prstGeom>
        </p:spPr>
      </p:pic>
    </p:spTree>
    <p:extLst/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lank Yellow">
    <p:bg>
      <p:bgPr>
        <a:solidFill>
          <a:srgbClr val="5578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23458906" y="13039894"/>
            <a:ext cx="476091" cy="4719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F6F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" name="Shape 11"/>
          <p:cNvSpPr txBox="1">
            <a:spLocks/>
          </p:cNvSpPr>
          <p:nvPr userDrawn="1"/>
        </p:nvSpPr>
        <p:spPr>
          <a:xfrm>
            <a:off x="23539019" y="13084645"/>
            <a:ext cx="501739" cy="512961"/>
          </a:xfrm>
          <a:prstGeom prst="rect">
            <a:avLst/>
          </a:prstGeom>
          <a:ln w="12700">
            <a:miter lim="400000"/>
          </a:ln>
        </p:spPr>
        <p:txBody>
          <a:bodyPr wrap="none" lIns="101600" tIns="101600" rIns="101600" bIns="10160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68718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uk-UA" sz="2000" smtClean="0"/>
              <a:pPr/>
              <a:t>‹#›</a:t>
            </a:fld>
            <a:endParaRPr lang="uk-UA" sz="2000"/>
          </a:p>
        </p:txBody>
      </p:sp>
      <p:sp>
        <p:nvSpPr>
          <p:cNvPr id="4" name="Shape 14"/>
          <p:cNvSpPr/>
          <p:nvPr userDrawn="1"/>
        </p:nvSpPr>
        <p:spPr>
          <a:xfrm>
            <a:off x="-16401" y="12893921"/>
            <a:ext cx="24416802" cy="2"/>
          </a:xfrm>
          <a:prstGeom prst="line">
            <a:avLst/>
          </a:prstGeom>
          <a:ln w="12700">
            <a:solidFill>
              <a:srgbClr val="DDDDDD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hangingPunct="0"/>
            <a:endParaRPr sz="2000" kern="0">
              <a:solidFill>
                <a:srgbClr val="68718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grpSp>
        <p:nvGrpSpPr>
          <p:cNvPr id="6" name="Group 22"/>
          <p:cNvGrpSpPr/>
          <p:nvPr userDrawn="1"/>
        </p:nvGrpSpPr>
        <p:grpSpPr>
          <a:xfrm>
            <a:off x="337291" y="13040156"/>
            <a:ext cx="3676806" cy="533479"/>
            <a:chOff x="-51444" y="-35064"/>
            <a:chExt cx="3676806" cy="533477"/>
          </a:xfrm>
        </p:grpSpPr>
        <p:sp>
          <p:nvSpPr>
            <p:cNvPr id="7" name="Shape 20"/>
            <p:cNvSpPr/>
            <p:nvPr/>
          </p:nvSpPr>
          <p:spPr>
            <a:xfrm>
              <a:off x="372869" y="26491"/>
              <a:ext cx="3252493" cy="410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825500" hangingPunct="0"/>
              <a:r>
                <a:rPr lang="es-ES" sz="2000" kern="0">
                  <a:solidFill>
                    <a:schemeClr val="bg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PRESENTACIÓN COMPAÑÍA</a:t>
              </a:r>
            </a:p>
          </p:txBody>
        </p:sp>
        <p:sp>
          <p:nvSpPr>
            <p:cNvPr id="8" name="Shape 21"/>
            <p:cNvSpPr/>
            <p:nvPr/>
          </p:nvSpPr>
          <p:spPr>
            <a:xfrm>
              <a:off x="-51444" y="-35064"/>
              <a:ext cx="461665" cy="533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sz="2800">
                  <a:latin typeface="+mj-lt"/>
                  <a:ea typeface="+mj-ea"/>
                  <a:cs typeface="+mj-cs"/>
                  <a:sym typeface="et-line"/>
                </a:defRPr>
              </a:lvl1pPr>
            </a:lstStyle>
            <a:p>
              <a:pPr defTabSz="825500" hangingPunct="0"/>
              <a:r>
                <a:rPr sz="2800" kern="0">
                  <a:solidFill>
                    <a:srgbClr val="687189"/>
                  </a:solidFill>
                </a:rPr>
                <a:t>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017" y="12947882"/>
            <a:ext cx="1909018" cy="639036"/>
          </a:xfrm>
          <a:prstGeom prst="rect">
            <a:avLst/>
          </a:prstGeom>
        </p:spPr>
      </p:pic>
    </p:spTree>
    <p:extLst/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lank Green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sldNum" sz="quarter" idx="2"/>
          </p:nvPr>
        </p:nvSpPr>
        <p:spPr>
          <a:xfrm>
            <a:off x="23458906" y="13039894"/>
            <a:ext cx="476091" cy="4719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F6F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" name="Shape 11"/>
          <p:cNvSpPr txBox="1">
            <a:spLocks/>
          </p:cNvSpPr>
          <p:nvPr userDrawn="1"/>
        </p:nvSpPr>
        <p:spPr>
          <a:xfrm>
            <a:off x="23539019" y="13084645"/>
            <a:ext cx="501739" cy="512961"/>
          </a:xfrm>
          <a:prstGeom prst="rect">
            <a:avLst/>
          </a:prstGeom>
          <a:ln w="12700">
            <a:miter lim="400000"/>
          </a:ln>
        </p:spPr>
        <p:txBody>
          <a:bodyPr wrap="none" lIns="101600" tIns="101600" rIns="101600" bIns="10160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68718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uk-UA" sz="2000" smtClean="0"/>
              <a:pPr/>
              <a:t>‹#›</a:t>
            </a:fld>
            <a:endParaRPr lang="uk-UA" sz="2000"/>
          </a:p>
        </p:txBody>
      </p:sp>
      <p:sp>
        <p:nvSpPr>
          <p:cNvPr id="4" name="Shape 14"/>
          <p:cNvSpPr/>
          <p:nvPr userDrawn="1"/>
        </p:nvSpPr>
        <p:spPr>
          <a:xfrm>
            <a:off x="-16401" y="12893921"/>
            <a:ext cx="24416802" cy="2"/>
          </a:xfrm>
          <a:prstGeom prst="line">
            <a:avLst/>
          </a:prstGeom>
          <a:ln w="12700">
            <a:solidFill>
              <a:srgbClr val="DDDDDD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hangingPunct="0"/>
            <a:endParaRPr sz="2000" kern="0">
              <a:solidFill>
                <a:srgbClr val="68718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grpSp>
        <p:nvGrpSpPr>
          <p:cNvPr id="6" name="Group 22"/>
          <p:cNvGrpSpPr/>
          <p:nvPr userDrawn="1"/>
        </p:nvGrpSpPr>
        <p:grpSpPr>
          <a:xfrm>
            <a:off x="337291" y="13040156"/>
            <a:ext cx="3676806" cy="533479"/>
            <a:chOff x="-51444" y="-35064"/>
            <a:chExt cx="3676806" cy="533477"/>
          </a:xfrm>
        </p:grpSpPr>
        <p:sp>
          <p:nvSpPr>
            <p:cNvPr id="7" name="Shape 20"/>
            <p:cNvSpPr/>
            <p:nvPr/>
          </p:nvSpPr>
          <p:spPr>
            <a:xfrm>
              <a:off x="372869" y="26491"/>
              <a:ext cx="3252493" cy="410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825500" hangingPunct="0"/>
              <a:r>
                <a:rPr lang="es-ES" sz="2000" kern="0">
                  <a:solidFill>
                    <a:schemeClr val="bg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PRESENTACIÓN COMPAÑÍA</a:t>
              </a:r>
            </a:p>
          </p:txBody>
        </p:sp>
        <p:sp>
          <p:nvSpPr>
            <p:cNvPr id="8" name="Shape 21"/>
            <p:cNvSpPr/>
            <p:nvPr/>
          </p:nvSpPr>
          <p:spPr>
            <a:xfrm>
              <a:off x="-51444" y="-35064"/>
              <a:ext cx="461665" cy="533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sz="2800">
                  <a:latin typeface="+mj-lt"/>
                  <a:ea typeface="+mj-ea"/>
                  <a:cs typeface="+mj-cs"/>
                  <a:sym typeface="et-line"/>
                </a:defRPr>
              </a:lvl1pPr>
            </a:lstStyle>
            <a:p>
              <a:pPr defTabSz="825500" hangingPunct="0"/>
              <a:r>
                <a:rPr sz="2800" kern="0">
                  <a:solidFill>
                    <a:srgbClr val="687189"/>
                  </a:solidFill>
                </a:rPr>
                <a:t>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017" y="12947882"/>
            <a:ext cx="1909018" cy="639036"/>
          </a:xfrm>
          <a:prstGeom prst="rect">
            <a:avLst/>
          </a:prstGeom>
        </p:spPr>
      </p:pic>
    </p:spTree>
    <p:extLst/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lank Purple">
    <p:bg>
      <p:bgPr>
        <a:solidFill>
          <a:srgbClr val="9FCC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/>
          </p:cNvSpPr>
          <p:nvPr>
            <p:ph type="sldNum" sz="quarter" idx="2"/>
          </p:nvPr>
        </p:nvSpPr>
        <p:spPr>
          <a:xfrm>
            <a:off x="23458906" y="13039894"/>
            <a:ext cx="476091" cy="4719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F6F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" name="Shape 11"/>
          <p:cNvSpPr txBox="1">
            <a:spLocks/>
          </p:cNvSpPr>
          <p:nvPr userDrawn="1"/>
        </p:nvSpPr>
        <p:spPr>
          <a:xfrm>
            <a:off x="23539019" y="13084645"/>
            <a:ext cx="501739" cy="512961"/>
          </a:xfrm>
          <a:prstGeom prst="rect">
            <a:avLst/>
          </a:prstGeom>
          <a:ln w="12700">
            <a:miter lim="400000"/>
          </a:ln>
        </p:spPr>
        <p:txBody>
          <a:bodyPr wrap="none" lIns="101600" tIns="101600" rIns="101600" bIns="10160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68718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uk-UA" sz="2000" smtClean="0"/>
              <a:pPr/>
              <a:t>‹#›</a:t>
            </a:fld>
            <a:endParaRPr lang="uk-UA" sz="2000"/>
          </a:p>
        </p:txBody>
      </p:sp>
      <p:sp>
        <p:nvSpPr>
          <p:cNvPr id="4" name="Shape 14"/>
          <p:cNvSpPr/>
          <p:nvPr userDrawn="1"/>
        </p:nvSpPr>
        <p:spPr>
          <a:xfrm>
            <a:off x="-16401" y="12893921"/>
            <a:ext cx="24416802" cy="2"/>
          </a:xfrm>
          <a:prstGeom prst="line">
            <a:avLst/>
          </a:prstGeom>
          <a:ln w="12700">
            <a:solidFill>
              <a:srgbClr val="DDDDDD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hangingPunct="0"/>
            <a:endParaRPr sz="2000" kern="0">
              <a:solidFill>
                <a:srgbClr val="68718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grpSp>
        <p:nvGrpSpPr>
          <p:cNvPr id="6" name="Group 22"/>
          <p:cNvGrpSpPr/>
          <p:nvPr userDrawn="1"/>
        </p:nvGrpSpPr>
        <p:grpSpPr>
          <a:xfrm>
            <a:off x="337291" y="13040156"/>
            <a:ext cx="3676806" cy="533479"/>
            <a:chOff x="-51444" y="-35064"/>
            <a:chExt cx="3676806" cy="533477"/>
          </a:xfrm>
        </p:grpSpPr>
        <p:sp>
          <p:nvSpPr>
            <p:cNvPr id="7" name="Shape 20"/>
            <p:cNvSpPr/>
            <p:nvPr/>
          </p:nvSpPr>
          <p:spPr>
            <a:xfrm>
              <a:off x="372869" y="26491"/>
              <a:ext cx="3252493" cy="410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825500" hangingPunct="0"/>
              <a:r>
                <a:rPr lang="es-ES" sz="2000" kern="0">
                  <a:solidFill>
                    <a:schemeClr val="bg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PRESENTACIÓN COMPAÑÍA</a:t>
              </a:r>
            </a:p>
          </p:txBody>
        </p:sp>
        <p:sp>
          <p:nvSpPr>
            <p:cNvPr id="8" name="Shape 21"/>
            <p:cNvSpPr/>
            <p:nvPr/>
          </p:nvSpPr>
          <p:spPr>
            <a:xfrm>
              <a:off x="-51444" y="-35064"/>
              <a:ext cx="461665" cy="533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sz="2800">
                  <a:latin typeface="+mj-lt"/>
                  <a:ea typeface="+mj-ea"/>
                  <a:cs typeface="+mj-cs"/>
                  <a:sym typeface="et-line"/>
                </a:defRPr>
              </a:lvl1pPr>
            </a:lstStyle>
            <a:p>
              <a:pPr defTabSz="825500" hangingPunct="0"/>
              <a:r>
                <a:rPr sz="2800" kern="0">
                  <a:solidFill>
                    <a:srgbClr val="687189"/>
                  </a:solidFill>
                </a:rPr>
                <a:t>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017" y="12947882"/>
            <a:ext cx="1909018" cy="639036"/>
          </a:xfrm>
          <a:prstGeom prst="rect">
            <a:avLst/>
          </a:prstGeom>
        </p:spPr>
      </p:pic>
    </p:spTree>
    <p:extLst/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lank Cyan">
    <p:bg>
      <p:bgPr>
        <a:solidFill>
          <a:srgbClr val="FF92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sldNum" sz="quarter" idx="2"/>
          </p:nvPr>
        </p:nvSpPr>
        <p:spPr>
          <a:xfrm>
            <a:off x="23458906" y="13039894"/>
            <a:ext cx="476091" cy="4719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F6F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" name="Shape 11"/>
          <p:cNvSpPr txBox="1">
            <a:spLocks/>
          </p:cNvSpPr>
          <p:nvPr userDrawn="1"/>
        </p:nvSpPr>
        <p:spPr>
          <a:xfrm>
            <a:off x="23539019" y="13084645"/>
            <a:ext cx="501739" cy="512961"/>
          </a:xfrm>
          <a:prstGeom prst="rect">
            <a:avLst/>
          </a:prstGeom>
          <a:ln w="12700">
            <a:miter lim="400000"/>
          </a:ln>
        </p:spPr>
        <p:txBody>
          <a:bodyPr wrap="none" lIns="101600" tIns="101600" rIns="101600" bIns="10160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68718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uk-UA" sz="2000" smtClean="0"/>
              <a:pPr/>
              <a:t>‹#›</a:t>
            </a:fld>
            <a:endParaRPr lang="uk-UA" sz="2000"/>
          </a:p>
        </p:txBody>
      </p:sp>
      <p:sp>
        <p:nvSpPr>
          <p:cNvPr id="4" name="Shape 14"/>
          <p:cNvSpPr/>
          <p:nvPr userDrawn="1"/>
        </p:nvSpPr>
        <p:spPr>
          <a:xfrm>
            <a:off x="-16401" y="12893921"/>
            <a:ext cx="24416802" cy="2"/>
          </a:xfrm>
          <a:prstGeom prst="line">
            <a:avLst/>
          </a:prstGeom>
          <a:ln w="12700">
            <a:solidFill>
              <a:srgbClr val="DDDDDD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hangingPunct="0"/>
            <a:endParaRPr sz="2000" kern="0">
              <a:solidFill>
                <a:srgbClr val="68718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grpSp>
        <p:nvGrpSpPr>
          <p:cNvPr id="6" name="Group 22"/>
          <p:cNvGrpSpPr/>
          <p:nvPr userDrawn="1"/>
        </p:nvGrpSpPr>
        <p:grpSpPr>
          <a:xfrm>
            <a:off x="337291" y="13040156"/>
            <a:ext cx="3676806" cy="533479"/>
            <a:chOff x="-51444" y="-35064"/>
            <a:chExt cx="3676806" cy="533477"/>
          </a:xfrm>
        </p:grpSpPr>
        <p:sp>
          <p:nvSpPr>
            <p:cNvPr id="7" name="Shape 20"/>
            <p:cNvSpPr/>
            <p:nvPr/>
          </p:nvSpPr>
          <p:spPr>
            <a:xfrm>
              <a:off x="372869" y="26491"/>
              <a:ext cx="3252493" cy="410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825500" hangingPunct="0"/>
              <a:r>
                <a:rPr lang="es-ES" sz="2000" kern="0">
                  <a:solidFill>
                    <a:schemeClr val="bg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PRESENTACIÓN COMPAÑÍA</a:t>
              </a:r>
            </a:p>
          </p:txBody>
        </p:sp>
        <p:sp>
          <p:nvSpPr>
            <p:cNvPr id="8" name="Shape 21"/>
            <p:cNvSpPr/>
            <p:nvPr/>
          </p:nvSpPr>
          <p:spPr>
            <a:xfrm>
              <a:off x="-51444" y="-35064"/>
              <a:ext cx="461665" cy="533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sz="2800">
                  <a:latin typeface="+mj-lt"/>
                  <a:ea typeface="+mj-ea"/>
                  <a:cs typeface="+mj-cs"/>
                  <a:sym typeface="et-line"/>
                </a:defRPr>
              </a:lvl1pPr>
            </a:lstStyle>
            <a:p>
              <a:pPr defTabSz="825500" hangingPunct="0"/>
              <a:r>
                <a:rPr sz="2800" kern="0">
                  <a:solidFill>
                    <a:srgbClr val="687189"/>
                  </a:solidFill>
                </a:rPr>
                <a:t>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017" y="12947882"/>
            <a:ext cx="1909018" cy="639036"/>
          </a:xfrm>
          <a:prstGeom prst="rect">
            <a:avLst/>
          </a:prstGeom>
        </p:spPr>
      </p:pic>
    </p:spTree>
    <p:extLst/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lank Dark Gray">
    <p:bg>
      <p:bgPr>
        <a:solidFill>
          <a:srgbClr val="29AA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sldNum" sz="quarter" idx="2"/>
          </p:nvPr>
        </p:nvSpPr>
        <p:spPr>
          <a:xfrm>
            <a:off x="23458906" y="13039894"/>
            <a:ext cx="476091" cy="4719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F6F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" name="Shape 11"/>
          <p:cNvSpPr txBox="1">
            <a:spLocks/>
          </p:cNvSpPr>
          <p:nvPr userDrawn="1"/>
        </p:nvSpPr>
        <p:spPr>
          <a:xfrm>
            <a:off x="23539019" y="13084645"/>
            <a:ext cx="501739" cy="512961"/>
          </a:xfrm>
          <a:prstGeom prst="rect">
            <a:avLst/>
          </a:prstGeom>
          <a:ln w="12700">
            <a:miter lim="400000"/>
          </a:ln>
        </p:spPr>
        <p:txBody>
          <a:bodyPr wrap="none" lIns="101600" tIns="101600" rIns="101600" bIns="10160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68718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uk-UA" sz="2000" smtClean="0"/>
              <a:pPr/>
              <a:t>‹#›</a:t>
            </a:fld>
            <a:endParaRPr lang="uk-UA" sz="2000"/>
          </a:p>
        </p:txBody>
      </p:sp>
      <p:sp>
        <p:nvSpPr>
          <p:cNvPr id="4" name="Shape 14"/>
          <p:cNvSpPr/>
          <p:nvPr userDrawn="1"/>
        </p:nvSpPr>
        <p:spPr>
          <a:xfrm>
            <a:off x="-16401" y="12893921"/>
            <a:ext cx="24416802" cy="2"/>
          </a:xfrm>
          <a:prstGeom prst="line">
            <a:avLst/>
          </a:prstGeom>
          <a:ln w="12700">
            <a:solidFill>
              <a:srgbClr val="DDDDDD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hangingPunct="0"/>
            <a:endParaRPr sz="2000" kern="0">
              <a:solidFill>
                <a:srgbClr val="68718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grpSp>
        <p:nvGrpSpPr>
          <p:cNvPr id="6" name="Group 22"/>
          <p:cNvGrpSpPr/>
          <p:nvPr userDrawn="1"/>
        </p:nvGrpSpPr>
        <p:grpSpPr>
          <a:xfrm>
            <a:off x="337291" y="13040156"/>
            <a:ext cx="3676806" cy="533479"/>
            <a:chOff x="-51444" y="-35064"/>
            <a:chExt cx="3676806" cy="533477"/>
          </a:xfrm>
        </p:grpSpPr>
        <p:sp>
          <p:nvSpPr>
            <p:cNvPr id="7" name="Shape 20"/>
            <p:cNvSpPr/>
            <p:nvPr/>
          </p:nvSpPr>
          <p:spPr>
            <a:xfrm>
              <a:off x="372869" y="26491"/>
              <a:ext cx="3252493" cy="410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825500" hangingPunct="0"/>
              <a:r>
                <a:rPr lang="es-ES" sz="2000" kern="0">
                  <a:solidFill>
                    <a:schemeClr val="bg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PRESENTACIÓN COMPAÑÍA</a:t>
              </a:r>
            </a:p>
          </p:txBody>
        </p:sp>
        <p:sp>
          <p:nvSpPr>
            <p:cNvPr id="8" name="Shape 21"/>
            <p:cNvSpPr/>
            <p:nvPr/>
          </p:nvSpPr>
          <p:spPr>
            <a:xfrm>
              <a:off x="-51444" y="-35064"/>
              <a:ext cx="461665" cy="533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sz="2800">
                  <a:latin typeface="+mj-lt"/>
                  <a:ea typeface="+mj-ea"/>
                  <a:cs typeface="+mj-cs"/>
                  <a:sym typeface="et-line"/>
                </a:defRPr>
              </a:lvl1pPr>
            </a:lstStyle>
            <a:p>
              <a:pPr defTabSz="825500" hangingPunct="0"/>
              <a:r>
                <a:rPr sz="2800" kern="0">
                  <a:solidFill>
                    <a:srgbClr val="687189"/>
                  </a:solidFill>
                </a:rPr>
                <a:t>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017" y="12947882"/>
            <a:ext cx="1909018" cy="639036"/>
          </a:xfrm>
          <a:prstGeom prst="rect">
            <a:avLst/>
          </a:prstGeom>
        </p:spPr>
      </p:pic>
    </p:spTree>
    <p:extLst/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Titl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5013488" y="5597038"/>
            <a:ext cx="2547287" cy="252192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14000">
                <a:latin typeface="+mj-lt"/>
                <a:ea typeface="+mj-ea"/>
                <a:cs typeface="+mj-cs"/>
                <a:sym typeface="et-line"/>
              </a:defRPr>
            </a:lvl1pPr>
          </a:lstStyle>
          <a:p>
            <a:r>
              <a:t>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sz="quarter" idx="1"/>
          </p:nvPr>
        </p:nvSpPr>
        <p:spPr>
          <a:xfrm>
            <a:off x="10438871" y="7222528"/>
            <a:ext cx="10894622" cy="482601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2200"/>
            </a:lvl1pPr>
            <a:lvl2pPr marL="0" indent="228600">
              <a:buSzTx/>
              <a:buNone/>
              <a:defRPr sz="2200"/>
            </a:lvl2pPr>
            <a:lvl3pPr marL="0" indent="457200">
              <a:buSzTx/>
              <a:buNone/>
              <a:defRPr sz="2200"/>
            </a:lvl3pPr>
            <a:lvl4pPr marL="0" indent="685800">
              <a:buSzTx/>
              <a:buNone/>
              <a:defRPr sz="2200"/>
            </a:lvl4pPr>
            <a:lvl5pPr marL="0" indent="914400">
              <a:buSzTx/>
              <a:buNone/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10418008" y="6010871"/>
            <a:ext cx="10073313" cy="1041400"/>
          </a:xfrm>
          <a:prstGeom prst="rect">
            <a:avLst/>
          </a:prstGeom>
        </p:spPr>
        <p:txBody>
          <a:bodyPr/>
          <a:lstStyle>
            <a:lvl1pPr algn="l">
              <a:defRPr sz="5400">
                <a:solidFill>
                  <a:srgbClr val="68718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Title Text</a:t>
            </a:r>
          </a:p>
        </p:txBody>
      </p:sp>
      <p:grpSp>
        <p:nvGrpSpPr>
          <p:cNvPr id="62" name="Group 62"/>
          <p:cNvGrpSpPr/>
          <p:nvPr/>
        </p:nvGrpSpPr>
        <p:grpSpPr>
          <a:xfrm>
            <a:off x="2962027" y="3531199"/>
            <a:ext cx="6650209" cy="6653601"/>
            <a:chOff x="0" y="0"/>
            <a:chExt cx="6650208" cy="6653600"/>
          </a:xfrm>
        </p:grpSpPr>
        <p:sp>
          <p:nvSpPr>
            <p:cNvPr id="52" name="Shape 52"/>
            <p:cNvSpPr/>
            <p:nvPr/>
          </p:nvSpPr>
          <p:spPr>
            <a:xfrm>
              <a:off x="2670849" y="0"/>
              <a:ext cx="1270001" cy="668787"/>
            </a:xfrm>
            <a:prstGeom prst="rect">
              <a:avLst/>
            </a:prstGeom>
            <a:solidFill>
              <a:srgbClr val="F6F6F6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/>
            </a:p>
          </p:txBody>
        </p:sp>
        <p:sp>
          <p:nvSpPr>
            <p:cNvPr id="53" name="Shape 53"/>
            <p:cNvSpPr/>
            <p:nvPr/>
          </p:nvSpPr>
          <p:spPr>
            <a:xfrm rot="20972847">
              <a:off x="2921825" y="598730"/>
              <a:ext cx="2039001" cy="979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101600" cap="flat">
              <a:solidFill>
                <a:srgbClr val="E1536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/>
            </a:p>
          </p:txBody>
        </p:sp>
        <p:sp>
          <p:nvSpPr>
            <p:cNvPr id="54" name="Shape 54"/>
            <p:cNvSpPr/>
            <p:nvPr/>
          </p:nvSpPr>
          <p:spPr>
            <a:xfrm rot="2458039">
              <a:off x="4448525" y="1922253"/>
              <a:ext cx="2039001" cy="979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101600" cap="flat">
              <a:solidFill>
                <a:srgbClr val="1575A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/>
            </a:p>
          </p:txBody>
        </p:sp>
        <p:sp>
          <p:nvSpPr>
            <p:cNvPr id="55" name="Shape 55"/>
            <p:cNvSpPr/>
            <p:nvPr/>
          </p:nvSpPr>
          <p:spPr>
            <a:xfrm rot="5512701">
              <a:off x="4371579" y="3963889"/>
              <a:ext cx="2039001" cy="979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101600" cap="flat">
              <a:solidFill>
                <a:srgbClr val="E2AF3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/>
            </a:p>
          </p:txBody>
        </p:sp>
        <p:sp>
          <p:nvSpPr>
            <p:cNvPr id="56" name="Shape 56"/>
            <p:cNvSpPr/>
            <p:nvPr/>
          </p:nvSpPr>
          <p:spPr>
            <a:xfrm rot="8643889">
              <a:off x="2734987" y="5169116"/>
              <a:ext cx="2039001" cy="979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101600" cap="flat">
              <a:solidFill>
                <a:srgbClr val="25A98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/>
            </a:p>
          </p:txBody>
        </p:sp>
        <p:sp>
          <p:nvSpPr>
            <p:cNvPr id="57" name="Shape 57"/>
            <p:cNvSpPr/>
            <p:nvPr/>
          </p:nvSpPr>
          <p:spPr>
            <a:xfrm rot="11726499">
              <a:off x="769421" y="4627122"/>
              <a:ext cx="2039001" cy="979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101600" cap="flat">
              <a:solidFill>
                <a:srgbClr val="7E588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 rot="14823067">
              <a:off x="-27505" y="2755824"/>
              <a:ext cx="2039001" cy="979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101600" cap="flat">
              <a:solidFill>
                <a:srgbClr val="00BFC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/>
            </a:p>
          </p:txBody>
        </p:sp>
        <p:sp>
          <p:nvSpPr>
            <p:cNvPr id="59" name="Shape 59"/>
            <p:cNvSpPr/>
            <p:nvPr/>
          </p:nvSpPr>
          <p:spPr>
            <a:xfrm rot="17892230">
              <a:off x="936345" y="964335"/>
              <a:ext cx="2039001" cy="979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101600" cap="flat">
              <a:solidFill>
                <a:srgbClr val="57788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/>
            </a:p>
          </p:txBody>
        </p:sp>
        <p:sp>
          <p:nvSpPr>
            <p:cNvPr id="60" name="Shape 60"/>
            <p:cNvSpPr/>
            <p:nvPr/>
          </p:nvSpPr>
          <p:spPr>
            <a:xfrm rot="16200000">
              <a:off x="5680814" y="2888511"/>
              <a:ext cx="1270001" cy="668788"/>
            </a:xfrm>
            <a:prstGeom prst="rect">
              <a:avLst/>
            </a:prstGeom>
            <a:solidFill>
              <a:srgbClr val="F6F6F6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/>
            </a:p>
          </p:txBody>
        </p:sp>
        <p:sp>
          <p:nvSpPr>
            <p:cNvPr id="61" name="Shape 61"/>
            <p:cNvSpPr/>
            <p:nvPr/>
          </p:nvSpPr>
          <p:spPr>
            <a:xfrm rot="16200000">
              <a:off x="-300607" y="3050685"/>
              <a:ext cx="1270001" cy="668788"/>
            </a:xfrm>
            <a:prstGeom prst="rect">
              <a:avLst/>
            </a:prstGeom>
            <a:solidFill>
              <a:srgbClr val="F6F6F6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/>
            </a:p>
          </p:txBody>
        </p:sp>
      </p:grpSp>
      <p:sp>
        <p:nvSpPr>
          <p:cNvPr id="63" name="Shape 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/>
        </p:nvSpPr>
        <p:spPr>
          <a:xfrm>
            <a:off x="-16401" y="2340295"/>
            <a:ext cx="24416802" cy="2"/>
          </a:xfrm>
          <a:prstGeom prst="line">
            <a:avLst/>
          </a:prstGeom>
          <a:ln w="12700">
            <a:solidFill>
              <a:srgbClr val="DDDDDD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hangingPunct="0"/>
            <a:endParaRPr sz="2000" kern="0">
              <a:solidFill>
                <a:srgbClr val="68718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1" name="Shape 31"/>
          <p:cNvSpPr/>
          <p:nvPr/>
        </p:nvSpPr>
        <p:spPr>
          <a:xfrm>
            <a:off x="22431271" y="514545"/>
            <a:ext cx="564257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7E89A5"/>
                </a:solidFill>
                <a:latin typeface="+mj-lt"/>
                <a:ea typeface="+mj-ea"/>
                <a:cs typeface="+mj-cs"/>
                <a:sym typeface="et-line"/>
              </a:defRPr>
            </a:lvl1pPr>
          </a:lstStyle>
          <a:p>
            <a:pPr defTabSz="825500" hangingPunct="0"/>
            <a:r>
              <a:rPr sz="3600" kern="0"/>
              <a:t></a:t>
            </a:r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xfrm>
            <a:off x="23641611" y="13084644"/>
            <a:ext cx="399148" cy="410369"/>
          </a:xfrm>
          <a:prstGeom prst="rect">
            <a:avLst/>
          </a:prstGeom>
        </p:spPr>
        <p:txBody>
          <a:bodyPr/>
          <a:lstStyle>
            <a:lvl1pPr algn="r">
              <a:defRPr sz="2000">
                <a:solidFill>
                  <a:srgbClr val="68718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2509537" y="635762"/>
            <a:ext cx="18244326" cy="105728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5600">
                <a:solidFill>
                  <a:srgbClr val="7D87A4"/>
                </a:solidFill>
                <a:latin typeface="+mn-lt"/>
                <a:ea typeface="+mn-ea"/>
                <a:cs typeface="+mn-cs"/>
                <a:sym typeface="Open Sans"/>
              </a:defRPr>
            </a:lvl1pPr>
          </a:lstStyle>
          <a:p>
            <a:r>
              <a:t>Title Text</a:t>
            </a:r>
          </a:p>
        </p:txBody>
      </p:sp>
      <p:grpSp>
        <p:nvGrpSpPr>
          <p:cNvPr id="33" name="Group 6303"/>
          <p:cNvGrpSpPr/>
          <p:nvPr userDrawn="1"/>
        </p:nvGrpSpPr>
        <p:grpSpPr>
          <a:xfrm rot="15540985">
            <a:off x="616510" y="474910"/>
            <a:ext cx="1636196" cy="1512752"/>
            <a:chOff x="-1" y="0"/>
            <a:chExt cx="1636193" cy="1512749"/>
          </a:xfrm>
        </p:grpSpPr>
        <p:sp>
          <p:nvSpPr>
            <p:cNvPr id="34" name="Shape 6293"/>
            <p:cNvSpPr/>
            <p:nvPr/>
          </p:nvSpPr>
          <p:spPr>
            <a:xfrm>
              <a:off x="657125" y="0"/>
              <a:ext cx="312467" cy="164546"/>
            </a:xfrm>
            <a:prstGeom prst="rect">
              <a:avLst/>
            </a:prstGeom>
            <a:solidFill>
              <a:srgbClr val="F6F6F6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 sz="2700"/>
            </a:p>
          </p:txBody>
        </p:sp>
        <p:sp>
          <p:nvSpPr>
            <p:cNvPr id="40" name="Shape 6295"/>
            <p:cNvSpPr/>
            <p:nvPr/>
          </p:nvSpPr>
          <p:spPr>
            <a:xfrm rot="2458039">
              <a:off x="1094497" y="472943"/>
              <a:ext cx="501669" cy="240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38100" cap="flat">
              <a:solidFill>
                <a:srgbClr val="FF921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 sz="1800"/>
            </a:p>
          </p:txBody>
        </p:sp>
        <p:sp>
          <p:nvSpPr>
            <p:cNvPr id="41" name="Shape 6296"/>
            <p:cNvSpPr/>
            <p:nvPr/>
          </p:nvSpPr>
          <p:spPr>
            <a:xfrm rot="5512701">
              <a:off x="1075566" y="975259"/>
              <a:ext cx="501668" cy="240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38100" cap="flat">
              <a:solidFill>
                <a:srgbClr val="9FCC39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 sz="1800"/>
            </a:p>
          </p:txBody>
        </p:sp>
        <p:sp>
          <p:nvSpPr>
            <p:cNvPr id="42" name="Shape 6297"/>
            <p:cNvSpPr/>
            <p:nvPr/>
          </p:nvSpPr>
          <p:spPr>
            <a:xfrm rot="8643889">
              <a:off x="672905" y="1271789"/>
              <a:ext cx="501669" cy="240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38100" cap="flat">
              <a:solidFill>
                <a:srgbClr val="29AAE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 sz="1800"/>
            </a:p>
          </p:txBody>
        </p:sp>
        <p:sp>
          <p:nvSpPr>
            <p:cNvPr id="43" name="Shape 6298"/>
            <p:cNvSpPr/>
            <p:nvPr/>
          </p:nvSpPr>
          <p:spPr>
            <a:xfrm rot="11726499">
              <a:off x="189305" y="1138439"/>
              <a:ext cx="501668" cy="240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 sz="1800"/>
            </a:p>
          </p:txBody>
        </p:sp>
        <p:sp>
          <p:nvSpPr>
            <p:cNvPr id="44" name="Shape 6299"/>
            <p:cNvSpPr/>
            <p:nvPr/>
          </p:nvSpPr>
          <p:spPr>
            <a:xfrm rot="14823067">
              <a:off x="-6768" y="678032"/>
              <a:ext cx="501669" cy="240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38100" cap="flat">
              <a:solidFill>
                <a:srgbClr val="6989A5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 sz="1800"/>
            </a:p>
          </p:txBody>
        </p:sp>
        <p:sp>
          <p:nvSpPr>
            <p:cNvPr id="45" name="Shape 6300"/>
            <p:cNvSpPr/>
            <p:nvPr/>
          </p:nvSpPr>
          <p:spPr>
            <a:xfrm rot="17892230">
              <a:off x="230374" y="237261"/>
              <a:ext cx="501669" cy="240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38100" cap="flat">
              <a:solidFill>
                <a:srgbClr val="55788F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 sz="1800"/>
            </a:p>
          </p:txBody>
        </p:sp>
        <p:sp>
          <p:nvSpPr>
            <p:cNvPr id="46" name="Shape 6301"/>
            <p:cNvSpPr/>
            <p:nvPr/>
          </p:nvSpPr>
          <p:spPr>
            <a:xfrm rot="16200000">
              <a:off x="1397685" y="710678"/>
              <a:ext cx="312467" cy="164546"/>
            </a:xfrm>
            <a:prstGeom prst="rect">
              <a:avLst/>
            </a:prstGeom>
            <a:solidFill>
              <a:srgbClr val="F6F6F6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 sz="2700"/>
            </a:p>
          </p:txBody>
        </p:sp>
        <p:sp>
          <p:nvSpPr>
            <p:cNvPr id="47" name="Shape 6302"/>
            <p:cNvSpPr/>
            <p:nvPr/>
          </p:nvSpPr>
          <p:spPr>
            <a:xfrm rot="16200000">
              <a:off x="-73961" y="750578"/>
              <a:ext cx="312467" cy="164547"/>
            </a:xfrm>
            <a:prstGeom prst="rect">
              <a:avLst/>
            </a:prstGeom>
            <a:solidFill>
              <a:srgbClr val="F6F6F6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 sz="2700"/>
            </a:p>
          </p:txBody>
        </p:sp>
      </p:grp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41" y="672203"/>
            <a:ext cx="781986" cy="781986"/>
          </a:xfrm>
          <a:prstGeom prst="rect">
            <a:avLst/>
          </a:prstGeom>
        </p:spPr>
      </p:pic>
    </p:spTree>
    <p:extLst/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Title Master">
    <p:bg>
      <p:bgPr>
        <a:solidFill>
          <a:srgbClr val="2D31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xfrm>
            <a:off x="23641611" y="13084644"/>
            <a:ext cx="399148" cy="410369"/>
          </a:xfrm>
          <a:prstGeom prst="rect">
            <a:avLst/>
          </a:prstGeom>
        </p:spPr>
        <p:txBody>
          <a:bodyPr/>
          <a:lstStyle>
            <a:lvl1pPr algn="r">
              <a:defRPr sz="2000">
                <a:solidFill>
                  <a:srgbClr val="68718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3" name="Shape 13"/>
          <p:cNvSpPr/>
          <p:nvPr/>
        </p:nvSpPr>
        <p:spPr>
          <a:xfrm>
            <a:off x="-16401" y="2340295"/>
            <a:ext cx="24416802" cy="2"/>
          </a:xfrm>
          <a:prstGeom prst="line">
            <a:avLst/>
          </a:prstGeom>
          <a:ln w="12700">
            <a:solidFill>
              <a:srgbClr val="DDDDDD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hangingPunct="0"/>
            <a:endParaRPr sz="2000" kern="0">
              <a:solidFill>
                <a:srgbClr val="68718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4" name="Shape 14"/>
          <p:cNvSpPr/>
          <p:nvPr/>
        </p:nvSpPr>
        <p:spPr>
          <a:xfrm>
            <a:off x="-16401" y="12893921"/>
            <a:ext cx="24416802" cy="2"/>
          </a:xfrm>
          <a:prstGeom prst="line">
            <a:avLst/>
          </a:prstGeom>
          <a:ln w="12700">
            <a:solidFill>
              <a:srgbClr val="DDDDDD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hangingPunct="0"/>
            <a:endParaRPr sz="2000" kern="0">
              <a:solidFill>
                <a:srgbClr val="68718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2433" y="13007497"/>
            <a:ext cx="1809974" cy="487516"/>
          </a:xfrm>
          <a:prstGeom prst="rect">
            <a:avLst/>
          </a:prstGeom>
        </p:spPr>
      </p:pic>
      <p:sp>
        <p:nvSpPr>
          <p:cNvPr id="35" name="Shape 19"/>
          <p:cNvSpPr>
            <a:spLocks noGrp="1"/>
          </p:cNvSpPr>
          <p:nvPr>
            <p:ph type="title"/>
          </p:nvPr>
        </p:nvSpPr>
        <p:spPr>
          <a:xfrm>
            <a:off x="2509537" y="635762"/>
            <a:ext cx="18244326" cy="105728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5600">
                <a:solidFill>
                  <a:srgbClr val="7D87A4"/>
                </a:solidFill>
                <a:latin typeface="+mn-lt"/>
                <a:ea typeface="+mn-ea"/>
                <a:cs typeface="+mn-cs"/>
                <a:sym typeface="Open Sans"/>
              </a:defRPr>
            </a:lvl1pPr>
          </a:lstStyle>
          <a:p>
            <a:r>
              <a:t>Title Text</a:t>
            </a:r>
          </a:p>
        </p:txBody>
      </p:sp>
      <p:grpSp>
        <p:nvGrpSpPr>
          <p:cNvPr id="26" name="Group 6303"/>
          <p:cNvGrpSpPr/>
          <p:nvPr userDrawn="1"/>
        </p:nvGrpSpPr>
        <p:grpSpPr>
          <a:xfrm rot="15540985">
            <a:off x="616510" y="474910"/>
            <a:ext cx="1636196" cy="1512752"/>
            <a:chOff x="-1" y="0"/>
            <a:chExt cx="1636193" cy="1512749"/>
          </a:xfrm>
        </p:grpSpPr>
        <p:sp>
          <p:nvSpPr>
            <p:cNvPr id="27" name="Shape 6293"/>
            <p:cNvSpPr/>
            <p:nvPr/>
          </p:nvSpPr>
          <p:spPr>
            <a:xfrm>
              <a:off x="657125" y="0"/>
              <a:ext cx="312467" cy="164546"/>
            </a:xfrm>
            <a:prstGeom prst="rect">
              <a:avLst/>
            </a:prstGeom>
            <a:solidFill>
              <a:srgbClr val="F6F6F6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 sz="2700"/>
            </a:p>
          </p:txBody>
        </p:sp>
        <p:sp>
          <p:nvSpPr>
            <p:cNvPr id="28" name="Shape 6295"/>
            <p:cNvSpPr/>
            <p:nvPr/>
          </p:nvSpPr>
          <p:spPr>
            <a:xfrm rot="2458039">
              <a:off x="1094497" y="472943"/>
              <a:ext cx="501669" cy="240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38100" cap="flat">
              <a:solidFill>
                <a:srgbClr val="FF921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 sz="1800"/>
            </a:p>
          </p:txBody>
        </p:sp>
        <p:sp>
          <p:nvSpPr>
            <p:cNvPr id="29" name="Shape 6296"/>
            <p:cNvSpPr/>
            <p:nvPr/>
          </p:nvSpPr>
          <p:spPr>
            <a:xfrm rot="5512701">
              <a:off x="1075566" y="975259"/>
              <a:ext cx="501668" cy="240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38100" cap="flat">
              <a:solidFill>
                <a:srgbClr val="9FCC39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 sz="1800"/>
            </a:p>
          </p:txBody>
        </p:sp>
        <p:sp>
          <p:nvSpPr>
            <p:cNvPr id="30" name="Shape 6297"/>
            <p:cNvSpPr/>
            <p:nvPr/>
          </p:nvSpPr>
          <p:spPr>
            <a:xfrm rot="8643889">
              <a:off x="672905" y="1271789"/>
              <a:ext cx="501669" cy="240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38100" cap="flat">
              <a:solidFill>
                <a:srgbClr val="29AAE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 sz="1800"/>
            </a:p>
          </p:txBody>
        </p:sp>
        <p:sp>
          <p:nvSpPr>
            <p:cNvPr id="31" name="Shape 6298"/>
            <p:cNvSpPr/>
            <p:nvPr/>
          </p:nvSpPr>
          <p:spPr>
            <a:xfrm rot="11726499">
              <a:off x="189305" y="1138439"/>
              <a:ext cx="501668" cy="240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 sz="1800"/>
            </a:p>
          </p:txBody>
        </p:sp>
        <p:sp>
          <p:nvSpPr>
            <p:cNvPr id="32" name="Shape 6299"/>
            <p:cNvSpPr/>
            <p:nvPr/>
          </p:nvSpPr>
          <p:spPr>
            <a:xfrm rot="14823067">
              <a:off x="-6768" y="678032"/>
              <a:ext cx="501669" cy="240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38100" cap="flat">
              <a:solidFill>
                <a:srgbClr val="6989A5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 sz="1800"/>
            </a:p>
          </p:txBody>
        </p:sp>
        <p:sp>
          <p:nvSpPr>
            <p:cNvPr id="33" name="Shape 6300"/>
            <p:cNvSpPr/>
            <p:nvPr/>
          </p:nvSpPr>
          <p:spPr>
            <a:xfrm rot="17892230">
              <a:off x="230374" y="237261"/>
              <a:ext cx="501669" cy="240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38100" cap="flat">
              <a:solidFill>
                <a:srgbClr val="55788F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 sz="1800"/>
            </a:p>
          </p:txBody>
        </p:sp>
        <p:sp>
          <p:nvSpPr>
            <p:cNvPr id="34" name="Shape 6301"/>
            <p:cNvSpPr/>
            <p:nvPr/>
          </p:nvSpPr>
          <p:spPr>
            <a:xfrm rot="16200000">
              <a:off x="1397685" y="710678"/>
              <a:ext cx="312467" cy="164546"/>
            </a:xfrm>
            <a:prstGeom prst="rect">
              <a:avLst/>
            </a:prstGeom>
            <a:solidFill>
              <a:srgbClr val="F6F6F6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 sz="2700"/>
            </a:p>
          </p:txBody>
        </p:sp>
        <p:sp>
          <p:nvSpPr>
            <p:cNvPr id="47" name="Shape 6302"/>
            <p:cNvSpPr/>
            <p:nvPr/>
          </p:nvSpPr>
          <p:spPr>
            <a:xfrm rot="16200000">
              <a:off x="-73961" y="750578"/>
              <a:ext cx="312467" cy="164547"/>
            </a:xfrm>
            <a:prstGeom prst="rect">
              <a:avLst/>
            </a:prstGeom>
            <a:solidFill>
              <a:srgbClr val="F6F6F6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 sz="2700"/>
            </a:p>
          </p:txBody>
        </p:sp>
      </p:grp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41" y="672203"/>
            <a:ext cx="781986" cy="78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79927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Main Master Dark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6303"/>
          <p:cNvGrpSpPr/>
          <p:nvPr userDrawn="1"/>
        </p:nvGrpSpPr>
        <p:grpSpPr>
          <a:xfrm rot="15540985">
            <a:off x="616510" y="474910"/>
            <a:ext cx="1636196" cy="1512752"/>
            <a:chOff x="-1" y="0"/>
            <a:chExt cx="1636193" cy="1512749"/>
          </a:xfrm>
        </p:grpSpPr>
        <p:sp>
          <p:nvSpPr>
            <p:cNvPr id="24" name="Shape 6293"/>
            <p:cNvSpPr/>
            <p:nvPr/>
          </p:nvSpPr>
          <p:spPr>
            <a:xfrm>
              <a:off x="657125" y="0"/>
              <a:ext cx="312467" cy="164546"/>
            </a:xfrm>
            <a:prstGeom prst="rect">
              <a:avLst/>
            </a:prstGeom>
            <a:solidFill>
              <a:srgbClr val="F6F6F6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 sz="2700"/>
            </a:p>
          </p:txBody>
        </p:sp>
        <p:sp>
          <p:nvSpPr>
            <p:cNvPr id="26" name="Shape 6295"/>
            <p:cNvSpPr/>
            <p:nvPr/>
          </p:nvSpPr>
          <p:spPr>
            <a:xfrm rot="2458039">
              <a:off x="1094497" y="472943"/>
              <a:ext cx="501669" cy="240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38100" cap="flat">
              <a:solidFill>
                <a:srgbClr val="FF921E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 sz="1800"/>
            </a:p>
          </p:txBody>
        </p:sp>
        <p:sp>
          <p:nvSpPr>
            <p:cNvPr id="27" name="Shape 6296"/>
            <p:cNvSpPr/>
            <p:nvPr/>
          </p:nvSpPr>
          <p:spPr>
            <a:xfrm rot="5512701">
              <a:off x="1075566" y="975259"/>
              <a:ext cx="501668" cy="240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38100" cap="flat">
              <a:solidFill>
                <a:srgbClr val="9FCC39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 sz="1800"/>
            </a:p>
          </p:txBody>
        </p:sp>
        <p:sp>
          <p:nvSpPr>
            <p:cNvPr id="28" name="Shape 6297"/>
            <p:cNvSpPr/>
            <p:nvPr/>
          </p:nvSpPr>
          <p:spPr>
            <a:xfrm rot="8643889">
              <a:off x="672905" y="1271789"/>
              <a:ext cx="501669" cy="240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38100" cap="flat">
              <a:solidFill>
                <a:srgbClr val="29AAE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 sz="1800"/>
            </a:p>
          </p:txBody>
        </p:sp>
        <p:sp>
          <p:nvSpPr>
            <p:cNvPr id="29" name="Shape 6298"/>
            <p:cNvSpPr/>
            <p:nvPr/>
          </p:nvSpPr>
          <p:spPr>
            <a:xfrm rot="11726499">
              <a:off x="189305" y="1138439"/>
              <a:ext cx="501668" cy="240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75000"/>
                </a:schemeClr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 sz="1800"/>
            </a:p>
          </p:txBody>
        </p:sp>
        <p:sp>
          <p:nvSpPr>
            <p:cNvPr id="30" name="Shape 6299"/>
            <p:cNvSpPr/>
            <p:nvPr/>
          </p:nvSpPr>
          <p:spPr>
            <a:xfrm rot="14823067">
              <a:off x="-6768" y="678032"/>
              <a:ext cx="501669" cy="240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 sz="1800"/>
            </a:p>
          </p:txBody>
        </p:sp>
        <p:sp>
          <p:nvSpPr>
            <p:cNvPr id="31" name="Shape 6300"/>
            <p:cNvSpPr/>
            <p:nvPr/>
          </p:nvSpPr>
          <p:spPr>
            <a:xfrm rot="17892230">
              <a:off x="230374" y="237261"/>
              <a:ext cx="501669" cy="240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40000"/>
                  <a:lumOff val="60000"/>
                </a:schemeClr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 sz="1800"/>
            </a:p>
          </p:txBody>
        </p:sp>
        <p:sp>
          <p:nvSpPr>
            <p:cNvPr id="32" name="Shape 6301"/>
            <p:cNvSpPr/>
            <p:nvPr/>
          </p:nvSpPr>
          <p:spPr>
            <a:xfrm rot="16200000">
              <a:off x="1397685" y="710678"/>
              <a:ext cx="312467" cy="164546"/>
            </a:xfrm>
            <a:prstGeom prst="rect">
              <a:avLst/>
            </a:prstGeom>
            <a:solidFill>
              <a:srgbClr val="F6F6F6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 sz="2700"/>
            </a:p>
          </p:txBody>
        </p:sp>
        <p:sp>
          <p:nvSpPr>
            <p:cNvPr id="33" name="Shape 6302"/>
            <p:cNvSpPr/>
            <p:nvPr/>
          </p:nvSpPr>
          <p:spPr>
            <a:xfrm rot="16200000">
              <a:off x="-73961" y="750578"/>
              <a:ext cx="312467" cy="164547"/>
            </a:xfrm>
            <a:prstGeom prst="rect">
              <a:avLst/>
            </a:prstGeom>
            <a:solidFill>
              <a:srgbClr val="F6F6F6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 sz="2700"/>
            </a:p>
          </p:txBody>
        </p:sp>
      </p:grpSp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xfrm>
            <a:off x="23641611" y="13084644"/>
            <a:ext cx="399148" cy="410369"/>
          </a:xfrm>
          <a:prstGeom prst="rect">
            <a:avLst/>
          </a:prstGeom>
        </p:spPr>
        <p:txBody>
          <a:bodyPr/>
          <a:lstStyle>
            <a:lvl1pPr algn="r">
              <a:defRPr sz="2000">
                <a:solidFill>
                  <a:srgbClr val="68718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3" name="Shape 13"/>
          <p:cNvSpPr/>
          <p:nvPr/>
        </p:nvSpPr>
        <p:spPr>
          <a:xfrm>
            <a:off x="-16401" y="2340295"/>
            <a:ext cx="24416802" cy="2"/>
          </a:xfrm>
          <a:prstGeom prst="line">
            <a:avLst/>
          </a:prstGeom>
          <a:ln w="12700">
            <a:solidFill>
              <a:srgbClr val="DDDDDD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hangingPunct="0"/>
            <a:endParaRPr sz="2000" kern="0">
              <a:solidFill>
                <a:srgbClr val="68718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4" name="Shape 14"/>
          <p:cNvSpPr/>
          <p:nvPr/>
        </p:nvSpPr>
        <p:spPr>
          <a:xfrm>
            <a:off x="-16401" y="12893921"/>
            <a:ext cx="24416802" cy="2"/>
          </a:xfrm>
          <a:prstGeom prst="line">
            <a:avLst/>
          </a:prstGeom>
          <a:ln w="12700">
            <a:solidFill>
              <a:srgbClr val="DDDDDD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hangingPunct="0"/>
            <a:endParaRPr sz="2000" kern="0">
              <a:solidFill>
                <a:srgbClr val="68718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2509536" y="600272"/>
            <a:ext cx="17420652" cy="1117332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algn="l">
              <a:defRPr sz="5600">
                <a:solidFill>
                  <a:schemeClr val="bg1"/>
                </a:solidFill>
                <a:latin typeface="+mn-lt"/>
                <a:ea typeface="+mn-ea"/>
                <a:cs typeface="+mn-cs"/>
                <a:sym typeface="Open Sans"/>
              </a:defRPr>
            </a:lvl1pPr>
          </a:lstStyle>
          <a:p>
            <a:r>
              <a:t>Title Text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337291" y="13040156"/>
            <a:ext cx="3989392" cy="533479"/>
            <a:chOff x="-51444" y="-35064"/>
            <a:chExt cx="3989392" cy="533477"/>
          </a:xfrm>
        </p:grpSpPr>
        <p:sp>
          <p:nvSpPr>
            <p:cNvPr id="20" name="Shape 20"/>
            <p:cNvSpPr/>
            <p:nvPr/>
          </p:nvSpPr>
          <p:spPr>
            <a:xfrm>
              <a:off x="372869" y="26491"/>
              <a:ext cx="3565079" cy="410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825500" hangingPunct="0"/>
              <a:r>
                <a:rPr lang="es-ES" sz="2000" kern="0">
                  <a:solidFill>
                    <a:schemeClr val="bg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PROGRAMA EARLY ADOPTERS</a:t>
              </a:r>
              <a:endParaRPr sz="2000" ker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21" name="Shape 21"/>
            <p:cNvSpPr/>
            <p:nvPr/>
          </p:nvSpPr>
          <p:spPr>
            <a:xfrm>
              <a:off x="-51444" y="-35064"/>
              <a:ext cx="461665" cy="533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sz="2800">
                  <a:latin typeface="+mj-lt"/>
                  <a:ea typeface="+mj-ea"/>
                  <a:cs typeface="+mj-cs"/>
                  <a:sym typeface="et-line"/>
                </a:defRPr>
              </a:lvl1pPr>
            </a:lstStyle>
            <a:p>
              <a:pPr defTabSz="825500" hangingPunct="0"/>
              <a:r>
                <a:rPr sz="2800" kern="0">
                  <a:solidFill>
                    <a:srgbClr val="687189"/>
                  </a:solidFill>
                </a:rPr>
                <a:t>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017" y="12947882"/>
            <a:ext cx="1909018" cy="6390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41" y="672203"/>
            <a:ext cx="781986" cy="78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63511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5"/>
            <a:ext cx="20726400" cy="294005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19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38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65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876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096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315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534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753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168" y="8813804"/>
            <a:ext cx="20726400" cy="2724152"/>
          </a:xfrm>
        </p:spPr>
        <p:txBody>
          <a:bodyPr anchor="t"/>
          <a:lstStyle>
            <a:lvl1pPr algn="l">
              <a:defRPr sz="10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168" y="5813427"/>
            <a:ext cx="20726400" cy="3000373"/>
          </a:xfrm>
        </p:spPr>
        <p:txBody>
          <a:bodyPr anchor="b"/>
          <a:lstStyle>
            <a:lvl1pPr marL="0" indent="0">
              <a:buNone/>
              <a:defRPr sz="5333">
                <a:solidFill>
                  <a:schemeClr val="tx1">
                    <a:tint val="75000"/>
                  </a:schemeClr>
                </a:solidFill>
              </a:defRPr>
            </a:lvl1pPr>
            <a:lvl2pPr marL="1219215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438430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3pPr>
            <a:lvl4pPr marL="3657646" indent="0">
              <a:buNone/>
              <a:defRPr sz="3733">
                <a:solidFill>
                  <a:schemeClr val="tx1">
                    <a:tint val="75000"/>
                  </a:schemeClr>
                </a:solidFill>
              </a:defRPr>
            </a:lvl4pPr>
            <a:lvl5pPr marL="4876861" indent="0">
              <a:buNone/>
              <a:defRPr sz="3733">
                <a:solidFill>
                  <a:schemeClr val="tx1">
                    <a:tint val="75000"/>
                  </a:schemeClr>
                </a:solidFill>
              </a:defRPr>
            </a:lvl5pPr>
            <a:lvl6pPr marL="6096076" indent="0">
              <a:buNone/>
              <a:defRPr sz="3733">
                <a:solidFill>
                  <a:schemeClr val="tx1">
                    <a:tint val="75000"/>
                  </a:schemeClr>
                </a:solidFill>
              </a:defRPr>
            </a:lvl6pPr>
            <a:lvl7pPr marL="7315291" indent="0">
              <a:buNone/>
              <a:defRPr sz="3733">
                <a:solidFill>
                  <a:schemeClr val="tx1">
                    <a:tint val="75000"/>
                  </a:schemeClr>
                </a:solidFill>
              </a:defRPr>
            </a:lvl7pPr>
            <a:lvl8pPr marL="8534507" indent="0">
              <a:buNone/>
              <a:defRPr sz="3733">
                <a:solidFill>
                  <a:schemeClr val="tx1">
                    <a:tint val="75000"/>
                  </a:schemeClr>
                </a:solidFill>
              </a:defRPr>
            </a:lvl8pPr>
            <a:lvl9pPr marL="9753722" indent="0">
              <a:buNone/>
              <a:defRPr sz="37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769600" cy="9051925"/>
          </a:xfrm>
        </p:spPr>
        <p:txBody>
          <a:bodyPr/>
          <a:lstStyle>
            <a:lvl1pPr>
              <a:defRPr sz="7467"/>
            </a:lvl1pPr>
            <a:lvl2pPr>
              <a:defRPr sz="6400"/>
            </a:lvl2pPr>
            <a:lvl3pPr>
              <a:defRPr sz="5333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5200" y="3200400"/>
            <a:ext cx="10769600" cy="9051925"/>
          </a:xfrm>
        </p:spPr>
        <p:txBody>
          <a:bodyPr/>
          <a:lstStyle>
            <a:lvl1pPr>
              <a:defRPr sz="7467"/>
            </a:lvl1pPr>
            <a:lvl2pPr>
              <a:defRPr sz="6400"/>
            </a:lvl2pPr>
            <a:lvl3pPr>
              <a:defRPr sz="5333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7"/>
            <a:ext cx="10773835" cy="1279525"/>
          </a:xfrm>
        </p:spPr>
        <p:txBody>
          <a:bodyPr anchor="b"/>
          <a:lstStyle>
            <a:lvl1pPr marL="0" indent="0">
              <a:buNone/>
              <a:defRPr sz="6400" b="1"/>
            </a:lvl1pPr>
            <a:lvl2pPr marL="1219215" indent="0">
              <a:buNone/>
              <a:defRPr sz="5333" b="1"/>
            </a:lvl2pPr>
            <a:lvl3pPr marL="2438430" indent="0">
              <a:buNone/>
              <a:defRPr sz="4800" b="1"/>
            </a:lvl3pPr>
            <a:lvl4pPr marL="3657646" indent="0">
              <a:buNone/>
              <a:defRPr sz="4267" b="1"/>
            </a:lvl4pPr>
            <a:lvl5pPr marL="4876861" indent="0">
              <a:buNone/>
              <a:defRPr sz="4267" b="1"/>
            </a:lvl5pPr>
            <a:lvl6pPr marL="6096076" indent="0">
              <a:buNone/>
              <a:defRPr sz="4267" b="1"/>
            </a:lvl6pPr>
            <a:lvl7pPr marL="7315291" indent="0">
              <a:buNone/>
              <a:defRPr sz="4267" b="1"/>
            </a:lvl7pPr>
            <a:lvl8pPr marL="8534507" indent="0">
              <a:buNone/>
              <a:defRPr sz="4267" b="1"/>
            </a:lvl8pPr>
            <a:lvl9pPr marL="9753722" indent="0">
              <a:buNone/>
              <a:defRPr sz="42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49"/>
            <a:ext cx="10773835" cy="7902576"/>
          </a:xfrm>
        </p:spPr>
        <p:txBody>
          <a:bodyPr/>
          <a:lstStyle>
            <a:lvl1pPr>
              <a:defRPr sz="6400"/>
            </a:lvl1pPr>
            <a:lvl2pPr>
              <a:defRPr sz="5333"/>
            </a:lvl2pPr>
            <a:lvl3pPr>
              <a:defRPr sz="4800"/>
            </a:lvl3pPr>
            <a:lvl4pPr>
              <a:defRPr sz="4267"/>
            </a:lvl4pPr>
            <a:lvl5pPr>
              <a:defRPr sz="4267"/>
            </a:lvl5pPr>
            <a:lvl6pPr>
              <a:defRPr sz="4267"/>
            </a:lvl6pPr>
            <a:lvl7pPr>
              <a:defRPr sz="4267"/>
            </a:lvl7pPr>
            <a:lvl8pPr>
              <a:defRPr sz="4267"/>
            </a:lvl8pPr>
            <a:lvl9pPr>
              <a:defRPr sz="42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6740" y="3070227"/>
            <a:ext cx="10778067" cy="1279525"/>
          </a:xfrm>
        </p:spPr>
        <p:txBody>
          <a:bodyPr anchor="b"/>
          <a:lstStyle>
            <a:lvl1pPr marL="0" indent="0">
              <a:buNone/>
              <a:defRPr sz="6400" b="1"/>
            </a:lvl1pPr>
            <a:lvl2pPr marL="1219215" indent="0">
              <a:buNone/>
              <a:defRPr sz="5333" b="1"/>
            </a:lvl2pPr>
            <a:lvl3pPr marL="2438430" indent="0">
              <a:buNone/>
              <a:defRPr sz="4800" b="1"/>
            </a:lvl3pPr>
            <a:lvl4pPr marL="3657646" indent="0">
              <a:buNone/>
              <a:defRPr sz="4267" b="1"/>
            </a:lvl4pPr>
            <a:lvl5pPr marL="4876861" indent="0">
              <a:buNone/>
              <a:defRPr sz="4267" b="1"/>
            </a:lvl5pPr>
            <a:lvl6pPr marL="6096076" indent="0">
              <a:buNone/>
              <a:defRPr sz="4267" b="1"/>
            </a:lvl6pPr>
            <a:lvl7pPr marL="7315291" indent="0">
              <a:buNone/>
              <a:defRPr sz="4267" b="1"/>
            </a:lvl7pPr>
            <a:lvl8pPr marL="8534507" indent="0">
              <a:buNone/>
              <a:defRPr sz="4267" b="1"/>
            </a:lvl8pPr>
            <a:lvl9pPr marL="9753722" indent="0">
              <a:buNone/>
              <a:defRPr sz="42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6740" y="4349749"/>
            <a:ext cx="10778067" cy="7902576"/>
          </a:xfrm>
        </p:spPr>
        <p:txBody>
          <a:bodyPr/>
          <a:lstStyle>
            <a:lvl1pPr>
              <a:defRPr sz="6400"/>
            </a:lvl1pPr>
            <a:lvl2pPr>
              <a:defRPr sz="5333"/>
            </a:lvl2pPr>
            <a:lvl3pPr>
              <a:defRPr sz="4800"/>
            </a:lvl3pPr>
            <a:lvl4pPr>
              <a:defRPr sz="4267"/>
            </a:lvl4pPr>
            <a:lvl5pPr>
              <a:defRPr sz="4267"/>
            </a:lvl5pPr>
            <a:lvl6pPr>
              <a:defRPr sz="4267"/>
            </a:lvl6pPr>
            <a:lvl7pPr>
              <a:defRPr sz="4267"/>
            </a:lvl7pPr>
            <a:lvl8pPr>
              <a:defRPr sz="4267"/>
            </a:lvl8pPr>
            <a:lvl9pPr>
              <a:defRPr sz="42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lank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/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7" y="546102"/>
            <a:ext cx="8022168" cy="2324101"/>
          </a:xfrm>
        </p:spPr>
        <p:txBody>
          <a:bodyPr anchor="b"/>
          <a:lstStyle>
            <a:lvl1pPr algn="l">
              <a:defRPr sz="5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3467" y="546103"/>
            <a:ext cx="13631333" cy="11706227"/>
          </a:xfrm>
        </p:spPr>
        <p:txBody>
          <a:bodyPr/>
          <a:lstStyle>
            <a:lvl1pPr>
              <a:defRPr sz="8533"/>
            </a:lvl1pPr>
            <a:lvl2pPr>
              <a:defRPr sz="7467"/>
            </a:lvl2pPr>
            <a:lvl3pPr>
              <a:defRPr sz="6400"/>
            </a:lvl3pPr>
            <a:lvl4pPr>
              <a:defRPr sz="5333"/>
            </a:lvl4pPr>
            <a:lvl5pPr>
              <a:defRPr sz="5333"/>
            </a:lvl5pPr>
            <a:lvl6pPr>
              <a:defRPr sz="5333"/>
            </a:lvl6pPr>
            <a:lvl7pPr>
              <a:defRPr sz="5333"/>
            </a:lvl7pPr>
            <a:lvl8pPr>
              <a:defRPr sz="5333"/>
            </a:lvl8pPr>
            <a:lvl9pPr>
              <a:defRPr sz="5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7" y="2870204"/>
            <a:ext cx="8022168" cy="9382125"/>
          </a:xfrm>
        </p:spPr>
        <p:txBody>
          <a:bodyPr/>
          <a:lstStyle>
            <a:lvl1pPr marL="0" indent="0">
              <a:buNone/>
              <a:defRPr sz="3733"/>
            </a:lvl1pPr>
            <a:lvl2pPr marL="1219215" indent="0">
              <a:buNone/>
              <a:defRPr sz="3200"/>
            </a:lvl2pPr>
            <a:lvl3pPr marL="2438430" indent="0">
              <a:buNone/>
              <a:defRPr sz="2667"/>
            </a:lvl3pPr>
            <a:lvl4pPr marL="3657646" indent="0">
              <a:buNone/>
              <a:defRPr sz="2400"/>
            </a:lvl4pPr>
            <a:lvl5pPr marL="4876861" indent="0">
              <a:buNone/>
              <a:defRPr sz="2400"/>
            </a:lvl5pPr>
            <a:lvl6pPr marL="6096076" indent="0">
              <a:buNone/>
              <a:defRPr sz="2400"/>
            </a:lvl6pPr>
            <a:lvl7pPr marL="7315291" indent="0">
              <a:buNone/>
              <a:defRPr sz="2400"/>
            </a:lvl7pPr>
            <a:lvl8pPr marL="8534507" indent="0">
              <a:buNone/>
              <a:defRPr sz="2400"/>
            </a:lvl8pPr>
            <a:lvl9pPr marL="9753722" indent="0">
              <a:buNone/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435" y="9601200"/>
            <a:ext cx="14630400" cy="1133477"/>
          </a:xfrm>
        </p:spPr>
        <p:txBody>
          <a:bodyPr anchor="b"/>
          <a:lstStyle>
            <a:lvl1pPr algn="l">
              <a:defRPr sz="5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435" y="1225549"/>
            <a:ext cx="14630400" cy="8229600"/>
          </a:xfrm>
        </p:spPr>
        <p:txBody>
          <a:bodyPr/>
          <a:lstStyle>
            <a:lvl1pPr marL="0" indent="0">
              <a:buNone/>
              <a:defRPr sz="8533"/>
            </a:lvl1pPr>
            <a:lvl2pPr marL="1219215" indent="0">
              <a:buNone/>
              <a:defRPr sz="7467"/>
            </a:lvl2pPr>
            <a:lvl3pPr marL="2438430" indent="0">
              <a:buNone/>
              <a:defRPr sz="6400"/>
            </a:lvl3pPr>
            <a:lvl4pPr marL="3657646" indent="0">
              <a:buNone/>
              <a:defRPr sz="5333"/>
            </a:lvl4pPr>
            <a:lvl5pPr marL="4876861" indent="0">
              <a:buNone/>
              <a:defRPr sz="5333"/>
            </a:lvl5pPr>
            <a:lvl6pPr marL="6096076" indent="0">
              <a:buNone/>
              <a:defRPr sz="5333"/>
            </a:lvl6pPr>
            <a:lvl7pPr marL="7315291" indent="0">
              <a:buNone/>
              <a:defRPr sz="5333"/>
            </a:lvl7pPr>
            <a:lvl8pPr marL="8534507" indent="0">
              <a:buNone/>
              <a:defRPr sz="5333"/>
            </a:lvl8pPr>
            <a:lvl9pPr marL="9753722" indent="0">
              <a:buNone/>
              <a:defRPr sz="5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435" y="10734677"/>
            <a:ext cx="14630400" cy="1609723"/>
          </a:xfrm>
        </p:spPr>
        <p:txBody>
          <a:bodyPr/>
          <a:lstStyle>
            <a:lvl1pPr marL="0" indent="0">
              <a:buNone/>
              <a:defRPr sz="3733"/>
            </a:lvl1pPr>
            <a:lvl2pPr marL="1219215" indent="0">
              <a:buNone/>
              <a:defRPr sz="3200"/>
            </a:lvl2pPr>
            <a:lvl3pPr marL="2438430" indent="0">
              <a:buNone/>
              <a:defRPr sz="2667"/>
            </a:lvl3pPr>
            <a:lvl4pPr marL="3657646" indent="0">
              <a:buNone/>
              <a:defRPr sz="2400"/>
            </a:lvl4pPr>
            <a:lvl5pPr marL="4876861" indent="0">
              <a:buNone/>
              <a:defRPr sz="2400"/>
            </a:lvl5pPr>
            <a:lvl6pPr marL="6096076" indent="0">
              <a:buNone/>
              <a:defRPr sz="2400"/>
            </a:lvl6pPr>
            <a:lvl7pPr marL="7315291" indent="0">
              <a:buNone/>
              <a:defRPr sz="2400"/>
            </a:lvl7pPr>
            <a:lvl8pPr marL="8534507" indent="0">
              <a:buNone/>
              <a:defRPr sz="2400"/>
            </a:lvl8pPr>
            <a:lvl9pPr marL="9753722" indent="0">
              <a:buNone/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8400" y="549277"/>
            <a:ext cx="5486400" cy="117030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549277"/>
            <a:ext cx="16052800" cy="117030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Change section">
    <p:bg>
      <p:bgPr>
        <a:solidFill>
          <a:srgbClr val="2D31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/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lank Master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/>
          </p:cNvSpPr>
          <p:nvPr>
            <p:ph type="sldNum" sz="quarter" idx="2"/>
          </p:nvPr>
        </p:nvSpPr>
        <p:spPr>
          <a:xfrm>
            <a:off x="23641611" y="13084644"/>
            <a:ext cx="399148" cy="410369"/>
          </a:xfrm>
          <a:prstGeom prst="rect">
            <a:avLst/>
          </a:prstGeom>
        </p:spPr>
        <p:txBody>
          <a:bodyPr/>
          <a:lstStyle>
            <a:lvl1pPr algn="r">
              <a:defRPr sz="2000">
                <a:solidFill>
                  <a:srgbClr val="68718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79" name="Shape 79"/>
          <p:cNvSpPr/>
          <p:nvPr/>
        </p:nvSpPr>
        <p:spPr>
          <a:xfrm>
            <a:off x="-16401" y="2340295"/>
            <a:ext cx="24416802" cy="2"/>
          </a:xfrm>
          <a:prstGeom prst="line">
            <a:avLst/>
          </a:prstGeom>
          <a:ln w="12700">
            <a:solidFill>
              <a:srgbClr val="DDDDDD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hangingPunct="0"/>
            <a:endParaRPr sz="2000" kern="0">
              <a:solidFill>
                <a:srgbClr val="68718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0" name="Shape 80"/>
          <p:cNvSpPr/>
          <p:nvPr/>
        </p:nvSpPr>
        <p:spPr>
          <a:xfrm>
            <a:off x="-16401" y="12893921"/>
            <a:ext cx="24416802" cy="2"/>
          </a:xfrm>
          <a:prstGeom prst="line">
            <a:avLst/>
          </a:prstGeom>
          <a:ln w="12700">
            <a:solidFill>
              <a:srgbClr val="DDDDDD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hangingPunct="0"/>
            <a:endParaRPr sz="2000" kern="0">
              <a:solidFill>
                <a:srgbClr val="68718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2433" y="13007497"/>
            <a:ext cx="1809974" cy="487516"/>
          </a:xfrm>
          <a:prstGeom prst="rect">
            <a:avLst/>
          </a:prstGeom>
        </p:spPr>
      </p:pic>
    </p:spTree>
    <p:extLst/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ackground Color 1">
    <p:bg>
      <p:bgPr>
        <a:solidFill>
          <a:schemeClr val="tx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xfrm>
            <a:off x="23458906" y="13039894"/>
            <a:ext cx="476091" cy="4719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F6F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" name="Shape 11"/>
          <p:cNvSpPr txBox="1">
            <a:spLocks/>
          </p:cNvSpPr>
          <p:nvPr userDrawn="1"/>
        </p:nvSpPr>
        <p:spPr>
          <a:xfrm>
            <a:off x="23539019" y="13084645"/>
            <a:ext cx="501739" cy="512961"/>
          </a:xfrm>
          <a:prstGeom prst="rect">
            <a:avLst/>
          </a:prstGeom>
          <a:ln w="12700">
            <a:miter lim="400000"/>
          </a:ln>
        </p:spPr>
        <p:txBody>
          <a:bodyPr wrap="none" lIns="101600" tIns="101600" rIns="101600" bIns="10160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68718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uk-UA" sz="2000" smtClean="0"/>
              <a:pPr/>
              <a:t>‹#›</a:t>
            </a:fld>
            <a:endParaRPr lang="uk-UA" sz="2000"/>
          </a:p>
        </p:txBody>
      </p:sp>
      <p:sp>
        <p:nvSpPr>
          <p:cNvPr id="4" name="Shape 14"/>
          <p:cNvSpPr/>
          <p:nvPr userDrawn="1"/>
        </p:nvSpPr>
        <p:spPr>
          <a:xfrm>
            <a:off x="-16401" y="12893921"/>
            <a:ext cx="24416802" cy="2"/>
          </a:xfrm>
          <a:prstGeom prst="line">
            <a:avLst/>
          </a:prstGeom>
          <a:ln w="12700">
            <a:solidFill>
              <a:srgbClr val="DDDDDD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hangingPunct="0"/>
            <a:endParaRPr sz="2000" kern="0">
              <a:solidFill>
                <a:srgbClr val="68718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017" y="12947882"/>
            <a:ext cx="1909018" cy="639036"/>
          </a:xfrm>
          <a:prstGeom prst="rect">
            <a:avLst/>
          </a:prstGeom>
        </p:spPr>
      </p:pic>
    </p:spTree>
    <p:extLst/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ackground Color 2">
    <p:bg>
      <p:bgPr>
        <a:solidFill>
          <a:srgbClr val="6989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sldNum" sz="quarter" idx="2"/>
          </p:nvPr>
        </p:nvSpPr>
        <p:spPr>
          <a:xfrm>
            <a:off x="23458906" y="13039894"/>
            <a:ext cx="476091" cy="4719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F6F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" name="Shape 11"/>
          <p:cNvSpPr txBox="1">
            <a:spLocks/>
          </p:cNvSpPr>
          <p:nvPr userDrawn="1"/>
        </p:nvSpPr>
        <p:spPr>
          <a:xfrm>
            <a:off x="23539019" y="13084645"/>
            <a:ext cx="501739" cy="512961"/>
          </a:xfrm>
          <a:prstGeom prst="rect">
            <a:avLst/>
          </a:prstGeom>
          <a:ln w="12700">
            <a:miter lim="400000"/>
          </a:ln>
        </p:spPr>
        <p:txBody>
          <a:bodyPr wrap="none" lIns="101600" tIns="101600" rIns="101600" bIns="10160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68718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uk-UA" sz="2000" smtClean="0"/>
              <a:pPr/>
              <a:t>‹#›</a:t>
            </a:fld>
            <a:endParaRPr lang="uk-UA" sz="2000"/>
          </a:p>
        </p:txBody>
      </p:sp>
      <p:sp>
        <p:nvSpPr>
          <p:cNvPr id="4" name="Shape 14"/>
          <p:cNvSpPr/>
          <p:nvPr userDrawn="1"/>
        </p:nvSpPr>
        <p:spPr>
          <a:xfrm>
            <a:off x="-16401" y="12893921"/>
            <a:ext cx="24416802" cy="2"/>
          </a:xfrm>
          <a:prstGeom prst="line">
            <a:avLst/>
          </a:prstGeom>
          <a:ln w="12700">
            <a:solidFill>
              <a:srgbClr val="DDDDDD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hangingPunct="0"/>
            <a:endParaRPr sz="2000" kern="0">
              <a:solidFill>
                <a:srgbClr val="68718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" name="Shape 20"/>
          <p:cNvSpPr/>
          <p:nvPr/>
        </p:nvSpPr>
        <p:spPr>
          <a:xfrm>
            <a:off x="761604" y="13101711"/>
            <a:ext cx="362919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defTabSz="825500" hangingPunct="0"/>
            <a:r>
              <a:rPr lang="es-ES" sz="2000" kern="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PRESENTACIÓN CORPORATIVA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017" y="12947882"/>
            <a:ext cx="1909018" cy="639036"/>
          </a:xfrm>
          <a:prstGeom prst="rect">
            <a:avLst/>
          </a:prstGeom>
        </p:spPr>
      </p:pic>
    </p:spTree>
    <p:extLst/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ackground Color 3">
    <p:bg>
      <p:bgPr>
        <a:solidFill>
          <a:srgbClr val="5578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23458906" y="13039894"/>
            <a:ext cx="476091" cy="4719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F6F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" name="Shape 11"/>
          <p:cNvSpPr txBox="1">
            <a:spLocks/>
          </p:cNvSpPr>
          <p:nvPr userDrawn="1"/>
        </p:nvSpPr>
        <p:spPr>
          <a:xfrm>
            <a:off x="23539019" y="13084645"/>
            <a:ext cx="501739" cy="512961"/>
          </a:xfrm>
          <a:prstGeom prst="rect">
            <a:avLst/>
          </a:prstGeom>
          <a:ln w="12700">
            <a:miter lim="400000"/>
          </a:ln>
        </p:spPr>
        <p:txBody>
          <a:bodyPr wrap="none" lIns="101600" tIns="101600" rIns="101600" bIns="10160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68718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uk-UA" sz="2000" smtClean="0"/>
              <a:pPr/>
              <a:t>‹#›</a:t>
            </a:fld>
            <a:endParaRPr lang="uk-UA" sz="2000"/>
          </a:p>
        </p:txBody>
      </p:sp>
      <p:sp>
        <p:nvSpPr>
          <p:cNvPr id="4" name="Shape 14"/>
          <p:cNvSpPr/>
          <p:nvPr userDrawn="1"/>
        </p:nvSpPr>
        <p:spPr>
          <a:xfrm>
            <a:off x="-16401" y="12893921"/>
            <a:ext cx="24416802" cy="2"/>
          </a:xfrm>
          <a:prstGeom prst="line">
            <a:avLst/>
          </a:prstGeom>
          <a:ln w="12700">
            <a:solidFill>
              <a:srgbClr val="DDDDDD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hangingPunct="0"/>
            <a:endParaRPr sz="2000" kern="0">
              <a:solidFill>
                <a:srgbClr val="68718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" name="Shape 20"/>
          <p:cNvSpPr/>
          <p:nvPr/>
        </p:nvSpPr>
        <p:spPr>
          <a:xfrm>
            <a:off x="761604" y="13101711"/>
            <a:ext cx="362919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defTabSz="825500" hangingPunct="0"/>
            <a:r>
              <a:rPr lang="es-ES" sz="2000" kern="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PRESENTACIÓN CORPORATIVA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017" y="12947882"/>
            <a:ext cx="1909018" cy="639036"/>
          </a:xfrm>
          <a:prstGeom prst="rect">
            <a:avLst/>
          </a:prstGeom>
        </p:spPr>
      </p:pic>
    </p:spTree>
    <p:extLst/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8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28370" y="13081000"/>
            <a:ext cx="514563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09592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709" r:id="rId15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chemeClr val="tx1">
              <a:lumMod val="50000"/>
            </a:schemeClr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244230" marR="0" indent="-244230" algn="ctr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687189"/>
          </a:solidFill>
          <a:uFillTx/>
          <a:latin typeface="Open Sans Light"/>
          <a:ea typeface="Open Sans Light"/>
          <a:cs typeface="Open Sans Light"/>
          <a:sym typeface="Open Sans Light"/>
        </a:defRPr>
      </a:lvl1pPr>
      <a:lvl2pPr marL="879230" marR="0" indent="-24423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687189"/>
          </a:solidFill>
          <a:uFillTx/>
          <a:latin typeface="Open Sans Light"/>
          <a:ea typeface="Open Sans Light"/>
          <a:cs typeface="Open Sans Light"/>
          <a:sym typeface="Open Sans Light"/>
        </a:defRPr>
      </a:lvl2pPr>
      <a:lvl3pPr marL="1514230" marR="0" indent="-24423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687189"/>
          </a:solidFill>
          <a:uFillTx/>
          <a:latin typeface="Open Sans Light"/>
          <a:ea typeface="Open Sans Light"/>
          <a:cs typeface="Open Sans Light"/>
          <a:sym typeface="Open Sans Light"/>
        </a:defRPr>
      </a:lvl3pPr>
      <a:lvl4pPr marL="2149230" marR="0" indent="-24423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687189"/>
          </a:solidFill>
          <a:uFillTx/>
          <a:latin typeface="Open Sans Light"/>
          <a:ea typeface="Open Sans Light"/>
          <a:cs typeface="Open Sans Light"/>
          <a:sym typeface="Open Sans Light"/>
        </a:defRPr>
      </a:lvl4pPr>
      <a:lvl5pPr marL="2784230" marR="0" indent="-24423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687189"/>
          </a:solidFill>
          <a:uFillTx/>
          <a:latin typeface="Open Sans Light"/>
          <a:ea typeface="Open Sans Light"/>
          <a:cs typeface="Open Sans Light"/>
          <a:sym typeface="Open Sans Light"/>
        </a:defRPr>
      </a:lvl5pPr>
      <a:lvl6pPr marL="3419230" marR="0" indent="-24423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687189"/>
          </a:solidFill>
          <a:uFillTx/>
          <a:latin typeface="Open Sans Light"/>
          <a:ea typeface="Open Sans Light"/>
          <a:cs typeface="Open Sans Light"/>
          <a:sym typeface="Open Sans Light"/>
        </a:defRPr>
      </a:lvl6pPr>
      <a:lvl7pPr marL="4054230" marR="0" indent="-24423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687189"/>
          </a:solidFill>
          <a:uFillTx/>
          <a:latin typeface="Open Sans Light"/>
          <a:ea typeface="Open Sans Light"/>
          <a:cs typeface="Open Sans Light"/>
          <a:sym typeface="Open Sans Light"/>
        </a:defRPr>
      </a:lvl7pPr>
      <a:lvl8pPr marL="4689230" marR="0" indent="-24423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687189"/>
          </a:solidFill>
          <a:uFillTx/>
          <a:latin typeface="Open Sans Light"/>
          <a:ea typeface="Open Sans Light"/>
          <a:cs typeface="Open Sans Light"/>
          <a:sym typeface="Open Sans Light"/>
        </a:defRPr>
      </a:lvl8pPr>
      <a:lvl9pPr marL="5324230" marR="0" indent="-24423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687189"/>
          </a:solidFill>
          <a:uFillTx/>
          <a:latin typeface="Open Sans Light"/>
          <a:ea typeface="Open Sans Light"/>
          <a:cs typeface="Open Sans Light"/>
          <a:sym typeface="Open Sans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28370" y="13081000"/>
            <a:ext cx="514563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443298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244230" marR="0" indent="-24423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687189"/>
          </a:solidFill>
          <a:uFillTx/>
          <a:latin typeface="Open Sans Light"/>
          <a:ea typeface="Open Sans Light"/>
          <a:cs typeface="Open Sans Light"/>
          <a:sym typeface="Open Sans Light"/>
        </a:defRPr>
      </a:lvl1pPr>
      <a:lvl2pPr marL="879230" marR="0" indent="-24423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687189"/>
          </a:solidFill>
          <a:uFillTx/>
          <a:latin typeface="Open Sans Light"/>
          <a:ea typeface="Open Sans Light"/>
          <a:cs typeface="Open Sans Light"/>
          <a:sym typeface="Open Sans Light"/>
        </a:defRPr>
      </a:lvl2pPr>
      <a:lvl3pPr marL="1514230" marR="0" indent="-24423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687189"/>
          </a:solidFill>
          <a:uFillTx/>
          <a:latin typeface="Open Sans Light"/>
          <a:ea typeface="Open Sans Light"/>
          <a:cs typeface="Open Sans Light"/>
          <a:sym typeface="Open Sans Light"/>
        </a:defRPr>
      </a:lvl3pPr>
      <a:lvl4pPr marL="2149230" marR="0" indent="-24423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687189"/>
          </a:solidFill>
          <a:uFillTx/>
          <a:latin typeface="Open Sans Light"/>
          <a:ea typeface="Open Sans Light"/>
          <a:cs typeface="Open Sans Light"/>
          <a:sym typeface="Open Sans Light"/>
        </a:defRPr>
      </a:lvl4pPr>
      <a:lvl5pPr marL="2784230" marR="0" indent="-24423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687189"/>
          </a:solidFill>
          <a:uFillTx/>
          <a:latin typeface="Open Sans Light"/>
          <a:ea typeface="Open Sans Light"/>
          <a:cs typeface="Open Sans Light"/>
          <a:sym typeface="Open Sans Light"/>
        </a:defRPr>
      </a:lvl5pPr>
      <a:lvl6pPr marL="3419230" marR="0" indent="-24423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687189"/>
          </a:solidFill>
          <a:uFillTx/>
          <a:latin typeface="Open Sans Light"/>
          <a:ea typeface="Open Sans Light"/>
          <a:cs typeface="Open Sans Light"/>
          <a:sym typeface="Open Sans Light"/>
        </a:defRPr>
      </a:lvl6pPr>
      <a:lvl7pPr marL="4054230" marR="0" indent="-24423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687189"/>
          </a:solidFill>
          <a:uFillTx/>
          <a:latin typeface="Open Sans Light"/>
          <a:ea typeface="Open Sans Light"/>
          <a:cs typeface="Open Sans Light"/>
          <a:sym typeface="Open Sans Light"/>
        </a:defRPr>
      </a:lvl7pPr>
      <a:lvl8pPr marL="4689230" marR="0" indent="-24423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687189"/>
          </a:solidFill>
          <a:uFillTx/>
          <a:latin typeface="Open Sans Light"/>
          <a:ea typeface="Open Sans Light"/>
          <a:cs typeface="Open Sans Light"/>
          <a:sym typeface="Open Sans Light"/>
        </a:defRPr>
      </a:lvl8pPr>
      <a:lvl9pPr marL="5324230" marR="0" indent="-24423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687189"/>
          </a:solidFill>
          <a:uFillTx/>
          <a:latin typeface="Open Sans Light"/>
          <a:ea typeface="Open Sans Light"/>
          <a:cs typeface="Open Sans Light"/>
          <a:sym typeface="Open Sans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707" r:id="rId3"/>
    <p:sldLayoutId id="2147483708" r:id="rId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244230" marR="0" indent="-24423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687189"/>
          </a:solidFill>
          <a:uFillTx/>
          <a:latin typeface="Open Sans Light"/>
          <a:ea typeface="Open Sans Light"/>
          <a:cs typeface="Open Sans Light"/>
          <a:sym typeface="Open Sans Light"/>
        </a:defRPr>
      </a:lvl1pPr>
      <a:lvl2pPr marL="879230" marR="0" indent="-24423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687189"/>
          </a:solidFill>
          <a:uFillTx/>
          <a:latin typeface="Open Sans Light"/>
          <a:ea typeface="Open Sans Light"/>
          <a:cs typeface="Open Sans Light"/>
          <a:sym typeface="Open Sans Light"/>
        </a:defRPr>
      </a:lvl2pPr>
      <a:lvl3pPr marL="1514230" marR="0" indent="-24423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687189"/>
          </a:solidFill>
          <a:uFillTx/>
          <a:latin typeface="Open Sans Light"/>
          <a:ea typeface="Open Sans Light"/>
          <a:cs typeface="Open Sans Light"/>
          <a:sym typeface="Open Sans Light"/>
        </a:defRPr>
      </a:lvl3pPr>
      <a:lvl4pPr marL="2149230" marR="0" indent="-24423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687189"/>
          </a:solidFill>
          <a:uFillTx/>
          <a:latin typeface="Open Sans Light"/>
          <a:ea typeface="Open Sans Light"/>
          <a:cs typeface="Open Sans Light"/>
          <a:sym typeface="Open Sans Light"/>
        </a:defRPr>
      </a:lvl4pPr>
      <a:lvl5pPr marL="2784230" marR="0" indent="-24423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687189"/>
          </a:solidFill>
          <a:uFillTx/>
          <a:latin typeface="Open Sans Light"/>
          <a:ea typeface="Open Sans Light"/>
          <a:cs typeface="Open Sans Light"/>
          <a:sym typeface="Open Sans Light"/>
        </a:defRPr>
      </a:lvl5pPr>
      <a:lvl6pPr marL="3419230" marR="0" indent="-24423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687189"/>
          </a:solidFill>
          <a:uFillTx/>
          <a:latin typeface="Open Sans Light"/>
          <a:ea typeface="Open Sans Light"/>
          <a:cs typeface="Open Sans Light"/>
          <a:sym typeface="Open Sans Light"/>
        </a:defRPr>
      </a:lvl6pPr>
      <a:lvl7pPr marL="4054230" marR="0" indent="-24423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687189"/>
          </a:solidFill>
          <a:uFillTx/>
          <a:latin typeface="Open Sans Light"/>
          <a:ea typeface="Open Sans Light"/>
          <a:cs typeface="Open Sans Light"/>
          <a:sym typeface="Open Sans Light"/>
        </a:defRPr>
      </a:lvl7pPr>
      <a:lvl8pPr marL="4689230" marR="0" indent="-24423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687189"/>
          </a:solidFill>
          <a:uFillTx/>
          <a:latin typeface="Open Sans Light"/>
          <a:ea typeface="Open Sans Light"/>
          <a:cs typeface="Open Sans Light"/>
          <a:sym typeface="Open Sans Light"/>
        </a:defRPr>
      </a:lvl8pPr>
      <a:lvl9pPr marL="5324230" marR="0" indent="-24423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687189"/>
          </a:solidFill>
          <a:uFillTx/>
          <a:latin typeface="Open Sans Light"/>
          <a:ea typeface="Open Sans Light"/>
          <a:cs typeface="Open Sans Light"/>
          <a:sym typeface="Open Sans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49277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200" y="12712704"/>
            <a:ext cx="5689600" cy="730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15" hangingPunct="1"/>
            <a:fld id="{68C2560D-EC28-3B41-86E8-18F1CE0113B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defTabSz="1219215" hangingPunct="1"/>
              <a:t>10/26/17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1200" y="12712704"/>
            <a:ext cx="7721600" cy="730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15" hangingPunct="1"/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5200" y="12712704"/>
            <a:ext cx="5689600" cy="730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15" hangingPunct="1"/>
            <a:fld id="{2066355A-084C-D24E-9AD2-7E4FC41EA62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defTabSz="1219215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0747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1219215" rtl="0" eaLnBrk="1" latinLnBrk="0" hangingPunct="1">
        <a:spcBef>
          <a:spcPct val="0"/>
        </a:spcBef>
        <a:buNone/>
        <a:defRPr sz="117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11" indent="-914411" algn="l" defTabSz="1219215" rtl="0" eaLnBrk="1" latinLnBrk="0" hangingPunct="1">
        <a:spcBef>
          <a:spcPct val="20000"/>
        </a:spcBef>
        <a:buFont typeface="Arial"/>
        <a:buChar char="•"/>
        <a:defRPr sz="8533" kern="1200">
          <a:solidFill>
            <a:schemeClr val="tx1"/>
          </a:solidFill>
          <a:latin typeface="+mn-lt"/>
          <a:ea typeface="+mn-ea"/>
          <a:cs typeface="+mn-cs"/>
        </a:defRPr>
      </a:lvl1pPr>
      <a:lvl2pPr marL="1981225" indent="-762010" algn="l" defTabSz="1219215" rtl="0" eaLnBrk="1" latinLnBrk="0" hangingPunct="1">
        <a:spcBef>
          <a:spcPct val="20000"/>
        </a:spcBef>
        <a:buFont typeface="Arial"/>
        <a:buChar char="–"/>
        <a:defRPr sz="7467" kern="1200">
          <a:solidFill>
            <a:schemeClr val="tx1"/>
          </a:solidFill>
          <a:latin typeface="+mn-lt"/>
          <a:ea typeface="+mn-ea"/>
          <a:cs typeface="+mn-cs"/>
        </a:defRPr>
      </a:lvl2pPr>
      <a:lvl3pPr marL="3048038" indent="-609608" algn="l" defTabSz="1219215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4267253" indent="-609608" algn="l" defTabSz="1219215" rtl="0" eaLnBrk="1" latinLnBrk="0" hangingPunct="1">
        <a:spcBef>
          <a:spcPct val="20000"/>
        </a:spcBef>
        <a:buFont typeface="Arial"/>
        <a:buChar char="–"/>
        <a:defRPr sz="5333" kern="1200">
          <a:solidFill>
            <a:schemeClr val="tx1"/>
          </a:solidFill>
          <a:latin typeface="+mn-lt"/>
          <a:ea typeface="+mn-ea"/>
          <a:cs typeface="+mn-cs"/>
        </a:defRPr>
      </a:lvl4pPr>
      <a:lvl5pPr marL="5486469" indent="-609608" algn="l" defTabSz="1219215" rtl="0" eaLnBrk="1" latinLnBrk="0" hangingPunct="1">
        <a:spcBef>
          <a:spcPct val="20000"/>
        </a:spcBef>
        <a:buFont typeface="Arial"/>
        <a:buChar char="»"/>
        <a:defRPr sz="5333" kern="1200">
          <a:solidFill>
            <a:schemeClr val="tx1"/>
          </a:solidFill>
          <a:latin typeface="+mn-lt"/>
          <a:ea typeface="+mn-ea"/>
          <a:cs typeface="+mn-cs"/>
        </a:defRPr>
      </a:lvl5pPr>
      <a:lvl6pPr marL="6705684" indent="-609608" algn="l" defTabSz="1219215" rtl="0" eaLnBrk="1" latinLnBrk="0" hangingPunct="1">
        <a:spcBef>
          <a:spcPct val="20000"/>
        </a:spcBef>
        <a:buFont typeface="Arial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6pPr>
      <a:lvl7pPr marL="7924899" indent="-609608" algn="l" defTabSz="1219215" rtl="0" eaLnBrk="1" latinLnBrk="0" hangingPunct="1">
        <a:spcBef>
          <a:spcPct val="20000"/>
        </a:spcBef>
        <a:buFont typeface="Arial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7pPr>
      <a:lvl8pPr marL="9144114" indent="-609608" algn="l" defTabSz="1219215" rtl="0" eaLnBrk="1" latinLnBrk="0" hangingPunct="1">
        <a:spcBef>
          <a:spcPct val="20000"/>
        </a:spcBef>
        <a:buFont typeface="Arial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8pPr>
      <a:lvl9pPr marL="10363330" indent="-609608" algn="l" defTabSz="1219215" rtl="0" eaLnBrk="1" latinLnBrk="0" hangingPunct="1">
        <a:spcBef>
          <a:spcPct val="20000"/>
        </a:spcBef>
        <a:buFont typeface="Arial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15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30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46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861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076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291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507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722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tiff"/><Relationship Id="rId5" Type="http://schemas.openxmlformats.org/officeDocument/2006/relationships/image" Target="../media/image31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hyperlink" Target="http://www.buguroo.com/" TargetMode="External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7.png"/><Relationship Id="rId8" Type="http://schemas.openxmlformats.org/officeDocument/2006/relationships/image" Target="../media/image1.png"/><Relationship Id="rId9" Type="http://schemas.openxmlformats.org/officeDocument/2006/relationships/image" Target="../media/image8.tiff"/><Relationship Id="rId10" Type="http://schemas.openxmlformats.org/officeDocument/2006/relationships/image" Target="../media/image9.tiff"/><Relationship Id="rId1" Type="http://schemas.openxmlformats.org/officeDocument/2006/relationships/slideLayout" Target="../slideLayouts/slideLayout31.xml"/><Relationship Id="rId2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tiff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2.png"/><Relationship Id="rId5" Type="http://schemas.openxmlformats.org/officeDocument/2006/relationships/image" Target="../media/image13.tiff"/><Relationship Id="rId6" Type="http://schemas.openxmlformats.org/officeDocument/2006/relationships/image" Target="../media/image14.tiff"/><Relationship Id="rId7" Type="http://schemas.openxmlformats.org/officeDocument/2006/relationships/image" Target="../media/image15.tiff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6" Type="http://schemas.openxmlformats.org/officeDocument/2006/relationships/image" Target="../media/image1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16.png"/><Relationship Id="rId4" Type="http://schemas.openxmlformats.org/officeDocument/2006/relationships/image" Target="../media/image19.png"/><Relationship Id="rId5" Type="http://schemas.openxmlformats.org/officeDocument/2006/relationships/image" Target="../media/image16.sv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3.tiff"/><Relationship Id="rId5" Type="http://schemas.openxmlformats.org/officeDocument/2006/relationships/image" Target="../media/image15.tiff"/><Relationship Id="rId6" Type="http://schemas.openxmlformats.org/officeDocument/2006/relationships/image" Target="../media/image14.tiff"/><Relationship Id="rId7" Type="http://schemas.openxmlformats.org/officeDocument/2006/relationships/image" Target="../media/image28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4228203" y="6467623"/>
            <a:ext cx="16332592" cy="3507651"/>
          </a:xfrm>
          <a:prstGeom prst="rect">
            <a:avLst/>
          </a:prstGeom>
        </p:spPr>
        <p:txBody>
          <a:bodyPr vert="horz" lIns="243840" tIns="121920" rIns="243840" bIns="121920" rtlCol="0" anchor="ctr">
            <a:normAutofit fontScale="5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0667" b="1" dirty="0" smtClean="0">
                <a:solidFill>
                  <a:srgbClr val="FA6016"/>
                </a:solidFill>
                <a:latin typeface="Helvetica"/>
                <a:cs typeface="Helvetica"/>
              </a:rPr>
              <a:t>Retos futuros para la prevención del fraude</a:t>
            </a:r>
            <a:endParaRPr lang="es-ES" sz="10667" b="1" dirty="0">
              <a:solidFill>
                <a:srgbClr val="FA6016"/>
              </a:solidFill>
              <a:latin typeface="Helvetica"/>
              <a:cs typeface="Helvetica"/>
            </a:endParaRPr>
          </a:p>
          <a:p>
            <a:pPr algn="l"/>
            <a:r>
              <a:rPr lang="es-ES" sz="10667" b="1" dirty="0" smtClean="0">
                <a:solidFill>
                  <a:prstClr val="white"/>
                </a:solidFill>
                <a:latin typeface="Helvetica"/>
                <a:cs typeface="Helvetica"/>
              </a:rPr>
              <a:t>Pablo de la Riva Ferrezuelo</a:t>
            </a:r>
          </a:p>
          <a:p>
            <a:pPr algn="l"/>
            <a:r>
              <a:rPr lang="es-ES" sz="10667" b="1" dirty="0" smtClean="0">
                <a:solidFill>
                  <a:prstClr val="white"/>
                </a:solidFill>
                <a:latin typeface="Helvetica"/>
                <a:cs typeface="Helvetica"/>
              </a:rPr>
              <a:t>CTO &amp; </a:t>
            </a:r>
            <a:r>
              <a:rPr lang="es-ES" sz="10667" b="1" dirty="0" err="1" smtClean="0">
                <a:solidFill>
                  <a:prstClr val="white"/>
                </a:solidFill>
                <a:latin typeface="Helvetica"/>
                <a:cs typeface="Helvetica"/>
              </a:rPr>
              <a:t>Founder</a:t>
            </a:r>
            <a:r>
              <a:rPr lang="es-ES" sz="10667" b="1" dirty="0" smtClean="0">
                <a:solidFill>
                  <a:prstClr val="white"/>
                </a:solidFill>
                <a:latin typeface="Helvetica"/>
                <a:cs typeface="Helvetica"/>
              </a:rPr>
              <a:t> at </a:t>
            </a:r>
            <a:r>
              <a:rPr lang="es-ES" sz="10667" b="1" dirty="0" err="1" smtClean="0">
                <a:solidFill>
                  <a:prstClr val="white"/>
                </a:solidFill>
                <a:latin typeface="Helvetica"/>
                <a:cs typeface="Helvetica"/>
              </a:rPr>
              <a:t>buguroo</a:t>
            </a:r>
            <a:endParaRPr lang="es-ES" sz="10667" b="1" dirty="0">
              <a:solidFill>
                <a:prstClr val="white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9774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6200" dirty="0" smtClean="0"/>
              <a:t>5.- ¿Cuáles son los retos del futuro? (2/2)</a:t>
            </a:r>
            <a:endParaRPr lang="es-ES" sz="4900" spc="-300" dirty="0">
              <a:solidFill>
                <a:srgbClr val="55788F"/>
              </a:solidFill>
            </a:endParaRPr>
          </a:p>
        </p:txBody>
      </p:sp>
      <p:pic>
        <p:nvPicPr>
          <p:cNvPr id="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07" y="861153"/>
            <a:ext cx="616993" cy="61699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3364" y="5402359"/>
            <a:ext cx="6741195" cy="42199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8567" y="6205771"/>
            <a:ext cx="6602819" cy="2921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9537" y="5689903"/>
            <a:ext cx="3302000" cy="3644900"/>
          </a:xfrm>
          <a:prstGeom prst="rect">
            <a:avLst/>
          </a:prstGeom>
        </p:spPr>
      </p:pic>
      <p:sp>
        <p:nvSpPr>
          <p:cNvPr id="32" name="Shape 528"/>
          <p:cNvSpPr/>
          <p:nvPr/>
        </p:nvSpPr>
        <p:spPr>
          <a:xfrm>
            <a:off x="3206203" y="10482823"/>
            <a:ext cx="190866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/>
          <a:p>
            <a:pPr algn="ctr"/>
            <a:r>
              <a:rPr lang="es-ES" sz="2400" dirty="0" err="1" smtClean="0">
                <a:solidFill>
                  <a:srgbClr val="6989A5"/>
                </a:solidFill>
                <a:latin typeface="Arial" charset="0"/>
                <a:ea typeface="Arial" charset="0"/>
                <a:cs typeface="Arial" charset="0"/>
              </a:rPr>
              <a:t>Detection</a:t>
            </a:r>
            <a:endParaRPr sz="2400" dirty="0">
              <a:solidFill>
                <a:srgbClr val="6989A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" name="Shape 528"/>
          <p:cNvSpPr/>
          <p:nvPr/>
        </p:nvSpPr>
        <p:spPr>
          <a:xfrm>
            <a:off x="10677366" y="10482823"/>
            <a:ext cx="190866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/>
          <a:p>
            <a:pPr algn="ctr"/>
            <a:r>
              <a:rPr lang="es-ES" sz="2400" smtClean="0">
                <a:solidFill>
                  <a:srgbClr val="6989A5"/>
                </a:solidFill>
                <a:latin typeface="Arial" charset="0"/>
                <a:ea typeface="Arial" charset="0"/>
                <a:cs typeface="Arial" charset="0"/>
              </a:rPr>
              <a:t>Challenge</a:t>
            </a:r>
            <a:endParaRPr sz="2400" dirty="0">
              <a:solidFill>
                <a:srgbClr val="6989A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Shape 528"/>
          <p:cNvSpPr/>
          <p:nvPr/>
        </p:nvSpPr>
        <p:spPr>
          <a:xfrm>
            <a:off x="18795642" y="10482822"/>
            <a:ext cx="190866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/>
          <a:p>
            <a:pPr algn="ctr"/>
            <a:r>
              <a:rPr lang="es-ES" sz="2400" dirty="0" err="1" smtClean="0">
                <a:solidFill>
                  <a:srgbClr val="6989A5"/>
                </a:solidFill>
                <a:latin typeface="Arial" charset="0"/>
                <a:ea typeface="Arial" charset="0"/>
                <a:cs typeface="Arial" charset="0"/>
              </a:rPr>
              <a:t>Action</a:t>
            </a:r>
            <a:endParaRPr sz="2400" dirty="0">
              <a:solidFill>
                <a:srgbClr val="6989A5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H="1" flipV="1">
            <a:off x="6274574" y="10718785"/>
            <a:ext cx="2595977" cy="1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14805430" y="10718784"/>
            <a:ext cx="2595977" cy="1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93793"/>
              </p:ext>
            </p:extLst>
          </p:nvPr>
        </p:nvGraphicFramePr>
        <p:xfrm>
          <a:off x="5979254" y="3047425"/>
          <a:ext cx="11709413" cy="82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09413"/>
              </a:tblGrid>
              <a:tr h="64404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Cyber Security Artificial Intelligence VS Cyber Crime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bg1"/>
                          </a:solidFill>
                        </a:rPr>
                        <a:t>Antificial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Intelligence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¿</a:t>
                      </a:r>
                      <a:r>
                        <a:rPr lang="en-US" baseline="0" dirty="0" err="1" smtClean="0">
                          <a:solidFill>
                            <a:schemeClr val="bg1"/>
                          </a:solidFill>
                        </a:rPr>
                        <a:t>Por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bg1"/>
                          </a:solidFill>
                        </a:rPr>
                        <a:t>primera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bg1"/>
                          </a:solidFill>
                        </a:rPr>
                        <a:t>vez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bg1"/>
                          </a:solidFill>
                        </a:rPr>
                        <a:t>por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bg1"/>
                          </a:solidFill>
                        </a:rPr>
                        <a:t>delante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de </a:t>
                      </a:r>
                      <a:r>
                        <a:rPr lang="en-US" baseline="0" dirty="0" err="1" smtClean="0">
                          <a:solidFill>
                            <a:schemeClr val="bg1"/>
                          </a:solidFill>
                        </a:rPr>
                        <a:t>los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bg1"/>
                          </a:solidFill>
                        </a:rPr>
                        <a:t>malos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?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6989A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39022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" name="Shape 64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11</a:t>
            </a:fld>
            <a:endParaRPr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384" y="912495"/>
            <a:ext cx="612000" cy="612000"/>
          </a:xfrm>
          <a:prstGeom prst="rect">
            <a:avLst/>
          </a:prstGeom>
        </p:spPr>
      </p:pic>
      <p:pic>
        <p:nvPicPr>
          <p:cNvPr id="5" name="slide21.jpg"/>
          <p:cNvPicPr>
            <a:picLocks noChangeAspect="1"/>
          </p:cNvPicPr>
          <p:nvPr/>
        </p:nvPicPr>
        <p:blipFill>
          <a:blip r:embed="rId3">
            <a:extLst/>
          </a:blip>
          <a:srcRect t="8977" b="8977"/>
          <a:stretch>
            <a:fillRect/>
          </a:stretch>
        </p:blipFill>
        <p:spPr>
          <a:xfrm>
            <a:off x="-13586" y="0"/>
            <a:ext cx="24547528" cy="13715664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TextBox 5"/>
          <p:cNvSpPr txBox="1"/>
          <p:nvPr/>
        </p:nvSpPr>
        <p:spPr>
          <a:xfrm>
            <a:off x="5074234" y="4742063"/>
            <a:ext cx="13990779" cy="43396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algn="ctr" defTabSz="1828800">
              <a:lnSpc>
                <a:spcPct val="150000"/>
              </a:lnSpc>
            </a:pPr>
            <a:r>
              <a:rPr lang="en-US" sz="6000" dirty="0" err="1">
                <a:solidFill>
                  <a:srgbClr val="FFFFFF">
                    <a:alpha val="90000"/>
                  </a:srgbClr>
                </a:solidFill>
                <a:latin typeface="Arial"/>
                <a:ea typeface="+mj-ea"/>
                <a:cs typeface="Arial"/>
                <a:sym typeface="Calibri"/>
              </a:rPr>
              <a:t>Muchas</a:t>
            </a:r>
            <a:r>
              <a:rPr lang="en-US" sz="6000" dirty="0">
                <a:solidFill>
                  <a:srgbClr val="FFFFFF">
                    <a:alpha val="90000"/>
                  </a:srgbClr>
                </a:solidFill>
                <a:latin typeface="Arial"/>
                <a:ea typeface="+mj-ea"/>
                <a:cs typeface="Arial"/>
                <a:sym typeface="Calibri"/>
              </a:rPr>
              <a:t> gracias</a:t>
            </a:r>
          </a:p>
          <a:p>
            <a:pPr algn="ctr" defTabSz="1828800">
              <a:lnSpc>
                <a:spcPct val="150000"/>
              </a:lnSpc>
            </a:pPr>
            <a:endParaRPr lang="en-US" sz="4000" dirty="0">
              <a:solidFill>
                <a:srgbClr val="FFFFFF">
                  <a:alpha val="90000"/>
                </a:srgbClr>
              </a:solidFill>
              <a:latin typeface="Arial"/>
              <a:ea typeface="+mj-ea"/>
              <a:cs typeface="Arial"/>
              <a:sym typeface="Calibri"/>
            </a:endParaRPr>
          </a:p>
          <a:p>
            <a:pPr algn="ctr" defTabSz="1828800">
              <a:lnSpc>
                <a:spcPct val="150000"/>
              </a:lnSpc>
            </a:pPr>
            <a:r>
              <a:rPr lang="en-US" sz="4000" dirty="0">
                <a:solidFill>
                  <a:srgbClr val="FFFFFF">
                    <a:alpha val="90000"/>
                  </a:srgbClr>
                </a:solidFill>
                <a:latin typeface="Arial"/>
                <a:ea typeface="+mj-ea"/>
                <a:cs typeface="Arial"/>
                <a:sym typeface="Calibri"/>
                <a:hlinkClick r:id="rId4"/>
              </a:rPr>
              <a:t>www.buguroo.com</a:t>
            </a:r>
            <a:endParaRPr lang="en-US" sz="4000" dirty="0">
              <a:solidFill>
                <a:srgbClr val="FFFFFF">
                  <a:alpha val="90000"/>
                </a:srgbClr>
              </a:solidFill>
              <a:latin typeface="Arial"/>
              <a:ea typeface="+mj-ea"/>
              <a:cs typeface="Arial"/>
              <a:sym typeface="Calibri"/>
            </a:endParaRPr>
          </a:p>
          <a:p>
            <a:pPr algn="ctr" defTabSz="1828800">
              <a:lnSpc>
                <a:spcPct val="150000"/>
              </a:lnSpc>
            </a:pPr>
            <a:r>
              <a:rPr lang="en-US" sz="4000" dirty="0">
                <a:solidFill>
                  <a:srgbClr val="FFFFFF">
                    <a:alpha val="90000"/>
                  </a:srgbClr>
                </a:solidFill>
                <a:latin typeface="Arial"/>
                <a:ea typeface="+mj-ea"/>
                <a:cs typeface="Arial"/>
                <a:sym typeface="Calibri"/>
              </a:rPr>
              <a:t>info@buguroo.com</a:t>
            </a:r>
          </a:p>
        </p:txBody>
      </p:sp>
      <p:grpSp>
        <p:nvGrpSpPr>
          <p:cNvPr id="6" name="Agrupar 10"/>
          <p:cNvGrpSpPr/>
          <p:nvPr/>
        </p:nvGrpSpPr>
        <p:grpSpPr>
          <a:xfrm>
            <a:off x="8924309" y="11204686"/>
            <a:ext cx="6671738" cy="1879958"/>
            <a:chOff x="4343398" y="4959948"/>
            <a:chExt cx="3335869" cy="939979"/>
          </a:xfrm>
        </p:grpSpPr>
        <p:pic>
          <p:nvPicPr>
            <p:cNvPr id="7" name="Imagen 6" descr="bugFraud_semiblanco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398" y="4959948"/>
              <a:ext cx="3276600" cy="922273"/>
            </a:xfrm>
            <a:prstGeom prst="rect">
              <a:avLst/>
            </a:prstGeom>
          </p:spPr>
        </p:pic>
        <p:pic>
          <p:nvPicPr>
            <p:cNvPr id="8" name="logo_buguroo_alta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798834" y="5613431"/>
              <a:ext cx="880433" cy="286496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55970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>
            <a:spLocks noGrp="1"/>
          </p:cNvSpPr>
          <p:nvPr>
            <p:ph type="sldNum" sz="quarter" idx="2"/>
          </p:nvPr>
        </p:nvSpPr>
        <p:spPr>
          <a:xfrm>
            <a:off x="23800307" y="13084644"/>
            <a:ext cx="240450" cy="4103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</a:t>
            </a:fld>
            <a:endParaRPr/>
          </a:p>
        </p:txBody>
      </p:sp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xfrm>
            <a:off x="2617196" y="850773"/>
            <a:ext cx="10225888" cy="580902"/>
          </a:xfrm>
          <a:prstGeom prst="rect">
            <a:avLst/>
          </a:prstGeom>
          <a:ln w="12700">
            <a:miter lim="400000"/>
          </a:ln>
        </p:spPr>
        <p:txBody>
          <a:bodyPr lIns="101600" tIns="101600" rIns="101600" bIns="101600" anchor="ctr">
            <a:noAutofit/>
          </a:bodyPr>
          <a:lstStyle/>
          <a:p>
            <a:pPr defTabSz="1568450"/>
            <a:r>
              <a:rPr lang="es-ES" spc="-300" dirty="0">
                <a:latin typeface="Arial" charset="0"/>
                <a:ea typeface="Arial" charset="0"/>
                <a:cs typeface="Arial" charset="0"/>
              </a:rPr>
              <a:t>Ponente </a:t>
            </a:r>
            <a:br>
              <a:rPr lang="es-ES" spc="-300" dirty="0">
                <a:latin typeface="Arial" charset="0"/>
                <a:ea typeface="Arial" charset="0"/>
                <a:cs typeface="Arial" charset="0"/>
              </a:rPr>
            </a:br>
            <a:r>
              <a:rPr lang="es-ES" sz="4400" spc="-300" dirty="0">
                <a:solidFill>
                  <a:srgbClr val="6989A5"/>
                </a:solidFill>
                <a:latin typeface="Arial" charset="0"/>
                <a:ea typeface="Arial" charset="0"/>
                <a:cs typeface="Arial" charset="0"/>
              </a:rPr>
              <a:t>Pablo de la Riva Ferrezuelo</a:t>
            </a:r>
            <a:endParaRPr sz="4400" spc="-300" dirty="0">
              <a:solidFill>
                <a:srgbClr val="6989A5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22" name="Group 422"/>
          <p:cNvGrpSpPr/>
          <p:nvPr/>
        </p:nvGrpSpPr>
        <p:grpSpPr>
          <a:xfrm rot="16200000">
            <a:off x="14559991" y="4748902"/>
            <a:ext cx="8152514" cy="8156674"/>
            <a:chOff x="0" y="0"/>
            <a:chExt cx="8152512" cy="8156671"/>
          </a:xfrm>
        </p:grpSpPr>
        <p:sp>
          <p:nvSpPr>
            <p:cNvPr id="412" name="Shape 412"/>
            <p:cNvSpPr/>
            <p:nvPr/>
          </p:nvSpPr>
          <p:spPr>
            <a:xfrm>
              <a:off x="3274203" y="0"/>
              <a:ext cx="1556898" cy="819868"/>
            </a:xfrm>
            <a:prstGeom prst="rect">
              <a:avLst/>
            </a:prstGeom>
            <a:solidFill>
              <a:srgbClr val="F6F6F6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 sz="2700">
                <a:solidFill>
                  <a:srgbClr val="F6F6F6"/>
                </a:solidFill>
              </a:endParaRPr>
            </a:p>
          </p:txBody>
        </p:sp>
        <p:sp>
          <p:nvSpPr>
            <p:cNvPr id="413" name="Shape 413"/>
            <p:cNvSpPr/>
            <p:nvPr/>
          </p:nvSpPr>
          <p:spPr>
            <a:xfrm rot="20972847">
              <a:off x="3581875" y="733985"/>
              <a:ext cx="2499618" cy="1200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50800" cap="flat">
              <a:solidFill>
                <a:schemeClr val="tx1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>
                <a:solidFill>
                  <a:srgbClr val="57788F"/>
                </a:solidFill>
              </a:endParaRPr>
            </a:p>
          </p:txBody>
        </p:sp>
        <p:sp>
          <p:nvSpPr>
            <p:cNvPr id="414" name="Shape 414"/>
            <p:cNvSpPr/>
            <p:nvPr/>
          </p:nvSpPr>
          <p:spPr>
            <a:xfrm rot="2458039">
              <a:off x="5453462" y="2356497"/>
              <a:ext cx="2499618" cy="1200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50800" cap="flat">
              <a:solidFill>
                <a:srgbClr val="FF921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>
                <a:solidFill>
                  <a:srgbClr val="57788F"/>
                </a:solidFill>
              </a:endParaRPr>
            </a:p>
          </p:txBody>
        </p:sp>
        <p:sp>
          <p:nvSpPr>
            <p:cNvPr id="415" name="Shape 415"/>
            <p:cNvSpPr/>
            <p:nvPr/>
          </p:nvSpPr>
          <p:spPr>
            <a:xfrm rot="5512701">
              <a:off x="5359133" y="4859345"/>
              <a:ext cx="2499619" cy="1200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50800" cap="flat">
              <a:solidFill>
                <a:srgbClr val="9FCC3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>
                <a:solidFill>
                  <a:srgbClr val="57788F"/>
                </a:solidFill>
              </a:endParaRPr>
            </a:p>
          </p:txBody>
        </p:sp>
        <p:sp>
          <p:nvSpPr>
            <p:cNvPr id="416" name="Shape 416"/>
            <p:cNvSpPr/>
            <p:nvPr/>
          </p:nvSpPr>
          <p:spPr>
            <a:xfrm rot="8643889">
              <a:off x="3352830" y="6336837"/>
              <a:ext cx="2499618" cy="1200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50800" cap="flat">
              <a:solidFill>
                <a:srgbClr val="29AAE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>
                <a:solidFill>
                  <a:srgbClr val="57788F"/>
                </a:solidFill>
              </a:endParaRPr>
            </a:p>
          </p:txBody>
        </p:sp>
        <p:sp>
          <p:nvSpPr>
            <p:cNvPr id="417" name="Shape 417"/>
            <p:cNvSpPr/>
            <p:nvPr/>
          </p:nvSpPr>
          <p:spPr>
            <a:xfrm rot="11726499">
              <a:off x="943235" y="5672406"/>
              <a:ext cx="2499618" cy="1200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50800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>
                <a:solidFill>
                  <a:srgbClr val="57788F"/>
                </a:solidFill>
              </a:endParaRPr>
            </a:p>
          </p:txBody>
        </p:sp>
        <p:sp>
          <p:nvSpPr>
            <p:cNvPr id="418" name="Shape 418"/>
            <p:cNvSpPr/>
            <p:nvPr/>
          </p:nvSpPr>
          <p:spPr>
            <a:xfrm rot="14823067">
              <a:off x="-33718" y="3378374"/>
              <a:ext cx="2499618" cy="1200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50800" cap="flat">
              <a:solidFill>
                <a:srgbClr val="6989A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>
                <a:solidFill>
                  <a:srgbClr val="57788F"/>
                </a:solidFill>
              </a:endParaRPr>
            </a:p>
          </p:txBody>
        </p:sp>
        <p:sp>
          <p:nvSpPr>
            <p:cNvPr id="419" name="Shape 419"/>
            <p:cNvSpPr/>
            <p:nvPr/>
          </p:nvSpPr>
          <p:spPr>
            <a:xfrm rot="17892230">
              <a:off x="1147869" y="1182182"/>
              <a:ext cx="2499618" cy="1200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50800" cap="flat">
              <a:solidFill>
                <a:srgbClr val="55788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>
                <a:solidFill>
                  <a:srgbClr val="57788F"/>
                </a:solidFill>
              </a:endParaRPr>
            </a:p>
          </p:txBody>
        </p:sp>
        <p:sp>
          <p:nvSpPr>
            <p:cNvPr id="420" name="Shape 420"/>
            <p:cNvSpPr/>
            <p:nvPr/>
          </p:nvSpPr>
          <p:spPr>
            <a:xfrm rot="16200000">
              <a:off x="6964129" y="3541036"/>
              <a:ext cx="1556899" cy="819869"/>
            </a:xfrm>
            <a:prstGeom prst="rect">
              <a:avLst/>
            </a:prstGeom>
            <a:solidFill>
              <a:srgbClr val="F6F6F6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 sz="2700">
                <a:solidFill>
                  <a:srgbClr val="F6F6F6"/>
                </a:solidFill>
              </a:endParaRPr>
            </a:p>
          </p:txBody>
        </p:sp>
        <p:sp>
          <p:nvSpPr>
            <p:cNvPr id="421" name="Shape 421"/>
            <p:cNvSpPr/>
            <p:nvPr/>
          </p:nvSpPr>
          <p:spPr>
            <a:xfrm rot="16200000">
              <a:off x="-368515" y="3739845"/>
              <a:ext cx="1556898" cy="819869"/>
            </a:xfrm>
            <a:prstGeom prst="rect">
              <a:avLst/>
            </a:prstGeom>
            <a:solidFill>
              <a:srgbClr val="F6F6F6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 sz="2700">
                <a:solidFill>
                  <a:srgbClr val="F6F6F6"/>
                </a:solidFill>
              </a:endParaRPr>
            </a:p>
          </p:txBody>
        </p:sp>
      </p:grpSp>
      <p:grpSp>
        <p:nvGrpSpPr>
          <p:cNvPr id="429" name="Group 429"/>
          <p:cNvGrpSpPr/>
          <p:nvPr/>
        </p:nvGrpSpPr>
        <p:grpSpPr>
          <a:xfrm>
            <a:off x="1667410" y="2914770"/>
            <a:ext cx="11952832" cy="3047215"/>
            <a:chOff x="-12221" y="-15409"/>
            <a:chExt cx="6039109" cy="2290218"/>
          </a:xfrm>
        </p:grpSpPr>
        <p:sp>
          <p:nvSpPr>
            <p:cNvPr id="427" name="Shape 427"/>
            <p:cNvSpPr/>
            <p:nvPr/>
          </p:nvSpPr>
          <p:spPr>
            <a:xfrm>
              <a:off x="-12221" y="497516"/>
              <a:ext cx="5554184" cy="17772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1700">
                  <a:solidFill>
                    <a:srgbClr val="7D87A4"/>
                  </a:solidFill>
                </a:defRPr>
              </a:lvl1pPr>
            </a:lstStyle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ES" sz="2100" dirty="0">
                  <a:solidFill>
                    <a:srgbClr val="6989A5"/>
                  </a:solidFill>
                  <a:latin typeface="Arial" charset="0"/>
                  <a:cs typeface="Arial" charset="0"/>
                </a:rPr>
                <a:t>Pablo es el fundador de buguroo. Creó su primera empresa con 21 años, en la cual llegó a contar con más de 50 empleados a su cargo. Pablo ha estado además al frente de equipos técnicos en Ecija Consulting &amp; Security, asumiendo a su cargo centenares de profesionales. Fundó su actual empresa con una inversión de 300.000 euros, estando al frente de la misma durante 5 años, conseguido su posicionamiento como multinacional española con más de 50 empleados y que en los próximos meses abrirá oficinas en diferentes localizaciones internacionales.</a:t>
              </a:r>
              <a:endParaRPr sz="2100" dirty="0">
                <a:solidFill>
                  <a:srgbClr val="6989A5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8" name="Shape 428"/>
            <p:cNvSpPr/>
            <p:nvPr/>
          </p:nvSpPr>
          <p:spPr>
            <a:xfrm>
              <a:off x="6583" y="-15409"/>
              <a:ext cx="6020305" cy="35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2200">
                  <a:latin typeface="+mn-lt"/>
                  <a:ea typeface="+mn-ea"/>
                  <a:cs typeface="+mn-cs"/>
                  <a:sym typeface="Open Sans"/>
                </a:defRPr>
              </a:lvl1pPr>
            </a:lstStyle>
            <a:p>
              <a:r>
                <a:rPr lang="es-ES" sz="2400" b="1" dirty="0">
                  <a:solidFill>
                    <a:srgbClr val="55788F"/>
                  </a:solidFill>
                  <a:latin typeface="Arial" charset="0"/>
                  <a:ea typeface="Arial" charset="0"/>
                  <a:cs typeface="Arial" charset="0"/>
                </a:rPr>
                <a:t>Experiencia como emprendedor</a:t>
              </a:r>
              <a:endParaRPr sz="2400" b="1" dirty="0">
                <a:solidFill>
                  <a:srgbClr val="55788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434" name="Group 434"/>
          <p:cNvGrpSpPr/>
          <p:nvPr/>
        </p:nvGrpSpPr>
        <p:grpSpPr>
          <a:xfrm>
            <a:off x="1709290" y="6596193"/>
            <a:ext cx="8988020" cy="6143928"/>
            <a:chOff x="6583" y="-13710"/>
            <a:chExt cx="5112201" cy="6000147"/>
          </a:xfrm>
        </p:grpSpPr>
        <p:sp>
          <p:nvSpPr>
            <p:cNvPr id="432" name="Shape 432"/>
            <p:cNvSpPr/>
            <p:nvPr/>
          </p:nvSpPr>
          <p:spPr>
            <a:xfrm>
              <a:off x="19080" y="521001"/>
              <a:ext cx="5099704" cy="54654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r>
                <a:rPr lang="es-ES" sz="2100" dirty="0">
                  <a:solidFill>
                    <a:srgbClr val="6989A5"/>
                  </a:solidFill>
                  <a:latin typeface="Arial" charset="0"/>
                  <a:ea typeface="Arial" charset="0"/>
                  <a:cs typeface="Arial" charset="0"/>
                </a:rPr>
                <a:t>Pablo lleva trabajando más de 15 años en el sector desempeñando diferentes roles tanto técnicos, como de gestión y liderazgo, adquiriendo experiencia en diferentes ámbitos como: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s-ES" sz="2100" dirty="0">
                <a:solidFill>
                  <a:srgbClr val="6989A5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ES" sz="2100" dirty="0">
                  <a:solidFill>
                    <a:srgbClr val="6989A5"/>
                  </a:solidFill>
                  <a:latin typeface="Arial" charset="0"/>
                  <a:ea typeface="Arial" charset="0"/>
                  <a:cs typeface="Arial" charset="0"/>
                </a:rPr>
                <a:t>Systems &amp; </a:t>
              </a:r>
              <a:r>
                <a:rPr lang="es-ES" sz="2100" dirty="0" err="1">
                  <a:solidFill>
                    <a:srgbClr val="6989A5"/>
                  </a:solidFill>
                  <a:latin typeface="Arial" charset="0"/>
                  <a:ea typeface="Arial" charset="0"/>
                  <a:cs typeface="Arial" charset="0"/>
                </a:rPr>
                <a:t>networks</a:t>
              </a:r>
              <a:r>
                <a:rPr lang="es-ES" sz="2100" dirty="0">
                  <a:solidFill>
                    <a:srgbClr val="6989A5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s-ES" sz="2100" dirty="0" err="1">
                  <a:solidFill>
                    <a:srgbClr val="6989A5"/>
                  </a:solidFill>
                  <a:latin typeface="Arial" charset="0"/>
                  <a:ea typeface="Arial" charset="0"/>
                  <a:cs typeface="Arial" charset="0"/>
                </a:rPr>
                <a:t>Administration</a:t>
              </a:r>
              <a:endParaRPr lang="es-ES" sz="2100" dirty="0">
                <a:solidFill>
                  <a:srgbClr val="6989A5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ES" sz="2100" dirty="0" err="1">
                  <a:solidFill>
                    <a:srgbClr val="6989A5"/>
                  </a:solidFill>
                  <a:latin typeface="Arial" charset="0"/>
                  <a:ea typeface="Arial" charset="0"/>
                  <a:cs typeface="Arial" charset="0"/>
                </a:rPr>
                <a:t>Managed</a:t>
              </a:r>
              <a:r>
                <a:rPr lang="es-ES" sz="2100" dirty="0">
                  <a:solidFill>
                    <a:srgbClr val="6989A5"/>
                  </a:solidFill>
                  <a:latin typeface="Arial" charset="0"/>
                  <a:ea typeface="Arial" charset="0"/>
                  <a:cs typeface="Arial" charset="0"/>
                </a:rPr>
                <a:t> Security Services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ES" sz="2100" dirty="0">
                  <a:solidFill>
                    <a:srgbClr val="6989A5"/>
                  </a:solidFill>
                  <a:latin typeface="Arial" charset="0"/>
                  <a:ea typeface="Arial" charset="0"/>
                  <a:cs typeface="Arial" charset="0"/>
                </a:rPr>
                <a:t>Security Operation Center Management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ES" sz="2100" dirty="0" err="1">
                  <a:solidFill>
                    <a:srgbClr val="6989A5"/>
                  </a:solidFill>
                  <a:latin typeface="Arial" charset="0"/>
                  <a:ea typeface="Arial" charset="0"/>
                  <a:cs typeface="Arial" charset="0"/>
                </a:rPr>
                <a:t>Application</a:t>
              </a:r>
              <a:r>
                <a:rPr lang="es-ES" sz="2100" dirty="0">
                  <a:solidFill>
                    <a:srgbClr val="6989A5"/>
                  </a:solidFill>
                  <a:latin typeface="Arial" charset="0"/>
                  <a:ea typeface="Arial" charset="0"/>
                  <a:cs typeface="Arial" charset="0"/>
                </a:rPr>
                <a:t> Security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ES" sz="2100" dirty="0" err="1">
                  <a:solidFill>
                    <a:srgbClr val="6989A5"/>
                  </a:solidFill>
                  <a:latin typeface="Arial" charset="0"/>
                  <a:ea typeface="Arial" charset="0"/>
                  <a:cs typeface="Arial" charset="0"/>
                </a:rPr>
                <a:t>Forensics</a:t>
              </a:r>
              <a:r>
                <a:rPr lang="es-ES" sz="2100" dirty="0">
                  <a:solidFill>
                    <a:srgbClr val="6989A5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s-ES" sz="2100" dirty="0" err="1">
                  <a:solidFill>
                    <a:srgbClr val="6989A5"/>
                  </a:solidFill>
                  <a:latin typeface="Arial" charset="0"/>
                  <a:ea typeface="Arial" charset="0"/>
                  <a:cs typeface="Arial" charset="0"/>
                </a:rPr>
                <a:t>Investigation</a:t>
              </a:r>
              <a:endParaRPr lang="es-ES" sz="2100" dirty="0">
                <a:solidFill>
                  <a:srgbClr val="6989A5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ES" sz="2100" dirty="0" err="1">
                  <a:solidFill>
                    <a:srgbClr val="6989A5"/>
                  </a:solidFill>
                  <a:latin typeface="Arial" charset="0"/>
                  <a:ea typeface="Arial" charset="0"/>
                  <a:cs typeface="Arial" charset="0"/>
                </a:rPr>
                <a:t>Ethical</a:t>
              </a:r>
              <a:r>
                <a:rPr lang="es-ES" sz="2100" dirty="0">
                  <a:solidFill>
                    <a:srgbClr val="6989A5"/>
                  </a:solidFill>
                  <a:latin typeface="Arial" charset="0"/>
                  <a:ea typeface="Arial" charset="0"/>
                  <a:cs typeface="Arial" charset="0"/>
                </a:rPr>
                <a:t> Hacking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ES" sz="2100" dirty="0">
                  <a:solidFill>
                    <a:srgbClr val="6989A5"/>
                  </a:solidFill>
                  <a:latin typeface="Arial" charset="0"/>
                  <a:ea typeface="Arial" charset="0"/>
                  <a:cs typeface="Arial" charset="0"/>
                </a:rPr>
                <a:t>Anti-</a:t>
              </a:r>
              <a:r>
                <a:rPr lang="es-ES" sz="2100" dirty="0" err="1">
                  <a:solidFill>
                    <a:srgbClr val="6989A5"/>
                  </a:solidFill>
                  <a:latin typeface="Arial" charset="0"/>
                  <a:ea typeface="Arial" charset="0"/>
                  <a:cs typeface="Arial" charset="0"/>
                </a:rPr>
                <a:t>fraud</a:t>
              </a:r>
              <a:r>
                <a:rPr lang="es-ES" sz="2100" dirty="0">
                  <a:solidFill>
                    <a:srgbClr val="6989A5"/>
                  </a:solidFill>
                  <a:latin typeface="Arial" charset="0"/>
                  <a:ea typeface="Arial" charset="0"/>
                  <a:cs typeface="Arial" charset="0"/>
                </a:rPr>
                <a:t> Services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ES" sz="2100" dirty="0">
                  <a:solidFill>
                    <a:srgbClr val="6989A5"/>
                  </a:solidFill>
                  <a:latin typeface="Arial" charset="0"/>
                  <a:ea typeface="Arial" charset="0"/>
                  <a:cs typeface="Arial" charset="0"/>
                </a:rPr>
                <a:t>Malware </a:t>
              </a:r>
              <a:r>
                <a:rPr lang="es-ES" sz="2100" dirty="0" err="1">
                  <a:solidFill>
                    <a:srgbClr val="6989A5"/>
                  </a:solidFill>
                  <a:latin typeface="Arial" charset="0"/>
                  <a:ea typeface="Arial" charset="0"/>
                  <a:cs typeface="Arial" charset="0"/>
                </a:rPr>
                <a:t>Analysis</a:t>
              </a:r>
              <a:endParaRPr lang="es-ES" sz="2100" dirty="0">
                <a:solidFill>
                  <a:srgbClr val="6989A5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ES" sz="2100" dirty="0" err="1">
                  <a:solidFill>
                    <a:srgbClr val="6989A5"/>
                  </a:solidFill>
                  <a:latin typeface="Arial" charset="0"/>
                  <a:ea typeface="Arial" charset="0"/>
                  <a:cs typeface="Arial" charset="0"/>
                </a:rPr>
                <a:t>Penetration</a:t>
              </a:r>
              <a:r>
                <a:rPr lang="es-ES" sz="2100" dirty="0">
                  <a:solidFill>
                    <a:srgbClr val="6989A5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s-ES" sz="2100" dirty="0" err="1">
                  <a:solidFill>
                    <a:srgbClr val="6989A5"/>
                  </a:solidFill>
                  <a:latin typeface="Arial" charset="0"/>
                  <a:ea typeface="Arial" charset="0"/>
                  <a:cs typeface="Arial" charset="0"/>
                </a:rPr>
                <a:t>Testing</a:t>
              </a:r>
              <a:endParaRPr lang="es-ES" sz="2100" dirty="0">
                <a:solidFill>
                  <a:srgbClr val="6989A5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ES" sz="2100" dirty="0" err="1">
                  <a:solidFill>
                    <a:srgbClr val="6989A5"/>
                  </a:solidFill>
                  <a:latin typeface="Arial" charset="0"/>
                  <a:ea typeface="Arial" charset="0"/>
                  <a:cs typeface="Arial" charset="0"/>
                </a:rPr>
                <a:t>Incident</a:t>
              </a:r>
              <a:r>
                <a:rPr lang="es-ES" sz="2100" dirty="0">
                  <a:solidFill>
                    <a:srgbClr val="6989A5"/>
                  </a:solidFill>
                  <a:latin typeface="Arial" charset="0"/>
                  <a:ea typeface="Arial" charset="0"/>
                  <a:cs typeface="Arial" charset="0"/>
                </a:rPr>
                <a:t> Response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ES" sz="2100" dirty="0">
                  <a:solidFill>
                    <a:srgbClr val="6989A5"/>
                  </a:solidFill>
                  <a:latin typeface="Arial" charset="0"/>
                  <a:ea typeface="Arial" charset="0"/>
                  <a:cs typeface="Arial" charset="0"/>
                </a:rPr>
                <a:t>Red </a:t>
              </a:r>
              <a:r>
                <a:rPr lang="es-ES" sz="2100" dirty="0" err="1">
                  <a:solidFill>
                    <a:srgbClr val="6989A5"/>
                  </a:solidFill>
                  <a:latin typeface="Arial" charset="0"/>
                  <a:ea typeface="Arial" charset="0"/>
                  <a:cs typeface="Arial" charset="0"/>
                </a:rPr>
                <a:t>team</a:t>
              </a:r>
              <a:r>
                <a:rPr lang="es-ES" sz="2100" dirty="0">
                  <a:solidFill>
                    <a:srgbClr val="6989A5"/>
                  </a:solidFill>
                  <a:latin typeface="Arial" charset="0"/>
                  <a:ea typeface="Arial" charset="0"/>
                  <a:cs typeface="Arial" charset="0"/>
                </a:rPr>
                <a:t>/Blue </a:t>
              </a:r>
              <a:r>
                <a:rPr lang="es-ES" sz="2100" dirty="0" err="1">
                  <a:solidFill>
                    <a:srgbClr val="6989A5"/>
                  </a:solidFill>
                  <a:latin typeface="Arial" charset="0"/>
                  <a:ea typeface="Arial" charset="0"/>
                  <a:cs typeface="Arial" charset="0"/>
                </a:rPr>
                <a:t>team</a:t>
              </a:r>
              <a:r>
                <a:rPr lang="es-ES" sz="2100" dirty="0">
                  <a:solidFill>
                    <a:srgbClr val="6989A5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s-ES" sz="2100" dirty="0" err="1">
                  <a:solidFill>
                    <a:srgbClr val="6989A5"/>
                  </a:solidFill>
                  <a:latin typeface="Arial" charset="0"/>
                  <a:ea typeface="Arial" charset="0"/>
                  <a:cs typeface="Arial" charset="0"/>
                </a:rPr>
                <a:t>leadership</a:t>
              </a:r>
              <a:endParaRPr lang="es-ES" sz="2100" dirty="0">
                <a:solidFill>
                  <a:srgbClr val="6989A5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ES" sz="2100" dirty="0">
                  <a:solidFill>
                    <a:srgbClr val="6989A5"/>
                  </a:solidFill>
                  <a:latin typeface="Arial" charset="0"/>
                  <a:ea typeface="Arial" charset="0"/>
                  <a:cs typeface="Arial" charset="0"/>
                </a:rPr>
                <a:t>Project Management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ES" sz="2100" dirty="0" err="1">
                  <a:solidFill>
                    <a:srgbClr val="6989A5"/>
                  </a:solidFill>
                  <a:latin typeface="Arial" charset="0"/>
                  <a:ea typeface="Arial" charset="0"/>
                  <a:cs typeface="Arial" charset="0"/>
                </a:rPr>
                <a:t>Special</a:t>
              </a:r>
              <a:r>
                <a:rPr lang="es-ES" sz="2100" dirty="0">
                  <a:solidFill>
                    <a:srgbClr val="6989A5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s-ES" sz="2100" dirty="0" err="1">
                  <a:solidFill>
                    <a:srgbClr val="6989A5"/>
                  </a:solidFill>
                  <a:latin typeface="Arial" charset="0"/>
                  <a:ea typeface="Arial" charset="0"/>
                  <a:cs typeface="Arial" charset="0"/>
                </a:rPr>
                <a:t>Operations</a:t>
              </a:r>
              <a:endParaRPr lang="es-ES" sz="2100" dirty="0">
                <a:solidFill>
                  <a:srgbClr val="6989A5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33" name="Shape 433"/>
            <p:cNvSpPr/>
            <p:nvPr/>
          </p:nvSpPr>
          <p:spPr>
            <a:xfrm>
              <a:off x="6583" y="-13710"/>
              <a:ext cx="4991599" cy="4608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r>
                <a:rPr lang="es-ES" sz="2400" b="1" dirty="0">
                  <a:solidFill>
                    <a:srgbClr val="55788F"/>
                  </a:solidFill>
                  <a:latin typeface="Arial" charset="0"/>
                  <a:ea typeface="Arial" charset="0"/>
                  <a:cs typeface="Arial" charset="0"/>
                </a:rPr>
                <a:t>Experiencia en ciber seguridad</a:t>
              </a:r>
              <a:endParaRPr sz="2400" b="1" dirty="0">
                <a:solidFill>
                  <a:srgbClr val="55788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947201884"/>
              </p:ext>
            </p:extLst>
          </p:nvPr>
        </p:nvGraphicFramePr>
        <p:xfrm>
          <a:off x="14994060" y="5191811"/>
          <a:ext cx="7353300" cy="7353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8" name="Shape 436"/>
          <p:cNvSpPr/>
          <p:nvPr/>
        </p:nvSpPr>
        <p:spPr>
          <a:xfrm>
            <a:off x="1259090" y="9719745"/>
            <a:ext cx="126848" cy="2869390"/>
          </a:xfrm>
          <a:prstGeom prst="rect">
            <a:avLst/>
          </a:prstGeom>
          <a:solidFill>
            <a:srgbClr val="29AAE0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t">
            <a:noAutofit/>
          </a:bodyPr>
          <a:lstStyle/>
          <a:p>
            <a:pPr algn="ctr">
              <a:defRPr sz="2700">
                <a:solidFill>
                  <a:srgbClr val="F6F6F6"/>
                </a:solidFill>
              </a:defRPr>
            </a:pPr>
            <a:endParaRPr sz="2700">
              <a:solidFill>
                <a:srgbClr val="F6F6F6"/>
              </a:solidFill>
            </a:endParaRPr>
          </a:p>
        </p:txBody>
      </p:sp>
      <p:sp>
        <p:nvSpPr>
          <p:cNvPr id="49" name="Shape 431"/>
          <p:cNvSpPr/>
          <p:nvPr/>
        </p:nvSpPr>
        <p:spPr>
          <a:xfrm>
            <a:off x="1252713" y="6657944"/>
            <a:ext cx="133226" cy="2594932"/>
          </a:xfrm>
          <a:prstGeom prst="rect">
            <a:avLst/>
          </a:prstGeom>
          <a:solidFill>
            <a:srgbClr val="9FCC39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t">
            <a:noAutofit/>
          </a:bodyPr>
          <a:lstStyle/>
          <a:p>
            <a:pPr algn="ctr">
              <a:defRPr sz="2700">
                <a:solidFill>
                  <a:srgbClr val="F6F6F6"/>
                </a:solidFill>
              </a:defRPr>
            </a:pPr>
            <a:endParaRPr sz="2700">
              <a:solidFill>
                <a:srgbClr val="F6F6F6"/>
              </a:solidFill>
            </a:endParaRPr>
          </a:p>
        </p:txBody>
      </p:sp>
      <p:sp>
        <p:nvSpPr>
          <p:cNvPr id="50" name="Shape 426"/>
          <p:cNvSpPr/>
          <p:nvPr/>
        </p:nvSpPr>
        <p:spPr>
          <a:xfrm>
            <a:off x="1259091" y="2986519"/>
            <a:ext cx="126850" cy="3204558"/>
          </a:xfrm>
          <a:prstGeom prst="rect">
            <a:avLst/>
          </a:prstGeom>
          <a:solidFill>
            <a:srgbClr val="FF921E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t">
            <a:noAutofit/>
          </a:bodyPr>
          <a:lstStyle/>
          <a:p>
            <a:pPr algn="ctr">
              <a:defRPr sz="2700">
                <a:solidFill>
                  <a:srgbClr val="F6F6F6"/>
                </a:solidFill>
              </a:defRPr>
            </a:pPr>
            <a:endParaRPr sz="2700">
              <a:solidFill>
                <a:srgbClr val="F6F6F6"/>
              </a:solidFill>
            </a:endParaRPr>
          </a:p>
        </p:txBody>
      </p:sp>
      <p:pic>
        <p:nvPicPr>
          <p:cNvPr id="26" name="Picture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065" y="889436"/>
            <a:ext cx="612000" cy="612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0515" y="341609"/>
            <a:ext cx="6512151" cy="17540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089187" y="595116"/>
            <a:ext cx="4205626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smtClean="0">
                <a:ln>
                  <a:noFill/>
                </a:ln>
                <a:solidFill>
                  <a:srgbClr val="29AAE0"/>
                </a:solidFill>
                <a:effectLst/>
                <a:uFillTx/>
                <a:latin typeface="Impact" charset="0"/>
                <a:ea typeface="Impact" charset="0"/>
                <a:cs typeface="Impact" charset="0"/>
                <a:sym typeface="Open Sans Light"/>
              </a:rPr>
              <a:t>DEEP</a:t>
            </a:r>
            <a:r>
              <a:rPr kumimoji="0" lang="en-US" sz="4000" b="0" i="0" u="none" strike="noStrike" cap="none" spc="0" normalizeH="0" smtClean="0">
                <a:ln>
                  <a:noFill/>
                </a:ln>
                <a:solidFill>
                  <a:srgbClr val="29AAE0"/>
                </a:solidFill>
                <a:effectLst/>
                <a:uFillTx/>
                <a:latin typeface="Impact" charset="0"/>
                <a:ea typeface="Impact" charset="0"/>
                <a:cs typeface="Impact" charset="0"/>
                <a:sym typeface="Open Sans Light"/>
              </a:rPr>
              <a:t> LEARNING FRAUD PREVENTION</a:t>
            </a: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29AAE0"/>
              </a:solidFill>
              <a:effectLst/>
              <a:uFillTx/>
              <a:latin typeface="Impact" charset="0"/>
              <a:ea typeface="Impact" charset="0"/>
              <a:cs typeface="Impact" charset="0"/>
              <a:sym typeface="Open Sans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11983" y="2506647"/>
            <a:ext cx="3319235" cy="3046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49388" y="2824121"/>
            <a:ext cx="40513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0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grpSp>
        <p:nvGrpSpPr>
          <p:cNvPr id="4" name="Group 3"/>
          <p:cNvGrpSpPr/>
          <p:nvPr/>
        </p:nvGrpSpPr>
        <p:grpSpPr>
          <a:xfrm>
            <a:off x="11444587" y="3857218"/>
            <a:ext cx="9861670" cy="1338368"/>
            <a:chOff x="6836268" y="2223625"/>
            <a:chExt cx="4930835" cy="669184"/>
          </a:xfrm>
        </p:grpSpPr>
        <p:grpSp>
          <p:nvGrpSpPr>
            <p:cNvPr id="515" name="Group 515"/>
            <p:cNvGrpSpPr/>
            <p:nvPr/>
          </p:nvGrpSpPr>
          <p:grpSpPr>
            <a:xfrm>
              <a:off x="6836268" y="2299596"/>
              <a:ext cx="477251" cy="477252"/>
              <a:chOff x="0" y="-53824"/>
              <a:chExt cx="954501" cy="954500"/>
            </a:xfrm>
          </p:grpSpPr>
          <p:sp>
            <p:nvSpPr>
              <p:cNvPr id="513" name="Shape 513"/>
              <p:cNvSpPr/>
              <p:nvPr/>
            </p:nvSpPr>
            <p:spPr>
              <a:xfrm>
                <a:off x="0" y="-53824"/>
                <a:ext cx="954501" cy="954500"/>
              </a:xfrm>
              <a:prstGeom prst="ellipse">
                <a:avLst/>
              </a:prstGeom>
              <a:solidFill>
                <a:srgbClr val="FF92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2700">
                    <a:solidFill>
                      <a:srgbClr val="F6F6F6"/>
                    </a:solidFill>
                  </a:defRPr>
                </a:pPr>
                <a:endParaRPr sz="2700"/>
              </a:p>
            </p:txBody>
          </p:sp>
          <p:sp>
            <p:nvSpPr>
              <p:cNvPr id="514" name="Shape 514"/>
              <p:cNvSpPr/>
              <p:nvPr/>
            </p:nvSpPr>
            <p:spPr>
              <a:xfrm>
                <a:off x="237605" y="125910"/>
                <a:ext cx="479297" cy="5950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>
                  <a:defRPr sz="2800">
                    <a:solidFill>
                      <a:srgbClr val="F6F6F6"/>
                    </a:solidFill>
                    <a:latin typeface="FontAwesome"/>
                    <a:ea typeface="FontAwesome"/>
                    <a:cs typeface="FontAwesome"/>
                    <a:sym typeface="FontAwesome"/>
                  </a:defRPr>
                </a:lvl1pPr>
              </a:lstStyle>
              <a:p>
                <a:r>
                  <a:rPr lang="es-ES" sz="3200" dirty="0">
                    <a:latin typeface="Impact" charset="0"/>
                    <a:ea typeface="Impact" charset="0"/>
                    <a:cs typeface="Impact" charset="0"/>
                  </a:rPr>
                  <a:t>01</a:t>
                </a:r>
                <a:endParaRPr sz="3200" dirty="0">
                  <a:latin typeface="Impact" charset="0"/>
                  <a:ea typeface="Impact" charset="0"/>
                  <a:cs typeface="Impact" charset="0"/>
                </a:endParaRPr>
              </a:p>
            </p:txBody>
          </p:sp>
        </p:grpSp>
        <p:sp>
          <p:nvSpPr>
            <p:cNvPr id="517" name="Shape 517"/>
            <p:cNvSpPr/>
            <p:nvPr/>
          </p:nvSpPr>
          <p:spPr>
            <a:xfrm>
              <a:off x="7504302" y="2223625"/>
              <a:ext cx="956192" cy="2359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r>
                <a:rPr lang="es-ES" sz="2400" dirty="0" smtClean="0">
                  <a:solidFill>
                    <a:srgbClr val="55788F"/>
                  </a:solidFill>
                  <a:latin typeface="Impact" charset="0"/>
                  <a:ea typeface="Impact" charset="0"/>
                  <a:cs typeface="Impact" charset="0"/>
                </a:rPr>
                <a:t>PREVIAMENTE</a:t>
              </a:r>
              <a:r>
                <a:rPr lang="mr-IN" sz="2400" dirty="0" smtClean="0">
                  <a:solidFill>
                    <a:srgbClr val="55788F"/>
                  </a:solidFill>
                  <a:latin typeface="Impact" charset="0"/>
                  <a:ea typeface="Impact" charset="0"/>
                  <a:cs typeface="Impact" charset="0"/>
                </a:rPr>
                <a:t>…</a:t>
              </a:r>
              <a:endParaRPr sz="2400" dirty="0">
                <a:solidFill>
                  <a:srgbClr val="55788F"/>
                </a:solidFill>
                <a:latin typeface="Impact" charset="0"/>
                <a:ea typeface="Impact" charset="0"/>
                <a:cs typeface="Impact" charset="0"/>
              </a:endParaRPr>
            </a:p>
          </p:txBody>
        </p:sp>
        <p:sp>
          <p:nvSpPr>
            <p:cNvPr id="46" name="Shape 528"/>
            <p:cNvSpPr/>
            <p:nvPr/>
          </p:nvSpPr>
          <p:spPr>
            <a:xfrm>
              <a:off x="7504565" y="2472181"/>
              <a:ext cx="4262538" cy="4206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1700">
                  <a:solidFill>
                    <a:srgbClr val="7D87A4"/>
                  </a:solidFill>
                </a:defRPr>
              </a:lvl1pPr>
            </a:lstStyle>
            <a:p>
              <a:r>
                <a:rPr lang="es-ES" sz="2400" dirty="0">
                  <a:solidFill>
                    <a:srgbClr val="6989A5"/>
                  </a:solidFill>
                  <a:latin typeface="Arial" charset="0"/>
                  <a:ea typeface="Arial" charset="0"/>
                  <a:cs typeface="Arial" charset="0"/>
                </a:rPr>
                <a:t>Cómo las amenazas han ido sobreponiéndose a las medidas defensivas implementadas por las organizaciones</a:t>
              </a:r>
              <a:endParaRPr sz="2400" dirty="0">
                <a:solidFill>
                  <a:srgbClr val="6989A5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520" name="Shape 520"/>
          <p:cNvSpPr/>
          <p:nvPr/>
        </p:nvSpPr>
        <p:spPr>
          <a:xfrm>
            <a:off x="11657344" y="7302667"/>
            <a:ext cx="528991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ctr">
              <a:defRPr sz="2800">
                <a:solidFill>
                  <a:srgbClr val="F6F6F6"/>
                </a:solidFill>
                <a:latin typeface="FontAwesome"/>
                <a:ea typeface="FontAwesome"/>
                <a:cs typeface="FontAwesome"/>
                <a:sym typeface="FontAwesome"/>
              </a:defRPr>
            </a:lvl1pPr>
          </a:lstStyle>
          <a:p>
            <a:r>
              <a:rPr lang="es-ES" sz="3200">
                <a:latin typeface="Impact" charset="0"/>
                <a:ea typeface="Impact" charset="0"/>
                <a:cs typeface="Impact" charset="0"/>
              </a:rPr>
              <a:t>02</a:t>
            </a:r>
            <a:endParaRPr sz="3200">
              <a:latin typeface="Impact" charset="0"/>
              <a:ea typeface="Impact" charset="0"/>
              <a:cs typeface="Impact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491462" y="8647137"/>
            <a:ext cx="9969076" cy="1278300"/>
            <a:chOff x="11491462" y="8647137"/>
            <a:chExt cx="9969076" cy="1278300"/>
          </a:xfrm>
        </p:grpSpPr>
        <p:sp>
          <p:nvSpPr>
            <p:cNvPr id="525" name="Shape 525"/>
            <p:cNvSpPr/>
            <p:nvPr/>
          </p:nvSpPr>
          <p:spPr>
            <a:xfrm>
              <a:off x="11491462" y="8807113"/>
              <a:ext cx="954502" cy="954504"/>
            </a:xfrm>
            <a:prstGeom prst="ellipse">
              <a:avLst/>
            </a:prstGeom>
            <a:solidFill>
              <a:srgbClr val="55788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 sz="2700"/>
            </a:p>
          </p:txBody>
        </p:sp>
        <p:sp>
          <p:nvSpPr>
            <p:cNvPr id="528" name="Shape 528"/>
            <p:cNvSpPr/>
            <p:nvPr/>
          </p:nvSpPr>
          <p:spPr>
            <a:xfrm>
              <a:off x="12828058" y="9084181"/>
              <a:ext cx="8632480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r>
                <a:rPr lang="es-ES" sz="2400" dirty="0">
                  <a:solidFill>
                    <a:srgbClr val="6989A5"/>
                  </a:solidFill>
                  <a:latin typeface="Arial" charset="0"/>
                  <a:ea typeface="Arial" charset="0"/>
                  <a:cs typeface="Arial" charset="0"/>
                </a:rPr>
                <a:t>Descripción del funcionamiento de las campañas así como su evolución y las soluciones más efectivas contra ellas</a:t>
              </a:r>
              <a:endParaRPr sz="2400" dirty="0">
                <a:solidFill>
                  <a:srgbClr val="6989A5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29" name="Shape 529"/>
            <p:cNvSpPr/>
            <p:nvPr/>
          </p:nvSpPr>
          <p:spPr>
            <a:xfrm>
              <a:off x="12827532" y="8647137"/>
              <a:ext cx="5153655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r>
                <a:rPr lang="es-ES" sz="2400" dirty="0" smtClean="0">
                  <a:solidFill>
                    <a:srgbClr val="55788F"/>
                  </a:solidFill>
                  <a:latin typeface="Impact" charset="0"/>
                  <a:ea typeface="Impact" charset="0"/>
                  <a:cs typeface="Impact" charset="0"/>
                </a:rPr>
                <a:t>¿CÓMO PROTEGERNOS EN LA ACTUALIDAD?</a:t>
              </a:r>
              <a:endParaRPr lang="es-ES" sz="2400" dirty="0">
                <a:solidFill>
                  <a:srgbClr val="55788F"/>
                </a:solidFill>
                <a:latin typeface="Impact" charset="0"/>
                <a:ea typeface="Impact" charset="0"/>
                <a:cs typeface="Impact" charset="0"/>
              </a:endParaRPr>
            </a:p>
          </p:txBody>
        </p:sp>
        <p:sp>
          <p:nvSpPr>
            <p:cNvPr id="40" name="Shape 520"/>
            <p:cNvSpPr/>
            <p:nvPr/>
          </p:nvSpPr>
          <p:spPr>
            <a:xfrm>
              <a:off x="11705018" y="8974745"/>
              <a:ext cx="527388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2800">
                  <a:solidFill>
                    <a:srgbClr val="F6F6F6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r>
                <a:rPr lang="es-ES" sz="3200" dirty="0">
                  <a:latin typeface="Impact" charset="0"/>
                  <a:ea typeface="Impact" charset="0"/>
                  <a:cs typeface="Impact" charset="0"/>
                </a:rPr>
                <a:t>04</a:t>
              </a:r>
              <a:endParaRPr sz="3200" dirty="0">
                <a:latin typeface="Impact" charset="0"/>
                <a:ea typeface="Impact" charset="0"/>
                <a:cs typeface="Impact" charset="0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pc="-300" dirty="0">
                <a:latin typeface="Arial" charset="0"/>
                <a:ea typeface="Arial" charset="0"/>
                <a:cs typeface="Arial" charset="0"/>
              </a:rPr>
              <a:t>Índice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1444587" y="5420158"/>
            <a:ext cx="10368224" cy="1155371"/>
            <a:chOff x="11444587" y="5420158"/>
            <a:chExt cx="10368224" cy="1155371"/>
          </a:xfrm>
        </p:grpSpPr>
        <p:sp>
          <p:nvSpPr>
            <p:cNvPr id="519" name="Shape 519"/>
            <p:cNvSpPr/>
            <p:nvPr/>
          </p:nvSpPr>
          <p:spPr>
            <a:xfrm>
              <a:off x="11444587" y="5621025"/>
              <a:ext cx="954502" cy="954504"/>
            </a:xfrm>
            <a:prstGeom prst="ellipse">
              <a:avLst/>
            </a:prstGeom>
            <a:solidFill>
              <a:srgbClr val="9FCC3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 sz="2700"/>
            </a:p>
          </p:txBody>
        </p:sp>
        <p:sp>
          <p:nvSpPr>
            <p:cNvPr id="523" name="Shape 523"/>
            <p:cNvSpPr/>
            <p:nvPr/>
          </p:nvSpPr>
          <p:spPr>
            <a:xfrm>
              <a:off x="12780655" y="5420158"/>
              <a:ext cx="4219104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r>
                <a:rPr lang="es-ES" sz="2400" dirty="0" smtClean="0">
                  <a:solidFill>
                    <a:srgbClr val="55788F"/>
                  </a:solidFill>
                  <a:latin typeface="Impact" charset="0"/>
                  <a:ea typeface="Impact" charset="0"/>
                  <a:cs typeface="Impact" charset="0"/>
                </a:rPr>
                <a:t>¿QUÉ ES PREVENCIÓN DEL FRAUDE?</a:t>
              </a:r>
              <a:endParaRPr lang="es-ES" sz="2400" dirty="0">
                <a:solidFill>
                  <a:srgbClr val="55788F"/>
                </a:solidFill>
                <a:latin typeface="Impact" charset="0"/>
                <a:ea typeface="Impact" charset="0"/>
                <a:cs typeface="Impact" charset="0"/>
              </a:endParaRPr>
            </a:p>
          </p:txBody>
        </p:sp>
        <p:sp>
          <p:nvSpPr>
            <p:cNvPr id="47" name="Shape 528"/>
            <p:cNvSpPr/>
            <p:nvPr/>
          </p:nvSpPr>
          <p:spPr>
            <a:xfrm>
              <a:off x="12780655" y="5891624"/>
              <a:ext cx="9032156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r>
                <a:rPr lang="es-ES" sz="2400" dirty="0">
                  <a:solidFill>
                    <a:srgbClr val="6989A5"/>
                  </a:solidFill>
                  <a:latin typeface="Arial" charset="0"/>
                  <a:ea typeface="Arial" charset="0"/>
                  <a:cs typeface="Arial" charset="0"/>
                </a:rPr>
                <a:t>Por qué funciona el ciber crimen y cuál está siendo su desarrollo</a:t>
              </a:r>
              <a:endParaRPr sz="2400" dirty="0">
                <a:solidFill>
                  <a:srgbClr val="6989A5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8" name="Shape 514"/>
            <p:cNvSpPr/>
            <p:nvPr/>
          </p:nvSpPr>
          <p:spPr>
            <a:xfrm>
              <a:off x="11632499" y="5790350"/>
              <a:ext cx="528991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sz="2800">
                  <a:solidFill>
                    <a:srgbClr val="F6F6F6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r>
                <a:rPr lang="es-ES" sz="3200" dirty="0">
                  <a:latin typeface="Impact" charset="0"/>
                  <a:ea typeface="Impact" charset="0"/>
                  <a:cs typeface="Impact" charset="0"/>
                </a:rPr>
                <a:t>02</a:t>
              </a:r>
              <a:endParaRPr sz="3200" dirty="0">
                <a:latin typeface="Impact" charset="0"/>
                <a:ea typeface="Impact" charset="0"/>
                <a:cs typeface="Impact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572719" y="10362481"/>
            <a:ext cx="9046672" cy="1312262"/>
            <a:chOff x="11572719" y="10362481"/>
            <a:chExt cx="9046672" cy="1312262"/>
          </a:xfrm>
        </p:grpSpPr>
        <p:sp>
          <p:nvSpPr>
            <p:cNvPr id="29" name="Shape 531"/>
            <p:cNvSpPr/>
            <p:nvPr/>
          </p:nvSpPr>
          <p:spPr>
            <a:xfrm>
              <a:off x="11572719" y="10491403"/>
              <a:ext cx="954502" cy="954504"/>
            </a:xfrm>
            <a:prstGeom prst="ellipse">
              <a:avLst/>
            </a:prstGeom>
            <a:solidFill>
              <a:schemeClr val="tx1">
                <a:lumMod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 sz="2700"/>
            </a:p>
          </p:txBody>
        </p:sp>
        <p:sp>
          <p:nvSpPr>
            <p:cNvPr id="30" name="Shape 534"/>
            <p:cNvSpPr/>
            <p:nvPr/>
          </p:nvSpPr>
          <p:spPr>
            <a:xfrm>
              <a:off x="12909315" y="10833487"/>
              <a:ext cx="7710076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r>
                <a:rPr lang="es-ES" sz="2400" dirty="0">
                  <a:solidFill>
                    <a:srgbClr val="6989A5"/>
                  </a:solidFill>
                  <a:latin typeface="Arial" charset="0"/>
                  <a:ea typeface="Arial" charset="0"/>
                  <a:cs typeface="Arial" charset="0"/>
                </a:rPr>
                <a:t>Cómo vemos el enfoque de las soluciones de anti-fraude, su evolución y futuro</a:t>
              </a:r>
              <a:endParaRPr sz="2400" dirty="0">
                <a:solidFill>
                  <a:srgbClr val="6989A5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1" name="Shape 535"/>
            <p:cNvSpPr/>
            <p:nvPr/>
          </p:nvSpPr>
          <p:spPr>
            <a:xfrm>
              <a:off x="12908787" y="10362481"/>
              <a:ext cx="4337726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r>
                <a:rPr lang="es-ES" sz="2400" dirty="0" smtClean="0">
                  <a:solidFill>
                    <a:srgbClr val="55788F"/>
                  </a:solidFill>
                  <a:latin typeface="Impact" charset="0"/>
                  <a:ea typeface="Impact" charset="0"/>
                  <a:cs typeface="Impact" charset="0"/>
                </a:rPr>
                <a:t>¿CUÁLES SON LOS RETOS FUTUROS?</a:t>
              </a:r>
              <a:endParaRPr lang="es-ES" sz="2400" dirty="0">
                <a:solidFill>
                  <a:srgbClr val="55788F"/>
                </a:solidFill>
                <a:latin typeface="Impact" charset="0"/>
                <a:ea typeface="Impact" charset="0"/>
                <a:cs typeface="Impact" charset="0"/>
              </a:endParaRPr>
            </a:p>
          </p:txBody>
        </p:sp>
        <p:sp>
          <p:nvSpPr>
            <p:cNvPr id="32" name="Shape 520"/>
            <p:cNvSpPr/>
            <p:nvPr/>
          </p:nvSpPr>
          <p:spPr>
            <a:xfrm>
              <a:off x="11779063" y="10671137"/>
              <a:ext cx="541815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sz="2800">
                  <a:solidFill>
                    <a:srgbClr val="F6F6F6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r>
                <a:rPr lang="es-ES" sz="3200" dirty="0">
                  <a:latin typeface="Impact" charset="0"/>
                  <a:ea typeface="Impact" charset="0"/>
                  <a:cs typeface="Impact" charset="0"/>
                </a:rPr>
                <a:t>05</a:t>
              </a:r>
              <a:endParaRPr sz="3200" dirty="0">
                <a:latin typeface="Impact" charset="0"/>
                <a:ea typeface="Impact" charset="0"/>
                <a:cs typeface="Impact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491462" y="6919807"/>
            <a:ext cx="9969076" cy="1278300"/>
            <a:chOff x="11491462" y="6919807"/>
            <a:chExt cx="9969076" cy="1278300"/>
          </a:xfrm>
        </p:grpSpPr>
        <p:sp>
          <p:nvSpPr>
            <p:cNvPr id="37" name="Shape 525"/>
            <p:cNvSpPr/>
            <p:nvPr/>
          </p:nvSpPr>
          <p:spPr>
            <a:xfrm>
              <a:off x="11491462" y="7087419"/>
              <a:ext cx="954502" cy="954504"/>
            </a:xfrm>
            <a:prstGeom prst="ellipse">
              <a:avLst/>
            </a:prstGeom>
            <a:solidFill>
              <a:srgbClr val="29AAE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 sz="2700"/>
            </a:p>
          </p:txBody>
        </p:sp>
        <p:sp>
          <p:nvSpPr>
            <p:cNvPr id="38" name="Shape 528"/>
            <p:cNvSpPr/>
            <p:nvPr/>
          </p:nvSpPr>
          <p:spPr>
            <a:xfrm>
              <a:off x="12828058" y="7356851"/>
              <a:ext cx="8632480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r>
                <a:rPr lang="es-ES" sz="2400" dirty="0">
                  <a:solidFill>
                    <a:srgbClr val="6989A5"/>
                  </a:solidFill>
                  <a:latin typeface="Arial" charset="0"/>
                  <a:ea typeface="Arial" charset="0"/>
                  <a:cs typeface="Arial" charset="0"/>
                </a:rPr>
                <a:t>Cuáles son los principios básicos del fraude y cuáles las mejores prácticas para conseguirlos</a:t>
              </a:r>
              <a:endParaRPr sz="2400" dirty="0">
                <a:solidFill>
                  <a:srgbClr val="6989A5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9" name="Shape 529"/>
            <p:cNvSpPr/>
            <p:nvPr/>
          </p:nvSpPr>
          <p:spPr>
            <a:xfrm>
              <a:off x="12827532" y="6919807"/>
              <a:ext cx="4082849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r>
                <a:rPr lang="es-ES" sz="2400" dirty="0" smtClean="0">
                  <a:solidFill>
                    <a:srgbClr val="55788F"/>
                  </a:solidFill>
                  <a:latin typeface="Impact" charset="0"/>
                  <a:ea typeface="Impact" charset="0"/>
                  <a:cs typeface="Impact" charset="0"/>
                </a:rPr>
                <a:t>¿CUÁLES SON LOS RETOS DE HOY?</a:t>
              </a:r>
              <a:endParaRPr lang="es-ES" sz="2400" dirty="0">
                <a:solidFill>
                  <a:srgbClr val="55788F"/>
                </a:solidFill>
                <a:latin typeface="Impact" charset="0"/>
                <a:ea typeface="Impact" charset="0"/>
                <a:cs typeface="Impact" charset="0"/>
              </a:endParaRPr>
            </a:p>
          </p:txBody>
        </p:sp>
        <p:sp>
          <p:nvSpPr>
            <p:cNvPr id="42" name="Shape 520"/>
            <p:cNvSpPr/>
            <p:nvPr/>
          </p:nvSpPr>
          <p:spPr>
            <a:xfrm>
              <a:off x="11698606" y="7255051"/>
              <a:ext cx="540212" cy="595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sz="2800">
                  <a:solidFill>
                    <a:srgbClr val="F6F6F6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r>
                <a:rPr lang="es-ES" sz="3200" dirty="0">
                  <a:latin typeface="Impact" charset="0"/>
                  <a:ea typeface="Impact" charset="0"/>
                  <a:cs typeface="Impact" charset="0"/>
                </a:rPr>
                <a:t>03</a:t>
              </a:r>
              <a:endParaRPr sz="3200" dirty="0">
                <a:latin typeface="Impact" charset="0"/>
                <a:ea typeface="Impact" charset="0"/>
                <a:cs typeface="Impact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7768"/>
            <a:ext cx="9144000" cy="10523438"/>
          </a:xfrm>
          <a:prstGeom prst="rect">
            <a:avLst/>
          </a:prstGeom>
        </p:spPr>
      </p:pic>
      <p:cxnSp>
        <p:nvCxnSpPr>
          <p:cNvPr id="34" name="Straight Connector 33"/>
          <p:cNvCxnSpPr/>
          <p:nvPr/>
        </p:nvCxnSpPr>
        <p:spPr>
          <a:xfrm>
            <a:off x="9195761" y="2332064"/>
            <a:ext cx="0" cy="10548000"/>
          </a:xfrm>
          <a:prstGeom prst="line">
            <a:avLst/>
          </a:prstGeom>
          <a:noFill/>
          <a:ln w="190500" cap="flat">
            <a:solidFill>
              <a:srgbClr val="9FCC39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065" y="889436"/>
            <a:ext cx="612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2724410" y="585379"/>
            <a:ext cx="11458725" cy="1117332"/>
          </a:xfrm>
        </p:spPr>
        <p:txBody>
          <a:bodyPr>
            <a:normAutofit/>
          </a:bodyPr>
          <a:lstStyle/>
          <a:p>
            <a:r>
              <a:rPr lang="es-ES" sz="6600" dirty="0" err="1" smtClean="0"/>
              <a:t>Previously</a:t>
            </a:r>
            <a:r>
              <a:rPr lang="es-ES" sz="6600" dirty="0" smtClean="0"/>
              <a:t> </a:t>
            </a:r>
            <a:r>
              <a:rPr lang="es-ES" sz="6600" dirty="0" err="1" smtClean="0"/>
              <a:t>on</a:t>
            </a:r>
            <a:r>
              <a:rPr lang="es-ES" sz="6600" dirty="0" smtClean="0"/>
              <a:t> </a:t>
            </a:r>
            <a:r>
              <a:rPr lang="es-ES" sz="6600" dirty="0" err="1" smtClean="0"/>
              <a:t>Asobancaria</a:t>
            </a:r>
            <a:r>
              <a:rPr lang="mr-IN" sz="6600" dirty="0" smtClean="0"/>
              <a:t>…</a:t>
            </a:r>
            <a:endParaRPr lang="es-ES" sz="6600" dirty="0"/>
          </a:p>
        </p:txBody>
      </p:sp>
      <p:grpSp>
        <p:nvGrpSpPr>
          <p:cNvPr id="23" name="Group 9"/>
          <p:cNvGrpSpPr/>
          <p:nvPr/>
        </p:nvGrpSpPr>
        <p:grpSpPr>
          <a:xfrm>
            <a:off x="15447816" y="0"/>
            <a:ext cx="824315" cy="2119745"/>
            <a:chOff x="907835" y="1172459"/>
            <a:chExt cx="1580382" cy="4158002"/>
          </a:xfrm>
          <a:solidFill>
            <a:srgbClr val="FF921E"/>
          </a:solidFill>
        </p:grpSpPr>
        <p:sp>
          <p:nvSpPr>
            <p:cNvPr id="24" name="Shape 6374"/>
            <p:cNvSpPr/>
            <p:nvPr/>
          </p:nvSpPr>
          <p:spPr>
            <a:xfrm>
              <a:off x="907835" y="2922006"/>
              <a:ext cx="1580382" cy="2408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92" extrusionOk="0">
                  <a:moveTo>
                    <a:pt x="79" y="7381"/>
                  </a:moveTo>
                  <a:lnTo>
                    <a:pt x="1" y="20534"/>
                  </a:lnTo>
                  <a:cubicBezTo>
                    <a:pt x="-18" y="20854"/>
                    <a:pt x="193" y="21162"/>
                    <a:pt x="572" y="21365"/>
                  </a:cubicBezTo>
                  <a:cubicBezTo>
                    <a:pt x="860" y="21520"/>
                    <a:pt x="1224" y="21600"/>
                    <a:pt x="1596" y="21591"/>
                  </a:cubicBezTo>
                  <a:lnTo>
                    <a:pt x="19916" y="21581"/>
                  </a:lnTo>
                  <a:cubicBezTo>
                    <a:pt x="20260" y="21596"/>
                    <a:pt x="20603" y="21534"/>
                    <a:pt x="20887" y="21405"/>
                  </a:cubicBezTo>
                  <a:cubicBezTo>
                    <a:pt x="21315" y="21210"/>
                    <a:pt x="21566" y="20887"/>
                    <a:pt x="21556" y="20545"/>
                  </a:cubicBezTo>
                  <a:lnTo>
                    <a:pt x="21582" y="7238"/>
                  </a:lnTo>
                  <a:cubicBezTo>
                    <a:pt x="21577" y="7014"/>
                    <a:pt x="21521" y="6791"/>
                    <a:pt x="21416" y="6578"/>
                  </a:cubicBezTo>
                  <a:cubicBezTo>
                    <a:pt x="21206" y="6151"/>
                    <a:pt x="20808" y="5774"/>
                    <a:pt x="20273" y="5495"/>
                  </a:cubicBezTo>
                  <a:lnTo>
                    <a:pt x="12322" y="392"/>
                  </a:lnTo>
                  <a:cubicBezTo>
                    <a:pt x="11901" y="141"/>
                    <a:pt x="11353" y="1"/>
                    <a:pt x="10784" y="0"/>
                  </a:cubicBezTo>
                  <a:cubicBezTo>
                    <a:pt x="10170" y="0"/>
                    <a:pt x="9580" y="162"/>
                    <a:pt x="9149" y="449"/>
                  </a:cubicBezTo>
                  <a:lnTo>
                    <a:pt x="1027" y="5791"/>
                  </a:lnTo>
                  <a:cubicBezTo>
                    <a:pt x="679" y="5992"/>
                    <a:pt x="411" y="6247"/>
                    <a:pt x="248" y="6532"/>
                  </a:cubicBezTo>
                  <a:cubicBezTo>
                    <a:pt x="92" y="6803"/>
                    <a:pt x="34" y="7093"/>
                    <a:pt x="79" y="7381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>
              <a:outerShdw blurRad="190500" dist="50800" dir="5400000" rotWithShape="0">
                <a:srgbClr val="000000">
                  <a:alpha val="18064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1800"/>
            </a:p>
          </p:txBody>
        </p:sp>
        <p:sp>
          <p:nvSpPr>
            <p:cNvPr id="32" name="Shape 6375"/>
            <p:cNvSpPr/>
            <p:nvPr/>
          </p:nvSpPr>
          <p:spPr>
            <a:xfrm>
              <a:off x="1581566" y="3062680"/>
              <a:ext cx="231676" cy="231677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 sz="2700"/>
            </a:p>
          </p:txBody>
        </p:sp>
        <p:sp>
          <p:nvSpPr>
            <p:cNvPr id="34" name="Shape 6376"/>
            <p:cNvSpPr/>
            <p:nvPr/>
          </p:nvSpPr>
          <p:spPr>
            <a:xfrm flipV="1">
              <a:off x="1697403" y="1172459"/>
              <a:ext cx="1" cy="1892288"/>
            </a:xfrm>
            <a:prstGeom prst="line">
              <a:avLst/>
            </a:prstGeom>
            <a:grpFill/>
            <a:ln w="25400" cap="flat">
              <a:solidFill>
                <a:srgbClr val="7D87A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1800"/>
            </a:p>
          </p:txBody>
        </p:sp>
      </p:grpSp>
      <p:grpSp>
        <p:nvGrpSpPr>
          <p:cNvPr id="40" name="Group 8"/>
          <p:cNvGrpSpPr/>
          <p:nvPr/>
        </p:nvGrpSpPr>
        <p:grpSpPr>
          <a:xfrm>
            <a:off x="16640193" y="-17630"/>
            <a:ext cx="840964" cy="2137375"/>
            <a:chOff x="3111897" y="1172459"/>
            <a:chExt cx="1580382" cy="4158002"/>
          </a:xfrm>
          <a:solidFill>
            <a:srgbClr val="9FCC39"/>
          </a:solidFill>
        </p:grpSpPr>
        <p:sp>
          <p:nvSpPr>
            <p:cNvPr id="41" name="Shape 6381"/>
            <p:cNvSpPr/>
            <p:nvPr/>
          </p:nvSpPr>
          <p:spPr>
            <a:xfrm>
              <a:off x="3111897" y="2922005"/>
              <a:ext cx="1580382" cy="2408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92" extrusionOk="0">
                  <a:moveTo>
                    <a:pt x="79" y="7381"/>
                  </a:moveTo>
                  <a:lnTo>
                    <a:pt x="1" y="20534"/>
                  </a:lnTo>
                  <a:cubicBezTo>
                    <a:pt x="-18" y="20854"/>
                    <a:pt x="193" y="21162"/>
                    <a:pt x="572" y="21365"/>
                  </a:cubicBezTo>
                  <a:cubicBezTo>
                    <a:pt x="860" y="21520"/>
                    <a:pt x="1224" y="21600"/>
                    <a:pt x="1596" y="21591"/>
                  </a:cubicBezTo>
                  <a:lnTo>
                    <a:pt x="19916" y="21581"/>
                  </a:lnTo>
                  <a:cubicBezTo>
                    <a:pt x="20260" y="21596"/>
                    <a:pt x="20603" y="21534"/>
                    <a:pt x="20887" y="21405"/>
                  </a:cubicBezTo>
                  <a:cubicBezTo>
                    <a:pt x="21315" y="21210"/>
                    <a:pt x="21566" y="20887"/>
                    <a:pt x="21556" y="20545"/>
                  </a:cubicBezTo>
                  <a:lnTo>
                    <a:pt x="21582" y="7238"/>
                  </a:lnTo>
                  <a:cubicBezTo>
                    <a:pt x="21577" y="7014"/>
                    <a:pt x="21521" y="6791"/>
                    <a:pt x="21416" y="6578"/>
                  </a:cubicBezTo>
                  <a:cubicBezTo>
                    <a:pt x="21206" y="6151"/>
                    <a:pt x="20808" y="5774"/>
                    <a:pt x="20273" y="5495"/>
                  </a:cubicBezTo>
                  <a:lnTo>
                    <a:pt x="12322" y="392"/>
                  </a:lnTo>
                  <a:cubicBezTo>
                    <a:pt x="11901" y="141"/>
                    <a:pt x="11353" y="1"/>
                    <a:pt x="10784" y="0"/>
                  </a:cubicBezTo>
                  <a:cubicBezTo>
                    <a:pt x="10170" y="0"/>
                    <a:pt x="9580" y="162"/>
                    <a:pt x="9149" y="449"/>
                  </a:cubicBezTo>
                  <a:lnTo>
                    <a:pt x="1027" y="5791"/>
                  </a:lnTo>
                  <a:cubicBezTo>
                    <a:pt x="679" y="5992"/>
                    <a:pt x="411" y="6247"/>
                    <a:pt x="248" y="6532"/>
                  </a:cubicBezTo>
                  <a:cubicBezTo>
                    <a:pt x="92" y="6803"/>
                    <a:pt x="34" y="7093"/>
                    <a:pt x="79" y="7381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>
              <a:outerShdw blurRad="190500" dist="50800" dir="5400000" rotWithShape="0">
                <a:srgbClr val="000000">
                  <a:alpha val="18064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1800"/>
            </a:p>
          </p:txBody>
        </p:sp>
        <p:sp>
          <p:nvSpPr>
            <p:cNvPr id="42" name="Shape 6382"/>
            <p:cNvSpPr/>
            <p:nvPr/>
          </p:nvSpPr>
          <p:spPr>
            <a:xfrm>
              <a:off x="3785628" y="3062680"/>
              <a:ext cx="231676" cy="231677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 sz="2700"/>
            </a:p>
          </p:txBody>
        </p:sp>
        <p:sp>
          <p:nvSpPr>
            <p:cNvPr id="43" name="Shape 6383"/>
            <p:cNvSpPr/>
            <p:nvPr/>
          </p:nvSpPr>
          <p:spPr>
            <a:xfrm flipV="1">
              <a:off x="3901465" y="1172459"/>
              <a:ext cx="1" cy="1892288"/>
            </a:xfrm>
            <a:prstGeom prst="line">
              <a:avLst/>
            </a:prstGeom>
            <a:grpFill/>
            <a:ln w="25400" cap="flat">
              <a:solidFill>
                <a:srgbClr val="7D87A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1800"/>
            </a:p>
          </p:txBody>
        </p:sp>
      </p:grpSp>
      <p:grpSp>
        <p:nvGrpSpPr>
          <p:cNvPr id="46" name="Group 10"/>
          <p:cNvGrpSpPr/>
          <p:nvPr/>
        </p:nvGrpSpPr>
        <p:grpSpPr>
          <a:xfrm>
            <a:off x="17849219" y="-4042"/>
            <a:ext cx="857613" cy="2137375"/>
            <a:chOff x="5315335" y="1172459"/>
            <a:chExt cx="1580382" cy="4158003"/>
          </a:xfrm>
        </p:grpSpPr>
        <p:sp>
          <p:nvSpPr>
            <p:cNvPr id="47" name="Shape 6390"/>
            <p:cNvSpPr/>
            <p:nvPr/>
          </p:nvSpPr>
          <p:spPr>
            <a:xfrm flipV="1">
              <a:off x="6105526" y="1172459"/>
              <a:ext cx="1" cy="1892288"/>
            </a:xfrm>
            <a:prstGeom prst="line">
              <a:avLst/>
            </a:prstGeom>
            <a:solidFill>
              <a:schemeClr val="accent1"/>
            </a:solidFill>
            <a:ln w="25400" cap="flat">
              <a:solidFill>
                <a:srgbClr val="7D87A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1800"/>
            </a:p>
          </p:txBody>
        </p:sp>
        <p:sp>
          <p:nvSpPr>
            <p:cNvPr id="48" name="Shape 6388"/>
            <p:cNvSpPr/>
            <p:nvPr/>
          </p:nvSpPr>
          <p:spPr>
            <a:xfrm>
              <a:off x="5315335" y="2922006"/>
              <a:ext cx="1580382" cy="2408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92" extrusionOk="0">
                  <a:moveTo>
                    <a:pt x="79" y="7381"/>
                  </a:moveTo>
                  <a:lnTo>
                    <a:pt x="1" y="20534"/>
                  </a:lnTo>
                  <a:cubicBezTo>
                    <a:pt x="-18" y="20854"/>
                    <a:pt x="193" y="21162"/>
                    <a:pt x="572" y="21365"/>
                  </a:cubicBezTo>
                  <a:cubicBezTo>
                    <a:pt x="860" y="21520"/>
                    <a:pt x="1224" y="21600"/>
                    <a:pt x="1596" y="21591"/>
                  </a:cubicBezTo>
                  <a:lnTo>
                    <a:pt x="19916" y="21581"/>
                  </a:lnTo>
                  <a:cubicBezTo>
                    <a:pt x="20260" y="21596"/>
                    <a:pt x="20603" y="21534"/>
                    <a:pt x="20887" y="21405"/>
                  </a:cubicBezTo>
                  <a:cubicBezTo>
                    <a:pt x="21315" y="21210"/>
                    <a:pt x="21566" y="20887"/>
                    <a:pt x="21556" y="20545"/>
                  </a:cubicBezTo>
                  <a:lnTo>
                    <a:pt x="21582" y="7238"/>
                  </a:lnTo>
                  <a:cubicBezTo>
                    <a:pt x="21577" y="7014"/>
                    <a:pt x="21521" y="6791"/>
                    <a:pt x="21416" y="6578"/>
                  </a:cubicBezTo>
                  <a:cubicBezTo>
                    <a:pt x="21206" y="6151"/>
                    <a:pt x="20808" y="5774"/>
                    <a:pt x="20273" y="5495"/>
                  </a:cubicBezTo>
                  <a:lnTo>
                    <a:pt x="12322" y="392"/>
                  </a:lnTo>
                  <a:cubicBezTo>
                    <a:pt x="11901" y="141"/>
                    <a:pt x="11353" y="1"/>
                    <a:pt x="10784" y="0"/>
                  </a:cubicBezTo>
                  <a:cubicBezTo>
                    <a:pt x="10170" y="0"/>
                    <a:pt x="9580" y="162"/>
                    <a:pt x="9149" y="449"/>
                  </a:cubicBezTo>
                  <a:lnTo>
                    <a:pt x="1027" y="5791"/>
                  </a:lnTo>
                  <a:cubicBezTo>
                    <a:pt x="679" y="5992"/>
                    <a:pt x="411" y="6247"/>
                    <a:pt x="248" y="6532"/>
                  </a:cubicBezTo>
                  <a:cubicBezTo>
                    <a:pt x="92" y="6803"/>
                    <a:pt x="34" y="7093"/>
                    <a:pt x="79" y="7381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190500" dist="50800" dir="5400000" rotWithShape="0">
                <a:srgbClr val="000000">
                  <a:alpha val="18064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1800"/>
            </a:p>
          </p:txBody>
        </p:sp>
        <p:sp>
          <p:nvSpPr>
            <p:cNvPr id="49" name="Shape 6389"/>
            <p:cNvSpPr/>
            <p:nvPr/>
          </p:nvSpPr>
          <p:spPr>
            <a:xfrm>
              <a:off x="5989689" y="3062680"/>
              <a:ext cx="231676" cy="231677"/>
            </a:xfrm>
            <a:prstGeom prst="ellips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 sz="2700"/>
            </a:p>
          </p:txBody>
        </p:sp>
      </p:grpSp>
      <p:grpSp>
        <p:nvGrpSpPr>
          <p:cNvPr id="52" name="Group 5"/>
          <p:cNvGrpSpPr/>
          <p:nvPr/>
        </p:nvGrpSpPr>
        <p:grpSpPr>
          <a:xfrm>
            <a:off x="20320059" y="-3775"/>
            <a:ext cx="892676" cy="2150963"/>
            <a:chOff x="9724082" y="1172459"/>
            <a:chExt cx="1580382" cy="4158002"/>
          </a:xfrm>
        </p:grpSpPr>
        <p:sp>
          <p:nvSpPr>
            <p:cNvPr id="53" name="Shape 6402"/>
            <p:cNvSpPr/>
            <p:nvPr/>
          </p:nvSpPr>
          <p:spPr>
            <a:xfrm>
              <a:off x="9724082" y="2922005"/>
              <a:ext cx="1580382" cy="2408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92" extrusionOk="0">
                  <a:moveTo>
                    <a:pt x="79" y="7381"/>
                  </a:moveTo>
                  <a:lnTo>
                    <a:pt x="1" y="20534"/>
                  </a:lnTo>
                  <a:cubicBezTo>
                    <a:pt x="-18" y="20854"/>
                    <a:pt x="193" y="21162"/>
                    <a:pt x="572" y="21365"/>
                  </a:cubicBezTo>
                  <a:cubicBezTo>
                    <a:pt x="860" y="21520"/>
                    <a:pt x="1224" y="21600"/>
                    <a:pt x="1596" y="21591"/>
                  </a:cubicBezTo>
                  <a:lnTo>
                    <a:pt x="19916" y="21581"/>
                  </a:lnTo>
                  <a:cubicBezTo>
                    <a:pt x="20260" y="21596"/>
                    <a:pt x="20603" y="21534"/>
                    <a:pt x="20887" y="21405"/>
                  </a:cubicBezTo>
                  <a:cubicBezTo>
                    <a:pt x="21315" y="21210"/>
                    <a:pt x="21566" y="20887"/>
                    <a:pt x="21556" y="20545"/>
                  </a:cubicBezTo>
                  <a:lnTo>
                    <a:pt x="21582" y="7238"/>
                  </a:lnTo>
                  <a:cubicBezTo>
                    <a:pt x="21577" y="7014"/>
                    <a:pt x="21521" y="6791"/>
                    <a:pt x="21416" y="6578"/>
                  </a:cubicBezTo>
                  <a:cubicBezTo>
                    <a:pt x="21206" y="6151"/>
                    <a:pt x="20808" y="5774"/>
                    <a:pt x="20273" y="5495"/>
                  </a:cubicBezTo>
                  <a:lnTo>
                    <a:pt x="12322" y="392"/>
                  </a:lnTo>
                  <a:cubicBezTo>
                    <a:pt x="11901" y="141"/>
                    <a:pt x="11353" y="1"/>
                    <a:pt x="10784" y="0"/>
                  </a:cubicBezTo>
                  <a:cubicBezTo>
                    <a:pt x="10170" y="0"/>
                    <a:pt x="9580" y="162"/>
                    <a:pt x="9149" y="449"/>
                  </a:cubicBezTo>
                  <a:lnTo>
                    <a:pt x="1027" y="5791"/>
                  </a:lnTo>
                  <a:cubicBezTo>
                    <a:pt x="679" y="5992"/>
                    <a:pt x="411" y="6247"/>
                    <a:pt x="248" y="6532"/>
                  </a:cubicBezTo>
                  <a:cubicBezTo>
                    <a:pt x="92" y="6803"/>
                    <a:pt x="34" y="7093"/>
                    <a:pt x="79" y="7381"/>
                  </a:cubicBezTo>
                  <a:close/>
                </a:path>
              </a:pathLst>
            </a:custGeom>
            <a:solidFill>
              <a:schemeClr val="bg2"/>
            </a:solidFill>
            <a:ln w="12700" cap="flat">
              <a:noFill/>
              <a:miter lim="400000"/>
            </a:ln>
            <a:effectLst>
              <a:outerShdw blurRad="190500" dist="50800" dir="5400000" rotWithShape="0">
                <a:srgbClr val="000000">
                  <a:alpha val="18064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1800"/>
            </a:p>
          </p:txBody>
        </p:sp>
        <p:sp>
          <p:nvSpPr>
            <p:cNvPr id="54" name="Shape 6403"/>
            <p:cNvSpPr/>
            <p:nvPr/>
          </p:nvSpPr>
          <p:spPr>
            <a:xfrm>
              <a:off x="10397813" y="3062680"/>
              <a:ext cx="231676" cy="231677"/>
            </a:xfrm>
            <a:prstGeom prst="ellipse">
              <a:avLst/>
            </a:pr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 sz="2700"/>
            </a:p>
          </p:txBody>
        </p:sp>
        <p:sp>
          <p:nvSpPr>
            <p:cNvPr id="55" name="Shape 6404"/>
            <p:cNvSpPr/>
            <p:nvPr/>
          </p:nvSpPr>
          <p:spPr>
            <a:xfrm flipV="1">
              <a:off x="10513650" y="1172459"/>
              <a:ext cx="1" cy="1892288"/>
            </a:xfrm>
            <a:prstGeom prst="line">
              <a:avLst/>
            </a:prstGeom>
            <a:solidFill>
              <a:schemeClr val="bg2"/>
            </a:solidFill>
            <a:ln w="25400" cap="flat">
              <a:solidFill>
                <a:srgbClr val="7D87A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1800"/>
            </a:p>
          </p:txBody>
        </p:sp>
      </p:grpSp>
      <p:grpSp>
        <p:nvGrpSpPr>
          <p:cNvPr id="58" name="Group 6"/>
          <p:cNvGrpSpPr/>
          <p:nvPr/>
        </p:nvGrpSpPr>
        <p:grpSpPr>
          <a:xfrm>
            <a:off x="19076659" y="-13588"/>
            <a:ext cx="874262" cy="2147188"/>
            <a:chOff x="7520020" y="1172459"/>
            <a:chExt cx="1580382" cy="4158002"/>
          </a:xfrm>
        </p:grpSpPr>
        <p:sp>
          <p:nvSpPr>
            <p:cNvPr id="59" name="Shape 6395"/>
            <p:cNvSpPr/>
            <p:nvPr/>
          </p:nvSpPr>
          <p:spPr>
            <a:xfrm>
              <a:off x="7520020" y="2922005"/>
              <a:ext cx="1580382" cy="2408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92" extrusionOk="0">
                  <a:moveTo>
                    <a:pt x="79" y="7381"/>
                  </a:moveTo>
                  <a:lnTo>
                    <a:pt x="1" y="20534"/>
                  </a:lnTo>
                  <a:cubicBezTo>
                    <a:pt x="-18" y="20854"/>
                    <a:pt x="193" y="21162"/>
                    <a:pt x="572" y="21365"/>
                  </a:cubicBezTo>
                  <a:cubicBezTo>
                    <a:pt x="860" y="21520"/>
                    <a:pt x="1224" y="21600"/>
                    <a:pt x="1596" y="21591"/>
                  </a:cubicBezTo>
                  <a:lnTo>
                    <a:pt x="19916" y="21581"/>
                  </a:lnTo>
                  <a:cubicBezTo>
                    <a:pt x="20260" y="21596"/>
                    <a:pt x="20603" y="21534"/>
                    <a:pt x="20887" y="21405"/>
                  </a:cubicBezTo>
                  <a:cubicBezTo>
                    <a:pt x="21315" y="21210"/>
                    <a:pt x="21566" y="20887"/>
                    <a:pt x="21556" y="20545"/>
                  </a:cubicBezTo>
                  <a:lnTo>
                    <a:pt x="21582" y="7238"/>
                  </a:lnTo>
                  <a:cubicBezTo>
                    <a:pt x="21577" y="7014"/>
                    <a:pt x="21521" y="6791"/>
                    <a:pt x="21416" y="6578"/>
                  </a:cubicBezTo>
                  <a:cubicBezTo>
                    <a:pt x="21206" y="6151"/>
                    <a:pt x="20808" y="5774"/>
                    <a:pt x="20273" y="5495"/>
                  </a:cubicBezTo>
                  <a:lnTo>
                    <a:pt x="12322" y="392"/>
                  </a:lnTo>
                  <a:cubicBezTo>
                    <a:pt x="11901" y="141"/>
                    <a:pt x="11353" y="1"/>
                    <a:pt x="10784" y="0"/>
                  </a:cubicBezTo>
                  <a:cubicBezTo>
                    <a:pt x="10170" y="0"/>
                    <a:pt x="9580" y="162"/>
                    <a:pt x="9149" y="449"/>
                  </a:cubicBezTo>
                  <a:lnTo>
                    <a:pt x="1027" y="5791"/>
                  </a:lnTo>
                  <a:cubicBezTo>
                    <a:pt x="679" y="5992"/>
                    <a:pt x="411" y="6247"/>
                    <a:pt x="248" y="6532"/>
                  </a:cubicBezTo>
                  <a:cubicBezTo>
                    <a:pt x="92" y="6803"/>
                    <a:pt x="34" y="7093"/>
                    <a:pt x="79" y="7381"/>
                  </a:cubicBezTo>
                  <a:close/>
                </a:path>
              </a:pathLst>
            </a:custGeom>
            <a:solidFill>
              <a:schemeClr val="tx1"/>
            </a:solidFill>
            <a:ln w="12700" cap="flat">
              <a:noFill/>
              <a:miter lim="400000"/>
            </a:ln>
            <a:effectLst>
              <a:outerShdw blurRad="190500" dist="50800" dir="5400000" rotWithShape="0">
                <a:srgbClr val="000000">
                  <a:alpha val="18064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1800"/>
            </a:p>
          </p:txBody>
        </p:sp>
        <p:sp>
          <p:nvSpPr>
            <p:cNvPr id="60" name="Shape 6396"/>
            <p:cNvSpPr/>
            <p:nvPr/>
          </p:nvSpPr>
          <p:spPr>
            <a:xfrm>
              <a:off x="8193751" y="3062680"/>
              <a:ext cx="231676" cy="231677"/>
            </a:xfrm>
            <a:prstGeom prst="ellips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 sz="2700"/>
            </a:p>
          </p:txBody>
        </p:sp>
        <p:sp>
          <p:nvSpPr>
            <p:cNvPr id="61" name="Shape 6397"/>
            <p:cNvSpPr/>
            <p:nvPr/>
          </p:nvSpPr>
          <p:spPr>
            <a:xfrm flipV="1">
              <a:off x="8309588" y="1172459"/>
              <a:ext cx="1" cy="1892288"/>
            </a:xfrm>
            <a:prstGeom prst="line">
              <a:avLst/>
            </a:prstGeom>
            <a:solidFill>
              <a:schemeClr val="tx1"/>
            </a:solidFill>
            <a:ln w="25400" cap="flat">
              <a:solidFill>
                <a:srgbClr val="7D87A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1800"/>
            </a:p>
          </p:txBody>
        </p:sp>
      </p:grpSp>
      <p:sp>
        <p:nvSpPr>
          <p:cNvPr id="64" name="Shape 5000"/>
          <p:cNvSpPr/>
          <p:nvPr/>
        </p:nvSpPr>
        <p:spPr>
          <a:xfrm>
            <a:off x="15320533" y="1323120"/>
            <a:ext cx="979103" cy="7591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01600" tIns="101600" rIns="101600" bIns="101600" numCol="1" anchor="t">
            <a:spAutoFit/>
          </a:bodyPr>
          <a:lstStyle>
            <a:lvl1pPr algn="ctr">
              <a:defRPr sz="1900">
                <a:solidFill>
                  <a:srgbClr val="F6F6F6"/>
                </a:solidFill>
                <a:latin typeface="+mn-lt"/>
                <a:ea typeface="+mn-ea"/>
                <a:cs typeface="+mn-cs"/>
                <a:sym typeface="Open Sans"/>
              </a:defRPr>
            </a:lvl1pPr>
          </a:lstStyle>
          <a:p>
            <a:r>
              <a:rPr lang="es-ES" sz="3600" spc="-600" dirty="0">
                <a:latin typeface="Impact" panose="020B0806030902050204" pitchFamily="34" charset="0"/>
                <a:ea typeface="Open Sans Semibold" charset="0"/>
                <a:cs typeface="Open Sans Semibold" charset="0"/>
              </a:rPr>
              <a:t>0               1</a:t>
            </a:r>
            <a:endParaRPr sz="3600" spc="-600" dirty="0">
              <a:latin typeface="Impact" panose="020B0806030902050204" pitchFamily="34" charset="0"/>
              <a:ea typeface="Open Sans Semibold" charset="0"/>
              <a:cs typeface="Open Sans Semibold" charset="0"/>
            </a:endParaRPr>
          </a:p>
        </p:txBody>
      </p:sp>
      <p:sp>
        <p:nvSpPr>
          <p:cNvPr id="28" name="Shape 528"/>
          <p:cNvSpPr/>
          <p:nvPr/>
        </p:nvSpPr>
        <p:spPr>
          <a:xfrm>
            <a:off x="1420300" y="3052240"/>
            <a:ext cx="20358706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2" anchor="t">
            <a:spAutoFit/>
          </a:bodyPr>
          <a:lstStyle>
            <a:lvl1pPr>
              <a:defRPr sz="1700">
                <a:solidFill>
                  <a:srgbClr val="7D87A4"/>
                </a:solidFill>
              </a:defRPr>
            </a:lvl1pPr>
          </a:lstStyle>
          <a:p>
            <a:endParaRPr lang="es-ES" sz="1600" dirty="0">
              <a:solidFill>
                <a:schemeClr val="bg1">
                  <a:lumMod val="9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Tx/>
              <a:buChar char="-"/>
            </a:pPr>
            <a:endParaRPr lang="es-ES" sz="1600" dirty="0">
              <a:solidFill>
                <a:schemeClr val="bg1">
                  <a:lumMod val="9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11177"/>
              </p:ext>
            </p:extLst>
          </p:nvPr>
        </p:nvGraphicFramePr>
        <p:xfrm>
          <a:off x="4064059" y="3349757"/>
          <a:ext cx="16256000" cy="841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8000"/>
                <a:gridCol w="8128000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1. Estado del arte</a:t>
                      </a:r>
                    </a:p>
                    <a:p>
                      <a:pPr marL="0" marR="0" lvl="1" indent="228600" algn="l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uFillTx/>
                          <a:latin typeface="Arial" charset="0"/>
                          <a:ea typeface="Arial" charset="0"/>
                          <a:cs typeface="Arial" charset="0"/>
                          <a:sym typeface="Helvetica Light"/>
                        </a:rPr>
                        <a:t>1.1. </a:t>
                      </a:r>
                      <a:r>
                        <a:rPr lang="en-US" sz="1800" b="0" i="0" u="none" strike="noStrike" cap="none" spc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uFillTx/>
                          <a:latin typeface="Arial" charset="0"/>
                          <a:ea typeface="Arial" charset="0"/>
                          <a:cs typeface="Arial" charset="0"/>
                          <a:sym typeface="Helvetica Light"/>
                        </a:rPr>
                        <a:t>Evolución</a:t>
                      </a:r>
                      <a:r>
                        <a:rPr lang="en-US" sz="18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uFillTx/>
                          <a:latin typeface="Arial" charset="0"/>
                          <a:ea typeface="Arial" charset="0"/>
                          <a:cs typeface="Arial" charset="0"/>
                          <a:sym typeface="Helvetica Light"/>
                        </a:rPr>
                        <a:t> del </a:t>
                      </a:r>
                      <a:r>
                        <a:rPr lang="en-US" sz="1800" b="0" i="0" u="none" strike="noStrike" cap="none" spc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uFillTx/>
                          <a:latin typeface="Arial" charset="0"/>
                          <a:ea typeface="Arial" charset="0"/>
                          <a:cs typeface="Arial" charset="0"/>
                          <a:sym typeface="Helvetica Light"/>
                        </a:rPr>
                        <a:t>fraude</a:t>
                      </a:r>
                      <a:r>
                        <a:rPr lang="en-US" sz="18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uFillTx/>
                          <a:latin typeface="Arial" charset="0"/>
                          <a:ea typeface="Arial" charset="0"/>
                          <a:cs typeface="Arial" charset="0"/>
                          <a:sym typeface="Helvetica Light"/>
                        </a:rPr>
                        <a:t> online</a:t>
                      </a:r>
                    </a:p>
                    <a:p>
                      <a:pPr marL="0" marR="0" lvl="1" indent="228600" algn="l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uFillTx/>
                          <a:latin typeface="Arial" charset="0"/>
                          <a:ea typeface="Arial" charset="0"/>
                          <a:cs typeface="Arial" charset="0"/>
                          <a:sym typeface="Helvetica Light"/>
                        </a:rPr>
                        <a:t>1.2. </a:t>
                      </a:r>
                      <a:r>
                        <a:rPr lang="en-US" sz="1800" b="0" i="0" u="none" strike="noStrike" cap="none" spc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uFillTx/>
                          <a:latin typeface="Arial" charset="0"/>
                          <a:ea typeface="Arial" charset="0"/>
                          <a:cs typeface="Arial" charset="0"/>
                          <a:sym typeface="Helvetica Light"/>
                        </a:rPr>
                        <a:t>Organizaciones</a:t>
                      </a:r>
                      <a:r>
                        <a:rPr lang="en-US" sz="18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uFillTx/>
                          <a:latin typeface="Arial" charset="0"/>
                          <a:ea typeface="Arial" charset="0"/>
                          <a:cs typeface="Arial" charset="0"/>
                          <a:sym typeface="Helvetica Light"/>
                        </a:rPr>
                        <a:t> </a:t>
                      </a:r>
                      <a:r>
                        <a:rPr lang="en-US" sz="1800" b="0" i="0" u="none" strike="noStrike" cap="none" spc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uFillTx/>
                          <a:latin typeface="Arial" charset="0"/>
                          <a:ea typeface="Arial" charset="0"/>
                          <a:cs typeface="Arial" charset="0"/>
                          <a:sym typeface="Helvetica Light"/>
                        </a:rPr>
                        <a:t>ciber-criminales</a:t>
                      </a:r>
                      <a:endParaRPr lang="en-US" sz="1800" b="0" i="0" u="none" strike="noStrike" cap="none" spc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uFillTx/>
                        <a:latin typeface="Arial" charset="0"/>
                        <a:ea typeface="Arial" charset="0"/>
                        <a:cs typeface="Arial" charset="0"/>
                        <a:sym typeface="Helvetica Light"/>
                      </a:endParaRPr>
                    </a:p>
                    <a:p>
                      <a:pPr marL="0" marR="0" lvl="1" indent="228600" algn="l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uFillTx/>
                          <a:latin typeface="Arial" charset="0"/>
                          <a:ea typeface="Arial" charset="0"/>
                          <a:cs typeface="Arial" charset="0"/>
                          <a:sym typeface="Helvetica Light"/>
                        </a:rPr>
                        <a:t>1.3. </a:t>
                      </a:r>
                      <a:r>
                        <a:rPr lang="en-US" sz="1800" b="0" i="0" u="none" strike="noStrike" cap="none" spc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uFillTx/>
                          <a:latin typeface="Arial" charset="0"/>
                          <a:ea typeface="Arial" charset="0"/>
                          <a:cs typeface="Arial" charset="0"/>
                          <a:sym typeface="Helvetica Light"/>
                        </a:rPr>
                        <a:t>Tendencias</a:t>
                      </a:r>
                      <a:endParaRPr lang="en-US" sz="1800" b="0" i="0" u="none" strike="noStrike" cap="none" spc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uFillTx/>
                        <a:latin typeface="Arial" charset="0"/>
                        <a:ea typeface="Arial" charset="0"/>
                        <a:cs typeface="Arial" charset="0"/>
                        <a:sym typeface="Helvetica Light"/>
                      </a:endParaRP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es-ES" sz="2000" b="1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Principios</a:t>
                      </a:r>
                      <a:r>
                        <a:rPr lang="es-ES" sz="2000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del anti-fraude.</a:t>
                      </a:r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es-ES" sz="2000" b="1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Fases</a:t>
                      </a:r>
                      <a:r>
                        <a:rPr lang="es-ES" sz="2000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de una campaña:</a:t>
                      </a:r>
                    </a:p>
                    <a:p>
                      <a:pPr algn="l"/>
                      <a:r>
                        <a:rPr lang="es-ES" sz="2000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	Para un atacante.</a:t>
                      </a:r>
                    </a:p>
                    <a:p>
                      <a:pPr algn="l"/>
                      <a:r>
                        <a:rPr lang="es-ES" sz="2000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	Para una víctima.</a:t>
                      </a:r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es-ES" sz="2000" b="1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Tipos de amenaza:</a:t>
                      </a:r>
                    </a:p>
                    <a:p>
                      <a:pPr lvl="4" algn="l"/>
                      <a:r>
                        <a:rPr lang="es-ES" sz="2400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Copias</a:t>
                      </a:r>
                    </a:p>
                    <a:p>
                      <a:pPr lvl="4" algn="l"/>
                      <a:r>
                        <a:rPr lang="es-ES" sz="2400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Inyecciones</a:t>
                      </a:r>
                    </a:p>
                    <a:p>
                      <a:pPr lvl="4" algn="l"/>
                      <a:r>
                        <a:rPr lang="es-ES" sz="2400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Control Remoto</a:t>
                      </a:r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es-ES" sz="2000" b="1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Retos:</a:t>
                      </a:r>
                    </a:p>
                    <a:p>
                      <a:pPr algn="l"/>
                      <a:r>
                        <a:rPr lang="es-ES" sz="2000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	</a:t>
                      </a:r>
                      <a:r>
                        <a:rPr lang="es-ES" sz="2000" dirty="0" err="1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SyK</a:t>
                      </a:r>
                      <a:r>
                        <a:rPr lang="es-ES" sz="2000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: Contraseña.</a:t>
                      </a:r>
                    </a:p>
                    <a:p>
                      <a:pPr algn="l"/>
                      <a:r>
                        <a:rPr lang="es-ES" sz="2000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	</a:t>
                      </a:r>
                      <a:r>
                        <a:rPr lang="es-ES" sz="2000" dirty="0" err="1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SyH</a:t>
                      </a:r>
                      <a:r>
                        <a:rPr lang="es-ES" sz="2000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: Tarjeta de coordenadas.</a:t>
                      </a:r>
                    </a:p>
                    <a:p>
                      <a:pPr algn="l"/>
                      <a:r>
                        <a:rPr lang="es-ES" sz="2000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	</a:t>
                      </a:r>
                      <a:r>
                        <a:rPr lang="es-ES" sz="2000" dirty="0" err="1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SyA</a:t>
                      </a:r>
                      <a:r>
                        <a:rPr lang="es-ES" sz="2000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: Huella dactilar.</a:t>
                      </a:r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es-ES" sz="2000" b="1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Niveles</a:t>
                      </a:r>
                      <a:r>
                        <a:rPr lang="es-ES" sz="2000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de autorización:</a:t>
                      </a:r>
                    </a:p>
                    <a:p>
                      <a:pPr algn="l"/>
                      <a:r>
                        <a:rPr lang="es-ES" sz="2000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	Primer nivel: Autenticación.</a:t>
                      </a:r>
                    </a:p>
                    <a:p>
                      <a:pPr algn="l"/>
                      <a:r>
                        <a:rPr lang="es-ES" sz="2000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	Segundo nivel: Transacción.</a:t>
                      </a:r>
                    </a:p>
                    <a:p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2. </a:t>
                      </a:r>
                      <a:r>
                        <a:rPr lang="en-US" sz="1800" b="1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Situación</a:t>
                      </a:r>
                      <a:r>
                        <a:rPr lang="en-US" sz="18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actual</a:t>
                      </a:r>
                    </a:p>
                    <a:p>
                      <a:pPr lvl="1" algn="l"/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2.1. Black Market</a:t>
                      </a:r>
                    </a:p>
                    <a:p>
                      <a:pPr lvl="1" algn="l"/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2.2.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Negocio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del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ciber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crimen</a:t>
                      </a:r>
                      <a:endParaRPr lang="en-US" sz="180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3. </a:t>
                      </a:r>
                      <a:r>
                        <a:rPr lang="en-US" sz="1800" b="1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Objetivos</a:t>
                      </a:r>
                      <a:r>
                        <a:rPr lang="en-US" sz="18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anti-</a:t>
                      </a:r>
                      <a:r>
                        <a:rPr lang="en-US" sz="1800" b="1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fraude</a:t>
                      </a:r>
                      <a:endParaRPr lang="en-US" sz="1800" b="1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lvl="1" algn="l"/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3.1. ¿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Qué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persigue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el anti-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fraude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?</a:t>
                      </a:r>
                    </a:p>
                    <a:p>
                      <a:pPr lvl="1" algn="l"/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3.2.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Escenarios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de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partida</a:t>
                      </a:r>
                      <a:endParaRPr lang="en-US" sz="180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lvl="1" algn="l"/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3.3. ¿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Cómo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debe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prevenirse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el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fraude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?</a:t>
                      </a:r>
                    </a:p>
                    <a:p>
                      <a:pPr lvl="1" algn="l"/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3.4. Mercado y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selección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de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tecnología</a:t>
                      </a:r>
                      <a:endParaRPr lang="en-US" sz="180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4. </a:t>
                      </a:r>
                      <a:r>
                        <a:rPr lang="en-US" sz="1800" b="1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Amenazas</a:t>
                      </a:r>
                      <a:r>
                        <a:rPr lang="en-US" sz="18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y </a:t>
                      </a:r>
                      <a:r>
                        <a:rPr lang="en-US" sz="1800" b="1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soluciones</a:t>
                      </a:r>
                      <a:endParaRPr lang="en-US" sz="1800" b="1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lvl="1" algn="l"/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4.1.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Fase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de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una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campaña</a:t>
                      </a:r>
                      <a:endParaRPr lang="en-US" sz="180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lvl="1" algn="l"/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4.2.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Flujo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de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infección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e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interactuación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con bots</a:t>
                      </a:r>
                    </a:p>
                    <a:p>
                      <a:pPr lvl="1" algn="l"/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4.3.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Amenazas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basadas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en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copias</a:t>
                      </a:r>
                      <a:endParaRPr lang="en-US" sz="180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lvl="1" algn="l"/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4.4.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Soluciones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para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amenazas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basadas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en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copias</a:t>
                      </a:r>
                      <a:endParaRPr lang="en-US" sz="180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lvl="1" algn="l"/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4.5.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Amenazas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basadas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en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infecciones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e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inyecciones</a:t>
                      </a:r>
                      <a:endParaRPr lang="en-US" sz="180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lvl="1" algn="l"/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4.6.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Soluciones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para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amenazas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basadas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en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infecciones</a:t>
                      </a:r>
                      <a:endParaRPr lang="en-US" sz="180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lvl="1" algn="l"/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4.7.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Amenazas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basadas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en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control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remoto</a:t>
                      </a:r>
                      <a:endParaRPr lang="en-US" sz="180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lvl="1" algn="l"/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4.8.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Soluciones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para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amenazas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basadas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en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control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remoto</a:t>
                      </a:r>
                      <a:endParaRPr lang="en-US" sz="180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lvl="1" algn="l"/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4.9.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Ejemplos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de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amenazas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y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técnicas</a:t>
                      </a:r>
                      <a:endParaRPr lang="en-US" sz="180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lvl="1" algn="l"/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4.10.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Resumen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de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verificaciones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amenazas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y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soluciones</a:t>
                      </a:r>
                      <a:endParaRPr lang="en-US" sz="180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5. </a:t>
                      </a:r>
                      <a:r>
                        <a:rPr lang="en-US" sz="1800" b="1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Visión</a:t>
                      </a:r>
                      <a:r>
                        <a:rPr lang="en-US" sz="18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y </a:t>
                      </a:r>
                      <a:r>
                        <a:rPr lang="en-US" sz="1800" b="1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futuro</a:t>
                      </a:r>
                      <a:endParaRPr lang="en-US" sz="1800" b="1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lvl="1" algn="l"/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5.1.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Capas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para la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evaluación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del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fraude</a:t>
                      </a:r>
                      <a:endParaRPr lang="en-US" sz="180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lvl="1" algn="l"/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5.2.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Conceptos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del bio-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comportamiento</a:t>
                      </a:r>
                      <a:endParaRPr lang="en-US" sz="180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lvl="1" algn="l"/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5.3.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Enfoque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de la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solución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perfecta</a:t>
                      </a:r>
                    </a:p>
                    <a:p>
                      <a:pPr lvl="1" algn="l"/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5.4. Las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capacidades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fundamentales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de hoy</a:t>
                      </a:r>
                    </a:p>
                    <a:p>
                      <a:pPr lvl="1" algn="l"/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5.5. Las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capacidades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fundamentales</a:t>
                      </a:r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de </a:t>
                      </a:r>
                      <a:r>
                        <a:rPr lang="en-US" sz="18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mañana</a:t>
                      </a:r>
                      <a:endParaRPr lang="en-US" sz="180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74496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6" name="Shape 3436"/>
          <p:cNvSpPr>
            <a:spLocks noGrp="1"/>
          </p:cNvSpPr>
          <p:nvPr>
            <p:ph type="sldNum" sz="quarter" idx="2"/>
          </p:nvPr>
        </p:nvSpPr>
        <p:spPr>
          <a:xfrm>
            <a:off x="22328950" y="13084644"/>
            <a:ext cx="378309" cy="4103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grpSp>
        <p:nvGrpSpPr>
          <p:cNvPr id="3462" name="Group 3462"/>
          <p:cNvGrpSpPr/>
          <p:nvPr/>
        </p:nvGrpSpPr>
        <p:grpSpPr>
          <a:xfrm>
            <a:off x="6096001" y="2337684"/>
            <a:ext cx="12249150" cy="5331726"/>
            <a:chOff x="0" y="0"/>
            <a:chExt cx="6108280" cy="5270500"/>
          </a:xfrm>
        </p:grpSpPr>
        <p:sp>
          <p:nvSpPr>
            <p:cNvPr id="3452" name="Shape 3452"/>
            <p:cNvSpPr/>
            <p:nvPr/>
          </p:nvSpPr>
          <p:spPr>
            <a:xfrm>
              <a:off x="0" y="0"/>
              <a:ext cx="6108280" cy="5270500"/>
            </a:xfrm>
            <a:prstGeom prst="rect">
              <a:avLst/>
            </a:prstGeom>
            <a:solidFill>
              <a:schemeClr val="bg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 sz="2700"/>
            </a:p>
          </p:txBody>
        </p:sp>
        <p:sp>
          <p:nvSpPr>
            <p:cNvPr id="3460" name="Shape 3460"/>
            <p:cNvSpPr/>
            <p:nvPr/>
          </p:nvSpPr>
          <p:spPr>
            <a:xfrm>
              <a:off x="1087559" y="630745"/>
              <a:ext cx="3898517" cy="7062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sz="2200">
                  <a:solidFill>
                    <a:srgbClr val="F1F1F1"/>
                  </a:solidFill>
                  <a:latin typeface="+mn-lt"/>
                  <a:ea typeface="+mn-ea"/>
                  <a:cs typeface="+mn-cs"/>
                  <a:sym typeface="Open Sans"/>
                </a:defRPr>
              </a:lvl1pPr>
            </a:lstStyle>
            <a:p>
              <a:r>
                <a:rPr lang="es-ES" sz="3600" b="1" dirty="0"/>
                <a:t>Que el usuario sea quien dice ser</a:t>
              </a:r>
              <a:endParaRPr sz="3600" b="1" dirty="0"/>
            </a:p>
          </p:txBody>
        </p:sp>
        <p:sp>
          <p:nvSpPr>
            <p:cNvPr id="3461" name="Shape 3461"/>
            <p:cNvSpPr/>
            <p:nvPr/>
          </p:nvSpPr>
          <p:spPr>
            <a:xfrm>
              <a:off x="1285048" y="1453580"/>
              <a:ext cx="3229189" cy="1"/>
            </a:xfrm>
            <a:prstGeom prst="line">
              <a:avLst/>
            </a:prstGeom>
            <a:noFill/>
            <a:ln w="12700" cap="flat">
              <a:solidFill>
                <a:srgbClr val="F1F1F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1800"/>
            </a:p>
          </p:txBody>
        </p:sp>
      </p:grpSp>
      <p:grpSp>
        <p:nvGrpSpPr>
          <p:cNvPr id="3488" name="Group 3488"/>
          <p:cNvGrpSpPr/>
          <p:nvPr/>
        </p:nvGrpSpPr>
        <p:grpSpPr>
          <a:xfrm>
            <a:off x="6096001" y="7608618"/>
            <a:ext cx="12249150" cy="5270502"/>
            <a:chOff x="0" y="0"/>
            <a:chExt cx="6108280" cy="5270500"/>
          </a:xfrm>
        </p:grpSpPr>
        <p:sp>
          <p:nvSpPr>
            <p:cNvPr id="3478" name="Shape 3478"/>
            <p:cNvSpPr/>
            <p:nvPr/>
          </p:nvSpPr>
          <p:spPr>
            <a:xfrm>
              <a:off x="0" y="0"/>
              <a:ext cx="6108280" cy="5270500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 sz="2700" dirty="0"/>
            </a:p>
          </p:txBody>
        </p:sp>
        <p:sp>
          <p:nvSpPr>
            <p:cNvPr id="3486" name="Shape 3486"/>
            <p:cNvSpPr/>
            <p:nvPr/>
          </p:nvSpPr>
          <p:spPr>
            <a:xfrm>
              <a:off x="569834" y="382963"/>
              <a:ext cx="4968611" cy="7673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sz="2200">
                  <a:solidFill>
                    <a:srgbClr val="F1F1F1"/>
                  </a:solidFill>
                  <a:latin typeface="+mn-lt"/>
                  <a:ea typeface="+mn-ea"/>
                  <a:cs typeface="+mn-cs"/>
                  <a:sym typeface="Open Sans"/>
                </a:defRPr>
              </a:lvl1pPr>
            </a:lstStyle>
            <a:p>
              <a:r>
                <a:rPr lang="es-ES" sz="3600" b="1" dirty="0"/>
                <a:t>Que el usuario no esté siendo manipulado</a:t>
              </a:r>
              <a:endParaRPr sz="2400" b="1" dirty="0"/>
            </a:p>
          </p:txBody>
        </p:sp>
        <p:sp>
          <p:nvSpPr>
            <p:cNvPr id="3487" name="Shape 3487"/>
            <p:cNvSpPr/>
            <p:nvPr/>
          </p:nvSpPr>
          <p:spPr>
            <a:xfrm>
              <a:off x="1285049" y="1256780"/>
              <a:ext cx="3229188" cy="1"/>
            </a:xfrm>
            <a:prstGeom prst="line">
              <a:avLst/>
            </a:prstGeom>
            <a:noFill/>
            <a:ln w="12700" cap="flat">
              <a:solidFill>
                <a:srgbClr val="F1F1F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1800"/>
            </a:p>
          </p:txBody>
        </p:sp>
      </p:grp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100000" contras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605908"/>
            <a:ext cx="6096000" cy="5273212"/>
          </a:xfrm>
          <a:prstGeom prst="rect">
            <a:avLst/>
          </a:prstGeom>
        </p:spPr>
      </p:pic>
      <p:sp>
        <p:nvSpPr>
          <p:cNvPr id="18" name="Shape 1406"/>
          <p:cNvSpPr>
            <a:spLocks noGrp="1"/>
          </p:cNvSpPr>
          <p:nvPr>
            <p:ph type="title"/>
          </p:nvPr>
        </p:nvSpPr>
        <p:spPr>
          <a:xfrm>
            <a:off x="2509536" y="635762"/>
            <a:ext cx="20096464" cy="105728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rPr lang="es-ES" sz="6200" dirty="0" smtClean="0"/>
              <a:t>2.- ¿Qué es prevención del fraude?</a:t>
            </a:r>
            <a:endParaRPr sz="4900" spc="-300" dirty="0">
              <a:solidFill>
                <a:srgbClr val="55788F"/>
              </a:solidFill>
            </a:endParaRPr>
          </a:p>
        </p:txBody>
      </p:sp>
      <p:sp>
        <p:nvSpPr>
          <p:cNvPr id="39" name="TextBox 4"/>
          <p:cNvSpPr txBox="1"/>
          <p:nvPr/>
        </p:nvSpPr>
        <p:spPr>
          <a:xfrm>
            <a:off x="1759064" y="2762223"/>
            <a:ext cx="25901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rgbClr val="434343"/>
                </a:solidFill>
                <a:latin typeface="Arial"/>
                <a:cs typeface="Arial"/>
              </a:rPr>
              <a:t>Something</a:t>
            </a:r>
            <a:r>
              <a:rPr lang="es-ES" b="1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es-ES" b="1" dirty="0" err="1">
                <a:solidFill>
                  <a:srgbClr val="434343"/>
                </a:solidFill>
                <a:latin typeface="Arial"/>
                <a:cs typeface="Arial"/>
              </a:rPr>
              <a:t>you</a:t>
            </a:r>
            <a:r>
              <a:rPr lang="es-ES" b="1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es-ES" sz="2400" b="1" dirty="0">
                <a:solidFill>
                  <a:srgbClr val="434343"/>
                </a:solidFill>
                <a:latin typeface="Arial"/>
                <a:cs typeface="Arial"/>
              </a:rPr>
              <a:t>KNOW</a:t>
            </a:r>
            <a:endParaRPr lang="es-ES" b="1" dirty="0">
              <a:solidFill>
                <a:srgbClr val="434343"/>
              </a:solidFill>
              <a:latin typeface="Arial"/>
              <a:cs typeface="Arial"/>
            </a:endParaRPr>
          </a:p>
          <a:p>
            <a:pPr algn="ctr"/>
            <a:endParaRPr lang="es-ES" b="1" dirty="0">
              <a:solidFill>
                <a:srgbClr val="434343"/>
              </a:solidFill>
              <a:latin typeface="Arial"/>
              <a:cs typeface="Arial"/>
            </a:endParaRPr>
          </a:p>
          <a:p>
            <a:pPr algn="ctr"/>
            <a:r>
              <a:rPr lang="es-ES" sz="1600" dirty="0" err="1">
                <a:solidFill>
                  <a:srgbClr val="434343"/>
                </a:solidFill>
                <a:latin typeface="Arial"/>
                <a:cs typeface="Arial"/>
              </a:rPr>
              <a:t>Password</a:t>
            </a:r>
            <a:r>
              <a:rPr lang="es-ES" sz="1600" dirty="0">
                <a:solidFill>
                  <a:srgbClr val="434343"/>
                </a:solidFill>
                <a:latin typeface="Arial"/>
                <a:cs typeface="Arial"/>
              </a:rPr>
              <a:t>, PIN</a:t>
            </a:r>
          </a:p>
          <a:p>
            <a:pPr algn="ctr"/>
            <a:r>
              <a:rPr lang="es-ES" sz="1600" dirty="0">
                <a:solidFill>
                  <a:srgbClr val="434343"/>
                </a:solidFill>
                <a:latin typeface="Arial"/>
                <a:cs typeface="Arial"/>
              </a:rPr>
              <a:t>Security </a:t>
            </a:r>
            <a:r>
              <a:rPr lang="es-ES" sz="1600" dirty="0" err="1">
                <a:solidFill>
                  <a:srgbClr val="434343"/>
                </a:solidFill>
                <a:latin typeface="Arial"/>
                <a:cs typeface="Arial"/>
              </a:rPr>
              <a:t>questions</a:t>
            </a:r>
            <a:endParaRPr lang="es-ES" sz="1600" dirty="0">
              <a:solidFill>
                <a:srgbClr val="434343"/>
              </a:solidFill>
              <a:latin typeface="Arial"/>
              <a:cs typeface="Arial"/>
            </a:endParaRPr>
          </a:p>
        </p:txBody>
      </p:sp>
      <p:sp>
        <p:nvSpPr>
          <p:cNvPr id="40" name="TextBox 20"/>
          <p:cNvSpPr txBox="1"/>
          <p:nvPr/>
        </p:nvSpPr>
        <p:spPr>
          <a:xfrm>
            <a:off x="325098" y="5510924"/>
            <a:ext cx="20987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err="1">
                <a:solidFill>
                  <a:srgbClr val="434343"/>
                </a:solidFill>
                <a:latin typeface="Arial"/>
                <a:cs typeface="Arial"/>
              </a:rPr>
              <a:t>Something</a:t>
            </a:r>
            <a:r>
              <a:rPr lang="es-ES" sz="1600" b="1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es-ES" sz="1600" b="1" dirty="0" err="1">
                <a:solidFill>
                  <a:srgbClr val="434343"/>
                </a:solidFill>
                <a:latin typeface="Arial"/>
                <a:cs typeface="Arial"/>
              </a:rPr>
              <a:t>you</a:t>
            </a:r>
            <a:r>
              <a:rPr lang="es-ES" sz="1600" b="1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es-ES" sz="2400" b="1" dirty="0">
                <a:solidFill>
                  <a:srgbClr val="434343"/>
                </a:solidFill>
                <a:latin typeface="Arial"/>
                <a:cs typeface="Arial"/>
              </a:rPr>
              <a:t>HAVE</a:t>
            </a:r>
          </a:p>
          <a:p>
            <a:pPr algn="ctr"/>
            <a:endParaRPr lang="es-ES" sz="1600" b="1" dirty="0">
              <a:solidFill>
                <a:srgbClr val="434343"/>
              </a:solidFill>
              <a:latin typeface="Source Sans Pro Light" panose="020B0403030403020204" pitchFamily="34" charset="0"/>
            </a:endParaRPr>
          </a:p>
          <a:p>
            <a:pPr algn="r"/>
            <a:r>
              <a:rPr lang="es-ES" sz="1600" dirty="0">
                <a:solidFill>
                  <a:srgbClr val="434343"/>
                </a:solidFill>
                <a:latin typeface="Arial"/>
                <a:cs typeface="Arial"/>
              </a:rPr>
              <a:t>Smart </a:t>
            </a:r>
            <a:r>
              <a:rPr lang="es-ES" sz="1600" dirty="0" err="1">
                <a:solidFill>
                  <a:srgbClr val="434343"/>
                </a:solidFill>
                <a:latin typeface="Arial"/>
                <a:cs typeface="Arial"/>
              </a:rPr>
              <a:t>card</a:t>
            </a:r>
            <a:r>
              <a:rPr lang="es-ES" sz="1600" dirty="0">
                <a:solidFill>
                  <a:srgbClr val="434343"/>
                </a:solidFill>
                <a:latin typeface="Arial"/>
                <a:cs typeface="Arial"/>
              </a:rPr>
              <a:t>, </a:t>
            </a:r>
          </a:p>
          <a:p>
            <a:pPr algn="r"/>
            <a:r>
              <a:rPr lang="es-ES" sz="1600" dirty="0">
                <a:solidFill>
                  <a:srgbClr val="434343"/>
                </a:solidFill>
                <a:latin typeface="Arial"/>
                <a:cs typeface="Arial"/>
              </a:rPr>
              <a:t>USB </a:t>
            </a:r>
            <a:r>
              <a:rPr lang="es-ES" sz="1600" dirty="0" err="1">
                <a:solidFill>
                  <a:srgbClr val="434343"/>
                </a:solidFill>
                <a:latin typeface="Arial"/>
                <a:cs typeface="Arial"/>
              </a:rPr>
              <a:t>token</a:t>
            </a:r>
            <a:r>
              <a:rPr lang="es-ES" sz="1600" dirty="0">
                <a:solidFill>
                  <a:srgbClr val="434343"/>
                </a:solidFill>
                <a:latin typeface="Arial"/>
                <a:cs typeface="Arial"/>
              </a:rPr>
              <a:t>, </a:t>
            </a:r>
            <a:r>
              <a:rPr lang="es-ES" sz="1600" dirty="0" err="1">
                <a:solidFill>
                  <a:srgbClr val="434343"/>
                </a:solidFill>
                <a:latin typeface="Arial"/>
                <a:cs typeface="Arial"/>
              </a:rPr>
              <a:t>Phone</a:t>
            </a:r>
            <a:endParaRPr lang="es-ES" sz="1600" dirty="0">
              <a:solidFill>
                <a:srgbClr val="434343"/>
              </a:solidFill>
              <a:latin typeface="Arial"/>
              <a:cs typeface="Arial"/>
            </a:endParaRPr>
          </a:p>
        </p:txBody>
      </p:sp>
      <p:sp>
        <p:nvSpPr>
          <p:cNvPr id="41" name="TextBox 21"/>
          <p:cNvSpPr txBox="1"/>
          <p:nvPr/>
        </p:nvSpPr>
        <p:spPr>
          <a:xfrm>
            <a:off x="3600156" y="5453161"/>
            <a:ext cx="217969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err="1">
                <a:solidFill>
                  <a:srgbClr val="434343"/>
                </a:solidFill>
                <a:latin typeface="Arial"/>
                <a:cs typeface="Arial"/>
              </a:rPr>
              <a:t>Something</a:t>
            </a:r>
            <a:r>
              <a:rPr lang="es-ES" sz="1600" b="1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es-ES" sz="1600" b="1" dirty="0" err="1">
                <a:solidFill>
                  <a:srgbClr val="434343"/>
                </a:solidFill>
                <a:latin typeface="Arial"/>
                <a:cs typeface="Arial"/>
              </a:rPr>
              <a:t>you</a:t>
            </a:r>
            <a:r>
              <a:rPr lang="es-ES" sz="1600" b="1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es-ES" sz="2400" b="1" dirty="0">
                <a:solidFill>
                  <a:srgbClr val="434343"/>
                </a:solidFill>
                <a:latin typeface="Arial"/>
                <a:cs typeface="Arial"/>
              </a:rPr>
              <a:t>ARE</a:t>
            </a:r>
          </a:p>
          <a:p>
            <a:pPr algn="ctr"/>
            <a:endParaRPr lang="es-ES" dirty="0">
              <a:solidFill>
                <a:srgbClr val="434343"/>
              </a:solidFill>
              <a:latin typeface="Arial"/>
              <a:cs typeface="Arial"/>
            </a:endParaRPr>
          </a:p>
          <a:p>
            <a:r>
              <a:rPr lang="es-ES" sz="1600" dirty="0">
                <a:solidFill>
                  <a:srgbClr val="434343"/>
                </a:solidFill>
                <a:latin typeface="Arial"/>
                <a:cs typeface="Arial"/>
              </a:rPr>
              <a:t>Iris, </a:t>
            </a:r>
            <a:r>
              <a:rPr lang="es-ES" sz="1600" dirty="0" err="1">
                <a:solidFill>
                  <a:srgbClr val="434343"/>
                </a:solidFill>
                <a:latin typeface="Arial"/>
                <a:cs typeface="Arial"/>
              </a:rPr>
              <a:t>Face</a:t>
            </a:r>
            <a:endParaRPr lang="es-ES" sz="1600" dirty="0">
              <a:solidFill>
                <a:srgbClr val="434343"/>
              </a:solidFill>
              <a:latin typeface="Arial"/>
              <a:cs typeface="Arial"/>
            </a:endParaRPr>
          </a:p>
          <a:p>
            <a:r>
              <a:rPr lang="es-ES" sz="1600" dirty="0" err="1">
                <a:solidFill>
                  <a:srgbClr val="434343"/>
                </a:solidFill>
                <a:latin typeface="Arial"/>
                <a:cs typeface="Arial"/>
              </a:rPr>
              <a:t>Fingerprint</a:t>
            </a:r>
            <a:endParaRPr lang="es-ES" sz="1600" dirty="0">
              <a:solidFill>
                <a:srgbClr val="434343"/>
              </a:solidFill>
              <a:latin typeface="Arial"/>
              <a:cs typeface="Arial"/>
            </a:endParaRPr>
          </a:p>
        </p:txBody>
      </p:sp>
      <p:sp>
        <p:nvSpPr>
          <p:cNvPr id="42" name="Elipse 41"/>
          <p:cNvSpPr/>
          <p:nvPr/>
        </p:nvSpPr>
        <p:spPr>
          <a:xfrm>
            <a:off x="1450003" y="2459004"/>
            <a:ext cx="3240000" cy="3240000"/>
          </a:xfrm>
          <a:prstGeom prst="ellipse">
            <a:avLst/>
          </a:prstGeom>
          <a:noFill/>
          <a:ln w="63500" cap="flat">
            <a:solidFill>
              <a:srgbClr val="FF921E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700" b="0" i="0" u="none" strike="noStrike" cap="none" spc="0" normalizeH="0" baseline="0" dirty="0">
              <a:ln>
                <a:noFill/>
              </a:ln>
              <a:solidFill>
                <a:srgbClr val="F6F6F6"/>
              </a:solidFill>
              <a:effectLst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3" name="Elipse 42"/>
          <p:cNvSpPr/>
          <p:nvPr/>
        </p:nvSpPr>
        <p:spPr>
          <a:xfrm>
            <a:off x="261300" y="4285640"/>
            <a:ext cx="3240000" cy="3240000"/>
          </a:xfrm>
          <a:prstGeom prst="ellipse">
            <a:avLst/>
          </a:prstGeom>
          <a:noFill/>
          <a:ln w="63500" cap="flat">
            <a:solidFill>
              <a:srgbClr val="9FCC3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700" b="0" i="0" u="none" strike="noStrike" cap="none" spc="0" normalizeH="0" baseline="0" dirty="0">
              <a:ln>
                <a:noFill/>
              </a:ln>
              <a:solidFill>
                <a:srgbClr val="F6F6F6"/>
              </a:solidFill>
              <a:effectLst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4" name="Elipse 43"/>
          <p:cNvSpPr/>
          <p:nvPr/>
        </p:nvSpPr>
        <p:spPr>
          <a:xfrm>
            <a:off x="2490604" y="4285640"/>
            <a:ext cx="3240000" cy="3240000"/>
          </a:xfrm>
          <a:prstGeom prst="ellipse">
            <a:avLst/>
          </a:prstGeom>
          <a:noFill/>
          <a:ln w="63500" cap="flat">
            <a:solidFill>
              <a:srgbClr val="29AAE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700" b="0" i="0" u="none" strike="noStrike" cap="none" spc="0" normalizeH="0" baseline="0" dirty="0">
              <a:ln>
                <a:noFill/>
              </a:ln>
              <a:solidFill>
                <a:srgbClr val="F6F6F6"/>
              </a:solidFill>
              <a:effectLst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5" name="Rectangle 5"/>
          <p:cNvSpPr/>
          <p:nvPr/>
        </p:nvSpPr>
        <p:spPr>
          <a:xfrm>
            <a:off x="120651" y="3401142"/>
            <a:ext cx="1244830" cy="902694"/>
          </a:xfrm>
          <a:prstGeom prst="rect">
            <a:avLst/>
          </a:prstGeom>
          <a:noFill/>
          <a:ln w="31750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dirty="0">
                <a:solidFill>
                  <a:srgbClr val="55788F"/>
                </a:solidFill>
                <a:latin typeface="Arial"/>
                <a:cs typeface="Arial"/>
              </a:rPr>
              <a:t>2nd factor</a:t>
            </a:r>
          </a:p>
        </p:txBody>
      </p:sp>
      <p:cxnSp>
        <p:nvCxnSpPr>
          <p:cNvPr id="46" name="Straight Arrow Connector 23"/>
          <p:cNvCxnSpPr>
            <a:cxnSpLocks/>
          </p:cNvCxnSpPr>
          <p:nvPr/>
        </p:nvCxnSpPr>
        <p:spPr>
          <a:xfrm>
            <a:off x="1360661" y="4303835"/>
            <a:ext cx="823636" cy="475790"/>
          </a:xfrm>
          <a:prstGeom prst="straightConnector1">
            <a:avLst/>
          </a:prstGeom>
          <a:ln w="31750">
            <a:solidFill>
              <a:srgbClr val="43434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22"/>
          <p:cNvSpPr/>
          <p:nvPr/>
        </p:nvSpPr>
        <p:spPr>
          <a:xfrm>
            <a:off x="4760599" y="3424909"/>
            <a:ext cx="1258383" cy="896095"/>
          </a:xfrm>
          <a:prstGeom prst="rect">
            <a:avLst/>
          </a:prstGeom>
          <a:noFill/>
          <a:ln w="31750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dirty="0">
                <a:solidFill>
                  <a:schemeClr val="tx1"/>
                </a:solidFill>
                <a:latin typeface="Arial"/>
                <a:cs typeface="Arial"/>
              </a:rPr>
              <a:t>3rd factor</a:t>
            </a:r>
          </a:p>
        </p:txBody>
      </p:sp>
      <p:cxnSp>
        <p:nvCxnSpPr>
          <p:cNvPr id="48" name="Straight Arrow Connector 25"/>
          <p:cNvCxnSpPr>
            <a:cxnSpLocks/>
          </p:cNvCxnSpPr>
          <p:nvPr/>
        </p:nvCxnSpPr>
        <p:spPr>
          <a:xfrm flipH="1">
            <a:off x="2973980" y="4321004"/>
            <a:ext cx="1786622" cy="976381"/>
          </a:xfrm>
          <a:prstGeom prst="straightConnector1">
            <a:avLst/>
          </a:prstGeom>
          <a:ln w="31750">
            <a:solidFill>
              <a:srgbClr val="43434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Flecha: pentágono 48"/>
          <p:cNvSpPr/>
          <p:nvPr/>
        </p:nvSpPr>
        <p:spPr>
          <a:xfrm>
            <a:off x="1646660" y="10169582"/>
            <a:ext cx="3039292" cy="518091"/>
          </a:xfrm>
          <a:prstGeom prst="homePlate">
            <a:avLst/>
          </a:prstGeom>
          <a:solidFill>
            <a:srgbClr val="55788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700" b="0" i="0" u="none" strike="noStrike" cap="none" spc="0" normalizeH="0" baseline="0" dirty="0">
                <a:ln>
                  <a:noFill/>
                </a:ln>
                <a:solidFill>
                  <a:srgbClr val="F6F6F6"/>
                </a:solidFill>
                <a:effectLst/>
                <a:uFillTx/>
                <a:latin typeface="Open Sans Light"/>
                <a:ea typeface="Open Sans Light"/>
                <a:cs typeface="Open Sans Light"/>
                <a:sym typeface="Open Sans Light"/>
              </a:rPr>
              <a:t>Ingeniería social</a:t>
            </a:r>
          </a:p>
        </p:txBody>
      </p:sp>
      <p:pic>
        <p:nvPicPr>
          <p:cNvPr id="53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436" y="905715"/>
            <a:ext cx="612000" cy="612000"/>
          </a:xfrm>
          <a:prstGeom prst="rect">
            <a:avLst/>
          </a:prstGeom>
        </p:spPr>
      </p:pic>
      <p:sp>
        <p:nvSpPr>
          <p:cNvPr id="2" name="Rectángulo: esquinas redondeadas 1"/>
          <p:cNvSpPr/>
          <p:nvPr/>
        </p:nvSpPr>
        <p:spPr>
          <a:xfrm>
            <a:off x="199900" y="8292192"/>
            <a:ext cx="2893521" cy="573207"/>
          </a:xfrm>
          <a:prstGeom prst="roundRect">
            <a:avLst/>
          </a:prstGeom>
          <a:solidFill>
            <a:srgbClr val="E1536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700" b="0" i="0" u="none" strike="noStrike" cap="none" spc="0" normalizeH="0" baseline="0" dirty="0" err="1">
                <a:ln>
                  <a:noFill/>
                </a:ln>
                <a:solidFill>
                  <a:srgbClr val="F6F6F6"/>
                </a:solidFill>
                <a:effectLst/>
                <a:uFillTx/>
                <a:latin typeface="Open Sans Light"/>
                <a:ea typeface="Open Sans Light"/>
                <a:cs typeface="Open Sans Light"/>
                <a:sym typeface="Open Sans Light"/>
              </a:rPr>
              <a:t>Spear</a:t>
            </a:r>
            <a:r>
              <a:rPr kumimoji="0" lang="es-ES" sz="2700" b="0" i="0" u="none" strike="noStrike" cap="none" spc="0" normalizeH="0" baseline="0" dirty="0">
                <a:ln>
                  <a:noFill/>
                </a:ln>
                <a:solidFill>
                  <a:srgbClr val="F6F6F6"/>
                </a:solidFill>
                <a:effectLst/>
                <a:uFillTx/>
                <a:latin typeface="Open Sans Light"/>
                <a:ea typeface="Open Sans Light"/>
                <a:cs typeface="Open Sans Light"/>
                <a:sym typeface="Open Sans Light"/>
              </a:rPr>
              <a:t> phishing</a:t>
            </a:r>
          </a:p>
        </p:txBody>
      </p:sp>
      <p:sp>
        <p:nvSpPr>
          <p:cNvPr id="29" name="Rectángulo: esquinas redondeadas 28"/>
          <p:cNvSpPr/>
          <p:nvPr/>
        </p:nvSpPr>
        <p:spPr>
          <a:xfrm>
            <a:off x="3041897" y="9216500"/>
            <a:ext cx="2893521" cy="573207"/>
          </a:xfrm>
          <a:prstGeom prst="roundRect">
            <a:avLst/>
          </a:prstGeom>
          <a:solidFill>
            <a:srgbClr val="E1536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700" dirty="0">
                <a:solidFill>
                  <a:srgbClr val="F6F6F6"/>
                </a:solidFill>
              </a:rPr>
              <a:t>Inyecciones</a:t>
            </a:r>
            <a:endParaRPr kumimoji="0" lang="es-ES" sz="2700" b="0" i="0" u="none" strike="noStrike" cap="none" spc="0" normalizeH="0" baseline="0" dirty="0">
              <a:ln>
                <a:noFill/>
              </a:ln>
              <a:solidFill>
                <a:srgbClr val="F6F6F6"/>
              </a:solidFill>
              <a:effectLst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0" name="Rectángulo: esquinas redondeadas 29"/>
          <p:cNvSpPr/>
          <p:nvPr/>
        </p:nvSpPr>
        <p:spPr>
          <a:xfrm>
            <a:off x="203497" y="11067549"/>
            <a:ext cx="2907514" cy="573207"/>
          </a:xfrm>
          <a:prstGeom prst="roundRect">
            <a:avLst/>
          </a:prstGeom>
          <a:solidFill>
            <a:srgbClr val="E1536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700" dirty="0">
                <a:solidFill>
                  <a:srgbClr val="F6F6F6"/>
                </a:solidFill>
              </a:rPr>
              <a:t>Falsificaciones</a:t>
            </a:r>
            <a:endParaRPr kumimoji="0" lang="es-ES" sz="2700" b="0" i="0" u="none" strike="noStrike" cap="none" spc="0" normalizeH="0" baseline="0" dirty="0">
              <a:ln>
                <a:noFill/>
              </a:ln>
              <a:solidFill>
                <a:srgbClr val="F6F6F6"/>
              </a:solidFill>
              <a:effectLst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1" name="Rectángulo: esquinas redondeadas 30"/>
          <p:cNvSpPr/>
          <p:nvPr/>
        </p:nvSpPr>
        <p:spPr>
          <a:xfrm>
            <a:off x="3041896" y="11889867"/>
            <a:ext cx="2893521" cy="573207"/>
          </a:xfrm>
          <a:prstGeom prst="roundRect">
            <a:avLst/>
          </a:prstGeom>
          <a:solidFill>
            <a:srgbClr val="E1536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700" dirty="0">
                <a:solidFill>
                  <a:srgbClr val="F6F6F6"/>
                </a:solidFill>
              </a:rPr>
              <a:t>Accesos remotos</a:t>
            </a:r>
            <a:endParaRPr kumimoji="0" lang="es-ES" sz="2700" b="0" i="0" u="none" strike="noStrike" cap="none" spc="0" normalizeH="0" baseline="0" dirty="0">
              <a:ln>
                <a:noFill/>
              </a:ln>
              <a:solidFill>
                <a:srgbClr val="F6F6F6"/>
              </a:solidFill>
              <a:effectLst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4" name="Conector recto de flecha 3"/>
          <p:cNvCxnSpPr>
            <a:cxnSpLocks/>
            <a:stCxn id="49" idx="0"/>
            <a:endCxn id="29" idx="2"/>
          </p:cNvCxnSpPr>
          <p:nvPr/>
        </p:nvCxnSpPr>
        <p:spPr>
          <a:xfrm flipV="1">
            <a:off x="3036783" y="9789707"/>
            <a:ext cx="1451875" cy="379875"/>
          </a:xfrm>
          <a:prstGeom prst="straightConnector1">
            <a:avLst/>
          </a:prstGeom>
          <a:noFill/>
          <a:ln w="25400" cap="flat">
            <a:solidFill>
              <a:srgbClr val="55788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Conector recto de flecha 6"/>
          <p:cNvCxnSpPr>
            <a:cxnSpLocks/>
            <a:stCxn id="49" idx="0"/>
            <a:endCxn id="2" idx="2"/>
          </p:cNvCxnSpPr>
          <p:nvPr/>
        </p:nvCxnSpPr>
        <p:spPr>
          <a:xfrm flipH="1" flipV="1">
            <a:off x="1646661" y="8865399"/>
            <a:ext cx="1390122" cy="1304183"/>
          </a:xfrm>
          <a:prstGeom prst="straightConnector1">
            <a:avLst/>
          </a:prstGeom>
          <a:noFill/>
          <a:ln w="25400" cap="flat">
            <a:solidFill>
              <a:srgbClr val="55788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Conector recto de flecha 36"/>
          <p:cNvCxnSpPr>
            <a:cxnSpLocks/>
            <a:stCxn id="49" idx="2"/>
            <a:endCxn id="31" idx="0"/>
          </p:cNvCxnSpPr>
          <p:nvPr/>
        </p:nvCxnSpPr>
        <p:spPr>
          <a:xfrm>
            <a:off x="3036783" y="10687673"/>
            <a:ext cx="1451874" cy="1202194"/>
          </a:xfrm>
          <a:prstGeom prst="straightConnector1">
            <a:avLst/>
          </a:prstGeom>
          <a:noFill/>
          <a:ln w="25400" cap="flat">
            <a:solidFill>
              <a:srgbClr val="55788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Conector recto de flecha 49"/>
          <p:cNvCxnSpPr>
            <a:cxnSpLocks/>
            <a:stCxn id="49" idx="2"/>
            <a:endCxn id="30" idx="0"/>
          </p:cNvCxnSpPr>
          <p:nvPr/>
        </p:nvCxnSpPr>
        <p:spPr>
          <a:xfrm flipH="1">
            <a:off x="1657254" y="10687673"/>
            <a:ext cx="1379529" cy="379876"/>
          </a:xfrm>
          <a:prstGeom prst="straightConnector1">
            <a:avLst/>
          </a:prstGeom>
          <a:noFill/>
          <a:ln w="25400" cap="flat">
            <a:solidFill>
              <a:srgbClr val="55788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8" name="Flecha: a la derecha 18"/>
          <p:cNvSpPr/>
          <p:nvPr/>
        </p:nvSpPr>
        <p:spPr>
          <a:xfrm rot="5400000">
            <a:off x="17022414" y="5727360"/>
            <a:ext cx="8691099" cy="4252664"/>
          </a:xfrm>
          <a:prstGeom prst="rightArrow">
            <a:avLst>
              <a:gd name="adj1" fmla="val 50000"/>
              <a:gd name="adj2" fmla="val 34210"/>
            </a:avLst>
          </a:prstGeom>
          <a:solidFill>
            <a:srgbClr val="55788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700" b="0" i="0" u="none" strike="noStrike" cap="none" spc="0" normalizeH="0" baseline="0">
              <a:ln>
                <a:noFill/>
              </a:ln>
              <a:solidFill>
                <a:srgbClr val="F6F6F6"/>
              </a:solidFill>
              <a:effectLst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58" name="Flecha: a la derecha 37"/>
          <p:cNvSpPr/>
          <p:nvPr/>
        </p:nvSpPr>
        <p:spPr>
          <a:xfrm rot="5400000">
            <a:off x="17143258" y="6736500"/>
            <a:ext cx="8458202" cy="2467281"/>
          </a:xfrm>
          <a:prstGeom prst="rightArrow">
            <a:avLst>
              <a:gd name="adj1" fmla="val 40735"/>
              <a:gd name="adj2" fmla="val 35019"/>
            </a:avLst>
          </a:prstGeom>
          <a:solidFill>
            <a:srgbClr val="9FCC3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700" b="0" i="0" u="none" strike="noStrike" cap="none" spc="0" normalizeH="0" baseline="0">
              <a:ln>
                <a:noFill/>
              </a:ln>
              <a:solidFill>
                <a:srgbClr val="F6F6F6"/>
              </a:solidFill>
              <a:effectLst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59" name="CuadroTexto 51"/>
          <p:cNvSpPr txBox="1"/>
          <p:nvPr/>
        </p:nvSpPr>
        <p:spPr>
          <a:xfrm>
            <a:off x="20312169" y="5365107"/>
            <a:ext cx="212221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 Light"/>
                <a:ea typeface="Open Sans Light"/>
                <a:cs typeface="Open Sans Light"/>
                <a:sym typeface="Open Sans Light"/>
              </a:rPr>
              <a:t>Autenticación</a:t>
            </a:r>
          </a:p>
        </p:txBody>
      </p:sp>
      <p:sp>
        <p:nvSpPr>
          <p:cNvPr id="60" name="CuadroTexto 52"/>
          <p:cNvSpPr txBox="1"/>
          <p:nvPr/>
        </p:nvSpPr>
        <p:spPr>
          <a:xfrm>
            <a:off x="20293319" y="8687417"/>
            <a:ext cx="212221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 Light"/>
                <a:ea typeface="Open Sans Light"/>
                <a:cs typeface="Open Sans Light"/>
                <a:sym typeface="Open Sans Light"/>
              </a:rPr>
              <a:t>Transacción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8114" y="4920607"/>
            <a:ext cx="1352308" cy="127407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75123" y="4920607"/>
            <a:ext cx="1206077" cy="137054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8114" y="10163597"/>
            <a:ext cx="1352308" cy="127407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57645" y="10262060"/>
            <a:ext cx="1241031" cy="1231102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69099" y="4680264"/>
            <a:ext cx="649506" cy="61193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95225" y="4683601"/>
            <a:ext cx="628705" cy="71443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13319" y="8216872"/>
            <a:ext cx="681179" cy="675729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89334" y="8216872"/>
            <a:ext cx="628705" cy="71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5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6200" dirty="0" smtClean="0"/>
              <a:t>3.- ¿Cuáles son los retos de hoy?</a:t>
            </a:r>
            <a:endParaRPr lang="es-ES" sz="4900" spc="-300" dirty="0">
              <a:solidFill>
                <a:srgbClr val="55788F"/>
              </a:solidFill>
            </a:endParaRPr>
          </a:p>
        </p:txBody>
      </p:sp>
      <p:pic>
        <p:nvPicPr>
          <p:cNvPr id="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07" y="861153"/>
            <a:ext cx="616993" cy="6169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566" y="3644896"/>
            <a:ext cx="2366671" cy="23666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3909" y="3644895"/>
            <a:ext cx="2366671" cy="2366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0021" y="3644895"/>
            <a:ext cx="2366671" cy="236667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167" y="7543796"/>
            <a:ext cx="2366671" cy="236667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932589" y="8571299"/>
            <a:ext cx="2040623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1" i="0" u="none" strike="noStrike" cap="none" spc="0" normalizeH="0" baseline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 Hebrew" charset="-79"/>
                <a:ea typeface="Arial Hebrew" charset="-79"/>
                <a:cs typeface="Arial Hebrew" charset="-79"/>
                <a:sym typeface="Open Sans Light"/>
              </a:rPr>
              <a:t>FAKE</a:t>
            </a:r>
            <a:endParaRPr kumimoji="0" lang="en-US" sz="7200" b="1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Arial Hebrew" charset="-79"/>
              <a:ea typeface="Arial Hebrew" charset="-79"/>
              <a:cs typeface="Arial Hebrew" charset="-79"/>
              <a:sym typeface="Open Sans Ligh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798" y="6419207"/>
            <a:ext cx="1352308" cy="127407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5915" y="6419205"/>
            <a:ext cx="1352308" cy="127407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2021" y="6419207"/>
            <a:ext cx="1206077" cy="1370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91476" y="6370972"/>
            <a:ext cx="1206077" cy="1370542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>
            <a:off x="2422445" y="7693283"/>
            <a:ext cx="493172" cy="345817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Arrow Connector 31"/>
          <p:cNvCxnSpPr/>
          <p:nvPr/>
        </p:nvCxnSpPr>
        <p:spPr>
          <a:xfrm flipV="1">
            <a:off x="5161634" y="7693283"/>
            <a:ext cx="513997" cy="345817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5110839" y="6011567"/>
            <a:ext cx="563418" cy="407640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9" name="TextBox 38"/>
          <p:cNvSpPr txBox="1"/>
          <p:nvPr/>
        </p:nvSpPr>
        <p:spPr>
          <a:xfrm>
            <a:off x="2818544" y="4667615"/>
            <a:ext cx="2292294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1" i="0" u="none" strike="noStrike" cap="none" spc="0" normalizeH="0" baseline="0" smtClean="0">
                <a:ln>
                  <a:noFill/>
                </a:ln>
                <a:solidFill>
                  <a:srgbClr val="9FCC39"/>
                </a:solidFill>
                <a:effectLst/>
                <a:uFillTx/>
                <a:latin typeface="Arial Hebrew" charset="-79"/>
                <a:ea typeface="Arial Hebrew" charset="-79"/>
                <a:cs typeface="Arial Hebrew" charset="-79"/>
                <a:sym typeface="Open Sans Light"/>
              </a:rPr>
              <a:t>BANK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rgbClr val="9FCC39"/>
              </a:solidFill>
              <a:effectLst/>
              <a:uFillTx/>
              <a:latin typeface="Arial Hebrew" charset="-79"/>
              <a:ea typeface="Arial Hebrew" charset="-79"/>
              <a:cs typeface="Arial Hebrew" charset="-79"/>
              <a:sym typeface="Open Sans Light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4911" y="6488927"/>
            <a:ext cx="1241031" cy="123110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5589" y="6419207"/>
            <a:ext cx="1206077" cy="1370542"/>
          </a:xfrm>
          <a:prstGeom prst="rect">
            <a:avLst/>
          </a:prstGeom>
        </p:spPr>
      </p:pic>
      <p:cxnSp>
        <p:nvCxnSpPr>
          <p:cNvPr id="46" name="Straight Arrow Connector 45"/>
          <p:cNvCxnSpPr/>
          <p:nvPr/>
        </p:nvCxnSpPr>
        <p:spPr>
          <a:xfrm flipH="1" flipV="1">
            <a:off x="19056861" y="7104476"/>
            <a:ext cx="2595977" cy="1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9" name="Straight Arrow Connector 48"/>
          <p:cNvCxnSpPr/>
          <p:nvPr/>
        </p:nvCxnSpPr>
        <p:spPr>
          <a:xfrm flipV="1">
            <a:off x="18845287" y="6011565"/>
            <a:ext cx="545563" cy="407640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Arrow Connector 55"/>
          <p:cNvCxnSpPr/>
          <p:nvPr/>
        </p:nvCxnSpPr>
        <p:spPr>
          <a:xfrm flipV="1">
            <a:off x="10434924" y="6011567"/>
            <a:ext cx="545563" cy="407640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58" name="Table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291133"/>
              </p:ext>
            </p:extLst>
          </p:nvPr>
        </p:nvGraphicFramePr>
        <p:xfrm>
          <a:off x="781051" y="10013186"/>
          <a:ext cx="6286500" cy="24635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43250"/>
                <a:gridCol w="3143250"/>
              </a:tblGrid>
              <a:tr h="543315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bg1"/>
                          </a:solidFill>
                        </a:rPr>
                        <a:t>Tipo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 de </a:t>
                      </a:r>
                      <a:r>
                        <a:rPr lang="en-US" sz="2000" dirty="0" err="1" smtClean="0">
                          <a:solidFill>
                            <a:schemeClr val="bg1"/>
                          </a:solidFill>
                        </a:rPr>
                        <a:t>ataque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bg1"/>
                          </a:solidFill>
                        </a:rPr>
                        <a:t>Tipo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 de </a:t>
                      </a:r>
                      <a:r>
                        <a:rPr lang="en-US" sz="2000" dirty="0" err="1" smtClean="0">
                          <a:solidFill>
                            <a:schemeClr val="bg1"/>
                          </a:solidFill>
                        </a:rPr>
                        <a:t>defensa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</a:tr>
              <a:tr h="110350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Phishing</a:t>
                      </a:r>
                    </a:p>
                    <a:p>
                      <a:r>
                        <a:rPr lang="en-US" sz="2000" dirty="0" smtClean="0"/>
                        <a:t>Pharming</a:t>
                      </a:r>
                    </a:p>
                    <a:p>
                      <a:r>
                        <a:rPr lang="en-US" sz="2000" dirty="0" smtClean="0"/>
                        <a:t>Vishing</a:t>
                      </a:r>
                    </a:p>
                    <a:p>
                      <a:r>
                        <a:rPr lang="en-US" sz="2000" dirty="0" err="1" smtClean="0"/>
                        <a:t>Smishing</a:t>
                      </a:r>
                      <a:endParaRPr lang="en-US" sz="2000" dirty="0" smtClean="0"/>
                    </a:p>
                    <a:p>
                      <a:r>
                        <a:rPr lang="en-US" sz="2000" dirty="0" smtClean="0"/>
                        <a:t>Cross-Pharming</a:t>
                      </a:r>
                    </a:p>
                    <a:p>
                      <a:r>
                        <a:rPr lang="en-US" sz="2000" dirty="0" smtClean="0"/>
                        <a:t>Fake Apps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rgbClr val="FF0000"/>
                          </a:solidFill>
                        </a:rPr>
                        <a:t>Servicio</a:t>
                      </a:r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FF0000"/>
                          </a:solidFill>
                        </a:rPr>
                        <a:t>eCrime</a:t>
                      </a:r>
                      <a:endParaRPr lang="en-US" sz="20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2000" dirty="0" err="1" smtClean="0">
                          <a:solidFill>
                            <a:srgbClr val="9FCC39"/>
                          </a:solidFill>
                        </a:rPr>
                        <a:t>Solución</a:t>
                      </a:r>
                      <a:r>
                        <a:rPr lang="en-US" sz="2000" dirty="0" smtClean="0">
                          <a:solidFill>
                            <a:srgbClr val="9FCC39"/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9FCC39"/>
                          </a:solidFill>
                        </a:rPr>
                        <a:t>biometría</a:t>
                      </a:r>
                      <a:endParaRPr lang="en-US" sz="2000" dirty="0">
                        <a:solidFill>
                          <a:srgbClr val="9FCC39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0" name="Table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240924"/>
              </p:ext>
            </p:extLst>
          </p:nvPr>
        </p:nvGraphicFramePr>
        <p:xfrm>
          <a:off x="9053043" y="10008592"/>
          <a:ext cx="6286500" cy="21587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43250"/>
                <a:gridCol w="3143250"/>
              </a:tblGrid>
              <a:tr h="543315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bg1"/>
                          </a:solidFill>
                        </a:rPr>
                        <a:t>Tipo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 de </a:t>
                      </a:r>
                      <a:r>
                        <a:rPr lang="en-US" sz="2000" dirty="0" err="1" smtClean="0">
                          <a:solidFill>
                            <a:schemeClr val="bg1"/>
                          </a:solidFill>
                        </a:rPr>
                        <a:t>ataque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bg1"/>
                          </a:solidFill>
                        </a:rPr>
                        <a:t>Tipo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 de </a:t>
                      </a:r>
                      <a:r>
                        <a:rPr lang="en-US" sz="2000" dirty="0" err="1" smtClean="0">
                          <a:solidFill>
                            <a:schemeClr val="bg1"/>
                          </a:solidFill>
                        </a:rPr>
                        <a:t>defensa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</a:tr>
              <a:tr h="110350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Trojan Bankers</a:t>
                      </a:r>
                    </a:p>
                    <a:p>
                      <a:r>
                        <a:rPr lang="en-US" sz="2000" dirty="0" err="1" smtClean="0"/>
                        <a:t>WebInjects</a:t>
                      </a:r>
                      <a:endParaRPr lang="en-US" sz="2000" dirty="0" smtClean="0"/>
                    </a:p>
                    <a:p>
                      <a:r>
                        <a:rPr lang="en-US" sz="2000" dirty="0" err="1" smtClean="0"/>
                        <a:t>MitB</a:t>
                      </a:r>
                      <a:r>
                        <a:rPr lang="en-US" sz="2000" dirty="0" smtClean="0"/>
                        <a:t>/</a:t>
                      </a:r>
                      <a:r>
                        <a:rPr lang="en-US" sz="2000" dirty="0" err="1" smtClean="0"/>
                        <a:t>MitM</a:t>
                      </a:r>
                      <a:endParaRPr lang="en-US" sz="2000" dirty="0" smtClean="0"/>
                    </a:p>
                    <a:p>
                      <a:r>
                        <a:rPr lang="en-US" sz="2000" dirty="0" smtClean="0"/>
                        <a:t>Form Grabbers</a:t>
                      </a:r>
                    </a:p>
                    <a:p>
                      <a:r>
                        <a:rPr lang="en-US" sz="2000" dirty="0" err="1" smtClean="0"/>
                        <a:t>Keyloggers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rgbClr val="FF0000"/>
                          </a:solidFill>
                        </a:rPr>
                        <a:t>Soluciones</a:t>
                      </a:r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 de </a:t>
                      </a:r>
                      <a:r>
                        <a:rPr lang="en-US" sz="2000" dirty="0" err="1" smtClean="0">
                          <a:solidFill>
                            <a:srgbClr val="FF0000"/>
                          </a:solidFill>
                        </a:rPr>
                        <a:t>agente</a:t>
                      </a:r>
                      <a:endParaRPr lang="en-US" sz="20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2000" dirty="0" err="1" smtClean="0">
                          <a:solidFill>
                            <a:srgbClr val="9FCC39"/>
                          </a:solidFill>
                        </a:rPr>
                        <a:t>Solución</a:t>
                      </a:r>
                      <a:r>
                        <a:rPr lang="en-US" sz="2000" dirty="0" smtClean="0">
                          <a:solidFill>
                            <a:srgbClr val="9FCC39"/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9FCC39"/>
                          </a:solidFill>
                        </a:rPr>
                        <a:t>protección</a:t>
                      </a:r>
                      <a:r>
                        <a:rPr lang="en-US" sz="2000" dirty="0" smtClean="0">
                          <a:solidFill>
                            <a:srgbClr val="9FCC39"/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9FCC39"/>
                          </a:solidFill>
                        </a:rPr>
                        <a:t>transparente</a:t>
                      </a:r>
                      <a:endParaRPr lang="en-US" sz="2000" dirty="0">
                        <a:solidFill>
                          <a:srgbClr val="9FCC39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1" name="Table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550437"/>
              </p:ext>
            </p:extLst>
          </p:nvPr>
        </p:nvGraphicFramePr>
        <p:xfrm>
          <a:off x="17322799" y="10008592"/>
          <a:ext cx="6286500" cy="18539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43250"/>
                <a:gridCol w="3143250"/>
              </a:tblGrid>
              <a:tr h="543315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bg1"/>
                          </a:solidFill>
                        </a:rPr>
                        <a:t>Tipo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 de </a:t>
                      </a:r>
                      <a:r>
                        <a:rPr lang="en-US" sz="2000" dirty="0" err="1" smtClean="0">
                          <a:solidFill>
                            <a:schemeClr val="bg1"/>
                          </a:solidFill>
                        </a:rPr>
                        <a:t>ataque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bg1"/>
                          </a:solidFill>
                        </a:rPr>
                        <a:t>Tipo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 de </a:t>
                      </a:r>
                      <a:r>
                        <a:rPr lang="en-US" sz="2000" dirty="0" err="1" smtClean="0">
                          <a:solidFill>
                            <a:schemeClr val="bg1"/>
                          </a:solidFill>
                        </a:rPr>
                        <a:t>defensa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</a:tr>
              <a:tr h="110350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RAT</a:t>
                      </a:r>
                    </a:p>
                    <a:p>
                      <a:r>
                        <a:rPr lang="en-US" sz="2000" dirty="0" err="1" smtClean="0"/>
                        <a:t>RitB</a:t>
                      </a:r>
                      <a:endParaRPr lang="en-US" sz="2000" dirty="0" smtClean="0"/>
                    </a:p>
                    <a:p>
                      <a:r>
                        <a:rPr lang="en-US" sz="2000" dirty="0" smtClean="0"/>
                        <a:t>Bots</a:t>
                      </a:r>
                    </a:p>
                    <a:p>
                      <a:r>
                        <a:rPr lang="en-US" sz="2000" dirty="0" smtClean="0"/>
                        <a:t>24x7 Operators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rgbClr val="FF0000"/>
                          </a:solidFill>
                        </a:rPr>
                        <a:t>Biometría</a:t>
                      </a:r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FF0000"/>
                          </a:solidFill>
                        </a:rPr>
                        <a:t>estadística</a:t>
                      </a:r>
                      <a:endParaRPr lang="en-US" sz="20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2000" dirty="0" err="1" smtClean="0">
                          <a:solidFill>
                            <a:srgbClr val="9FCC39"/>
                          </a:solidFill>
                        </a:rPr>
                        <a:t>Biometría</a:t>
                      </a:r>
                      <a:r>
                        <a:rPr lang="en-US" sz="2000" dirty="0" smtClean="0">
                          <a:solidFill>
                            <a:srgbClr val="9FCC39"/>
                          </a:solidFill>
                        </a:rPr>
                        <a:t> IA</a:t>
                      </a:r>
                      <a:endParaRPr lang="en-US" sz="2000" dirty="0">
                        <a:solidFill>
                          <a:srgbClr val="9FCC39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2" name="Picture 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8216" y="7543796"/>
            <a:ext cx="2366671" cy="2366671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11206638" y="8571299"/>
            <a:ext cx="2040623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1" i="0" u="none" strike="noStrike" cap="none" spc="0" normalizeH="0" baseline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 Hebrew" charset="-79"/>
                <a:ea typeface="Arial Hebrew" charset="-79"/>
                <a:cs typeface="Arial Hebrew" charset="-79"/>
                <a:sym typeface="Open Sans Light"/>
              </a:rPr>
              <a:t>FAKE</a:t>
            </a:r>
            <a:endParaRPr kumimoji="0" lang="en-US" sz="7200" b="1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Arial Hebrew" charset="-79"/>
              <a:ea typeface="Arial Hebrew" charset="-79"/>
              <a:cs typeface="Arial Hebrew" charset="-79"/>
              <a:sym typeface="Open Sans Light"/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 flipH="1">
            <a:off x="13329195" y="7789749"/>
            <a:ext cx="592224" cy="363651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7" name="Straight Arrow Connector 66"/>
          <p:cNvCxnSpPr/>
          <p:nvPr/>
        </p:nvCxnSpPr>
        <p:spPr>
          <a:xfrm flipH="1" flipV="1">
            <a:off x="10287666" y="7789749"/>
            <a:ext cx="679568" cy="397725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9" name="Straight Connector 68"/>
          <p:cNvCxnSpPr/>
          <p:nvPr/>
        </p:nvCxnSpPr>
        <p:spPr>
          <a:xfrm>
            <a:off x="8102600" y="2336800"/>
            <a:ext cx="0" cy="10553700"/>
          </a:xfrm>
          <a:prstGeom prst="line">
            <a:avLst/>
          </a:prstGeom>
          <a:noFill/>
          <a:ln w="25400" cap="flat">
            <a:solidFill>
              <a:srgbClr val="6989A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0" name="Straight Connector 69"/>
          <p:cNvCxnSpPr/>
          <p:nvPr/>
        </p:nvCxnSpPr>
        <p:spPr>
          <a:xfrm>
            <a:off x="16370300" y="2336800"/>
            <a:ext cx="0" cy="10553700"/>
          </a:xfrm>
          <a:prstGeom prst="line">
            <a:avLst/>
          </a:prstGeom>
          <a:noFill/>
          <a:ln w="25400" cap="flat">
            <a:solidFill>
              <a:srgbClr val="6989A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71" name="Table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53240"/>
              </p:ext>
            </p:extLst>
          </p:nvPr>
        </p:nvGraphicFramePr>
        <p:xfrm>
          <a:off x="908050" y="2785952"/>
          <a:ext cx="6286500" cy="6440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86500"/>
              </a:tblGrid>
              <a:tr h="644048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Fake-sites (</a:t>
                      </a:r>
                      <a:r>
                        <a:rPr lang="en-US" dirty="0" err="1" smtClean="0">
                          <a:solidFill>
                            <a:schemeClr val="bg1"/>
                          </a:solidFill>
                        </a:rPr>
                        <a:t>usurpación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6989A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2" name="Table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621423"/>
              </p:ext>
            </p:extLst>
          </p:nvPr>
        </p:nvGraphicFramePr>
        <p:xfrm>
          <a:off x="9044450" y="2785952"/>
          <a:ext cx="6286500" cy="6440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86500"/>
              </a:tblGrid>
              <a:tr h="64404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Infections/Injections (</a:t>
                      </a:r>
                      <a:r>
                        <a:rPr lang="en-US" dirty="0" err="1" smtClean="0">
                          <a:solidFill>
                            <a:schemeClr val="bg1"/>
                          </a:solidFill>
                        </a:rPr>
                        <a:t>maniputación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6989A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3" name="Table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324186"/>
              </p:ext>
            </p:extLst>
          </p:nvPr>
        </p:nvGraphicFramePr>
        <p:xfrm>
          <a:off x="17322799" y="2785952"/>
          <a:ext cx="6286500" cy="6382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86500"/>
              </a:tblGrid>
              <a:tr h="63823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Remote Access (</a:t>
                      </a:r>
                      <a:r>
                        <a:rPr lang="en-US" dirty="0" err="1" smtClean="0">
                          <a:solidFill>
                            <a:schemeClr val="bg1"/>
                          </a:solidFill>
                        </a:rPr>
                        <a:t>usurpación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 + </a:t>
                      </a:r>
                      <a:r>
                        <a:rPr lang="en-US" dirty="0" err="1" smtClean="0">
                          <a:solidFill>
                            <a:schemeClr val="bg1"/>
                          </a:solidFill>
                        </a:rPr>
                        <a:t>manipulación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6989A5"/>
                    </a:solidFill>
                  </a:tcPr>
                </a:tc>
              </a:tr>
            </a:tbl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11061097" y="4667615"/>
            <a:ext cx="2292294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1" i="0" u="none" strike="noStrike" cap="none" spc="0" normalizeH="0" baseline="0" smtClean="0">
                <a:ln>
                  <a:noFill/>
                </a:ln>
                <a:solidFill>
                  <a:srgbClr val="9FCC39"/>
                </a:solidFill>
                <a:effectLst/>
                <a:uFillTx/>
                <a:latin typeface="Arial Hebrew" charset="-79"/>
                <a:ea typeface="Arial Hebrew" charset="-79"/>
                <a:cs typeface="Arial Hebrew" charset="-79"/>
                <a:sym typeface="Open Sans Light"/>
              </a:rPr>
              <a:t>BANK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rgbClr val="9FCC39"/>
              </a:solidFill>
              <a:effectLst/>
              <a:uFillTx/>
              <a:latin typeface="Arial Hebrew" charset="-79"/>
              <a:ea typeface="Arial Hebrew" charset="-79"/>
              <a:cs typeface="Arial Hebrew" charset="-79"/>
              <a:sym typeface="Open Sans Ligh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390850" y="4669615"/>
            <a:ext cx="2292294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1" i="0" u="none" strike="noStrike" cap="none" spc="0" normalizeH="0" baseline="0" smtClean="0">
                <a:ln>
                  <a:noFill/>
                </a:ln>
                <a:solidFill>
                  <a:srgbClr val="9FCC39"/>
                </a:solidFill>
                <a:effectLst/>
                <a:uFillTx/>
                <a:latin typeface="Arial Hebrew" charset="-79"/>
                <a:ea typeface="Arial Hebrew" charset="-79"/>
                <a:cs typeface="Arial Hebrew" charset="-79"/>
                <a:sym typeface="Open Sans Light"/>
              </a:rPr>
              <a:t>BANK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rgbClr val="9FCC39"/>
              </a:solidFill>
              <a:effectLst/>
              <a:uFillTx/>
              <a:latin typeface="Arial Hebrew" charset="-79"/>
              <a:ea typeface="Arial Hebrew" charset="-79"/>
              <a:cs typeface="Arial Hebrew" charset="-79"/>
              <a:sym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0483727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Shape 14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1406" name="Shape 1406"/>
          <p:cNvSpPr>
            <a:spLocks noGrp="1"/>
          </p:cNvSpPr>
          <p:nvPr>
            <p:ph type="title"/>
          </p:nvPr>
        </p:nvSpPr>
        <p:spPr>
          <a:xfrm>
            <a:off x="2509536" y="635762"/>
            <a:ext cx="20096464" cy="105728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rPr lang="es-ES" sz="6200" dirty="0" smtClean="0"/>
              <a:t>4.- ¿Cómo protegernos en la actualidad? (1/2)</a:t>
            </a:r>
            <a:endParaRPr sz="6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23" y="3011264"/>
            <a:ext cx="9201150" cy="9144000"/>
          </a:xfrm>
          <a:prstGeom prst="rect">
            <a:avLst/>
          </a:prstGeom>
        </p:spPr>
      </p:pic>
      <p:pic>
        <p:nvPicPr>
          <p:cNvPr id="9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07" y="861153"/>
            <a:ext cx="616993" cy="61699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5282364" y="5754627"/>
            <a:ext cx="3818922" cy="3818922"/>
          </a:xfrm>
          <a:prstGeom prst="ellipse">
            <a:avLst/>
          </a:prstGeom>
          <a:solidFill>
            <a:schemeClr val="tx1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700" b="0" i="0" u="none" strike="noStrike" cap="none" spc="0" normalizeH="0" baseline="0">
              <a:ln>
                <a:noFill/>
              </a:ln>
              <a:solidFill>
                <a:srgbClr val="F6F6F6"/>
              </a:solidFill>
              <a:effectLst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" name="Flecha: hacia la izquierda 3"/>
          <p:cNvSpPr/>
          <p:nvPr/>
        </p:nvSpPr>
        <p:spPr>
          <a:xfrm rot="20017512">
            <a:off x="14050212" y="7984328"/>
            <a:ext cx="1828800" cy="1676400"/>
          </a:xfrm>
          <a:prstGeom prst="leftArrow">
            <a:avLst/>
          </a:prstGeom>
          <a:solidFill>
            <a:srgbClr val="9FCC3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700" b="0" i="0" u="none" strike="noStrike" cap="none" spc="0" normalizeH="0" baseline="0">
              <a:ln>
                <a:noFill/>
              </a:ln>
              <a:solidFill>
                <a:srgbClr val="F6F6F6"/>
              </a:solidFill>
              <a:effectLst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" name="Flecha: hacia la izquierda 24"/>
          <p:cNvSpPr/>
          <p:nvPr/>
        </p:nvSpPr>
        <p:spPr>
          <a:xfrm rot="5400000">
            <a:off x="16266858" y="4190770"/>
            <a:ext cx="1828800" cy="1676400"/>
          </a:xfrm>
          <a:prstGeom prst="leftArrow">
            <a:avLst/>
          </a:prstGeom>
          <a:solidFill>
            <a:schemeClr val="tx1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700" b="0" i="0" u="none" strike="noStrike" cap="none" spc="0" normalizeH="0" baseline="0">
              <a:ln>
                <a:noFill/>
              </a:ln>
              <a:solidFill>
                <a:srgbClr val="F6F6F6"/>
              </a:solidFill>
              <a:effectLst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0" name="Flecha: hacia la izquierda 25"/>
          <p:cNvSpPr/>
          <p:nvPr/>
        </p:nvSpPr>
        <p:spPr>
          <a:xfrm rot="16200000">
            <a:off x="16184200" y="9321265"/>
            <a:ext cx="1828800" cy="1676400"/>
          </a:xfrm>
          <a:prstGeom prst="leftArrow">
            <a:avLst/>
          </a:prstGeom>
          <a:solidFill>
            <a:srgbClr val="29AAE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700" b="0" i="0" u="none" strike="noStrike" cap="none" spc="0" normalizeH="0" baseline="0">
              <a:ln>
                <a:noFill/>
              </a:ln>
              <a:solidFill>
                <a:srgbClr val="F6F6F6"/>
              </a:solidFill>
              <a:effectLst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1" name="Flecha: hacia la izquierda 26"/>
          <p:cNvSpPr/>
          <p:nvPr/>
        </p:nvSpPr>
        <p:spPr>
          <a:xfrm rot="12642729">
            <a:off x="18374904" y="7932709"/>
            <a:ext cx="1828800" cy="1676400"/>
          </a:xfrm>
          <a:prstGeom prst="leftArrow">
            <a:avLst/>
          </a:prstGeom>
          <a:solidFill>
            <a:schemeClr val="tx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700" b="0" i="0" u="none" strike="noStrike" cap="none" spc="0" normalizeH="0" baseline="0" dirty="0">
              <a:ln>
                <a:noFill/>
              </a:ln>
              <a:solidFill>
                <a:srgbClr val="F6F6F6"/>
              </a:solidFill>
              <a:effectLst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2" name="Flecha: hacia la izquierda 27"/>
          <p:cNvSpPr/>
          <p:nvPr/>
        </p:nvSpPr>
        <p:spPr>
          <a:xfrm rot="2068049">
            <a:off x="14252315" y="5537794"/>
            <a:ext cx="1828800" cy="1676400"/>
          </a:xfrm>
          <a:prstGeom prst="leftArrow">
            <a:avLst/>
          </a:prstGeom>
          <a:solidFill>
            <a:srgbClr val="FF921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700" b="0" i="0" u="none" strike="noStrike" cap="none" spc="0" normalizeH="0" baseline="0">
              <a:ln>
                <a:noFill/>
              </a:ln>
              <a:solidFill>
                <a:srgbClr val="F6F6F6"/>
              </a:solidFill>
              <a:effectLst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3" name="Flecha: hacia la izquierda 28"/>
          <p:cNvSpPr/>
          <p:nvPr/>
        </p:nvSpPr>
        <p:spPr>
          <a:xfrm rot="8696913">
            <a:off x="18342234" y="5533733"/>
            <a:ext cx="1828800" cy="1676400"/>
          </a:xfrm>
          <a:prstGeom prst="leftArrow">
            <a:avLst/>
          </a:prstGeom>
          <a:solidFill>
            <a:srgbClr val="6989A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700" b="0" i="0" u="none" strike="noStrike" cap="none" spc="0" normalizeH="0" baseline="0">
              <a:ln>
                <a:noFill/>
              </a:ln>
              <a:solidFill>
                <a:srgbClr val="F6F6F6"/>
              </a:solidFill>
              <a:effectLst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14" name="Gráfico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559203" y="11284330"/>
            <a:ext cx="1244109" cy="1244109"/>
          </a:xfrm>
          <a:prstGeom prst="rect">
            <a:avLst/>
          </a:prstGeom>
        </p:spPr>
      </p:pic>
      <p:sp>
        <p:nvSpPr>
          <p:cNvPr id="15" name="Rectangle 31"/>
          <p:cNvSpPr/>
          <p:nvPr/>
        </p:nvSpPr>
        <p:spPr>
          <a:xfrm>
            <a:off x="10945467" y="4198935"/>
            <a:ext cx="1848782" cy="1355362"/>
          </a:xfrm>
          <a:prstGeom prst="rect">
            <a:avLst/>
          </a:prstGeom>
          <a:solidFill>
            <a:srgbClr val="EAEBEF"/>
          </a:solidFill>
          <a:ln w="12700"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</a:t>
            </a:r>
            <a:r>
              <a:rPr lang="es-E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(atributos):</a:t>
            </a:r>
          </a:p>
          <a:p>
            <a:r>
              <a:rPr lang="es-ES" sz="1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</a:t>
            </a:r>
            <a:r>
              <a:rPr lang="es-E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ID: 0x1465</a:t>
            </a:r>
          </a:p>
          <a:p>
            <a:r>
              <a:rPr lang="es-ES" sz="1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</a:t>
            </a:r>
            <a:r>
              <a:rPr lang="es-E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</a:t>
            </a:r>
            <a:r>
              <a:rPr lang="es-E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iPhone</a:t>
            </a:r>
          </a:p>
          <a:p>
            <a:r>
              <a:rPr lang="es-E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OS: iOS 9</a:t>
            </a:r>
          </a:p>
          <a:p>
            <a:r>
              <a:rPr lang="es-E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Security: </a:t>
            </a:r>
            <a:r>
              <a:rPr lang="es-ES" sz="1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Jailbroken</a:t>
            </a:r>
            <a:endParaRPr lang="es-ES" sz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Browser: Safari Mobile</a:t>
            </a:r>
            <a:endParaRPr lang="es-ES" sz="9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31"/>
          <p:cNvSpPr/>
          <p:nvPr/>
        </p:nvSpPr>
        <p:spPr>
          <a:xfrm>
            <a:off x="22113093" y="4810167"/>
            <a:ext cx="1927666" cy="1551664"/>
          </a:xfrm>
          <a:prstGeom prst="rect">
            <a:avLst/>
          </a:prstGeom>
          <a:solidFill>
            <a:srgbClr val="EAEBEF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Cuenta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(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atributos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 Hash: 0x5624</a:t>
            </a:r>
          </a:p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 of fields: 3</a:t>
            </a:r>
          </a:p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 of characters: 267</a:t>
            </a:r>
          </a:p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 scripts:3</a:t>
            </a:r>
          </a:p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iframes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</a:t>
            </a:r>
          </a:p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Content- modified: Yes</a:t>
            </a:r>
          </a:p>
        </p:txBody>
      </p:sp>
      <p:sp>
        <p:nvSpPr>
          <p:cNvPr id="17" name="Rectangle 31"/>
          <p:cNvSpPr/>
          <p:nvPr/>
        </p:nvSpPr>
        <p:spPr>
          <a:xfrm>
            <a:off x="22197632" y="9338202"/>
            <a:ext cx="1803079" cy="1159178"/>
          </a:xfrm>
          <a:prstGeom prst="rect">
            <a:avLst/>
          </a:prstGeom>
          <a:solidFill>
            <a:srgbClr val="EAEBEF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 1: (atributos):</a:t>
            </a:r>
          </a:p>
          <a:p>
            <a:r>
              <a:rPr lang="es-ES" sz="1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es-E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Web Server</a:t>
            </a:r>
          </a:p>
          <a:p>
            <a:r>
              <a:rPr lang="es-ES" sz="1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</a:t>
            </a:r>
            <a:r>
              <a:rPr lang="es-E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sz="1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Referer</a:t>
            </a:r>
            <a:endParaRPr lang="es-ES" sz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IP: 194.179.1.100</a:t>
            </a:r>
          </a:p>
          <a:p>
            <a:r>
              <a:rPr lang="es-E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URL: /</a:t>
            </a:r>
            <a:r>
              <a:rPr lang="es-ES" sz="1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</a:t>
            </a:r>
            <a:r>
              <a:rPr lang="es-E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8" name="Rectangle 31"/>
          <p:cNvSpPr/>
          <p:nvPr/>
        </p:nvSpPr>
        <p:spPr>
          <a:xfrm>
            <a:off x="18411222" y="11280539"/>
            <a:ext cx="1920586" cy="1247900"/>
          </a:xfrm>
          <a:prstGeom prst="rect">
            <a:avLst/>
          </a:prstGeom>
          <a:solidFill>
            <a:srgbClr val="EAEBEF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Identity 1 (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atributos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Keystroke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Rythm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145</a:t>
            </a:r>
          </a:p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Mouse elliptic curve: 314</a:t>
            </a:r>
          </a:p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Mouse Rhythm: 124</a:t>
            </a:r>
          </a:p>
          <a:p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TimeTabs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120 130</a:t>
            </a:r>
          </a:p>
        </p:txBody>
      </p:sp>
      <p:pic>
        <p:nvPicPr>
          <p:cNvPr id="19" name="Imagen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1100" y="9063253"/>
            <a:ext cx="899678" cy="1197940"/>
          </a:xfrm>
          <a:prstGeom prst="rect">
            <a:avLst/>
          </a:prstGeom>
        </p:spPr>
      </p:pic>
      <p:sp>
        <p:nvSpPr>
          <p:cNvPr id="20" name="Rectangle 31"/>
          <p:cNvSpPr/>
          <p:nvPr/>
        </p:nvSpPr>
        <p:spPr>
          <a:xfrm>
            <a:off x="10988393" y="9180413"/>
            <a:ext cx="1521933" cy="1085104"/>
          </a:xfrm>
          <a:prstGeom prst="rect">
            <a:avLst/>
          </a:prstGeom>
          <a:solidFill>
            <a:srgbClr val="EAEBEF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Blacklist</a:t>
            </a:r>
            <a:r>
              <a:rPr lang="es-E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(atributos):</a:t>
            </a:r>
          </a:p>
          <a:p>
            <a:r>
              <a:rPr lang="es-ES" sz="1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Malicious</a:t>
            </a:r>
            <a:r>
              <a:rPr lang="es-E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IP</a:t>
            </a:r>
          </a:p>
          <a:p>
            <a:r>
              <a:rPr lang="es-E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 </a:t>
            </a:r>
            <a:r>
              <a:rPr lang="es-ES" sz="1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node</a:t>
            </a:r>
            <a:r>
              <a:rPr lang="es-E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IP</a:t>
            </a:r>
          </a:p>
          <a:p>
            <a:r>
              <a:rPr lang="es-E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C&amp;C IP</a:t>
            </a:r>
          </a:p>
        </p:txBody>
      </p:sp>
      <p:pic>
        <p:nvPicPr>
          <p:cNvPr id="21" name="Imagen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0472" y="9236573"/>
            <a:ext cx="1443964" cy="1443964"/>
          </a:xfrm>
          <a:prstGeom prst="rect">
            <a:avLst/>
          </a:prstGeom>
        </p:spPr>
      </p:pic>
      <p:pic>
        <p:nvPicPr>
          <p:cNvPr id="22" name="Picture 8" descr="Resultado de imagen de device icon transparen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1120" y="3331477"/>
            <a:ext cx="439907" cy="34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31"/>
          <p:cNvSpPr/>
          <p:nvPr/>
        </p:nvSpPr>
        <p:spPr>
          <a:xfrm>
            <a:off x="18409288" y="2625122"/>
            <a:ext cx="1920586" cy="1247900"/>
          </a:xfrm>
          <a:prstGeom prst="rect">
            <a:avLst/>
          </a:prstGeom>
          <a:solidFill>
            <a:srgbClr val="EAEBEF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Ubicación 1 (atributos):</a:t>
            </a:r>
          </a:p>
          <a:p>
            <a:r>
              <a:rPr lang="es-E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IP: 194.179.1.100</a:t>
            </a:r>
          </a:p>
          <a:p>
            <a:r>
              <a:rPr lang="es-E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ISP: Telefónica</a:t>
            </a:r>
          </a:p>
          <a:p>
            <a:r>
              <a:rPr lang="es-E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ASN: 10040</a:t>
            </a:r>
          </a:p>
          <a:p>
            <a:r>
              <a:rPr lang="es-E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Ciudad: Alcobendas</a:t>
            </a:r>
          </a:p>
          <a:p>
            <a:r>
              <a:rPr lang="es-E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País: España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3798" y="4159927"/>
            <a:ext cx="1300480" cy="13004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9203" y="2767140"/>
            <a:ext cx="962425" cy="9624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214" y="4948977"/>
            <a:ext cx="1300480" cy="13004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1016" y="6716595"/>
            <a:ext cx="1708442" cy="170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7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Shape 13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07" y="861153"/>
            <a:ext cx="616993" cy="616993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330" y="4266175"/>
            <a:ext cx="4663307" cy="4663307"/>
          </a:xfrm>
          <a:prstGeom prst="rect">
            <a:avLst/>
          </a:prstGeom>
        </p:spPr>
      </p:pic>
      <p:grpSp>
        <p:nvGrpSpPr>
          <p:cNvPr id="29" name="Group 2874"/>
          <p:cNvGrpSpPr/>
          <p:nvPr/>
        </p:nvGrpSpPr>
        <p:grpSpPr>
          <a:xfrm>
            <a:off x="7658508" y="2120630"/>
            <a:ext cx="8791135" cy="8662912"/>
            <a:chOff x="0" y="0"/>
            <a:chExt cx="6650208" cy="6653600"/>
          </a:xfrm>
        </p:grpSpPr>
        <p:sp>
          <p:nvSpPr>
            <p:cNvPr id="30" name="Shape 2864"/>
            <p:cNvSpPr/>
            <p:nvPr/>
          </p:nvSpPr>
          <p:spPr>
            <a:xfrm>
              <a:off x="2670849" y="0"/>
              <a:ext cx="1270001" cy="668787"/>
            </a:xfrm>
            <a:prstGeom prst="rect">
              <a:avLst/>
            </a:prstGeom>
            <a:solidFill>
              <a:srgbClr val="F6F6F6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/>
            </a:p>
          </p:txBody>
        </p:sp>
        <p:sp>
          <p:nvSpPr>
            <p:cNvPr id="31" name="Shape 2865"/>
            <p:cNvSpPr/>
            <p:nvPr/>
          </p:nvSpPr>
          <p:spPr>
            <a:xfrm rot="20972847">
              <a:off x="2921825" y="598730"/>
              <a:ext cx="2039001" cy="979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101600" cap="flat">
              <a:solidFill>
                <a:srgbClr val="9FCC3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/>
            </a:p>
          </p:txBody>
        </p:sp>
        <p:sp>
          <p:nvSpPr>
            <p:cNvPr id="32" name="Shape 2866"/>
            <p:cNvSpPr/>
            <p:nvPr/>
          </p:nvSpPr>
          <p:spPr>
            <a:xfrm rot="2458039">
              <a:off x="4448525" y="1922253"/>
              <a:ext cx="2039001" cy="979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101600" cap="flat">
              <a:solidFill>
                <a:srgbClr val="29AAE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/>
            </a:p>
          </p:txBody>
        </p:sp>
        <p:sp>
          <p:nvSpPr>
            <p:cNvPr id="33" name="Shape 2867"/>
            <p:cNvSpPr/>
            <p:nvPr/>
          </p:nvSpPr>
          <p:spPr>
            <a:xfrm rot="5512701">
              <a:off x="4371579" y="3963889"/>
              <a:ext cx="2039001" cy="979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101600" cap="flat">
              <a:solidFill>
                <a:schemeClr val="bg1">
                  <a:lumMod val="75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/>
            </a:p>
          </p:txBody>
        </p:sp>
        <p:sp>
          <p:nvSpPr>
            <p:cNvPr id="34" name="Shape 2868"/>
            <p:cNvSpPr/>
            <p:nvPr/>
          </p:nvSpPr>
          <p:spPr>
            <a:xfrm rot="8643889">
              <a:off x="2734987" y="5169116"/>
              <a:ext cx="2039001" cy="979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101600" cap="flat">
              <a:solidFill>
                <a:schemeClr val="bg1">
                  <a:lumMod val="65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/>
            </a:p>
          </p:txBody>
        </p:sp>
        <p:sp>
          <p:nvSpPr>
            <p:cNvPr id="35" name="Shape 2869"/>
            <p:cNvSpPr/>
            <p:nvPr/>
          </p:nvSpPr>
          <p:spPr>
            <a:xfrm rot="11726499">
              <a:off x="769421" y="4627122"/>
              <a:ext cx="2039001" cy="979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101600" cap="flat">
              <a:solidFill>
                <a:srgbClr val="6989A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/>
            </a:p>
          </p:txBody>
        </p:sp>
        <p:sp>
          <p:nvSpPr>
            <p:cNvPr id="36" name="Shape 2870"/>
            <p:cNvSpPr/>
            <p:nvPr/>
          </p:nvSpPr>
          <p:spPr>
            <a:xfrm rot="14823067">
              <a:off x="-27505" y="2755824"/>
              <a:ext cx="2039001" cy="979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101600" cap="flat">
              <a:solidFill>
                <a:srgbClr val="55788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/>
            </a:p>
          </p:txBody>
        </p:sp>
        <p:sp>
          <p:nvSpPr>
            <p:cNvPr id="37" name="Shape 2871"/>
            <p:cNvSpPr/>
            <p:nvPr/>
          </p:nvSpPr>
          <p:spPr>
            <a:xfrm rot="17892230">
              <a:off x="936345" y="964335"/>
              <a:ext cx="2039001" cy="979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0"/>
                  </a:moveTo>
                  <a:cubicBezTo>
                    <a:pt x="3852" y="-28"/>
                    <a:pt x="7664" y="1630"/>
                    <a:pt x="11188" y="4866"/>
                  </a:cubicBezTo>
                  <a:cubicBezTo>
                    <a:pt x="15257" y="8603"/>
                    <a:pt x="18830" y="14335"/>
                    <a:pt x="21600" y="21572"/>
                  </a:cubicBezTo>
                </a:path>
              </a:pathLst>
            </a:custGeom>
            <a:noFill/>
            <a:ln w="101600" cap="flat">
              <a:solidFill>
                <a:srgbClr val="FF921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57788F"/>
                  </a:solidFill>
                </a:defRPr>
              </a:pPr>
              <a:endParaRPr/>
            </a:p>
          </p:txBody>
        </p:sp>
        <p:sp>
          <p:nvSpPr>
            <p:cNvPr id="38" name="Shape 2872"/>
            <p:cNvSpPr/>
            <p:nvPr/>
          </p:nvSpPr>
          <p:spPr>
            <a:xfrm rot="16200000">
              <a:off x="5680814" y="2888511"/>
              <a:ext cx="1270001" cy="668788"/>
            </a:xfrm>
            <a:prstGeom prst="rect">
              <a:avLst/>
            </a:prstGeom>
            <a:solidFill>
              <a:srgbClr val="F6F6F6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/>
            </a:p>
          </p:txBody>
        </p:sp>
        <p:sp>
          <p:nvSpPr>
            <p:cNvPr id="39" name="Shape 2873"/>
            <p:cNvSpPr/>
            <p:nvPr/>
          </p:nvSpPr>
          <p:spPr>
            <a:xfrm rot="16200000">
              <a:off x="-300607" y="3050685"/>
              <a:ext cx="1270001" cy="668788"/>
            </a:xfrm>
            <a:prstGeom prst="rect">
              <a:avLst/>
            </a:prstGeom>
            <a:solidFill>
              <a:srgbClr val="F6F6F6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/>
            </a:p>
          </p:txBody>
        </p:sp>
      </p:grpSp>
      <p:grpSp>
        <p:nvGrpSpPr>
          <p:cNvPr id="41" name="Group 518"/>
          <p:cNvGrpSpPr/>
          <p:nvPr/>
        </p:nvGrpSpPr>
        <p:grpSpPr>
          <a:xfrm>
            <a:off x="2325820" y="5336830"/>
            <a:ext cx="4382122" cy="954503"/>
            <a:chOff x="0" y="0"/>
            <a:chExt cx="4382122" cy="954502"/>
          </a:xfrm>
        </p:grpSpPr>
        <p:grpSp>
          <p:nvGrpSpPr>
            <p:cNvPr id="42" name="Group 515"/>
            <p:cNvGrpSpPr/>
            <p:nvPr/>
          </p:nvGrpSpPr>
          <p:grpSpPr>
            <a:xfrm>
              <a:off x="0" y="0"/>
              <a:ext cx="954502" cy="954502"/>
              <a:chOff x="0" y="0"/>
              <a:chExt cx="954501" cy="954501"/>
            </a:xfrm>
          </p:grpSpPr>
          <p:sp>
            <p:nvSpPr>
              <p:cNvPr id="44" name="Shape 513"/>
              <p:cNvSpPr/>
              <p:nvPr/>
            </p:nvSpPr>
            <p:spPr>
              <a:xfrm>
                <a:off x="0" y="0"/>
                <a:ext cx="954501" cy="954501"/>
              </a:xfrm>
              <a:prstGeom prst="ellipse">
                <a:avLst/>
              </a:prstGeom>
              <a:solidFill>
                <a:srgbClr val="FF92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2700">
                    <a:solidFill>
                      <a:srgbClr val="F6F6F6"/>
                    </a:solidFill>
                  </a:defRPr>
                </a:pPr>
                <a:endParaRPr/>
              </a:p>
            </p:txBody>
          </p:sp>
          <p:sp>
            <p:nvSpPr>
              <p:cNvPr id="45" name="Shape 514"/>
              <p:cNvSpPr/>
              <p:nvPr/>
            </p:nvSpPr>
            <p:spPr>
              <a:xfrm>
                <a:off x="326568" y="210512"/>
                <a:ext cx="301365" cy="5334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>
                  <a:defRPr sz="2800">
                    <a:solidFill>
                      <a:srgbClr val="F6F6F6"/>
                    </a:solidFill>
                    <a:latin typeface="FontAwesome"/>
                    <a:ea typeface="FontAwesome"/>
                    <a:cs typeface="FontAwesome"/>
                    <a:sym typeface="FontAwesome"/>
                  </a:defRPr>
                </a:lvl1pPr>
              </a:lstStyle>
              <a:p>
                <a:r>
                  <a:rPr lang="es-ES" dirty="0">
                    <a:latin typeface="Impact" charset="0"/>
                    <a:ea typeface="Impact" charset="0"/>
                    <a:cs typeface="Impact" charset="0"/>
                  </a:rPr>
                  <a:t>B</a:t>
                </a:r>
                <a:endParaRPr dirty="0">
                  <a:latin typeface="Impact" charset="0"/>
                  <a:ea typeface="Impact" charset="0"/>
                  <a:cs typeface="Impact" charset="0"/>
                </a:endParaRPr>
              </a:p>
            </p:txBody>
          </p:sp>
        </p:grpSp>
        <p:sp>
          <p:nvSpPr>
            <p:cNvPr id="43" name="Shape 517"/>
            <p:cNvSpPr/>
            <p:nvPr/>
          </p:nvSpPr>
          <p:spPr>
            <a:xfrm>
              <a:off x="1304356" y="256678"/>
              <a:ext cx="3077766" cy="441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r>
                <a:rPr lang="es-ES" dirty="0">
                  <a:latin typeface="Impact" charset="0"/>
                  <a:ea typeface="Impact" charset="0"/>
                  <a:cs typeface="Impact" charset="0"/>
                </a:rPr>
                <a:t>ACELARACION MOVIMIENTO</a:t>
              </a:r>
              <a:endParaRPr dirty="0">
                <a:latin typeface="Impact" charset="0"/>
                <a:ea typeface="Impact" charset="0"/>
                <a:cs typeface="Impact" charset="0"/>
              </a:endParaRPr>
            </a:p>
          </p:txBody>
        </p:sp>
      </p:grpSp>
      <p:grpSp>
        <p:nvGrpSpPr>
          <p:cNvPr id="46" name="Group 518"/>
          <p:cNvGrpSpPr/>
          <p:nvPr/>
        </p:nvGrpSpPr>
        <p:grpSpPr>
          <a:xfrm>
            <a:off x="2325820" y="4200832"/>
            <a:ext cx="4095185" cy="954503"/>
            <a:chOff x="0" y="0"/>
            <a:chExt cx="4095185" cy="954502"/>
          </a:xfrm>
        </p:grpSpPr>
        <p:grpSp>
          <p:nvGrpSpPr>
            <p:cNvPr id="47" name="Group 515"/>
            <p:cNvGrpSpPr/>
            <p:nvPr/>
          </p:nvGrpSpPr>
          <p:grpSpPr>
            <a:xfrm>
              <a:off x="0" y="0"/>
              <a:ext cx="954502" cy="954502"/>
              <a:chOff x="0" y="0"/>
              <a:chExt cx="954501" cy="954501"/>
            </a:xfrm>
          </p:grpSpPr>
          <p:sp>
            <p:nvSpPr>
              <p:cNvPr id="49" name="Shape 513"/>
              <p:cNvSpPr/>
              <p:nvPr/>
            </p:nvSpPr>
            <p:spPr>
              <a:xfrm>
                <a:off x="0" y="0"/>
                <a:ext cx="954501" cy="954501"/>
              </a:xfrm>
              <a:prstGeom prst="ellipse">
                <a:avLst/>
              </a:prstGeom>
              <a:solidFill>
                <a:srgbClr val="FF92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2700">
                    <a:solidFill>
                      <a:srgbClr val="F6F6F6"/>
                    </a:solidFill>
                  </a:defRPr>
                </a:pPr>
                <a:endParaRPr dirty="0"/>
              </a:p>
            </p:txBody>
          </p:sp>
          <p:sp>
            <p:nvSpPr>
              <p:cNvPr id="50" name="Shape 514"/>
              <p:cNvSpPr/>
              <p:nvPr/>
            </p:nvSpPr>
            <p:spPr>
              <a:xfrm>
                <a:off x="334583" y="210512"/>
                <a:ext cx="285335" cy="5334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>
                  <a:defRPr sz="2800">
                    <a:solidFill>
                      <a:srgbClr val="F6F6F6"/>
                    </a:solidFill>
                    <a:latin typeface="FontAwesome"/>
                    <a:ea typeface="FontAwesome"/>
                    <a:cs typeface="FontAwesome"/>
                    <a:sym typeface="FontAwesome"/>
                  </a:defRPr>
                </a:lvl1pPr>
              </a:lstStyle>
              <a:p>
                <a:r>
                  <a:rPr lang="es-ES" dirty="0">
                    <a:latin typeface="Impact" charset="0"/>
                    <a:ea typeface="Impact" charset="0"/>
                    <a:cs typeface="Impact" charset="0"/>
                  </a:rPr>
                  <a:t>A</a:t>
                </a:r>
                <a:endParaRPr dirty="0">
                  <a:latin typeface="Impact" charset="0"/>
                  <a:ea typeface="Impact" charset="0"/>
                  <a:cs typeface="Impact" charset="0"/>
                </a:endParaRPr>
              </a:p>
            </p:txBody>
          </p:sp>
        </p:grpSp>
        <p:sp>
          <p:nvSpPr>
            <p:cNvPr id="48" name="Shape 517"/>
            <p:cNvSpPr/>
            <p:nvPr/>
          </p:nvSpPr>
          <p:spPr>
            <a:xfrm>
              <a:off x="1304356" y="256678"/>
              <a:ext cx="2790829" cy="441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r>
                <a:rPr lang="es-ES" dirty="0">
                  <a:latin typeface="Impact" charset="0"/>
                  <a:ea typeface="Impact" charset="0"/>
                  <a:cs typeface="Impact" charset="0"/>
                </a:rPr>
                <a:t>VELOCIDAD MOVIMIENTO</a:t>
              </a:r>
              <a:endParaRPr dirty="0">
                <a:latin typeface="Impact" charset="0"/>
                <a:ea typeface="Impact" charset="0"/>
                <a:cs typeface="Impact" charset="0"/>
              </a:endParaRPr>
            </a:p>
          </p:txBody>
        </p:sp>
      </p:grpSp>
      <p:grpSp>
        <p:nvGrpSpPr>
          <p:cNvPr id="51" name="Group 518"/>
          <p:cNvGrpSpPr/>
          <p:nvPr/>
        </p:nvGrpSpPr>
        <p:grpSpPr>
          <a:xfrm>
            <a:off x="2325820" y="7719115"/>
            <a:ext cx="3405893" cy="954503"/>
            <a:chOff x="0" y="0"/>
            <a:chExt cx="3405893" cy="954502"/>
          </a:xfrm>
        </p:grpSpPr>
        <p:grpSp>
          <p:nvGrpSpPr>
            <p:cNvPr id="52" name="Group 515"/>
            <p:cNvGrpSpPr/>
            <p:nvPr/>
          </p:nvGrpSpPr>
          <p:grpSpPr>
            <a:xfrm>
              <a:off x="0" y="0"/>
              <a:ext cx="954502" cy="954502"/>
              <a:chOff x="0" y="0"/>
              <a:chExt cx="954501" cy="954501"/>
            </a:xfrm>
          </p:grpSpPr>
          <p:sp>
            <p:nvSpPr>
              <p:cNvPr id="54" name="Shape 513"/>
              <p:cNvSpPr/>
              <p:nvPr/>
            </p:nvSpPr>
            <p:spPr>
              <a:xfrm>
                <a:off x="0" y="0"/>
                <a:ext cx="954501" cy="954501"/>
              </a:xfrm>
              <a:prstGeom prst="ellipse">
                <a:avLst/>
              </a:prstGeom>
              <a:solidFill>
                <a:srgbClr val="FF92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2700">
                    <a:solidFill>
                      <a:srgbClr val="F6F6F6"/>
                    </a:solidFill>
                  </a:defRPr>
                </a:pPr>
                <a:endParaRPr/>
              </a:p>
            </p:txBody>
          </p:sp>
          <p:sp>
            <p:nvSpPr>
              <p:cNvPr id="55" name="Shape 514"/>
              <p:cNvSpPr/>
              <p:nvPr/>
            </p:nvSpPr>
            <p:spPr>
              <a:xfrm>
                <a:off x="326568" y="210512"/>
                <a:ext cx="301365" cy="5334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>
                  <a:defRPr sz="2800">
                    <a:solidFill>
                      <a:srgbClr val="F6F6F6"/>
                    </a:solidFill>
                    <a:latin typeface="FontAwesome"/>
                    <a:ea typeface="FontAwesome"/>
                    <a:cs typeface="FontAwesome"/>
                    <a:sym typeface="FontAwesome"/>
                  </a:defRPr>
                </a:lvl1pPr>
              </a:lstStyle>
              <a:p>
                <a:r>
                  <a:rPr lang="es-ES" dirty="0">
                    <a:latin typeface="Impact" charset="0"/>
                    <a:ea typeface="Impact" charset="0"/>
                    <a:cs typeface="Impact" charset="0"/>
                  </a:rPr>
                  <a:t>D</a:t>
                </a:r>
                <a:endParaRPr dirty="0">
                  <a:latin typeface="Impact" charset="0"/>
                  <a:ea typeface="Impact" charset="0"/>
                  <a:cs typeface="Impact" charset="0"/>
                </a:endParaRPr>
              </a:p>
            </p:txBody>
          </p:sp>
        </p:grpSp>
        <p:sp>
          <p:nvSpPr>
            <p:cNvPr id="53" name="Shape 517"/>
            <p:cNvSpPr/>
            <p:nvPr/>
          </p:nvSpPr>
          <p:spPr>
            <a:xfrm>
              <a:off x="1304356" y="256678"/>
              <a:ext cx="2101537" cy="441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r>
                <a:rPr lang="es-ES" dirty="0">
                  <a:latin typeface="Impact" charset="0"/>
                  <a:ea typeface="Impact" charset="0"/>
                  <a:cs typeface="Impact" charset="0"/>
                </a:rPr>
                <a:t>POSICIÓN Y CLICK </a:t>
              </a:r>
              <a:endParaRPr dirty="0">
                <a:latin typeface="Impact" charset="0"/>
                <a:ea typeface="Impact" charset="0"/>
                <a:cs typeface="Impact" charset="0"/>
              </a:endParaRPr>
            </a:p>
          </p:txBody>
        </p:sp>
      </p:grpSp>
      <p:grpSp>
        <p:nvGrpSpPr>
          <p:cNvPr id="56" name="Group 518"/>
          <p:cNvGrpSpPr/>
          <p:nvPr/>
        </p:nvGrpSpPr>
        <p:grpSpPr>
          <a:xfrm>
            <a:off x="2329296" y="6509920"/>
            <a:ext cx="3630314" cy="954503"/>
            <a:chOff x="0" y="0"/>
            <a:chExt cx="3630314" cy="954502"/>
          </a:xfrm>
        </p:grpSpPr>
        <p:grpSp>
          <p:nvGrpSpPr>
            <p:cNvPr id="57" name="Group 515"/>
            <p:cNvGrpSpPr/>
            <p:nvPr/>
          </p:nvGrpSpPr>
          <p:grpSpPr>
            <a:xfrm>
              <a:off x="0" y="0"/>
              <a:ext cx="954502" cy="954502"/>
              <a:chOff x="0" y="0"/>
              <a:chExt cx="954501" cy="954501"/>
            </a:xfrm>
          </p:grpSpPr>
          <p:sp>
            <p:nvSpPr>
              <p:cNvPr id="59" name="Shape 513"/>
              <p:cNvSpPr/>
              <p:nvPr/>
            </p:nvSpPr>
            <p:spPr>
              <a:xfrm>
                <a:off x="0" y="0"/>
                <a:ext cx="954501" cy="954501"/>
              </a:xfrm>
              <a:prstGeom prst="ellipse">
                <a:avLst/>
              </a:prstGeom>
              <a:solidFill>
                <a:srgbClr val="FF92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2700">
                    <a:solidFill>
                      <a:srgbClr val="F6F6F6"/>
                    </a:solidFill>
                  </a:defRPr>
                </a:pPr>
                <a:endParaRPr/>
              </a:p>
            </p:txBody>
          </p:sp>
          <p:sp>
            <p:nvSpPr>
              <p:cNvPr id="60" name="Shape 514"/>
              <p:cNvSpPr/>
              <p:nvPr/>
            </p:nvSpPr>
            <p:spPr>
              <a:xfrm>
                <a:off x="326568" y="210512"/>
                <a:ext cx="301365" cy="5334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>
                  <a:defRPr sz="2800">
                    <a:solidFill>
                      <a:srgbClr val="F6F6F6"/>
                    </a:solidFill>
                    <a:latin typeface="FontAwesome"/>
                    <a:ea typeface="FontAwesome"/>
                    <a:cs typeface="FontAwesome"/>
                    <a:sym typeface="FontAwesome"/>
                  </a:defRPr>
                </a:lvl1pPr>
              </a:lstStyle>
              <a:p>
                <a:r>
                  <a:rPr lang="es-ES" dirty="0">
                    <a:latin typeface="Impact" charset="0"/>
                    <a:ea typeface="Impact" charset="0"/>
                    <a:cs typeface="Impact" charset="0"/>
                  </a:rPr>
                  <a:t>C</a:t>
                </a:r>
                <a:endParaRPr dirty="0">
                  <a:latin typeface="Impact" charset="0"/>
                  <a:ea typeface="Impact" charset="0"/>
                  <a:cs typeface="Impact" charset="0"/>
                </a:endParaRPr>
              </a:p>
            </p:txBody>
          </p:sp>
        </p:grpSp>
        <p:sp>
          <p:nvSpPr>
            <p:cNvPr id="58" name="Shape 517"/>
            <p:cNvSpPr/>
            <p:nvPr/>
          </p:nvSpPr>
          <p:spPr>
            <a:xfrm>
              <a:off x="1304356" y="256678"/>
              <a:ext cx="2325958" cy="441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r>
                <a:rPr lang="es-ES" dirty="0">
                  <a:latin typeface="Impact" charset="0"/>
                  <a:ea typeface="Impact" charset="0"/>
                  <a:cs typeface="Impact" charset="0"/>
                </a:rPr>
                <a:t>CURVA MOVIMIENTO</a:t>
              </a:r>
              <a:endParaRPr dirty="0">
                <a:latin typeface="Impact" charset="0"/>
                <a:ea typeface="Impact" charset="0"/>
                <a:cs typeface="Impact" charset="0"/>
              </a:endParaRPr>
            </a:p>
          </p:txBody>
        </p:sp>
      </p:grpSp>
      <p:grpSp>
        <p:nvGrpSpPr>
          <p:cNvPr id="61" name="Group 6564"/>
          <p:cNvGrpSpPr/>
          <p:nvPr/>
        </p:nvGrpSpPr>
        <p:grpSpPr>
          <a:xfrm>
            <a:off x="2266006" y="3015521"/>
            <a:ext cx="5377730" cy="6006956"/>
            <a:chOff x="202698" y="45554"/>
            <a:chExt cx="5377729" cy="1326333"/>
          </a:xfrm>
        </p:grpSpPr>
        <p:sp>
          <p:nvSpPr>
            <p:cNvPr id="62" name="Shape 6562"/>
            <p:cNvSpPr/>
            <p:nvPr/>
          </p:nvSpPr>
          <p:spPr>
            <a:xfrm>
              <a:off x="202698" y="46079"/>
              <a:ext cx="4770769" cy="1177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900">
                  <a:latin typeface="+mn-lt"/>
                  <a:ea typeface="+mn-ea"/>
                  <a:cs typeface="+mn-cs"/>
                  <a:sym typeface="Open Sans"/>
                </a:defRPr>
              </a:lvl1pPr>
            </a:lstStyle>
            <a:p>
              <a:r>
                <a:rPr lang="es-ES" sz="2800" b="1" dirty="0">
                  <a:latin typeface="Arial" charset="0"/>
                  <a:ea typeface="Arial" charset="0"/>
                  <a:cs typeface="Arial" charset="0"/>
                </a:rPr>
                <a:t>EVENTOS DE RATÓN</a:t>
              </a:r>
              <a:endParaRPr sz="28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3" name="Shape 6563"/>
            <p:cNvSpPr/>
            <p:nvPr/>
          </p:nvSpPr>
          <p:spPr>
            <a:xfrm rot="1478915">
              <a:off x="5504489" y="45554"/>
              <a:ext cx="75938" cy="1326333"/>
            </a:xfrm>
            <a:prstGeom prst="rect">
              <a:avLst/>
            </a:prstGeom>
            <a:solidFill>
              <a:srgbClr val="FF921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64" name="Group 518"/>
          <p:cNvGrpSpPr/>
          <p:nvPr/>
        </p:nvGrpSpPr>
        <p:grpSpPr>
          <a:xfrm>
            <a:off x="18668600" y="5336830"/>
            <a:ext cx="4457463" cy="954503"/>
            <a:chOff x="0" y="0"/>
            <a:chExt cx="4457463" cy="954502"/>
          </a:xfrm>
        </p:grpSpPr>
        <p:grpSp>
          <p:nvGrpSpPr>
            <p:cNvPr id="65" name="Group 515"/>
            <p:cNvGrpSpPr/>
            <p:nvPr/>
          </p:nvGrpSpPr>
          <p:grpSpPr>
            <a:xfrm>
              <a:off x="0" y="0"/>
              <a:ext cx="954502" cy="954502"/>
              <a:chOff x="0" y="0"/>
              <a:chExt cx="954501" cy="954501"/>
            </a:xfrm>
          </p:grpSpPr>
          <p:sp>
            <p:nvSpPr>
              <p:cNvPr id="67" name="Shape 513"/>
              <p:cNvSpPr/>
              <p:nvPr/>
            </p:nvSpPr>
            <p:spPr>
              <a:xfrm>
                <a:off x="0" y="0"/>
                <a:ext cx="954501" cy="954501"/>
              </a:xfrm>
              <a:prstGeom prst="ellipse">
                <a:avLst/>
              </a:prstGeom>
              <a:solidFill>
                <a:srgbClr val="29AA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2700">
                    <a:solidFill>
                      <a:srgbClr val="F6F6F6"/>
                    </a:solidFill>
                  </a:defRPr>
                </a:pPr>
                <a:endParaRPr/>
              </a:p>
            </p:txBody>
          </p:sp>
          <p:sp>
            <p:nvSpPr>
              <p:cNvPr id="68" name="Shape 514"/>
              <p:cNvSpPr/>
              <p:nvPr/>
            </p:nvSpPr>
            <p:spPr>
              <a:xfrm>
                <a:off x="326568" y="210512"/>
                <a:ext cx="301365" cy="5334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>
                  <a:defRPr sz="2800">
                    <a:solidFill>
                      <a:srgbClr val="F6F6F6"/>
                    </a:solidFill>
                    <a:latin typeface="FontAwesome"/>
                    <a:ea typeface="FontAwesome"/>
                    <a:cs typeface="FontAwesome"/>
                    <a:sym typeface="FontAwesome"/>
                  </a:defRPr>
                </a:lvl1pPr>
              </a:lstStyle>
              <a:p>
                <a:r>
                  <a:rPr lang="es-ES" dirty="0">
                    <a:latin typeface="Impact" charset="0"/>
                    <a:ea typeface="Impact" charset="0"/>
                    <a:cs typeface="Impact" charset="0"/>
                  </a:rPr>
                  <a:t>B</a:t>
                </a:r>
                <a:endParaRPr dirty="0">
                  <a:latin typeface="Impact" charset="0"/>
                  <a:ea typeface="Impact" charset="0"/>
                  <a:cs typeface="Impact" charset="0"/>
                </a:endParaRPr>
              </a:p>
            </p:txBody>
          </p:sp>
        </p:grpSp>
        <p:sp>
          <p:nvSpPr>
            <p:cNvPr id="66" name="Shape 517"/>
            <p:cNvSpPr/>
            <p:nvPr/>
          </p:nvSpPr>
          <p:spPr>
            <a:xfrm>
              <a:off x="1304356" y="256678"/>
              <a:ext cx="3153107" cy="441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r>
                <a:rPr lang="es-ES" dirty="0">
                  <a:latin typeface="Impact" charset="0"/>
                  <a:ea typeface="Impact" charset="0"/>
                  <a:cs typeface="Impact" charset="0"/>
                </a:rPr>
                <a:t>ACELARACION PULSACIONES</a:t>
              </a:r>
              <a:endParaRPr dirty="0">
                <a:latin typeface="Impact" charset="0"/>
                <a:ea typeface="Impact" charset="0"/>
                <a:cs typeface="Impact" charset="0"/>
              </a:endParaRPr>
            </a:p>
          </p:txBody>
        </p:sp>
      </p:grpSp>
      <p:grpSp>
        <p:nvGrpSpPr>
          <p:cNvPr id="69" name="Group 518"/>
          <p:cNvGrpSpPr/>
          <p:nvPr/>
        </p:nvGrpSpPr>
        <p:grpSpPr>
          <a:xfrm>
            <a:off x="18668600" y="4200832"/>
            <a:ext cx="4170525" cy="954503"/>
            <a:chOff x="0" y="0"/>
            <a:chExt cx="4170525" cy="954502"/>
          </a:xfrm>
        </p:grpSpPr>
        <p:grpSp>
          <p:nvGrpSpPr>
            <p:cNvPr id="70" name="Group 515"/>
            <p:cNvGrpSpPr/>
            <p:nvPr/>
          </p:nvGrpSpPr>
          <p:grpSpPr>
            <a:xfrm>
              <a:off x="0" y="0"/>
              <a:ext cx="954502" cy="954502"/>
              <a:chOff x="0" y="0"/>
              <a:chExt cx="954501" cy="954501"/>
            </a:xfrm>
          </p:grpSpPr>
          <p:sp>
            <p:nvSpPr>
              <p:cNvPr id="72" name="Shape 513"/>
              <p:cNvSpPr/>
              <p:nvPr/>
            </p:nvSpPr>
            <p:spPr>
              <a:xfrm>
                <a:off x="0" y="0"/>
                <a:ext cx="954501" cy="954501"/>
              </a:xfrm>
              <a:prstGeom prst="ellipse">
                <a:avLst/>
              </a:prstGeom>
              <a:solidFill>
                <a:srgbClr val="29AA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2700">
                    <a:solidFill>
                      <a:srgbClr val="F6F6F6"/>
                    </a:solidFill>
                  </a:defRPr>
                </a:pPr>
                <a:endParaRPr dirty="0"/>
              </a:p>
            </p:txBody>
          </p:sp>
          <p:sp>
            <p:nvSpPr>
              <p:cNvPr id="73" name="Shape 514"/>
              <p:cNvSpPr/>
              <p:nvPr/>
            </p:nvSpPr>
            <p:spPr>
              <a:xfrm>
                <a:off x="334583" y="210512"/>
                <a:ext cx="285335" cy="5334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>
                  <a:defRPr sz="2800">
                    <a:solidFill>
                      <a:srgbClr val="F6F6F6"/>
                    </a:solidFill>
                    <a:latin typeface="FontAwesome"/>
                    <a:ea typeface="FontAwesome"/>
                    <a:cs typeface="FontAwesome"/>
                    <a:sym typeface="FontAwesome"/>
                  </a:defRPr>
                </a:lvl1pPr>
              </a:lstStyle>
              <a:p>
                <a:r>
                  <a:rPr lang="es-ES" dirty="0">
                    <a:latin typeface="Impact" charset="0"/>
                    <a:ea typeface="Impact" charset="0"/>
                    <a:cs typeface="Impact" charset="0"/>
                  </a:rPr>
                  <a:t>A</a:t>
                </a:r>
                <a:endParaRPr dirty="0">
                  <a:latin typeface="Impact" charset="0"/>
                  <a:ea typeface="Impact" charset="0"/>
                  <a:cs typeface="Impact" charset="0"/>
                </a:endParaRPr>
              </a:p>
            </p:txBody>
          </p:sp>
        </p:grpSp>
        <p:sp>
          <p:nvSpPr>
            <p:cNvPr id="71" name="Shape 517"/>
            <p:cNvSpPr/>
            <p:nvPr/>
          </p:nvSpPr>
          <p:spPr>
            <a:xfrm>
              <a:off x="1304356" y="256678"/>
              <a:ext cx="2866169" cy="441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r>
                <a:rPr lang="es-ES" dirty="0">
                  <a:latin typeface="Impact" charset="0"/>
                  <a:ea typeface="Impact" charset="0"/>
                  <a:cs typeface="Impact" charset="0"/>
                </a:rPr>
                <a:t>VELOCIDAD PULSACIONES</a:t>
              </a:r>
              <a:endParaRPr dirty="0">
                <a:latin typeface="Impact" charset="0"/>
                <a:ea typeface="Impact" charset="0"/>
                <a:cs typeface="Impact" charset="0"/>
              </a:endParaRPr>
            </a:p>
          </p:txBody>
        </p:sp>
      </p:grpSp>
      <p:grpSp>
        <p:nvGrpSpPr>
          <p:cNvPr id="74" name="Group 518"/>
          <p:cNvGrpSpPr/>
          <p:nvPr/>
        </p:nvGrpSpPr>
        <p:grpSpPr>
          <a:xfrm>
            <a:off x="18668600" y="7719115"/>
            <a:ext cx="3548560" cy="954503"/>
            <a:chOff x="0" y="0"/>
            <a:chExt cx="3548560" cy="954502"/>
          </a:xfrm>
        </p:grpSpPr>
        <p:grpSp>
          <p:nvGrpSpPr>
            <p:cNvPr id="75" name="Group 515"/>
            <p:cNvGrpSpPr/>
            <p:nvPr/>
          </p:nvGrpSpPr>
          <p:grpSpPr>
            <a:xfrm>
              <a:off x="0" y="0"/>
              <a:ext cx="954502" cy="954502"/>
              <a:chOff x="0" y="0"/>
              <a:chExt cx="954501" cy="954501"/>
            </a:xfrm>
          </p:grpSpPr>
          <p:sp>
            <p:nvSpPr>
              <p:cNvPr id="77" name="Shape 513"/>
              <p:cNvSpPr/>
              <p:nvPr/>
            </p:nvSpPr>
            <p:spPr>
              <a:xfrm>
                <a:off x="0" y="0"/>
                <a:ext cx="954501" cy="954501"/>
              </a:xfrm>
              <a:prstGeom prst="ellipse">
                <a:avLst/>
              </a:prstGeom>
              <a:solidFill>
                <a:srgbClr val="29AA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2700">
                    <a:solidFill>
                      <a:srgbClr val="F6F6F6"/>
                    </a:solidFill>
                  </a:defRPr>
                </a:pPr>
                <a:endParaRPr/>
              </a:p>
            </p:txBody>
          </p:sp>
          <p:sp>
            <p:nvSpPr>
              <p:cNvPr id="78" name="Shape 514"/>
              <p:cNvSpPr/>
              <p:nvPr/>
            </p:nvSpPr>
            <p:spPr>
              <a:xfrm>
                <a:off x="326568" y="210512"/>
                <a:ext cx="301365" cy="5334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>
                  <a:defRPr sz="2800">
                    <a:solidFill>
                      <a:srgbClr val="F6F6F6"/>
                    </a:solidFill>
                    <a:latin typeface="FontAwesome"/>
                    <a:ea typeface="FontAwesome"/>
                    <a:cs typeface="FontAwesome"/>
                    <a:sym typeface="FontAwesome"/>
                  </a:defRPr>
                </a:lvl1pPr>
              </a:lstStyle>
              <a:p>
                <a:r>
                  <a:rPr lang="es-ES" dirty="0">
                    <a:latin typeface="Impact" charset="0"/>
                    <a:ea typeface="Impact" charset="0"/>
                    <a:cs typeface="Impact" charset="0"/>
                  </a:rPr>
                  <a:t>D</a:t>
                </a:r>
                <a:endParaRPr dirty="0">
                  <a:latin typeface="Impact" charset="0"/>
                  <a:ea typeface="Impact" charset="0"/>
                  <a:cs typeface="Impact" charset="0"/>
                </a:endParaRPr>
              </a:p>
            </p:txBody>
          </p:sp>
        </p:grpSp>
        <p:sp>
          <p:nvSpPr>
            <p:cNvPr id="76" name="Shape 517"/>
            <p:cNvSpPr/>
            <p:nvPr/>
          </p:nvSpPr>
          <p:spPr>
            <a:xfrm>
              <a:off x="1304356" y="256678"/>
              <a:ext cx="2244204" cy="441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r>
                <a:rPr lang="es-ES" dirty="0">
                  <a:latin typeface="Impact" charset="0"/>
                  <a:ea typeface="Impact" charset="0"/>
                  <a:cs typeface="Impact" charset="0"/>
                </a:rPr>
                <a:t>ATAJOS DE TECLADO</a:t>
              </a:r>
              <a:endParaRPr dirty="0">
                <a:latin typeface="Impact" charset="0"/>
                <a:ea typeface="Impact" charset="0"/>
                <a:cs typeface="Impact" charset="0"/>
              </a:endParaRPr>
            </a:p>
          </p:txBody>
        </p:sp>
      </p:grpSp>
      <p:grpSp>
        <p:nvGrpSpPr>
          <p:cNvPr id="79" name="Group 518"/>
          <p:cNvGrpSpPr/>
          <p:nvPr/>
        </p:nvGrpSpPr>
        <p:grpSpPr>
          <a:xfrm>
            <a:off x="18672076" y="6509920"/>
            <a:ext cx="3789011" cy="954503"/>
            <a:chOff x="0" y="0"/>
            <a:chExt cx="3789011" cy="954502"/>
          </a:xfrm>
        </p:grpSpPr>
        <p:grpSp>
          <p:nvGrpSpPr>
            <p:cNvPr id="80" name="Group 515"/>
            <p:cNvGrpSpPr/>
            <p:nvPr/>
          </p:nvGrpSpPr>
          <p:grpSpPr>
            <a:xfrm>
              <a:off x="0" y="0"/>
              <a:ext cx="954502" cy="954502"/>
              <a:chOff x="0" y="0"/>
              <a:chExt cx="954501" cy="954501"/>
            </a:xfrm>
          </p:grpSpPr>
          <p:sp>
            <p:nvSpPr>
              <p:cNvPr id="82" name="Shape 513"/>
              <p:cNvSpPr/>
              <p:nvPr/>
            </p:nvSpPr>
            <p:spPr>
              <a:xfrm>
                <a:off x="0" y="0"/>
                <a:ext cx="954501" cy="954501"/>
              </a:xfrm>
              <a:prstGeom prst="ellipse">
                <a:avLst/>
              </a:prstGeom>
              <a:solidFill>
                <a:srgbClr val="29AA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2700">
                    <a:solidFill>
                      <a:srgbClr val="F6F6F6"/>
                    </a:solidFill>
                  </a:defRPr>
                </a:pPr>
                <a:endParaRPr dirty="0"/>
              </a:p>
            </p:txBody>
          </p:sp>
          <p:sp>
            <p:nvSpPr>
              <p:cNvPr id="83" name="Shape 514"/>
              <p:cNvSpPr/>
              <p:nvPr/>
            </p:nvSpPr>
            <p:spPr>
              <a:xfrm>
                <a:off x="326568" y="210512"/>
                <a:ext cx="301365" cy="5334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>
                  <a:defRPr sz="2800">
                    <a:solidFill>
                      <a:srgbClr val="F6F6F6"/>
                    </a:solidFill>
                    <a:latin typeface="FontAwesome"/>
                    <a:ea typeface="FontAwesome"/>
                    <a:cs typeface="FontAwesome"/>
                    <a:sym typeface="FontAwesome"/>
                  </a:defRPr>
                </a:lvl1pPr>
              </a:lstStyle>
              <a:p>
                <a:r>
                  <a:rPr lang="es-ES" dirty="0">
                    <a:latin typeface="Impact" charset="0"/>
                    <a:ea typeface="Impact" charset="0"/>
                    <a:cs typeface="Impact" charset="0"/>
                  </a:rPr>
                  <a:t>C</a:t>
                </a:r>
                <a:endParaRPr dirty="0">
                  <a:latin typeface="Impact" charset="0"/>
                  <a:ea typeface="Impact" charset="0"/>
                  <a:cs typeface="Impact" charset="0"/>
                </a:endParaRPr>
              </a:p>
            </p:txBody>
          </p:sp>
        </p:grpSp>
        <p:sp>
          <p:nvSpPr>
            <p:cNvPr id="81" name="Shape 517"/>
            <p:cNvSpPr/>
            <p:nvPr/>
          </p:nvSpPr>
          <p:spPr>
            <a:xfrm>
              <a:off x="1304356" y="256678"/>
              <a:ext cx="2484655" cy="441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r>
                <a:rPr lang="es-ES" dirty="0">
                  <a:latin typeface="Impact" charset="0"/>
                  <a:ea typeface="Impact" charset="0"/>
                  <a:cs typeface="Impact" charset="0"/>
                </a:rPr>
                <a:t>USO DE TABULADORES</a:t>
              </a:r>
              <a:endParaRPr dirty="0">
                <a:latin typeface="Impact" charset="0"/>
                <a:ea typeface="Impact" charset="0"/>
                <a:cs typeface="Impact" charset="0"/>
              </a:endParaRPr>
            </a:p>
          </p:txBody>
        </p:sp>
      </p:grpSp>
      <p:grpSp>
        <p:nvGrpSpPr>
          <p:cNvPr id="84" name="Group 6564"/>
          <p:cNvGrpSpPr/>
          <p:nvPr/>
        </p:nvGrpSpPr>
        <p:grpSpPr>
          <a:xfrm>
            <a:off x="16662721" y="2937796"/>
            <a:ext cx="6695162" cy="6006955"/>
            <a:chOff x="-1457244" y="-136136"/>
            <a:chExt cx="6695161" cy="1326333"/>
          </a:xfrm>
        </p:grpSpPr>
        <p:sp>
          <p:nvSpPr>
            <p:cNvPr id="85" name="Shape 6562"/>
            <p:cNvSpPr/>
            <p:nvPr/>
          </p:nvSpPr>
          <p:spPr>
            <a:xfrm>
              <a:off x="259848" y="-111885"/>
              <a:ext cx="4978069" cy="1177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900">
                  <a:latin typeface="+mn-lt"/>
                  <a:ea typeface="+mn-ea"/>
                  <a:cs typeface="+mn-cs"/>
                  <a:sym typeface="Open Sans"/>
                </a:defRPr>
              </a:lvl1pPr>
            </a:lstStyle>
            <a:p>
              <a:r>
                <a:rPr lang="es-ES" sz="2800" b="1" dirty="0">
                  <a:latin typeface="Arial" charset="0"/>
                  <a:ea typeface="Arial" charset="0"/>
                  <a:cs typeface="Arial" charset="0"/>
                </a:rPr>
                <a:t>EVENTOS DE TECLADO</a:t>
              </a:r>
              <a:endParaRPr sz="28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6" name="Shape 6563"/>
            <p:cNvSpPr/>
            <p:nvPr/>
          </p:nvSpPr>
          <p:spPr>
            <a:xfrm rot="19915465">
              <a:off x="-1457244" y="-136136"/>
              <a:ext cx="75938" cy="1326333"/>
            </a:xfrm>
            <a:prstGeom prst="rect">
              <a:avLst/>
            </a:prstGeom>
            <a:solidFill>
              <a:srgbClr val="29AAE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700">
                  <a:solidFill>
                    <a:srgbClr val="F6F6F6"/>
                  </a:solidFill>
                </a:defRPr>
              </a:pPr>
              <a:endParaRPr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91" name="Shape 6562"/>
          <p:cNvSpPr/>
          <p:nvPr/>
        </p:nvSpPr>
        <p:spPr>
          <a:xfrm>
            <a:off x="9970025" y="12207212"/>
            <a:ext cx="4577713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1900">
                <a:latin typeface="+mn-lt"/>
                <a:ea typeface="+mn-ea"/>
                <a:cs typeface="+mn-cs"/>
                <a:sym typeface="Open Sans"/>
              </a:defRPr>
            </a:lvl1pPr>
          </a:lstStyle>
          <a:p>
            <a:pPr algn="ctr"/>
            <a:r>
              <a:rPr lang="es-ES" sz="2800" b="1" dirty="0">
                <a:latin typeface="Arial" charset="0"/>
                <a:ea typeface="Arial" charset="0"/>
                <a:cs typeface="Arial" charset="0"/>
              </a:rPr>
              <a:t>EVENTOS TÁCTILES</a:t>
            </a:r>
          </a:p>
        </p:txBody>
      </p:sp>
      <p:sp>
        <p:nvSpPr>
          <p:cNvPr id="93" name="Shape 6563"/>
          <p:cNvSpPr/>
          <p:nvPr/>
        </p:nvSpPr>
        <p:spPr>
          <a:xfrm rot="5400000">
            <a:off x="12112014" y="7818749"/>
            <a:ext cx="75938" cy="6006956"/>
          </a:xfrm>
          <a:prstGeom prst="rect">
            <a:avLst/>
          </a:prstGeom>
          <a:solidFill>
            <a:srgbClr val="9FCC39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700">
                <a:solidFill>
                  <a:srgbClr val="F6F6F6"/>
                </a:solidFill>
              </a:defRPr>
            </a:pPr>
            <a:endParaRPr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94" name="Group 518"/>
          <p:cNvGrpSpPr/>
          <p:nvPr/>
        </p:nvGrpSpPr>
        <p:grpSpPr>
          <a:xfrm>
            <a:off x="3618430" y="11029041"/>
            <a:ext cx="2320660" cy="954503"/>
            <a:chOff x="0" y="0"/>
            <a:chExt cx="2320660" cy="954502"/>
          </a:xfrm>
        </p:grpSpPr>
        <p:grpSp>
          <p:nvGrpSpPr>
            <p:cNvPr id="95" name="Group 515"/>
            <p:cNvGrpSpPr/>
            <p:nvPr/>
          </p:nvGrpSpPr>
          <p:grpSpPr>
            <a:xfrm>
              <a:off x="0" y="0"/>
              <a:ext cx="954502" cy="954502"/>
              <a:chOff x="0" y="0"/>
              <a:chExt cx="954501" cy="954501"/>
            </a:xfrm>
          </p:grpSpPr>
          <p:sp>
            <p:nvSpPr>
              <p:cNvPr id="97" name="Shape 513"/>
              <p:cNvSpPr/>
              <p:nvPr/>
            </p:nvSpPr>
            <p:spPr>
              <a:xfrm>
                <a:off x="0" y="0"/>
                <a:ext cx="954501" cy="954501"/>
              </a:xfrm>
              <a:prstGeom prst="ellipse">
                <a:avLst/>
              </a:prstGeom>
              <a:solidFill>
                <a:srgbClr val="9FCC3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2700">
                    <a:solidFill>
                      <a:srgbClr val="F6F6F6"/>
                    </a:solidFill>
                  </a:defRPr>
                </a:pPr>
                <a:endParaRPr/>
              </a:p>
            </p:txBody>
          </p:sp>
          <p:sp>
            <p:nvSpPr>
              <p:cNvPr id="98" name="Shape 514"/>
              <p:cNvSpPr/>
              <p:nvPr/>
            </p:nvSpPr>
            <p:spPr>
              <a:xfrm>
                <a:off x="334583" y="210512"/>
                <a:ext cx="285335" cy="5334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>
                  <a:defRPr sz="2800">
                    <a:solidFill>
                      <a:srgbClr val="F6F6F6"/>
                    </a:solidFill>
                    <a:latin typeface="FontAwesome"/>
                    <a:ea typeface="FontAwesome"/>
                    <a:cs typeface="FontAwesome"/>
                    <a:sym typeface="FontAwesome"/>
                  </a:defRPr>
                </a:lvl1pPr>
              </a:lstStyle>
              <a:p>
                <a:r>
                  <a:rPr lang="es-ES" dirty="0">
                    <a:latin typeface="Impact" charset="0"/>
                    <a:ea typeface="Impact" charset="0"/>
                    <a:cs typeface="Impact" charset="0"/>
                  </a:rPr>
                  <a:t>A</a:t>
                </a:r>
                <a:endParaRPr dirty="0">
                  <a:latin typeface="Impact" charset="0"/>
                  <a:ea typeface="Impact" charset="0"/>
                  <a:cs typeface="Impact" charset="0"/>
                </a:endParaRPr>
              </a:p>
            </p:txBody>
          </p:sp>
        </p:grpSp>
        <p:sp>
          <p:nvSpPr>
            <p:cNvPr id="96" name="Shape 517"/>
            <p:cNvSpPr/>
            <p:nvPr/>
          </p:nvSpPr>
          <p:spPr>
            <a:xfrm>
              <a:off x="1304356" y="256678"/>
              <a:ext cx="1016304" cy="441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r>
                <a:rPr lang="es-ES" dirty="0">
                  <a:latin typeface="Impact" charset="0"/>
                  <a:ea typeface="Impact" charset="0"/>
                  <a:cs typeface="Impact" charset="0"/>
                </a:rPr>
                <a:t>GROSOR</a:t>
              </a:r>
              <a:endParaRPr dirty="0">
                <a:latin typeface="Impact" charset="0"/>
                <a:ea typeface="Impact" charset="0"/>
                <a:cs typeface="Impact" charset="0"/>
              </a:endParaRPr>
            </a:p>
          </p:txBody>
        </p:sp>
      </p:grpSp>
      <p:grpSp>
        <p:nvGrpSpPr>
          <p:cNvPr id="99" name="Group 518"/>
          <p:cNvGrpSpPr/>
          <p:nvPr/>
        </p:nvGrpSpPr>
        <p:grpSpPr>
          <a:xfrm>
            <a:off x="7807567" y="11029040"/>
            <a:ext cx="2351117" cy="954503"/>
            <a:chOff x="0" y="0"/>
            <a:chExt cx="2351117" cy="954502"/>
          </a:xfrm>
        </p:grpSpPr>
        <p:grpSp>
          <p:nvGrpSpPr>
            <p:cNvPr id="100" name="Group 515"/>
            <p:cNvGrpSpPr/>
            <p:nvPr/>
          </p:nvGrpSpPr>
          <p:grpSpPr>
            <a:xfrm>
              <a:off x="0" y="0"/>
              <a:ext cx="954502" cy="954502"/>
              <a:chOff x="0" y="0"/>
              <a:chExt cx="954501" cy="954501"/>
            </a:xfrm>
          </p:grpSpPr>
          <p:sp>
            <p:nvSpPr>
              <p:cNvPr id="102" name="Shape 513"/>
              <p:cNvSpPr/>
              <p:nvPr/>
            </p:nvSpPr>
            <p:spPr>
              <a:xfrm>
                <a:off x="0" y="0"/>
                <a:ext cx="954501" cy="954501"/>
              </a:xfrm>
              <a:prstGeom prst="ellipse">
                <a:avLst/>
              </a:prstGeom>
              <a:solidFill>
                <a:srgbClr val="9FCC3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2700">
                    <a:solidFill>
                      <a:srgbClr val="F6F6F6"/>
                    </a:solidFill>
                  </a:defRPr>
                </a:pPr>
                <a:endParaRPr/>
              </a:p>
            </p:txBody>
          </p:sp>
          <p:sp>
            <p:nvSpPr>
              <p:cNvPr id="103" name="Shape 514"/>
              <p:cNvSpPr/>
              <p:nvPr/>
            </p:nvSpPr>
            <p:spPr>
              <a:xfrm>
                <a:off x="326568" y="210512"/>
                <a:ext cx="301365" cy="5334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>
                  <a:defRPr sz="2800">
                    <a:solidFill>
                      <a:srgbClr val="F6F6F6"/>
                    </a:solidFill>
                    <a:latin typeface="FontAwesome"/>
                    <a:ea typeface="FontAwesome"/>
                    <a:cs typeface="FontAwesome"/>
                    <a:sym typeface="FontAwesome"/>
                  </a:defRPr>
                </a:lvl1pPr>
              </a:lstStyle>
              <a:p>
                <a:r>
                  <a:rPr lang="es-ES" dirty="0">
                    <a:latin typeface="Impact" charset="0"/>
                    <a:ea typeface="Impact" charset="0"/>
                    <a:cs typeface="Impact" charset="0"/>
                  </a:rPr>
                  <a:t>B</a:t>
                </a:r>
                <a:endParaRPr dirty="0">
                  <a:latin typeface="Impact" charset="0"/>
                  <a:ea typeface="Impact" charset="0"/>
                  <a:cs typeface="Impact" charset="0"/>
                </a:endParaRPr>
              </a:p>
            </p:txBody>
          </p:sp>
        </p:grpSp>
        <p:sp>
          <p:nvSpPr>
            <p:cNvPr id="101" name="Shape 517"/>
            <p:cNvSpPr/>
            <p:nvPr/>
          </p:nvSpPr>
          <p:spPr>
            <a:xfrm>
              <a:off x="1304356" y="256678"/>
              <a:ext cx="1046761" cy="441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r>
                <a:rPr lang="es-ES" dirty="0">
                  <a:latin typeface="Impact" charset="0"/>
                  <a:ea typeface="Impact" charset="0"/>
                  <a:cs typeface="Impact" charset="0"/>
                </a:rPr>
                <a:t>PRESIÓN</a:t>
              </a:r>
              <a:endParaRPr dirty="0">
                <a:latin typeface="Impact" charset="0"/>
                <a:ea typeface="Impact" charset="0"/>
                <a:cs typeface="Impact" charset="0"/>
              </a:endParaRPr>
            </a:p>
          </p:txBody>
        </p:sp>
      </p:grpSp>
      <p:grpSp>
        <p:nvGrpSpPr>
          <p:cNvPr id="104" name="Group 518"/>
          <p:cNvGrpSpPr/>
          <p:nvPr/>
        </p:nvGrpSpPr>
        <p:grpSpPr>
          <a:xfrm>
            <a:off x="11996704" y="11021375"/>
            <a:ext cx="2472946" cy="954503"/>
            <a:chOff x="0" y="0"/>
            <a:chExt cx="2472946" cy="954502"/>
          </a:xfrm>
        </p:grpSpPr>
        <p:grpSp>
          <p:nvGrpSpPr>
            <p:cNvPr id="105" name="Group 515"/>
            <p:cNvGrpSpPr/>
            <p:nvPr/>
          </p:nvGrpSpPr>
          <p:grpSpPr>
            <a:xfrm>
              <a:off x="0" y="0"/>
              <a:ext cx="954502" cy="954502"/>
              <a:chOff x="0" y="0"/>
              <a:chExt cx="954501" cy="954501"/>
            </a:xfrm>
          </p:grpSpPr>
          <p:sp>
            <p:nvSpPr>
              <p:cNvPr id="107" name="Shape 513"/>
              <p:cNvSpPr/>
              <p:nvPr/>
            </p:nvSpPr>
            <p:spPr>
              <a:xfrm>
                <a:off x="0" y="0"/>
                <a:ext cx="954501" cy="954501"/>
              </a:xfrm>
              <a:prstGeom prst="ellipse">
                <a:avLst/>
              </a:prstGeom>
              <a:solidFill>
                <a:srgbClr val="9FCC3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2700">
                    <a:solidFill>
                      <a:srgbClr val="F6F6F6"/>
                    </a:solidFill>
                  </a:defRPr>
                </a:pPr>
                <a:endParaRPr dirty="0"/>
              </a:p>
            </p:txBody>
          </p:sp>
          <p:sp>
            <p:nvSpPr>
              <p:cNvPr id="108" name="Shape 514"/>
              <p:cNvSpPr/>
              <p:nvPr/>
            </p:nvSpPr>
            <p:spPr>
              <a:xfrm>
                <a:off x="326568" y="210512"/>
                <a:ext cx="301365" cy="5334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>
                  <a:defRPr sz="2800">
                    <a:solidFill>
                      <a:srgbClr val="F6F6F6"/>
                    </a:solidFill>
                    <a:latin typeface="FontAwesome"/>
                    <a:ea typeface="FontAwesome"/>
                    <a:cs typeface="FontAwesome"/>
                    <a:sym typeface="FontAwesome"/>
                  </a:defRPr>
                </a:lvl1pPr>
              </a:lstStyle>
              <a:p>
                <a:r>
                  <a:rPr lang="es-ES" dirty="0">
                    <a:latin typeface="Impact" charset="0"/>
                    <a:ea typeface="Impact" charset="0"/>
                    <a:cs typeface="Impact" charset="0"/>
                  </a:rPr>
                  <a:t>C</a:t>
                </a:r>
                <a:endParaRPr dirty="0">
                  <a:latin typeface="Impact" charset="0"/>
                  <a:ea typeface="Impact" charset="0"/>
                  <a:cs typeface="Impact" charset="0"/>
                </a:endParaRPr>
              </a:p>
            </p:txBody>
          </p:sp>
        </p:grpSp>
        <p:sp>
          <p:nvSpPr>
            <p:cNvPr id="106" name="Shape 517"/>
            <p:cNvSpPr/>
            <p:nvPr/>
          </p:nvSpPr>
          <p:spPr>
            <a:xfrm>
              <a:off x="1304356" y="256678"/>
              <a:ext cx="1168590" cy="441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r>
                <a:rPr lang="es-ES" dirty="0">
                  <a:latin typeface="Impact" charset="0"/>
                  <a:ea typeface="Impact" charset="0"/>
                  <a:cs typeface="Impact" charset="0"/>
                </a:rPr>
                <a:t>POSICIÓN</a:t>
              </a:r>
              <a:endParaRPr dirty="0">
                <a:latin typeface="Impact" charset="0"/>
                <a:ea typeface="Impact" charset="0"/>
                <a:cs typeface="Impact" charset="0"/>
              </a:endParaRPr>
            </a:p>
          </p:txBody>
        </p:sp>
      </p:grpSp>
      <p:grpSp>
        <p:nvGrpSpPr>
          <p:cNvPr id="109" name="Group 518"/>
          <p:cNvGrpSpPr/>
          <p:nvPr/>
        </p:nvGrpSpPr>
        <p:grpSpPr>
          <a:xfrm>
            <a:off x="16185841" y="11021374"/>
            <a:ext cx="2824003" cy="954503"/>
            <a:chOff x="0" y="0"/>
            <a:chExt cx="2824003" cy="954502"/>
          </a:xfrm>
        </p:grpSpPr>
        <p:grpSp>
          <p:nvGrpSpPr>
            <p:cNvPr id="110" name="Group 515"/>
            <p:cNvGrpSpPr/>
            <p:nvPr/>
          </p:nvGrpSpPr>
          <p:grpSpPr>
            <a:xfrm>
              <a:off x="0" y="0"/>
              <a:ext cx="954502" cy="954502"/>
              <a:chOff x="0" y="0"/>
              <a:chExt cx="954501" cy="954501"/>
            </a:xfrm>
          </p:grpSpPr>
          <p:sp>
            <p:nvSpPr>
              <p:cNvPr id="112" name="Shape 513"/>
              <p:cNvSpPr/>
              <p:nvPr/>
            </p:nvSpPr>
            <p:spPr>
              <a:xfrm>
                <a:off x="0" y="0"/>
                <a:ext cx="954501" cy="954501"/>
              </a:xfrm>
              <a:prstGeom prst="ellipse">
                <a:avLst/>
              </a:prstGeom>
              <a:solidFill>
                <a:srgbClr val="9FCC3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2700">
                    <a:solidFill>
                      <a:srgbClr val="F6F6F6"/>
                    </a:solidFill>
                  </a:defRPr>
                </a:pPr>
                <a:endParaRPr/>
              </a:p>
            </p:txBody>
          </p:sp>
          <p:sp>
            <p:nvSpPr>
              <p:cNvPr id="113" name="Shape 514"/>
              <p:cNvSpPr/>
              <p:nvPr/>
            </p:nvSpPr>
            <p:spPr>
              <a:xfrm>
                <a:off x="326568" y="210512"/>
                <a:ext cx="301365" cy="5334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>
                  <a:defRPr sz="2800">
                    <a:solidFill>
                      <a:srgbClr val="F6F6F6"/>
                    </a:solidFill>
                    <a:latin typeface="FontAwesome"/>
                    <a:ea typeface="FontAwesome"/>
                    <a:cs typeface="FontAwesome"/>
                    <a:sym typeface="FontAwesome"/>
                  </a:defRPr>
                </a:lvl1pPr>
              </a:lstStyle>
              <a:p>
                <a:r>
                  <a:rPr lang="es-ES" dirty="0">
                    <a:latin typeface="Impact" charset="0"/>
                    <a:ea typeface="Impact" charset="0"/>
                    <a:cs typeface="Impact" charset="0"/>
                  </a:rPr>
                  <a:t>D</a:t>
                </a:r>
                <a:endParaRPr dirty="0">
                  <a:latin typeface="Impact" charset="0"/>
                  <a:ea typeface="Impact" charset="0"/>
                  <a:cs typeface="Impact" charset="0"/>
                </a:endParaRPr>
              </a:p>
            </p:txBody>
          </p:sp>
        </p:grpSp>
        <p:sp>
          <p:nvSpPr>
            <p:cNvPr id="111" name="Shape 517"/>
            <p:cNvSpPr/>
            <p:nvPr/>
          </p:nvSpPr>
          <p:spPr>
            <a:xfrm>
              <a:off x="1304356" y="256678"/>
              <a:ext cx="1519647" cy="441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r>
                <a:rPr lang="es-ES" dirty="0">
                  <a:latin typeface="Impact" charset="0"/>
                  <a:ea typeface="Impact" charset="0"/>
                  <a:cs typeface="Impact" charset="0"/>
                </a:rPr>
                <a:t>INCLINACIÓN</a:t>
              </a:r>
              <a:endParaRPr dirty="0">
                <a:latin typeface="Impact" charset="0"/>
                <a:ea typeface="Impact" charset="0"/>
                <a:cs typeface="Impact" charset="0"/>
              </a:endParaRPr>
            </a:p>
          </p:txBody>
        </p:sp>
      </p:grpSp>
      <p:sp>
        <p:nvSpPr>
          <p:cNvPr id="87" name="Shape 1406"/>
          <p:cNvSpPr>
            <a:spLocks noGrp="1"/>
          </p:cNvSpPr>
          <p:nvPr>
            <p:ph type="title"/>
          </p:nvPr>
        </p:nvSpPr>
        <p:spPr>
          <a:xfrm>
            <a:off x="2509536" y="635762"/>
            <a:ext cx="20096464" cy="105728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rPr lang="es-ES" sz="6200" dirty="0" smtClean="0"/>
              <a:t>4.- ¿Cómo protegernos en la actualidad? (2/2)</a:t>
            </a:r>
            <a:endParaRPr sz="6200" dirty="0"/>
          </a:p>
        </p:txBody>
      </p:sp>
    </p:spTree>
    <p:extLst>
      <p:ext uri="{BB962C8B-B14F-4D97-AF65-F5344CB8AC3E}">
        <p14:creationId xmlns:p14="http://schemas.microsoft.com/office/powerpoint/2010/main" val="39108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9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9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9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9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9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9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9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9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9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9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9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 advAuto="0"/>
      <p:bldP spid="46" grpId="0" animBg="1" advAuto="0"/>
      <p:bldP spid="51" grpId="0" animBg="1" advAuto="0"/>
      <p:bldP spid="56" grpId="0" animBg="1" advAuto="0"/>
      <p:bldP spid="64" grpId="0" animBg="1" advAuto="0"/>
      <p:bldP spid="69" grpId="0" animBg="1" advAuto="0"/>
      <p:bldP spid="74" grpId="0" animBg="1" advAuto="0"/>
      <p:bldP spid="79" grpId="0" animBg="1" advAuto="0"/>
      <p:bldP spid="94" grpId="0" animBg="1" advAuto="0"/>
      <p:bldP spid="99" grpId="0" animBg="1" advAuto="0"/>
      <p:bldP spid="104" grpId="0" animBg="1" advAuto="0"/>
      <p:bldP spid="109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6200" dirty="0" smtClean="0"/>
              <a:t>5.- ¿Cuáles son los retos del futuro? (1/2)</a:t>
            </a:r>
            <a:endParaRPr lang="es-ES" sz="4900" spc="-300" dirty="0">
              <a:solidFill>
                <a:srgbClr val="55788F"/>
              </a:solidFill>
            </a:endParaRPr>
          </a:p>
        </p:txBody>
      </p:sp>
      <p:pic>
        <p:nvPicPr>
          <p:cNvPr id="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07" y="861153"/>
            <a:ext cx="616993" cy="6169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566" y="3644896"/>
            <a:ext cx="2366671" cy="23666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3909" y="3644895"/>
            <a:ext cx="2366671" cy="236667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798" y="6419207"/>
            <a:ext cx="1352308" cy="1274076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 flipV="1">
            <a:off x="2571958" y="7104478"/>
            <a:ext cx="2896868" cy="0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5110839" y="6011567"/>
            <a:ext cx="563418" cy="407640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9" name="TextBox 38"/>
          <p:cNvSpPr txBox="1"/>
          <p:nvPr/>
        </p:nvSpPr>
        <p:spPr>
          <a:xfrm>
            <a:off x="2818544" y="4667615"/>
            <a:ext cx="2292294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1" i="0" u="none" strike="noStrike" cap="none" spc="0" normalizeH="0" baseline="0" smtClean="0">
                <a:ln>
                  <a:noFill/>
                </a:ln>
                <a:solidFill>
                  <a:srgbClr val="9FCC39"/>
                </a:solidFill>
                <a:effectLst/>
                <a:uFillTx/>
                <a:latin typeface="Arial Hebrew" charset="-79"/>
                <a:ea typeface="Arial Hebrew" charset="-79"/>
                <a:cs typeface="Arial Hebrew" charset="-79"/>
                <a:sym typeface="Open Sans Light"/>
              </a:rPr>
              <a:t>BANK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rgbClr val="9FCC39"/>
              </a:solidFill>
              <a:effectLst/>
              <a:uFillTx/>
              <a:latin typeface="Arial Hebrew" charset="-79"/>
              <a:ea typeface="Arial Hebrew" charset="-79"/>
              <a:cs typeface="Arial Hebrew" charset="-79"/>
              <a:sym typeface="Open Sans Light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4911" y="6488927"/>
            <a:ext cx="1241031" cy="123110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5589" y="6419207"/>
            <a:ext cx="1206077" cy="1370542"/>
          </a:xfrm>
          <a:prstGeom prst="rect">
            <a:avLst/>
          </a:prstGeom>
        </p:spPr>
      </p:pic>
      <p:cxnSp>
        <p:nvCxnSpPr>
          <p:cNvPr id="56" name="Straight Arrow Connector 55"/>
          <p:cNvCxnSpPr/>
          <p:nvPr/>
        </p:nvCxnSpPr>
        <p:spPr>
          <a:xfrm flipV="1">
            <a:off x="10434924" y="6011567"/>
            <a:ext cx="545563" cy="407640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58" name="Table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614485"/>
              </p:ext>
            </p:extLst>
          </p:nvPr>
        </p:nvGraphicFramePr>
        <p:xfrm>
          <a:off x="781051" y="10013186"/>
          <a:ext cx="6286500" cy="16468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86500"/>
              </a:tblGrid>
              <a:tr h="543315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bg1"/>
                          </a:solidFill>
                        </a:rPr>
                        <a:t>Identificar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 de </a:t>
                      </a:r>
                      <a:r>
                        <a:rPr lang="en-US" sz="2000" dirty="0" err="1" smtClean="0">
                          <a:solidFill>
                            <a:schemeClr val="bg1"/>
                          </a:solidFill>
                        </a:rPr>
                        <a:t>manera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bg1"/>
                          </a:solidFill>
                        </a:rPr>
                        <a:t>unívoca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 a </a:t>
                      </a:r>
                      <a:r>
                        <a:rPr lang="en-US" sz="2000" dirty="0" err="1" smtClean="0">
                          <a:solidFill>
                            <a:schemeClr val="bg1"/>
                          </a:solidFill>
                        </a:rPr>
                        <a:t>cada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bg1"/>
                          </a:solidFill>
                        </a:rPr>
                        <a:t>humano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</a:tr>
              <a:tr h="1103507">
                <a:tc>
                  <a:txBody>
                    <a:bodyPr/>
                    <a:lstStyle/>
                    <a:p>
                      <a:r>
                        <a:rPr lang="es-ES" sz="20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¿Y si el fraude dejase de ser anónimo? ¿Habría tantos </a:t>
                      </a:r>
                      <a:r>
                        <a:rPr lang="es-ES" sz="20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fraudster</a:t>
                      </a:r>
                      <a:r>
                        <a:rPr lang="es-ES" sz="20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si pudiéramos saber quiénes son y dónde están?</a:t>
                      </a:r>
                      <a:endParaRPr lang="es-ES" sz="20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0" name="Table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6051043"/>
              </p:ext>
            </p:extLst>
          </p:nvPr>
        </p:nvGraphicFramePr>
        <p:xfrm>
          <a:off x="9053043" y="10008592"/>
          <a:ext cx="6286500" cy="21587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86500"/>
              </a:tblGrid>
              <a:tr h="543315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bg1"/>
                          </a:solidFill>
                        </a:rPr>
                        <a:t>Conectar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bg1"/>
                          </a:solidFill>
                        </a:rPr>
                        <a:t>los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bg1"/>
                          </a:solidFill>
                        </a:rPr>
                        <a:t>puntos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 y </a:t>
                      </a:r>
                      <a:r>
                        <a:rPr lang="en-US" sz="2000" dirty="0" err="1" smtClean="0">
                          <a:solidFill>
                            <a:schemeClr val="bg1"/>
                          </a:solidFill>
                        </a:rPr>
                        <a:t>volver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 al </a:t>
                      </a:r>
                      <a:r>
                        <a:rPr lang="en-US" sz="2000" dirty="0" err="1" smtClean="0">
                          <a:solidFill>
                            <a:schemeClr val="bg1"/>
                          </a:solidFill>
                        </a:rPr>
                        <a:t>origen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</a:tr>
              <a:tr h="1103507">
                <a:tc>
                  <a:txBody>
                    <a:bodyPr/>
                    <a:lstStyle/>
                    <a:p>
                      <a:r>
                        <a:rPr lang="es-ES" sz="20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Toda la información debe estar serializada y ser accionable, para poder investigar el origen de cada campaña, de dónde vino, cuáles fueron las primeras pruebas y qué relaciones tienen con hechos anteriores y futuros.</a:t>
                      </a:r>
                      <a:endParaRPr lang="es-ES" sz="24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1" name="Table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338883"/>
              </p:ext>
            </p:extLst>
          </p:nvPr>
        </p:nvGraphicFramePr>
        <p:xfrm>
          <a:off x="17322799" y="10008592"/>
          <a:ext cx="6286500" cy="16468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86500"/>
              </a:tblGrid>
              <a:tr h="543315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bg1"/>
                          </a:solidFill>
                        </a:rPr>
                        <a:t>Anticipación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 antes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</a:rPr>
                        <a:t> de </a:t>
                      </a:r>
                      <a:r>
                        <a:rPr lang="en-US" sz="2000" baseline="0" dirty="0" err="1" smtClean="0">
                          <a:solidFill>
                            <a:schemeClr val="bg1"/>
                          </a:solidFill>
                        </a:rPr>
                        <a:t>tomar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1"/>
                          </a:solidFill>
                        </a:rPr>
                        <a:t>acción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</a:tr>
              <a:tr h="1103507">
                <a:tc>
                  <a:txBody>
                    <a:bodyPr/>
                    <a:lstStyle/>
                    <a:p>
                      <a:r>
                        <a:rPr lang="es-ES" sz="20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Ser capaces de predecir las intenciones de un usuario antes de que cometa fraude.</a:t>
                      </a:r>
                      <a:endParaRPr lang="es-ES" sz="20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2" name="Picture 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8216" y="7543796"/>
            <a:ext cx="2366671" cy="2366671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11206638" y="8571299"/>
            <a:ext cx="2040623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1" i="0" u="none" strike="noStrike" cap="none" spc="0" normalizeH="0" baseline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 Hebrew" charset="-79"/>
                <a:ea typeface="Arial Hebrew" charset="-79"/>
                <a:cs typeface="Arial Hebrew" charset="-79"/>
                <a:sym typeface="Open Sans Light"/>
              </a:rPr>
              <a:t>FAKE</a:t>
            </a:r>
            <a:endParaRPr kumimoji="0" lang="en-US" sz="7200" b="1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Arial Hebrew" charset="-79"/>
              <a:ea typeface="Arial Hebrew" charset="-79"/>
              <a:cs typeface="Arial Hebrew" charset="-79"/>
              <a:sym typeface="Open Sans Light"/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 flipH="1">
            <a:off x="13329195" y="7789749"/>
            <a:ext cx="592224" cy="363651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7" name="Straight Arrow Connector 66"/>
          <p:cNvCxnSpPr/>
          <p:nvPr/>
        </p:nvCxnSpPr>
        <p:spPr>
          <a:xfrm flipH="1" flipV="1">
            <a:off x="10287666" y="7789749"/>
            <a:ext cx="679568" cy="397725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9" name="Straight Connector 68"/>
          <p:cNvCxnSpPr/>
          <p:nvPr/>
        </p:nvCxnSpPr>
        <p:spPr>
          <a:xfrm>
            <a:off x="8102600" y="2336800"/>
            <a:ext cx="0" cy="10553700"/>
          </a:xfrm>
          <a:prstGeom prst="line">
            <a:avLst/>
          </a:prstGeom>
          <a:noFill/>
          <a:ln w="25400" cap="flat">
            <a:solidFill>
              <a:srgbClr val="6989A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0" name="Straight Connector 69"/>
          <p:cNvCxnSpPr/>
          <p:nvPr/>
        </p:nvCxnSpPr>
        <p:spPr>
          <a:xfrm>
            <a:off x="16370300" y="2336800"/>
            <a:ext cx="0" cy="10553700"/>
          </a:xfrm>
          <a:prstGeom prst="line">
            <a:avLst/>
          </a:prstGeom>
          <a:noFill/>
          <a:ln w="25400" cap="flat">
            <a:solidFill>
              <a:srgbClr val="6989A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71" name="Table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542856"/>
              </p:ext>
            </p:extLst>
          </p:nvPr>
        </p:nvGraphicFramePr>
        <p:xfrm>
          <a:off x="908050" y="2785952"/>
          <a:ext cx="6286500" cy="6440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86500"/>
              </a:tblGrid>
              <a:tr h="644048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 Fraud Identification &amp; Auto-Fraud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6989A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2" name="Table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465300"/>
              </p:ext>
            </p:extLst>
          </p:nvPr>
        </p:nvGraphicFramePr>
        <p:xfrm>
          <a:off x="9044450" y="2785952"/>
          <a:ext cx="6286500" cy="6440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86500"/>
              </a:tblGrid>
              <a:tr h="64404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Fraud Hunting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6989A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3" name="Table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512977"/>
              </p:ext>
            </p:extLst>
          </p:nvPr>
        </p:nvGraphicFramePr>
        <p:xfrm>
          <a:off x="17322799" y="2785952"/>
          <a:ext cx="6286500" cy="6382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86500"/>
              </a:tblGrid>
              <a:tr h="63823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 Predictive Intelligence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6989A5"/>
                    </a:solidFill>
                  </a:tcPr>
                </a:tc>
              </a:tr>
            </a:tbl>
          </a:graphicData>
        </a:graphic>
      </p:graphicFrame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8753" y="6454068"/>
            <a:ext cx="1204354" cy="1204354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2248823" y="5993770"/>
            <a:ext cx="512066" cy="425438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TextBox 29"/>
          <p:cNvSpPr txBox="1"/>
          <p:nvPr/>
        </p:nvSpPr>
        <p:spPr>
          <a:xfrm>
            <a:off x="11036901" y="4667615"/>
            <a:ext cx="2292294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1" i="0" u="none" strike="noStrike" cap="none" spc="0" normalizeH="0" baseline="0" smtClean="0">
                <a:ln>
                  <a:noFill/>
                </a:ln>
                <a:solidFill>
                  <a:srgbClr val="9FCC39"/>
                </a:solidFill>
                <a:effectLst/>
                <a:uFillTx/>
                <a:latin typeface="Arial Hebrew" charset="-79"/>
                <a:ea typeface="Arial Hebrew" charset="-79"/>
                <a:cs typeface="Arial Hebrew" charset="-79"/>
                <a:sym typeface="Open Sans Light"/>
              </a:rPr>
              <a:t>BANK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rgbClr val="9FCC39"/>
              </a:solidFill>
              <a:effectLst/>
              <a:uFillTx/>
              <a:latin typeface="Arial Hebrew" charset="-79"/>
              <a:ea typeface="Arial Hebrew" charset="-79"/>
              <a:cs typeface="Arial Hebrew" charset="-79"/>
              <a:sym typeface="Open Sans Light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0223" y="3648289"/>
            <a:ext cx="2366671" cy="236667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9243215" y="4671009"/>
            <a:ext cx="2292294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1" i="0" u="none" strike="noStrike" cap="none" spc="0" normalizeH="0" baseline="0" smtClean="0">
                <a:ln>
                  <a:noFill/>
                </a:ln>
                <a:solidFill>
                  <a:srgbClr val="9FCC39"/>
                </a:solidFill>
                <a:effectLst/>
                <a:uFillTx/>
                <a:latin typeface="Arial Hebrew" charset="-79"/>
                <a:ea typeface="Arial Hebrew" charset="-79"/>
                <a:cs typeface="Arial Hebrew" charset="-79"/>
                <a:sym typeface="Open Sans Light"/>
              </a:rPr>
              <a:t>BANK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rgbClr val="9FCC39"/>
              </a:solidFill>
              <a:effectLst/>
              <a:uFillTx/>
              <a:latin typeface="Arial Hebrew" charset="-79"/>
              <a:ea typeface="Arial Hebrew" charset="-79"/>
              <a:cs typeface="Arial Hebrew" charset="-79"/>
              <a:sym typeface="Open Sans Light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0519" y="7391488"/>
            <a:ext cx="1206077" cy="1370542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>
          <a:xfrm>
            <a:off x="20389362" y="6179775"/>
            <a:ext cx="0" cy="1080000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0773363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uguroo Light Theme A">
  <a:themeElements>
    <a:clrScheme name="buguroo">
      <a:dk1>
        <a:srgbClr val="FFFFFF"/>
      </a:dk1>
      <a:lt1>
        <a:srgbClr val="6989A4"/>
      </a:lt1>
      <a:dk2>
        <a:srgbClr val="474E61"/>
      </a:dk2>
      <a:lt2>
        <a:srgbClr val="DCDEE0"/>
      </a:lt2>
      <a:accent1>
        <a:srgbClr val="28AADF"/>
      </a:accent1>
      <a:accent2>
        <a:srgbClr val="9FCC39"/>
      </a:accent2>
      <a:accent3>
        <a:srgbClr val="FF911D"/>
      </a:accent3>
      <a:accent4>
        <a:srgbClr val="DE6A10"/>
      </a:accent4>
      <a:accent5>
        <a:srgbClr val="E15365"/>
      </a:accent5>
      <a:accent6>
        <a:srgbClr val="BC64F7"/>
      </a:accent6>
      <a:hlink>
        <a:srgbClr val="DBBD23"/>
      </a:hlink>
      <a:folHlink>
        <a:srgbClr val="6989A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1536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700" b="0" i="0" u="none" strike="noStrike" cap="none" spc="0" normalizeH="0" baseline="0">
            <a:ln>
              <a:noFill/>
            </a:ln>
            <a:solidFill>
              <a:srgbClr val="F6F6F6"/>
            </a:solidFill>
            <a:effectLst/>
            <a:uFillTx/>
            <a:latin typeface="Open Sans Light"/>
            <a:ea typeface="Open Sans Light"/>
            <a:cs typeface="Open Sans Light"/>
            <a:sym typeface="Open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687189"/>
            </a:solidFill>
            <a:effectLst/>
            <a:uFillTx/>
            <a:latin typeface="Open Sans Light"/>
            <a:ea typeface="Open Sans Light"/>
            <a:cs typeface="Open Sans Light"/>
            <a:sym typeface="Open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uguroo Light Theme B">
  <a:themeElements>
    <a:clrScheme name="buguroo">
      <a:dk1>
        <a:srgbClr val="FFFFFF"/>
      </a:dk1>
      <a:lt1>
        <a:srgbClr val="6989A4"/>
      </a:lt1>
      <a:dk2>
        <a:srgbClr val="474E61"/>
      </a:dk2>
      <a:lt2>
        <a:srgbClr val="DCDEE0"/>
      </a:lt2>
      <a:accent1>
        <a:srgbClr val="28AADF"/>
      </a:accent1>
      <a:accent2>
        <a:srgbClr val="9FCC39"/>
      </a:accent2>
      <a:accent3>
        <a:srgbClr val="FF911D"/>
      </a:accent3>
      <a:accent4>
        <a:srgbClr val="DE6A10"/>
      </a:accent4>
      <a:accent5>
        <a:srgbClr val="E15365"/>
      </a:accent5>
      <a:accent6>
        <a:srgbClr val="BC64F7"/>
      </a:accent6>
      <a:hlink>
        <a:srgbClr val="DBBD23"/>
      </a:hlink>
      <a:folHlink>
        <a:srgbClr val="6989A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1536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700" b="0" i="0" u="none" strike="noStrike" cap="none" spc="0" normalizeH="0" baseline="0">
            <a:ln>
              <a:noFill/>
            </a:ln>
            <a:solidFill>
              <a:srgbClr val="F6F6F6"/>
            </a:solidFill>
            <a:effectLst/>
            <a:uFillTx/>
            <a:latin typeface="Open Sans Light"/>
            <a:ea typeface="Open Sans Light"/>
            <a:cs typeface="Open Sans Light"/>
            <a:sym typeface="Open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687189"/>
            </a:solidFill>
            <a:effectLst/>
            <a:uFillTx/>
            <a:latin typeface="Open Sans Light"/>
            <a:ea typeface="Open Sans Light"/>
            <a:cs typeface="Open Sans Light"/>
            <a:sym typeface="Open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White">
  <a:themeElements>
    <a:clrScheme name="buguroo">
      <a:dk1>
        <a:srgbClr val="FFFFFF"/>
      </a:dk1>
      <a:lt1>
        <a:srgbClr val="6989A4"/>
      </a:lt1>
      <a:dk2>
        <a:srgbClr val="474E61"/>
      </a:dk2>
      <a:lt2>
        <a:srgbClr val="DCDEE0"/>
      </a:lt2>
      <a:accent1>
        <a:srgbClr val="28AADF"/>
      </a:accent1>
      <a:accent2>
        <a:srgbClr val="9FCC39"/>
      </a:accent2>
      <a:accent3>
        <a:srgbClr val="FF911D"/>
      </a:accent3>
      <a:accent4>
        <a:srgbClr val="DE6A10"/>
      </a:accent4>
      <a:accent5>
        <a:srgbClr val="E15365"/>
      </a:accent5>
      <a:accent6>
        <a:srgbClr val="BC64F7"/>
      </a:accent6>
      <a:hlink>
        <a:srgbClr val="DBBD23"/>
      </a:hlink>
      <a:folHlink>
        <a:srgbClr val="6989A4"/>
      </a:folHlink>
    </a:clrScheme>
    <a:fontScheme name="White">
      <a:majorFont>
        <a:latin typeface="et-line"/>
        <a:ea typeface="et-line"/>
        <a:cs typeface="et-line"/>
      </a:majorFont>
      <a:minorFont>
        <a:latin typeface="Open Sans"/>
        <a:ea typeface="Open Sans"/>
        <a:cs typeface="Open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1536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700" b="0" i="0" u="none" strike="noStrike" cap="none" spc="0" normalizeH="0" baseline="0">
            <a:ln>
              <a:noFill/>
            </a:ln>
            <a:solidFill>
              <a:srgbClr val="F6F6F6"/>
            </a:solidFill>
            <a:effectLst/>
            <a:uFillTx/>
            <a:latin typeface="Open Sans Light"/>
            <a:ea typeface="Open Sans Light"/>
            <a:cs typeface="Open Sans Light"/>
            <a:sym typeface="Open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687189"/>
            </a:solidFill>
            <a:effectLst/>
            <a:uFillTx/>
            <a:latin typeface="Open Sans Light"/>
            <a:ea typeface="Open Sans Light"/>
            <a:cs typeface="Open Sans Light"/>
            <a:sym typeface="Open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et-line"/>
        <a:ea typeface="et-line"/>
        <a:cs typeface="et-line"/>
      </a:majorFont>
      <a:minorFont>
        <a:latin typeface="Open Sans"/>
        <a:ea typeface="Open Sans"/>
        <a:cs typeface="Open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1536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700" b="0" i="0" u="none" strike="noStrike" cap="none" spc="0" normalizeH="0" baseline="0">
            <a:ln>
              <a:noFill/>
            </a:ln>
            <a:solidFill>
              <a:srgbClr val="F6F6F6"/>
            </a:solidFill>
            <a:effectLst/>
            <a:uFillTx/>
            <a:latin typeface="Open Sans Light"/>
            <a:ea typeface="Open Sans Light"/>
            <a:cs typeface="Open Sans Light"/>
            <a:sym typeface="Open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687189"/>
            </a:solidFill>
            <a:effectLst/>
            <a:uFillTx/>
            <a:latin typeface="Open Sans Light"/>
            <a:ea typeface="Open Sans Light"/>
            <a:cs typeface="Open Sans Light"/>
            <a:sym typeface="Open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3574</TotalTime>
  <Words>1004</Words>
  <Application>Microsoft Macintosh PowerPoint</Application>
  <PresentationFormat>Custom</PresentationFormat>
  <Paragraphs>242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30" baseType="lpstr">
      <vt:lpstr>Arial Hebrew</vt:lpstr>
      <vt:lpstr>Avenir Roman</vt:lpstr>
      <vt:lpstr>Calibri</vt:lpstr>
      <vt:lpstr>et-line</vt:lpstr>
      <vt:lpstr>FontAwesome</vt:lpstr>
      <vt:lpstr>Helvetica</vt:lpstr>
      <vt:lpstr>Helvetica Light</vt:lpstr>
      <vt:lpstr>Impact</vt:lpstr>
      <vt:lpstr>Mangal</vt:lpstr>
      <vt:lpstr>Open Sans</vt:lpstr>
      <vt:lpstr>Open Sans Light</vt:lpstr>
      <vt:lpstr>Open Sans Semibold</vt:lpstr>
      <vt:lpstr>Roboto Light</vt:lpstr>
      <vt:lpstr>Source Sans Pro Light</vt:lpstr>
      <vt:lpstr>Arial</vt:lpstr>
      <vt:lpstr>buguroo Light Theme A</vt:lpstr>
      <vt:lpstr>buguroo Light Theme B</vt:lpstr>
      <vt:lpstr>White</vt:lpstr>
      <vt:lpstr>Office Theme</vt:lpstr>
      <vt:lpstr>PowerPoint Presentation</vt:lpstr>
      <vt:lpstr>Ponente  Pablo de la Riva Ferrezuelo</vt:lpstr>
      <vt:lpstr>Índice</vt:lpstr>
      <vt:lpstr>Previously on Asobancaria…</vt:lpstr>
      <vt:lpstr>2.- ¿Qué es prevención del fraude?</vt:lpstr>
      <vt:lpstr>3.- ¿Cuáles son los retos de hoy?</vt:lpstr>
      <vt:lpstr>4.- ¿Cómo protegernos en la actualidad? (1/2)</vt:lpstr>
      <vt:lpstr>4.- ¿Cómo protegernos en la actualidad? (2/2)</vt:lpstr>
      <vt:lpstr>5.- ¿Cuáles son los retos del futuro? (1/2)</vt:lpstr>
      <vt:lpstr>5.- ¿Cuáles son los retos del futuro? (2/2)</vt:lpstr>
      <vt:lpstr>PowerPoint Presentation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Pablo de la Riva Ferrezuelo</cp:lastModifiedBy>
  <cp:revision>303</cp:revision>
  <dcterms:modified xsi:type="dcterms:W3CDTF">2017-10-26T16:56:54Z</dcterms:modified>
</cp:coreProperties>
</file>