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31"/>
  </p:notesMasterIdLst>
  <p:sldIdLst>
    <p:sldId id="283" r:id="rId2"/>
    <p:sldId id="261" r:id="rId3"/>
    <p:sldId id="337" r:id="rId4"/>
    <p:sldId id="338" r:id="rId5"/>
    <p:sldId id="336" r:id="rId6"/>
    <p:sldId id="300" r:id="rId7"/>
    <p:sldId id="356" r:id="rId8"/>
    <p:sldId id="340" r:id="rId9"/>
    <p:sldId id="334" r:id="rId10"/>
    <p:sldId id="335" r:id="rId11"/>
    <p:sldId id="341" r:id="rId12"/>
    <p:sldId id="339" r:id="rId13"/>
    <p:sldId id="284" r:id="rId14"/>
    <p:sldId id="272" r:id="rId15"/>
    <p:sldId id="351" r:id="rId16"/>
    <p:sldId id="342" r:id="rId17"/>
    <p:sldId id="353" r:id="rId18"/>
    <p:sldId id="355" r:id="rId19"/>
    <p:sldId id="354" r:id="rId20"/>
    <p:sldId id="348" r:id="rId21"/>
    <p:sldId id="350" r:id="rId22"/>
    <p:sldId id="357" r:id="rId23"/>
    <p:sldId id="358" r:id="rId24"/>
    <p:sldId id="360" r:id="rId25"/>
    <p:sldId id="317" r:id="rId26"/>
    <p:sldId id="359" r:id="rId27"/>
    <p:sldId id="285" r:id="rId28"/>
    <p:sldId id="361" r:id="rId29"/>
    <p:sldId id="275"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Brody" initials="DB" lastIdx="10" clrIdx="0"/>
  <p:cmAuthor id="2" name="Damien Hugoo" initials="D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5A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76" autoAdjust="0"/>
    <p:restoredTop sz="73768"/>
  </p:normalViewPr>
  <p:slideViewPr>
    <p:cSldViewPr snapToGrid="0">
      <p:cViewPr varScale="1">
        <p:scale>
          <a:sx n="95" d="100"/>
          <a:sy n="95" d="100"/>
        </p:scale>
        <p:origin x="1680" y="176"/>
      </p:cViewPr>
      <p:guideLst/>
    </p:cSldViewPr>
  </p:slideViewPr>
  <p:notesTextViewPr>
    <p:cViewPr>
      <p:scale>
        <a:sx n="3" d="2"/>
        <a:sy n="3" d="2"/>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E26B0-D602-4228-A295-08729F02BB3D}" type="datetimeFigureOut">
              <a:rPr lang="es-CO" smtClean="0"/>
              <a:t>25/10/17</a:t>
            </a:fld>
            <a:endParaRPr lang="es-C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98DB6-67B0-43C5-B3E4-D12F61D3FC7C}" type="slidenum">
              <a:rPr lang="es-CO" smtClean="0"/>
              <a:t>‹#›</a:t>
            </a:fld>
            <a:endParaRPr lang="es-CO"/>
          </a:p>
        </p:txBody>
      </p:sp>
    </p:spTree>
    <p:extLst>
      <p:ext uri="{BB962C8B-B14F-4D97-AF65-F5344CB8AC3E}">
        <p14:creationId xmlns:p14="http://schemas.microsoft.com/office/powerpoint/2010/main" val="346131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465887">
              <a:defRPr/>
            </a:pPr>
            <a:endParaRPr lang="en-US" dirty="0"/>
          </a:p>
        </p:txBody>
      </p:sp>
      <p:sp>
        <p:nvSpPr>
          <p:cNvPr id="4" name="Slide Number Placeholder 3"/>
          <p:cNvSpPr>
            <a:spLocks noGrp="1"/>
          </p:cNvSpPr>
          <p:nvPr>
            <p:ph type="sldNum" sz="quarter" idx="10"/>
          </p:nvPr>
        </p:nvSpPr>
        <p:spPr/>
        <p:txBody>
          <a:bodyPr/>
          <a:lstStyle/>
          <a:p>
            <a:fld id="{7DF34E25-43D2-4E43-ABC7-E830E308050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093327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398DB6-67B0-43C5-B3E4-D12F61D3FC7C}" type="slidenum">
              <a:rPr lang="es-CO" smtClean="0"/>
              <a:t>22</a:t>
            </a:fld>
            <a:endParaRPr lang="es-CO"/>
          </a:p>
        </p:txBody>
      </p:sp>
    </p:spTree>
    <p:extLst>
      <p:ext uri="{BB962C8B-B14F-4D97-AF65-F5344CB8AC3E}">
        <p14:creationId xmlns:p14="http://schemas.microsoft.com/office/powerpoint/2010/main" val="81720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398DB6-67B0-43C5-B3E4-D12F61D3FC7C}" type="slidenum">
              <a:rPr lang="es-CO" smtClean="0"/>
              <a:t>23</a:t>
            </a:fld>
            <a:endParaRPr lang="es-CO"/>
          </a:p>
        </p:txBody>
      </p:sp>
    </p:spTree>
    <p:extLst>
      <p:ext uri="{BB962C8B-B14F-4D97-AF65-F5344CB8AC3E}">
        <p14:creationId xmlns:p14="http://schemas.microsoft.com/office/powerpoint/2010/main" val="3793650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398DB6-67B0-43C5-B3E4-D12F61D3FC7C}" type="slidenum">
              <a:rPr lang="es-CO" smtClean="0"/>
              <a:t>25</a:t>
            </a:fld>
            <a:endParaRPr lang="es-CO"/>
          </a:p>
        </p:txBody>
      </p:sp>
    </p:spTree>
    <p:extLst>
      <p:ext uri="{BB962C8B-B14F-4D97-AF65-F5344CB8AC3E}">
        <p14:creationId xmlns:p14="http://schemas.microsoft.com/office/powerpoint/2010/main" val="1976388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465887">
              <a:defRPr/>
            </a:pPr>
            <a:r>
              <a:rPr lang="en-US" sz="1200" b="0" i="0" kern="1200">
                <a:solidFill>
                  <a:schemeClr val="tx1"/>
                </a:solidFill>
                <a:effectLst/>
                <a:latin typeface="+mn-lt"/>
                <a:ea typeface="+mn-ea"/>
                <a:cs typeface="+mn-cs"/>
              </a:rPr>
              <a:t>These technologies are enabling a more agile</a:t>
            </a:r>
            <a:r>
              <a:rPr lang="es-ES" sz="1200" b="0" i="0" kern="1200">
                <a:solidFill>
                  <a:schemeClr val="tx1"/>
                </a:solidFill>
                <a:effectLst/>
                <a:latin typeface="+mn-lt"/>
                <a:ea typeface="+mn-ea"/>
                <a:cs typeface="+mn-cs"/>
              </a:rPr>
              <a:t> Era </a:t>
            </a:r>
            <a:r>
              <a:rPr lang="es-ES" sz="1200" b="0" i="0" kern="1200" err="1">
                <a:solidFill>
                  <a:schemeClr val="tx1"/>
                </a:solidFill>
                <a:effectLst/>
                <a:latin typeface="+mn-lt"/>
                <a:ea typeface="+mn-ea"/>
                <a:cs typeface="+mn-cs"/>
              </a:rPr>
              <a:t>but</a:t>
            </a:r>
            <a:r>
              <a:rPr lang="es-ES" sz="1200" b="0" i="0" kern="1200">
                <a:solidFill>
                  <a:schemeClr val="tx1"/>
                </a:solidFill>
                <a:effectLst/>
                <a:latin typeface="+mn-lt"/>
                <a:ea typeface="+mn-ea"/>
                <a:cs typeface="+mn-cs"/>
              </a:rPr>
              <a:t> </a:t>
            </a:r>
            <a:r>
              <a:rPr lang="es-ES" sz="1200" b="0" i="0" kern="1200" err="1">
                <a:solidFill>
                  <a:schemeClr val="tx1"/>
                </a:solidFill>
                <a:effectLst/>
                <a:latin typeface="+mn-lt"/>
                <a:ea typeface="+mn-ea"/>
                <a:cs typeface="+mn-cs"/>
              </a:rPr>
              <a:t>why</a:t>
            </a:r>
            <a:r>
              <a:rPr lang="es-ES" sz="1200" b="0" i="0" kern="1200">
                <a:solidFill>
                  <a:schemeClr val="tx1"/>
                </a:solidFill>
                <a:effectLst/>
                <a:latin typeface="+mn-lt"/>
                <a:ea typeface="+mn-ea"/>
                <a:cs typeface="+mn-cs"/>
              </a:rPr>
              <a:t> </a:t>
            </a:r>
            <a:r>
              <a:rPr lang="es-ES" sz="1200" b="0" i="0" kern="1200" err="1">
                <a:solidFill>
                  <a:schemeClr val="tx1"/>
                </a:solidFill>
                <a:effectLst/>
                <a:latin typeface="+mn-lt"/>
                <a:ea typeface="+mn-ea"/>
                <a:cs typeface="+mn-cs"/>
              </a:rPr>
              <a:t>this</a:t>
            </a:r>
            <a:r>
              <a:rPr lang="es-ES" sz="1200" b="0" i="0" kern="1200">
                <a:solidFill>
                  <a:schemeClr val="tx1"/>
                </a:solidFill>
                <a:effectLst/>
                <a:latin typeface="+mn-lt"/>
                <a:ea typeface="+mn-ea"/>
                <a:cs typeface="+mn-cs"/>
              </a:rPr>
              <a:t> do no </a:t>
            </a:r>
            <a:r>
              <a:rPr lang="es-ES" sz="1200" b="0" i="0" kern="1200" err="1">
                <a:solidFill>
                  <a:schemeClr val="tx1"/>
                </a:solidFill>
                <a:effectLst/>
                <a:latin typeface="+mn-lt"/>
                <a:ea typeface="+mn-ea"/>
                <a:cs typeface="+mn-cs"/>
              </a:rPr>
              <a:t>works</a:t>
            </a:r>
            <a:r>
              <a:rPr lang="es-ES" sz="1200" b="0" i="0" kern="1200">
                <a:solidFill>
                  <a:schemeClr val="tx1"/>
                </a:solidFill>
                <a:effectLst/>
                <a:latin typeface="+mn-lt"/>
                <a:ea typeface="+mn-ea"/>
                <a:cs typeface="+mn-cs"/>
              </a:rPr>
              <a:t> </a:t>
            </a:r>
            <a:r>
              <a:rPr lang="es-ES" sz="1200" b="0" i="0" kern="1200" err="1">
                <a:solidFill>
                  <a:schemeClr val="tx1"/>
                </a:solidFill>
                <a:effectLst/>
                <a:latin typeface="+mn-lt"/>
                <a:ea typeface="+mn-ea"/>
                <a:cs typeface="+mn-cs"/>
              </a:rPr>
              <a:t>for</a:t>
            </a:r>
            <a:r>
              <a:rPr lang="es-ES" sz="1200" b="0" i="0" kern="1200">
                <a:solidFill>
                  <a:schemeClr val="tx1"/>
                </a:solidFill>
                <a:effectLst/>
                <a:latin typeface="+mn-lt"/>
                <a:ea typeface="+mn-ea"/>
                <a:cs typeface="+mn-cs"/>
              </a:rPr>
              <a:t> </a:t>
            </a:r>
            <a:r>
              <a:rPr lang="es-ES" sz="1200" b="0" i="0" kern="1200" err="1">
                <a:solidFill>
                  <a:schemeClr val="tx1"/>
                </a:solidFill>
                <a:effectLst/>
                <a:latin typeface="+mn-lt"/>
                <a:ea typeface="+mn-ea"/>
                <a:cs typeface="+mn-cs"/>
              </a:rPr>
              <a:t>fraud</a:t>
            </a:r>
            <a:r>
              <a:rPr lang="es-ES" sz="1200" b="0" i="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10"/>
          </p:nvPr>
        </p:nvSpPr>
        <p:spPr/>
        <p:txBody>
          <a:bodyPr/>
          <a:lstStyle/>
          <a:p>
            <a:fld id="{7DF34E25-43D2-4E43-ABC7-E830E308050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65907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465887">
              <a:defRPr/>
            </a:pPr>
            <a:endParaRPr lang="en-US"/>
          </a:p>
        </p:txBody>
      </p:sp>
      <p:sp>
        <p:nvSpPr>
          <p:cNvPr id="4" name="Slide Number Placeholder 3"/>
          <p:cNvSpPr>
            <a:spLocks noGrp="1"/>
          </p:cNvSpPr>
          <p:nvPr>
            <p:ph type="sldNum" sz="quarter" idx="10"/>
          </p:nvPr>
        </p:nvSpPr>
        <p:spPr/>
        <p:txBody>
          <a:bodyPr/>
          <a:lstStyle/>
          <a:p>
            <a:fld id="{7DF34E25-43D2-4E43-ABC7-E830E308050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8771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465887">
              <a:defRPr/>
            </a:pPr>
            <a:endParaRPr lang="en-US"/>
          </a:p>
        </p:txBody>
      </p:sp>
      <p:sp>
        <p:nvSpPr>
          <p:cNvPr id="4" name="Slide Number Placeholder 3"/>
          <p:cNvSpPr>
            <a:spLocks noGrp="1"/>
          </p:cNvSpPr>
          <p:nvPr>
            <p:ph type="sldNum" sz="quarter" idx="10"/>
          </p:nvPr>
        </p:nvSpPr>
        <p:spPr/>
        <p:txBody>
          <a:bodyPr/>
          <a:lstStyle/>
          <a:p>
            <a:fld id="{7DF34E25-43D2-4E43-ABC7-E830E308050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30594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465887">
              <a:defRPr/>
            </a:pPr>
            <a:endParaRPr lang="en-US"/>
          </a:p>
        </p:txBody>
      </p:sp>
      <p:sp>
        <p:nvSpPr>
          <p:cNvPr id="4" name="Slide Number Placeholder 3"/>
          <p:cNvSpPr>
            <a:spLocks noGrp="1"/>
          </p:cNvSpPr>
          <p:nvPr>
            <p:ph type="sldNum" sz="quarter" idx="10"/>
          </p:nvPr>
        </p:nvSpPr>
        <p:spPr/>
        <p:txBody>
          <a:bodyPr/>
          <a:lstStyle/>
          <a:p>
            <a:fld id="{7DF34E25-43D2-4E43-ABC7-E830E308050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24705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465887">
              <a:defRPr/>
            </a:pPr>
            <a:endParaRPr lang="en-US"/>
          </a:p>
        </p:txBody>
      </p:sp>
      <p:sp>
        <p:nvSpPr>
          <p:cNvPr id="4" name="Slide Number Placeholder 3"/>
          <p:cNvSpPr>
            <a:spLocks noGrp="1"/>
          </p:cNvSpPr>
          <p:nvPr>
            <p:ph type="sldNum" sz="quarter" idx="10"/>
          </p:nvPr>
        </p:nvSpPr>
        <p:spPr/>
        <p:txBody>
          <a:bodyPr/>
          <a:lstStyle/>
          <a:p>
            <a:fld id="{7DF34E25-43D2-4E43-ABC7-E830E308050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73889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56810A-3467-425D-A1CA-E1680E94EE72}" type="slidenum">
              <a:rPr lang="en-US" smtClean="0"/>
              <a:t>17</a:t>
            </a:fld>
            <a:endParaRPr lang="en-US"/>
          </a:p>
        </p:txBody>
      </p:sp>
    </p:spTree>
    <p:extLst>
      <p:ext uri="{BB962C8B-B14F-4D97-AF65-F5344CB8AC3E}">
        <p14:creationId xmlns:p14="http://schemas.microsoft.com/office/powerpoint/2010/main" val="3118936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56810A-3467-425D-A1CA-E1680E94EE72}" type="slidenum">
              <a:rPr lang="en-US" smtClean="0"/>
              <a:t>19</a:t>
            </a:fld>
            <a:endParaRPr lang="en-US"/>
          </a:p>
        </p:txBody>
      </p:sp>
    </p:spTree>
    <p:extLst>
      <p:ext uri="{BB962C8B-B14F-4D97-AF65-F5344CB8AC3E}">
        <p14:creationId xmlns:p14="http://schemas.microsoft.com/office/powerpoint/2010/main" val="3820413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398DB6-67B0-43C5-B3E4-D12F61D3FC7C}" type="slidenum">
              <a:rPr lang="es-CO" smtClean="0"/>
              <a:t>21</a:t>
            </a:fld>
            <a:endParaRPr lang="es-CO"/>
          </a:p>
        </p:txBody>
      </p:sp>
    </p:spTree>
    <p:extLst>
      <p:ext uri="{BB962C8B-B14F-4D97-AF65-F5344CB8AC3E}">
        <p14:creationId xmlns:p14="http://schemas.microsoft.com/office/powerpoint/2010/main" val="345243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09F33-4C7A-4A75-BBEA-40C9E0440405}" type="slidenum">
              <a:rPr lang="es-CO" smtClean="0"/>
              <a:t>‹#›</a:t>
            </a:fld>
            <a:endParaRPr lang="es-CO"/>
          </a:p>
        </p:txBody>
      </p:sp>
    </p:spTree>
    <p:extLst>
      <p:ext uri="{BB962C8B-B14F-4D97-AF65-F5344CB8AC3E}">
        <p14:creationId xmlns:p14="http://schemas.microsoft.com/office/powerpoint/2010/main" val="380513341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09F33-4C7A-4A75-BBEA-40C9E0440405}" type="slidenum">
              <a:rPr lang="es-CO" smtClean="0"/>
              <a:t>‹#›</a:t>
            </a:fld>
            <a:endParaRPr lang="es-CO"/>
          </a:p>
        </p:txBody>
      </p:sp>
    </p:spTree>
    <p:extLst>
      <p:ext uri="{BB962C8B-B14F-4D97-AF65-F5344CB8AC3E}">
        <p14:creationId xmlns:p14="http://schemas.microsoft.com/office/powerpoint/2010/main" val="278392790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09F33-4C7A-4A75-BBEA-40C9E0440405}" type="slidenum">
              <a:rPr lang="es-CO" smtClean="0"/>
              <a:t>‹#›</a:t>
            </a:fld>
            <a:endParaRPr lang="es-CO"/>
          </a:p>
        </p:txBody>
      </p:sp>
    </p:spTree>
    <p:extLst>
      <p:ext uri="{BB962C8B-B14F-4D97-AF65-F5344CB8AC3E}">
        <p14:creationId xmlns:p14="http://schemas.microsoft.com/office/powerpoint/2010/main" val="68475262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1EFC6EB-AB79-497A-B092-96908CA2A64A}"/>
              </a:ext>
            </a:extLst>
          </p:cNvPr>
          <p:cNvSpPr>
            <a:spLocks noGrp="1"/>
          </p:cNvSpPr>
          <p:nvPr>
            <p:ph type="ctrTitle" hasCustomPrompt="1"/>
          </p:nvPr>
        </p:nvSpPr>
        <p:spPr>
          <a:xfrm>
            <a:off x="529283" y="616478"/>
            <a:ext cx="8229707" cy="1414792"/>
          </a:xfrm>
          <a:prstGeom prst="rect">
            <a:avLst/>
          </a:prstGeom>
        </p:spPr>
        <p:txBody>
          <a:bodyPr anchor="b">
            <a:normAutofit/>
          </a:bodyPr>
          <a:lstStyle>
            <a:lvl1pPr algn="l">
              <a:defRPr sz="6000">
                <a:solidFill>
                  <a:schemeClr val="bg1"/>
                </a:solidFill>
                <a:latin typeface="+mj-lt"/>
              </a:defRPr>
            </a:lvl1pPr>
          </a:lstStyle>
          <a:p>
            <a:r>
              <a:rPr lang="en-US" dirty="0"/>
              <a:t>Click to edit tittle 40pt</a:t>
            </a:r>
            <a:endParaRPr lang="es-CO" dirty="0"/>
          </a:p>
        </p:txBody>
      </p:sp>
      <p:sp>
        <p:nvSpPr>
          <p:cNvPr id="11" name="Subtitle 2">
            <a:extLst>
              <a:ext uri="{FF2B5EF4-FFF2-40B4-BE49-F238E27FC236}">
                <a16:creationId xmlns:a16="http://schemas.microsoft.com/office/drawing/2014/main" id="{6B7C5D44-F39A-45EC-91EC-2A86F93FE42D}"/>
              </a:ext>
            </a:extLst>
          </p:cNvPr>
          <p:cNvSpPr>
            <a:spLocks noGrp="1"/>
          </p:cNvSpPr>
          <p:nvPr>
            <p:ph type="subTitle" idx="1" hasCustomPrompt="1"/>
          </p:nvPr>
        </p:nvSpPr>
        <p:spPr>
          <a:xfrm>
            <a:off x="529282" y="2413051"/>
            <a:ext cx="7828655" cy="790891"/>
          </a:xfrm>
          <a:prstGeom prst="rect">
            <a:avLst/>
          </a:prstGeom>
        </p:spPr>
        <p:txBody>
          <a:bodyPr>
            <a:normAutofit/>
          </a:bodyPr>
          <a:lstStyle>
            <a:lvl1pPr marL="0" indent="0" algn="l">
              <a:buNone/>
              <a:defRPr sz="2800">
                <a:solidFill>
                  <a:srgbClr val="FFFFFF"/>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 24pt</a:t>
            </a:r>
            <a:endParaRPr lang="es-CO" dirty="0"/>
          </a:p>
        </p:txBody>
      </p:sp>
      <p:sp>
        <p:nvSpPr>
          <p:cNvPr id="12" name="Text Placeholder 2">
            <a:extLst>
              <a:ext uri="{FF2B5EF4-FFF2-40B4-BE49-F238E27FC236}">
                <a16:creationId xmlns:a16="http://schemas.microsoft.com/office/drawing/2014/main" id="{053744A0-495B-4DC6-BA53-B0A40B4D28AD}"/>
              </a:ext>
            </a:extLst>
          </p:cNvPr>
          <p:cNvSpPr>
            <a:spLocks noGrp="1"/>
          </p:cNvSpPr>
          <p:nvPr>
            <p:ph type="body" sz="quarter" idx="10" hasCustomPrompt="1"/>
          </p:nvPr>
        </p:nvSpPr>
        <p:spPr>
          <a:xfrm>
            <a:off x="528639" y="3704707"/>
            <a:ext cx="6245225" cy="1236663"/>
          </a:xfrm>
          <a:prstGeom prst="rect">
            <a:avLst/>
          </a:prstGeom>
        </p:spPr>
        <p:txBody>
          <a:bodyPr>
            <a:noAutofit/>
          </a:bodyPr>
          <a:lstStyle>
            <a:lvl1pPr marL="0" indent="0">
              <a:lnSpc>
                <a:spcPct val="100000"/>
              </a:lnSpc>
              <a:spcBef>
                <a:spcPts val="500"/>
              </a:spcBef>
              <a:buNone/>
              <a:defRPr sz="1800">
                <a:solidFill>
                  <a:schemeClr val="bg2"/>
                </a:solidFill>
                <a:latin typeface="+mj-lt"/>
              </a:defRPr>
            </a:lvl1pPr>
            <a:lvl2pPr marL="457200" indent="0">
              <a:buNone/>
              <a:defRPr sz="1400">
                <a:solidFill>
                  <a:schemeClr val="bg2"/>
                </a:solidFill>
                <a:latin typeface="+mj-lt"/>
              </a:defRPr>
            </a:lvl2pPr>
            <a:lvl3pPr marL="914400" indent="0">
              <a:buNone/>
              <a:defRPr sz="1400">
                <a:solidFill>
                  <a:schemeClr val="bg2"/>
                </a:solidFill>
                <a:latin typeface="+mj-lt"/>
              </a:defRPr>
            </a:lvl3pPr>
            <a:lvl4pPr marL="1371600" indent="0">
              <a:buNone/>
              <a:defRPr sz="1400">
                <a:solidFill>
                  <a:schemeClr val="bg2"/>
                </a:solidFill>
                <a:latin typeface="+mj-lt"/>
              </a:defRPr>
            </a:lvl4pPr>
            <a:lvl5pPr marL="1828800" indent="0">
              <a:buNone/>
              <a:defRPr sz="1400">
                <a:solidFill>
                  <a:schemeClr val="bg2"/>
                </a:solidFill>
                <a:latin typeface="+mj-lt"/>
              </a:defRPr>
            </a:lvl5pPr>
          </a:lstStyle>
          <a:p>
            <a:pPr lvl="0"/>
            <a:r>
              <a:rPr lang="en-US" dirty="0"/>
              <a:t>Click to edit Master text styles 14pt</a:t>
            </a:r>
          </a:p>
        </p:txBody>
      </p:sp>
      <p:sp>
        <p:nvSpPr>
          <p:cNvPr id="13" name="Date Placeholder 12">
            <a:extLst>
              <a:ext uri="{FF2B5EF4-FFF2-40B4-BE49-F238E27FC236}">
                <a16:creationId xmlns:a16="http://schemas.microsoft.com/office/drawing/2014/main" id="{77ED7638-6354-48A7-B38D-C1CF58582BC1}"/>
              </a:ext>
            </a:extLst>
          </p:cNvPr>
          <p:cNvSpPr>
            <a:spLocks noGrp="1"/>
          </p:cNvSpPr>
          <p:nvPr>
            <p:ph type="dt" sz="half" idx="11"/>
          </p:nvPr>
        </p:nvSpPr>
        <p:spPr>
          <a:xfrm>
            <a:off x="628650" y="6356353"/>
            <a:ext cx="2057400" cy="365125"/>
          </a:xfrm>
          <a:prstGeom prst="rect">
            <a:avLst/>
          </a:prstGeom>
        </p:spPr>
        <p:txBody>
          <a:bodyPr/>
          <a:lstStyle/>
          <a:p>
            <a:endParaRPr lang="es-CO"/>
          </a:p>
        </p:txBody>
      </p:sp>
      <p:sp>
        <p:nvSpPr>
          <p:cNvPr id="14" name="Footer Placeholder 13">
            <a:extLst>
              <a:ext uri="{FF2B5EF4-FFF2-40B4-BE49-F238E27FC236}">
                <a16:creationId xmlns:a16="http://schemas.microsoft.com/office/drawing/2014/main" id="{00FA7667-1231-480C-BDE8-F90BD7BD7CAE}"/>
              </a:ext>
            </a:extLst>
          </p:cNvPr>
          <p:cNvSpPr>
            <a:spLocks noGrp="1"/>
          </p:cNvSpPr>
          <p:nvPr>
            <p:ph type="ftr" sz="quarter" idx="12"/>
          </p:nvPr>
        </p:nvSpPr>
        <p:spPr>
          <a:xfrm>
            <a:off x="3028950" y="6356353"/>
            <a:ext cx="3086100" cy="365125"/>
          </a:xfrm>
          <a:prstGeom prst="rect">
            <a:avLst/>
          </a:prstGeom>
        </p:spPr>
        <p:txBody>
          <a:bodyPr/>
          <a:lstStyle/>
          <a:p>
            <a:endParaRPr lang="es-CO"/>
          </a:p>
        </p:txBody>
      </p:sp>
    </p:spTree>
    <p:extLst>
      <p:ext uri="{BB962C8B-B14F-4D97-AF65-F5344CB8AC3E}">
        <p14:creationId xmlns:p14="http://schemas.microsoft.com/office/powerpoint/2010/main" val="2357567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2F5CF5-2F6C-47E3-B1BC-F27F7CC27627}"/>
              </a:ext>
            </a:extLst>
          </p:cNvPr>
          <p:cNvSpPr>
            <a:spLocks noGrp="1"/>
          </p:cNvSpPr>
          <p:nvPr>
            <p:ph type="title" hasCustomPrompt="1"/>
          </p:nvPr>
        </p:nvSpPr>
        <p:spPr>
          <a:xfrm>
            <a:off x="415636" y="365127"/>
            <a:ext cx="8262851" cy="969404"/>
          </a:xfrm>
          <a:prstGeom prst="rect">
            <a:avLst/>
          </a:prstGeom>
        </p:spPr>
        <p:txBody>
          <a:bodyPr>
            <a:normAutofit/>
          </a:bodyPr>
          <a:lstStyle>
            <a:lvl1pPr>
              <a:defRPr sz="4000" b="0" spc="-150">
                <a:solidFill>
                  <a:srgbClr val="95AB00"/>
                </a:solidFill>
                <a:latin typeface="+mj-lt"/>
              </a:defRPr>
            </a:lvl1pPr>
          </a:lstStyle>
          <a:p>
            <a:r>
              <a:rPr lang="en-US" dirty="0"/>
              <a:t>Click to edit Master title style 40pt</a:t>
            </a:r>
          </a:p>
        </p:txBody>
      </p:sp>
      <p:sp>
        <p:nvSpPr>
          <p:cNvPr id="8" name="Content Placeholder 2">
            <a:extLst>
              <a:ext uri="{FF2B5EF4-FFF2-40B4-BE49-F238E27FC236}">
                <a16:creationId xmlns:a16="http://schemas.microsoft.com/office/drawing/2014/main" id="{E83DAB14-AFA6-4741-957C-9E3A17E63C97}"/>
              </a:ext>
            </a:extLst>
          </p:cNvPr>
          <p:cNvSpPr>
            <a:spLocks noGrp="1"/>
          </p:cNvSpPr>
          <p:nvPr>
            <p:ph idx="1" hasCustomPrompt="1"/>
          </p:nvPr>
        </p:nvSpPr>
        <p:spPr>
          <a:xfrm>
            <a:off x="415636" y="1553777"/>
            <a:ext cx="8262851" cy="4351338"/>
          </a:xfrm>
          <a:prstGeom prst="rect">
            <a:avLst/>
          </a:prstGeom>
        </p:spPr>
        <p:txBody>
          <a:bodyPr/>
          <a:lstStyle>
            <a:lvl1pPr marL="0" indent="0">
              <a:buClr>
                <a:schemeClr val="tx1">
                  <a:lumMod val="60000"/>
                  <a:lumOff val="40000"/>
                </a:schemeClr>
              </a:buClr>
              <a:buSzPct val="70000"/>
              <a:buFontTx/>
              <a:buNone/>
              <a:defRPr>
                <a:latin typeface="+mj-lt"/>
              </a:defRPr>
            </a:lvl1pPr>
            <a:lvl2pPr marL="457200" indent="0">
              <a:buClr>
                <a:schemeClr val="tx1">
                  <a:lumMod val="60000"/>
                  <a:lumOff val="40000"/>
                </a:schemeClr>
              </a:buClr>
              <a:buSzPct val="70000"/>
              <a:buFontTx/>
              <a:buNone/>
              <a:defRPr>
                <a:latin typeface="+mj-lt"/>
              </a:defRPr>
            </a:lvl2pPr>
            <a:lvl3pPr marL="914400" indent="0">
              <a:buClr>
                <a:schemeClr val="bg1"/>
              </a:buClr>
              <a:buSzPct val="70000"/>
              <a:buFontTx/>
              <a:buNone/>
              <a:defRPr>
                <a:latin typeface="+mj-lt"/>
              </a:defRPr>
            </a:lvl3pPr>
            <a:lvl4pPr marL="1371600" indent="0">
              <a:buClr>
                <a:schemeClr val="tx1">
                  <a:lumMod val="60000"/>
                  <a:lumOff val="40000"/>
                </a:schemeClr>
              </a:buClr>
              <a:buSzPct val="70000"/>
              <a:buFontTx/>
              <a:buNone/>
              <a:defRPr>
                <a:latin typeface="+mj-lt"/>
              </a:defRPr>
            </a:lvl4pPr>
            <a:lvl5pPr marL="1828800" indent="0">
              <a:buClr>
                <a:schemeClr val="tx1">
                  <a:lumMod val="60000"/>
                  <a:lumOff val="40000"/>
                </a:schemeClr>
              </a:buClr>
              <a:buSzPct val="70000"/>
              <a:buFontTx/>
              <a:buNone/>
              <a:defRPr>
                <a:latin typeface="+mj-lt"/>
              </a:defRPr>
            </a:lvl5pPr>
          </a:lstStyle>
          <a:p>
            <a:pPr lvl="0"/>
            <a:r>
              <a:rPr lang="en-US" dirty="0"/>
              <a:t>Click to edit Master text styles 28pt</a:t>
            </a:r>
          </a:p>
        </p:txBody>
      </p:sp>
      <p:sp>
        <p:nvSpPr>
          <p:cNvPr id="9" name="Slide Number Placeholder 5">
            <a:extLst>
              <a:ext uri="{FF2B5EF4-FFF2-40B4-BE49-F238E27FC236}">
                <a16:creationId xmlns:a16="http://schemas.microsoft.com/office/drawing/2014/main" id="{78034B4A-9205-42E7-9A23-E2F6E5F977B9}"/>
              </a:ext>
            </a:extLst>
          </p:cNvPr>
          <p:cNvSpPr>
            <a:spLocks noGrp="1"/>
          </p:cNvSpPr>
          <p:nvPr>
            <p:ph type="sldNum" sz="quarter" idx="12"/>
          </p:nvPr>
        </p:nvSpPr>
        <p:spPr>
          <a:xfrm>
            <a:off x="7431579" y="6505984"/>
            <a:ext cx="1246909" cy="318769"/>
          </a:xfrm>
          <a:prstGeom prst="rect">
            <a:avLst/>
          </a:prstGeom>
        </p:spPr>
        <p:txBody>
          <a:bodyPr/>
          <a:lstStyle>
            <a:lvl1pPr>
              <a:defRPr sz="1400">
                <a:solidFill>
                  <a:schemeClr val="bg1"/>
                </a:solidFill>
                <a:latin typeface="+mj-lt"/>
              </a:defRPr>
            </a:lvl1pPr>
          </a:lstStyle>
          <a:p>
            <a:fld id="{AB3CACAC-B9C0-4FFE-A6A6-BA4FC945224B}" type="slidenum">
              <a:rPr lang="es-CO" smtClean="0"/>
              <a:pPr/>
              <a:t>‹#›</a:t>
            </a:fld>
            <a:endParaRPr lang="es-CO"/>
          </a:p>
        </p:txBody>
      </p:sp>
    </p:spTree>
    <p:extLst>
      <p:ext uri="{BB962C8B-B14F-4D97-AF65-F5344CB8AC3E}">
        <p14:creationId xmlns:p14="http://schemas.microsoft.com/office/powerpoint/2010/main" val="1362617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29283" y="2604242"/>
            <a:ext cx="6321820" cy="1655762"/>
          </a:xfrm>
          <a:prstGeom prst="rect">
            <a:avLst/>
          </a:prstGeom>
        </p:spPr>
        <p:txBody>
          <a:bodyPr>
            <a:normAutofit/>
          </a:bodyPr>
          <a:lstStyle>
            <a:lvl1pPr marL="0" indent="0" algn="l">
              <a:buNone/>
              <a:defRPr sz="2400">
                <a:solidFill>
                  <a:srgbClr val="FFFFFF"/>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endParaRPr lang="es-CO" dirty="0"/>
          </a:p>
        </p:txBody>
      </p:sp>
      <p:sp>
        <p:nvSpPr>
          <p:cNvPr id="3" name="Title 1"/>
          <p:cNvSpPr>
            <a:spLocks noGrp="1"/>
          </p:cNvSpPr>
          <p:nvPr>
            <p:ph type="ctrTitle" hasCustomPrompt="1"/>
          </p:nvPr>
        </p:nvSpPr>
        <p:spPr>
          <a:xfrm>
            <a:off x="529283" y="1098616"/>
            <a:ext cx="7378699" cy="1414792"/>
          </a:xfrm>
        </p:spPr>
        <p:txBody>
          <a:bodyPr anchor="b">
            <a:normAutofit/>
          </a:bodyPr>
          <a:lstStyle>
            <a:lvl1pPr algn="l">
              <a:defRPr sz="6000">
                <a:solidFill>
                  <a:srgbClr val="CDD707"/>
                </a:solidFill>
                <a:latin typeface="+mj-lt"/>
              </a:defRPr>
            </a:lvl1pPr>
          </a:lstStyle>
          <a:p>
            <a:r>
              <a:rPr lang="en-US" dirty="0"/>
              <a:t>Click to edit tittle 40pt</a:t>
            </a:r>
            <a:endParaRPr lang="es-CO" dirty="0"/>
          </a:p>
        </p:txBody>
      </p:sp>
    </p:spTree>
    <p:extLst>
      <p:ext uri="{BB962C8B-B14F-4D97-AF65-F5344CB8AC3E}">
        <p14:creationId xmlns:p14="http://schemas.microsoft.com/office/powerpoint/2010/main" val="1075395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355" y="1040873"/>
            <a:ext cx="7886700" cy="610128"/>
          </a:xfrm>
        </p:spPr>
        <p:txBody>
          <a:bodyPr anchor="b">
            <a:normAutofit/>
          </a:bodyPr>
          <a:lstStyle>
            <a:lvl1pPr>
              <a:defRPr sz="4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505355" y="1761598"/>
            <a:ext cx="7886700" cy="532870"/>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1E23D37F-A986-45C6-ADA2-F6825F8A4B28}" type="slidenum">
              <a:rPr lang="es-CO" smtClean="0"/>
              <a:t>‹#›</a:t>
            </a:fld>
            <a:endParaRPr lang="es-CO"/>
          </a:p>
        </p:txBody>
      </p:sp>
      <p:sp>
        <p:nvSpPr>
          <p:cNvPr id="8" name="Text Placeholder 7"/>
          <p:cNvSpPr>
            <a:spLocks noGrp="1"/>
          </p:cNvSpPr>
          <p:nvPr>
            <p:ph type="body" sz="quarter" idx="13"/>
          </p:nvPr>
        </p:nvSpPr>
        <p:spPr>
          <a:xfrm>
            <a:off x="504826" y="2438400"/>
            <a:ext cx="5862638" cy="3530600"/>
          </a:xfrm>
        </p:spPr>
        <p:txBody>
          <a:bodyPr>
            <a:normAutofit/>
          </a:bodyPr>
          <a:lstStyle>
            <a:lvl1pPr marL="0" indent="0" algn="l">
              <a:buNone/>
              <a:defRPr sz="1400">
                <a:solidFill>
                  <a:schemeClr val="bg2"/>
                </a:solidFill>
                <a:latin typeface="+mj-lt"/>
              </a:defRPr>
            </a:lvl1pPr>
            <a:lvl2pPr marL="457200" indent="0" algn="l">
              <a:buNone/>
              <a:defRPr>
                <a:solidFill>
                  <a:schemeClr val="bg2"/>
                </a:solidFill>
                <a:latin typeface="+mj-lt"/>
              </a:defRPr>
            </a:lvl2pPr>
            <a:lvl3pPr marL="914400" indent="0" algn="l">
              <a:buNone/>
              <a:defRPr>
                <a:solidFill>
                  <a:schemeClr val="bg2"/>
                </a:solidFill>
                <a:latin typeface="+mj-lt"/>
              </a:defRPr>
            </a:lvl3pPr>
            <a:lvl4pPr marL="1371600" indent="0" algn="l">
              <a:buNone/>
              <a:defRPr>
                <a:solidFill>
                  <a:schemeClr val="bg2"/>
                </a:solidFill>
                <a:latin typeface="+mj-lt"/>
              </a:defRPr>
            </a:lvl4pPr>
            <a:lvl5pPr marL="1828800" indent="0" algn="l">
              <a:buNone/>
              <a:defRPr>
                <a:solidFill>
                  <a:schemeClr val="bg2"/>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2092545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83DAB14-AFA6-4741-957C-9E3A17E63C97}"/>
              </a:ext>
            </a:extLst>
          </p:cNvPr>
          <p:cNvSpPr>
            <a:spLocks noGrp="1"/>
          </p:cNvSpPr>
          <p:nvPr>
            <p:ph idx="1" hasCustomPrompt="1"/>
          </p:nvPr>
        </p:nvSpPr>
        <p:spPr>
          <a:xfrm>
            <a:off x="415636" y="1553777"/>
            <a:ext cx="8262851" cy="4351338"/>
          </a:xfrm>
          <a:prstGeom prst="rect">
            <a:avLst/>
          </a:prstGeom>
        </p:spPr>
        <p:txBody>
          <a:bodyPr/>
          <a:lstStyle>
            <a:lvl1pPr marL="228600" indent="-228600">
              <a:buClr>
                <a:schemeClr val="tx1">
                  <a:lumMod val="60000"/>
                  <a:lumOff val="40000"/>
                </a:schemeClr>
              </a:buClr>
              <a:buSzPct val="70000"/>
              <a:buFontTx/>
              <a:buBlip>
                <a:blip r:embed="rId3"/>
              </a:buBlip>
              <a:defRPr>
                <a:latin typeface="+mj-lt"/>
              </a:defRPr>
            </a:lvl1pPr>
            <a:lvl2pPr marL="685800" indent="-228600">
              <a:buClr>
                <a:schemeClr val="tx1">
                  <a:lumMod val="60000"/>
                  <a:lumOff val="40000"/>
                </a:schemeClr>
              </a:buClr>
              <a:buSzPct val="70000"/>
              <a:buFontTx/>
              <a:buBlip>
                <a:blip r:embed="rId3"/>
              </a:buBlip>
              <a:defRPr>
                <a:latin typeface="+mj-lt"/>
              </a:defRPr>
            </a:lvl2pPr>
            <a:lvl3pPr marL="1257300" indent="-342900">
              <a:buClr>
                <a:schemeClr val="bg1"/>
              </a:buClr>
              <a:buSzPct val="70000"/>
              <a:buFontTx/>
              <a:buBlip>
                <a:blip r:embed="rId3"/>
              </a:buBlip>
              <a:defRPr>
                <a:latin typeface="+mj-lt"/>
              </a:defRPr>
            </a:lvl3pPr>
            <a:lvl4pPr marL="1714500" indent="-342900">
              <a:buClr>
                <a:schemeClr val="tx1">
                  <a:lumMod val="60000"/>
                  <a:lumOff val="40000"/>
                </a:schemeClr>
              </a:buClr>
              <a:buSzPct val="70000"/>
              <a:buFontTx/>
              <a:buBlip>
                <a:blip r:embed="rId3"/>
              </a:buBlip>
              <a:defRPr>
                <a:latin typeface="+mj-lt"/>
              </a:defRPr>
            </a:lvl4pPr>
            <a:lvl5pPr marL="2171700" indent="-342900">
              <a:buClr>
                <a:schemeClr val="tx1">
                  <a:lumMod val="60000"/>
                  <a:lumOff val="40000"/>
                </a:schemeClr>
              </a:buClr>
              <a:buSzPct val="70000"/>
              <a:buFontTx/>
              <a:buBlip>
                <a:blip r:embed="rId3"/>
              </a:buBlip>
              <a:defRPr>
                <a:latin typeface="+mj-lt"/>
              </a:defRPr>
            </a:lvl5pPr>
          </a:lstStyle>
          <a:p>
            <a:pPr lvl="0"/>
            <a:r>
              <a:rPr lang="en-US" dirty="0"/>
              <a:t>Click to edit Master text styles 28pt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2A340E2E-5E5E-4D02-BEB9-082FE074DF16}"/>
              </a:ext>
            </a:extLst>
          </p:cNvPr>
          <p:cNvSpPr>
            <a:spLocks noGrp="1"/>
          </p:cNvSpPr>
          <p:nvPr>
            <p:ph type="sldNum" sz="quarter" idx="12"/>
          </p:nvPr>
        </p:nvSpPr>
        <p:spPr>
          <a:xfrm>
            <a:off x="7431579" y="6505984"/>
            <a:ext cx="1246909" cy="318769"/>
          </a:xfrm>
          <a:prstGeom prst="rect">
            <a:avLst/>
          </a:prstGeom>
        </p:spPr>
        <p:txBody>
          <a:bodyPr/>
          <a:lstStyle>
            <a:lvl1pPr>
              <a:defRPr sz="1400">
                <a:solidFill>
                  <a:schemeClr val="bg1"/>
                </a:solidFill>
                <a:latin typeface="+mj-lt"/>
              </a:defRPr>
            </a:lvl1pPr>
          </a:lstStyle>
          <a:p>
            <a:fld id="{AB3CACAC-B9C0-4FFE-A6A6-BA4FC945224B}" type="slidenum">
              <a:rPr lang="es-CO" smtClean="0"/>
              <a:pPr/>
              <a:t>‹#›</a:t>
            </a:fld>
            <a:endParaRPr lang="es-CO"/>
          </a:p>
        </p:txBody>
      </p:sp>
      <p:sp>
        <p:nvSpPr>
          <p:cNvPr id="5" name="Title 1">
            <a:extLst>
              <a:ext uri="{FF2B5EF4-FFF2-40B4-BE49-F238E27FC236}">
                <a16:creationId xmlns:a16="http://schemas.microsoft.com/office/drawing/2014/main" id="{9EEB2755-9558-4EBF-B236-B000CFCE52DB}"/>
              </a:ext>
            </a:extLst>
          </p:cNvPr>
          <p:cNvSpPr>
            <a:spLocks noGrp="1"/>
          </p:cNvSpPr>
          <p:nvPr>
            <p:ph type="title" hasCustomPrompt="1"/>
          </p:nvPr>
        </p:nvSpPr>
        <p:spPr>
          <a:xfrm>
            <a:off x="415636" y="365127"/>
            <a:ext cx="8262851" cy="969404"/>
          </a:xfrm>
          <a:prstGeom prst="rect">
            <a:avLst/>
          </a:prstGeom>
        </p:spPr>
        <p:txBody>
          <a:bodyPr>
            <a:normAutofit/>
          </a:bodyPr>
          <a:lstStyle>
            <a:lvl1pPr>
              <a:defRPr sz="4000" b="0" spc="-150">
                <a:solidFill>
                  <a:srgbClr val="95AB00"/>
                </a:solidFill>
                <a:latin typeface="+mj-lt"/>
              </a:defRPr>
            </a:lvl1pPr>
          </a:lstStyle>
          <a:p>
            <a:r>
              <a:rPr lang="en-US" dirty="0"/>
              <a:t>Click to edit Master title style 40pt</a:t>
            </a:r>
          </a:p>
        </p:txBody>
      </p:sp>
    </p:spTree>
    <p:extLst>
      <p:ext uri="{BB962C8B-B14F-4D97-AF65-F5344CB8AC3E}">
        <p14:creationId xmlns:p14="http://schemas.microsoft.com/office/powerpoint/2010/main" val="4140933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83DAB14-AFA6-4741-957C-9E3A17E63C97}"/>
              </a:ext>
            </a:extLst>
          </p:cNvPr>
          <p:cNvSpPr>
            <a:spLocks noGrp="1"/>
          </p:cNvSpPr>
          <p:nvPr>
            <p:ph idx="1" hasCustomPrompt="1"/>
          </p:nvPr>
        </p:nvSpPr>
        <p:spPr>
          <a:xfrm>
            <a:off x="415636" y="1553777"/>
            <a:ext cx="8262851" cy="4351338"/>
          </a:xfrm>
          <a:prstGeom prst="rect">
            <a:avLst/>
          </a:prstGeom>
        </p:spPr>
        <p:txBody>
          <a:bodyPr/>
          <a:lstStyle>
            <a:lvl1pPr marL="228600" indent="-228600">
              <a:buClr>
                <a:schemeClr val="tx1">
                  <a:lumMod val="60000"/>
                  <a:lumOff val="40000"/>
                </a:schemeClr>
              </a:buClr>
              <a:buSzPct val="70000"/>
              <a:buFontTx/>
              <a:buBlip>
                <a:blip r:embed="rId3"/>
              </a:buBlip>
              <a:defRPr>
                <a:solidFill>
                  <a:schemeClr val="bg2"/>
                </a:solidFill>
                <a:latin typeface="+mj-lt"/>
              </a:defRPr>
            </a:lvl1pPr>
            <a:lvl2pPr marL="685800" indent="-228600">
              <a:buClr>
                <a:schemeClr val="tx1">
                  <a:lumMod val="60000"/>
                  <a:lumOff val="40000"/>
                </a:schemeClr>
              </a:buClr>
              <a:buSzPct val="70000"/>
              <a:buFontTx/>
              <a:buBlip>
                <a:blip r:embed="rId3"/>
              </a:buBlip>
              <a:defRPr>
                <a:solidFill>
                  <a:schemeClr val="bg2"/>
                </a:solidFill>
                <a:latin typeface="+mj-lt"/>
              </a:defRPr>
            </a:lvl2pPr>
            <a:lvl3pPr marL="1257300" indent="-342900">
              <a:buClr>
                <a:schemeClr val="bg1"/>
              </a:buClr>
              <a:buSzPct val="70000"/>
              <a:buFontTx/>
              <a:buBlip>
                <a:blip r:embed="rId3"/>
              </a:buBlip>
              <a:defRPr>
                <a:solidFill>
                  <a:schemeClr val="bg2"/>
                </a:solidFill>
                <a:latin typeface="+mj-lt"/>
              </a:defRPr>
            </a:lvl3pPr>
            <a:lvl4pPr marL="1714500" indent="-342900">
              <a:buClr>
                <a:schemeClr val="tx1">
                  <a:lumMod val="60000"/>
                  <a:lumOff val="40000"/>
                </a:schemeClr>
              </a:buClr>
              <a:buSzPct val="70000"/>
              <a:buFontTx/>
              <a:buBlip>
                <a:blip r:embed="rId3"/>
              </a:buBlip>
              <a:defRPr>
                <a:solidFill>
                  <a:schemeClr val="bg2"/>
                </a:solidFill>
                <a:latin typeface="+mj-lt"/>
              </a:defRPr>
            </a:lvl4pPr>
            <a:lvl5pPr marL="2171700" indent="-342900">
              <a:buClr>
                <a:schemeClr val="tx1">
                  <a:lumMod val="60000"/>
                  <a:lumOff val="40000"/>
                </a:schemeClr>
              </a:buClr>
              <a:buSzPct val="70000"/>
              <a:buFontTx/>
              <a:buBlip>
                <a:blip r:embed="rId3"/>
              </a:buBlip>
              <a:defRPr>
                <a:solidFill>
                  <a:schemeClr val="bg2"/>
                </a:solidFill>
                <a:latin typeface="+mj-lt"/>
              </a:defRPr>
            </a:lvl5pPr>
          </a:lstStyle>
          <a:p>
            <a:pPr lvl="0"/>
            <a:r>
              <a:rPr lang="en-US" dirty="0"/>
              <a:t>Click to edit Master text styles 28pt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2A340E2E-5E5E-4D02-BEB9-082FE074DF16}"/>
              </a:ext>
            </a:extLst>
          </p:cNvPr>
          <p:cNvSpPr>
            <a:spLocks noGrp="1"/>
          </p:cNvSpPr>
          <p:nvPr>
            <p:ph type="sldNum" sz="quarter" idx="12"/>
          </p:nvPr>
        </p:nvSpPr>
        <p:spPr>
          <a:xfrm>
            <a:off x="7431579" y="6505984"/>
            <a:ext cx="1246909" cy="318769"/>
          </a:xfrm>
          <a:prstGeom prst="rect">
            <a:avLst/>
          </a:prstGeom>
        </p:spPr>
        <p:txBody>
          <a:bodyPr/>
          <a:lstStyle>
            <a:lvl1pPr>
              <a:defRPr sz="1400">
                <a:solidFill>
                  <a:schemeClr val="bg1"/>
                </a:solidFill>
                <a:latin typeface="+mj-lt"/>
              </a:defRPr>
            </a:lvl1pPr>
          </a:lstStyle>
          <a:p>
            <a:fld id="{AB3CACAC-B9C0-4FFE-A6A6-BA4FC945224B}" type="slidenum">
              <a:rPr lang="es-CO" smtClean="0"/>
              <a:pPr/>
              <a:t>‹#›</a:t>
            </a:fld>
            <a:endParaRPr lang="es-CO"/>
          </a:p>
        </p:txBody>
      </p:sp>
      <p:sp>
        <p:nvSpPr>
          <p:cNvPr id="5" name="Title 1">
            <a:extLst>
              <a:ext uri="{FF2B5EF4-FFF2-40B4-BE49-F238E27FC236}">
                <a16:creationId xmlns:a16="http://schemas.microsoft.com/office/drawing/2014/main" id="{9EEB2755-9558-4EBF-B236-B000CFCE52DB}"/>
              </a:ext>
            </a:extLst>
          </p:cNvPr>
          <p:cNvSpPr>
            <a:spLocks noGrp="1"/>
          </p:cNvSpPr>
          <p:nvPr>
            <p:ph type="title" hasCustomPrompt="1"/>
          </p:nvPr>
        </p:nvSpPr>
        <p:spPr>
          <a:xfrm>
            <a:off x="415636" y="365127"/>
            <a:ext cx="8262851" cy="969404"/>
          </a:xfrm>
          <a:prstGeom prst="rect">
            <a:avLst/>
          </a:prstGeom>
        </p:spPr>
        <p:txBody>
          <a:bodyPr>
            <a:normAutofit/>
          </a:bodyPr>
          <a:lstStyle>
            <a:lvl1pPr>
              <a:defRPr sz="4000" b="0" spc="-150">
                <a:solidFill>
                  <a:schemeClr val="bg1"/>
                </a:solidFill>
                <a:latin typeface="+mj-lt"/>
              </a:defRPr>
            </a:lvl1pPr>
          </a:lstStyle>
          <a:p>
            <a:r>
              <a:rPr lang="en-US" dirty="0"/>
              <a:t>Click to edit Master title style 40pt</a:t>
            </a:r>
          </a:p>
        </p:txBody>
      </p:sp>
    </p:spTree>
    <p:extLst>
      <p:ext uri="{BB962C8B-B14F-4D97-AF65-F5344CB8AC3E}">
        <p14:creationId xmlns:p14="http://schemas.microsoft.com/office/powerpoint/2010/main" val="363056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C8C6A-22E2-42DB-8FCD-C1D343779899}" type="datetimeFigureOut">
              <a:rPr lang="es-CO" smtClean="0"/>
              <a:t>25/10/17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B58E9F29-A6AE-4C09-8A85-D0DFF3B4C09C}" type="slidenum">
              <a:rPr lang="es-CO" smtClean="0"/>
              <a:t>‹#›</a:t>
            </a:fld>
            <a:endParaRPr lang="es-CO"/>
          </a:p>
        </p:txBody>
      </p:sp>
    </p:spTree>
    <p:extLst>
      <p:ext uri="{BB962C8B-B14F-4D97-AF65-F5344CB8AC3E}">
        <p14:creationId xmlns:p14="http://schemas.microsoft.com/office/powerpoint/2010/main" val="120780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09F33-4C7A-4A75-BBEA-40C9E0440405}" type="slidenum">
              <a:rPr lang="es-CO" smtClean="0"/>
              <a:t>‹#›</a:t>
            </a:fld>
            <a:endParaRPr lang="es-CO"/>
          </a:p>
        </p:txBody>
      </p:sp>
    </p:spTree>
    <p:extLst>
      <p:ext uri="{BB962C8B-B14F-4D97-AF65-F5344CB8AC3E}">
        <p14:creationId xmlns:p14="http://schemas.microsoft.com/office/powerpoint/2010/main" val="143099783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09F33-4C7A-4A75-BBEA-40C9E0440405}" type="slidenum">
              <a:rPr lang="es-CO" smtClean="0"/>
              <a:t>‹#›</a:t>
            </a:fld>
            <a:endParaRPr lang="es-CO"/>
          </a:p>
        </p:txBody>
      </p:sp>
    </p:spTree>
    <p:extLst>
      <p:ext uri="{BB962C8B-B14F-4D97-AF65-F5344CB8AC3E}">
        <p14:creationId xmlns:p14="http://schemas.microsoft.com/office/powerpoint/2010/main" val="257044559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09F33-4C7A-4A75-BBEA-40C9E0440405}" type="slidenum">
              <a:rPr lang="es-CO" smtClean="0"/>
              <a:t>‹#›</a:t>
            </a:fld>
            <a:endParaRPr lang="es-CO"/>
          </a:p>
        </p:txBody>
      </p:sp>
    </p:spTree>
    <p:extLst>
      <p:ext uri="{BB962C8B-B14F-4D97-AF65-F5344CB8AC3E}">
        <p14:creationId xmlns:p14="http://schemas.microsoft.com/office/powerpoint/2010/main" val="264259149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09F33-4C7A-4A75-BBEA-40C9E0440405}" type="slidenum">
              <a:rPr lang="es-CO" smtClean="0"/>
              <a:t>‹#›</a:t>
            </a:fld>
            <a:endParaRPr lang="es-CO"/>
          </a:p>
        </p:txBody>
      </p:sp>
    </p:spTree>
    <p:extLst>
      <p:ext uri="{BB962C8B-B14F-4D97-AF65-F5344CB8AC3E}">
        <p14:creationId xmlns:p14="http://schemas.microsoft.com/office/powerpoint/2010/main" val="342235897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09F33-4C7A-4A75-BBEA-40C9E0440405}" type="slidenum">
              <a:rPr lang="es-CO" smtClean="0"/>
              <a:t>‹#›</a:t>
            </a:fld>
            <a:endParaRPr lang="es-CO"/>
          </a:p>
        </p:txBody>
      </p:sp>
    </p:spTree>
    <p:extLst>
      <p:ext uri="{BB962C8B-B14F-4D97-AF65-F5344CB8AC3E}">
        <p14:creationId xmlns:p14="http://schemas.microsoft.com/office/powerpoint/2010/main" val="129841218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09F33-4C7A-4A75-BBEA-40C9E0440405}" type="slidenum">
              <a:rPr lang="es-CO" smtClean="0"/>
              <a:t>‹#›</a:t>
            </a:fld>
            <a:endParaRPr lang="es-CO"/>
          </a:p>
        </p:txBody>
      </p:sp>
    </p:spTree>
    <p:extLst>
      <p:ext uri="{BB962C8B-B14F-4D97-AF65-F5344CB8AC3E}">
        <p14:creationId xmlns:p14="http://schemas.microsoft.com/office/powerpoint/2010/main" val="379919613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09F33-4C7A-4A75-BBEA-40C9E0440405}" type="slidenum">
              <a:rPr lang="es-CO" smtClean="0"/>
              <a:t>‹#›</a:t>
            </a:fld>
            <a:endParaRPr lang="es-CO"/>
          </a:p>
        </p:txBody>
      </p:sp>
    </p:spTree>
    <p:extLst>
      <p:ext uri="{BB962C8B-B14F-4D97-AF65-F5344CB8AC3E}">
        <p14:creationId xmlns:p14="http://schemas.microsoft.com/office/powerpoint/2010/main" val="72015378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10/25/17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09F33-4C7A-4A75-BBEA-40C9E0440405}" type="slidenum">
              <a:rPr lang="es-CO" smtClean="0"/>
              <a:t>‹#›</a:t>
            </a:fld>
            <a:endParaRPr lang="es-CO"/>
          </a:p>
        </p:txBody>
      </p:sp>
    </p:spTree>
    <p:extLst>
      <p:ext uri="{BB962C8B-B14F-4D97-AF65-F5344CB8AC3E}">
        <p14:creationId xmlns:p14="http://schemas.microsoft.com/office/powerpoint/2010/main" val="254828658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20" r:id="rId14"/>
    <p:sldLayoutId id="2147483721" r:id="rId15"/>
    <p:sldLayoutId id="2147483672" r:id="rId16"/>
    <p:sldLayoutId id="214748367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n.wikipedia.org/wiki/Cognitive_psychology"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9186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966AAF-3498-0444-8D5D-79E88A883FAF}"/>
              </a:ext>
            </a:extLst>
          </p:cNvPr>
          <p:cNvSpPr/>
          <p:nvPr/>
        </p:nvSpPr>
        <p:spPr>
          <a:xfrm>
            <a:off x="842013" y="1469421"/>
            <a:ext cx="7885127" cy="2246769"/>
          </a:xfrm>
          <a:prstGeom prst="rect">
            <a:avLst/>
          </a:prstGeom>
        </p:spPr>
        <p:txBody>
          <a:bodyPr wrap="square">
            <a:spAutoFit/>
          </a:bodyPr>
          <a:lstStyle/>
          <a:p>
            <a:r>
              <a:rPr lang="en-US" sz="2800" dirty="0">
                <a:latin typeface="Georgia" panose="02040502050405020303" pitchFamily="18" charset="0"/>
              </a:rPr>
              <a:t>“There are known knowns. These are the things we know we know. There are known unknowns. That is to say, there are things we don’t know. There are things we don’t know we don’t know.</a:t>
            </a:r>
            <a:r>
              <a:rPr lang="es-ES" sz="2800" dirty="0">
                <a:latin typeface="Georgia" panose="02040502050405020303" pitchFamily="18" charset="0"/>
              </a:rPr>
              <a:t> </a:t>
            </a:r>
            <a:r>
              <a:rPr lang="es-ES" sz="2800" b="1" dirty="0" err="1">
                <a:latin typeface="Georgia" panose="02040502050405020303" pitchFamily="18" charset="0"/>
              </a:rPr>
              <a:t>But</a:t>
            </a:r>
            <a:r>
              <a:rPr lang="es-ES" sz="2800" b="1" dirty="0">
                <a:latin typeface="Georgia" panose="02040502050405020303" pitchFamily="18" charset="0"/>
              </a:rPr>
              <a:t>  E- </a:t>
            </a:r>
            <a:r>
              <a:rPr lang="es-ES" sz="2800" b="1" dirty="0" err="1">
                <a:latin typeface="Georgia" panose="02040502050405020303" pitchFamily="18" charset="0"/>
              </a:rPr>
              <a:t>Fraud</a:t>
            </a:r>
            <a:r>
              <a:rPr lang="es-ES" sz="2800" b="1" dirty="0">
                <a:latin typeface="Georgia" panose="02040502050405020303" pitchFamily="18" charset="0"/>
              </a:rPr>
              <a:t> </a:t>
            </a:r>
            <a:r>
              <a:rPr lang="es-ES" sz="2800" b="1" dirty="0" err="1">
                <a:latin typeface="Georgia" panose="02040502050405020303" pitchFamily="18" charset="0"/>
              </a:rPr>
              <a:t>is</a:t>
            </a:r>
            <a:r>
              <a:rPr lang="es-ES" sz="2800" b="1" dirty="0">
                <a:latin typeface="Georgia" panose="02040502050405020303" pitchFamily="18" charset="0"/>
              </a:rPr>
              <a:t> a</a:t>
            </a:r>
            <a:r>
              <a:rPr lang="en-US" sz="2800" b="1" dirty="0">
                <a:latin typeface="Georgia" panose="02040502050405020303" pitchFamily="18" charset="0"/>
              </a:rPr>
              <a:t> unknown unknowns</a:t>
            </a:r>
            <a:r>
              <a:rPr lang="en-US" sz="2800" dirty="0">
                <a:latin typeface="Georgia" panose="02040502050405020303" pitchFamily="18" charset="0"/>
              </a:rPr>
              <a:t>. ”</a:t>
            </a:r>
          </a:p>
        </p:txBody>
      </p:sp>
      <p:sp>
        <p:nvSpPr>
          <p:cNvPr id="11" name="TextBox 10">
            <a:extLst>
              <a:ext uri="{FF2B5EF4-FFF2-40B4-BE49-F238E27FC236}">
                <a16:creationId xmlns:a16="http://schemas.microsoft.com/office/drawing/2014/main" id="{3F294F45-AEDF-6C41-9170-D3D2F10740F8}"/>
              </a:ext>
            </a:extLst>
          </p:cNvPr>
          <p:cNvSpPr txBox="1"/>
          <p:nvPr/>
        </p:nvSpPr>
        <p:spPr>
          <a:xfrm>
            <a:off x="5445019" y="3716190"/>
            <a:ext cx="3028393" cy="307777"/>
          </a:xfrm>
          <a:prstGeom prst="rect">
            <a:avLst/>
          </a:prstGeom>
          <a:noFill/>
        </p:spPr>
        <p:txBody>
          <a:bodyPr wrap="none" rtlCol="0">
            <a:spAutoFit/>
          </a:bodyPr>
          <a:lstStyle/>
          <a:p>
            <a:r>
              <a:rPr lang="en-US" sz="1400" dirty="0"/>
              <a:t>US </a:t>
            </a:r>
            <a:r>
              <a:rPr lang="en-US" sz="1400" dirty="0" err="1"/>
              <a:t>Defence</a:t>
            </a:r>
            <a:r>
              <a:rPr lang="en-US" sz="1400" dirty="0"/>
              <a:t> Secretary Donald Rumsfeld</a:t>
            </a:r>
          </a:p>
        </p:txBody>
      </p:sp>
      <p:pic>
        <p:nvPicPr>
          <p:cNvPr id="12" name="Picture 11">
            <a:extLst>
              <a:ext uri="{FF2B5EF4-FFF2-40B4-BE49-F238E27FC236}">
                <a16:creationId xmlns:a16="http://schemas.microsoft.com/office/drawing/2014/main" id="{2137CE7E-C4AA-894D-AB43-FC8EE39B4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013" y="6257289"/>
            <a:ext cx="950798" cy="524578"/>
          </a:xfrm>
          <a:prstGeom prst="rect">
            <a:avLst/>
          </a:prstGeom>
        </p:spPr>
      </p:pic>
    </p:spTree>
    <p:extLst>
      <p:ext uri="{BB962C8B-B14F-4D97-AF65-F5344CB8AC3E}">
        <p14:creationId xmlns:p14="http://schemas.microsoft.com/office/powerpoint/2010/main" val="197010266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C33309-BE8C-4645-A29B-C51DCE649159}"/>
              </a:ext>
            </a:extLst>
          </p:cNvPr>
          <p:cNvPicPr>
            <a:picLocks noChangeAspect="1"/>
          </p:cNvPicPr>
          <p:nvPr/>
        </p:nvPicPr>
        <p:blipFill rotWithShape="1">
          <a:blip r:embed="rId2">
            <a:extLst>
              <a:ext uri="{28A0092B-C50C-407E-A947-70E740481C1C}">
                <a14:useLocalDpi xmlns:a14="http://schemas.microsoft.com/office/drawing/2010/main" val="0"/>
              </a:ext>
            </a:extLst>
          </a:blip>
          <a:srcRect b="18431"/>
          <a:stretch/>
        </p:blipFill>
        <p:spPr>
          <a:xfrm>
            <a:off x="0" y="1"/>
            <a:ext cx="9144000" cy="5795681"/>
          </a:xfrm>
          <a:prstGeom prst="rect">
            <a:avLst/>
          </a:prstGeom>
        </p:spPr>
      </p:pic>
      <p:pic>
        <p:nvPicPr>
          <p:cNvPr id="7" name="Picture 6">
            <a:extLst>
              <a:ext uri="{FF2B5EF4-FFF2-40B4-BE49-F238E27FC236}">
                <a16:creationId xmlns:a16="http://schemas.microsoft.com/office/drawing/2014/main" id="{390B6B81-CA29-E94D-910E-60EE35385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58" y="5943600"/>
            <a:ext cx="2326341" cy="820271"/>
          </a:xfrm>
          <a:prstGeom prst="rect">
            <a:avLst/>
          </a:prstGeom>
        </p:spPr>
      </p:pic>
    </p:spTree>
    <p:extLst>
      <p:ext uri="{BB962C8B-B14F-4D97-AF65-F5344CB8AC3E}">
        <p14:creationId xmlns:p14="http://schemas.microsoft.com/office/powerpoint/2010/main" val="3560533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CCFAE1-9AAC-0D49-BD40-A9EFFEE244F6}"/>
              </a:ext>
            </a:extLst>
          </p:cNvPr>
          <p:cNvSpPr>
            <a:spLocks noGrp="1"/>
          </p:cNvSpPr>
          <p:nvPr>
            <p:ph type="sldNum" sz="quarter" idx="12"/>
          </p:nvPr>
        </p:nvSpPr>
        <p:spPr/>
        <p:txBody>
          <a:bodyPr/>
          <a:lstStyle/>
          <a:p>
            <a:fld id="{AB3CACAC-B9C0-4FFE-A6A6-BA4FC945224B}" type="slidenum">
              <a:rPr lang="es-CO" smtClean="0"/>
              <a:pPr/>
              <a:t>12</a:t>
            </a:fld>
            <a:endParaRPr lang="es-CO"/>
          </a:p>
        </p:txBody>
      </p:sp>
      <p:sp>
        <p:nvSpPr>
          <p:cNvPr id="5" name="Rectangle 4">
            <a:extLst>
              <a:ext uri="{FF2B5EF4-FFF2-40B4-BE49-F238E27FC236}">
                <a16:creationId xmlns:a16="http://schemas.microsoft.com/office/drawing/2014/main" id="{EF501C4D-BA54-4242-968B-366E4E8F3FCC}"/>
              </a:ext>
            </a:extLst>
          </p:cNvPr>
          <p:cNvSpPr/>
          <p:nvPr/>
        </p:nvSpPr>
        <p:spPr>
          <a:xfrm>
            <a:off x="1169894" y="1209851"/>
            <a:ext cx="7132075" cy="4524315"/>
          </a:xfrm>
          <a:prstGeom prst="rect">
            <a:avLst/>
          </a:prstGeom>
        </p:spPr>
        <p:txBody>
          <a:bodyPr wrap="square">
            <a:spAutoFit/>
          </a:bodyPr>
          <a:lstStyle/>
          <a:p>
            <a:pPr marL="285750" indent="-285750">
              <a:buFont typeface="Arial" panose="020B0604020202020204" pitchFamily="34" charset="0"/>
              <a:buChar char="•"/>
            </a:pPr>
            <a:r>
              <a:rPr lang="en-US" sz="2400" b="1" dirty="0">
                <a:solidFill>
                  <a:srgbClr val="000000"/>
                </a:solidFill>
              </a:rPr>
              <a:t>Step One: Think Big</a:t>
            </a:r>
          </a:p>
          <a:p>
            <a:pPr marL="742950" lvl="1" indent="-285750">
              <a:buFont typeface="Arial" panose="020B0604020202020204" pitchFamily="34" charset="0"/>
              <a:buChar char="•"/>
            </a:pPr>
            <a:r>
              <a:rPr lang="en-US" sz="2400" dirty="0">
                <a:solidFill>
                  <a:srgbClr val="000000"/>
                </a:solidFill>
              </a:rPr>
              <a:t>Rule 1 Get the Context Right</a:t>
            </a:r>
          </a:p>
          <a:p>
            <a:pPr marL="742950" lvl="1" indent="-285750">
              <a:buFont typeface="Arial" panose="020B0604020202020204" pitchFamily="34" charset="0"/>
              <a:buChar char="•"/>
            </a:pPr>
            <a:r>
              <a:rPr lang="en-US" sz="2400" dirty="0">
                <a:solidFill>
                  <a:srgbClr val="000000"/>
                </a:solidFill>
              </a:rPr>
              <a:t>Rule 2 Embrace Your Doomsday Scenario</a:t>
            </a:r>
          </a:p>
          <a:p>
            <a:pPr marL="742950" lvl="1" indent="-285750">
              <a:buFont typeface="Arial" panose="020B0604020202020204" pitchFamily="34" charset="0"/>
              <a:buChar char="•"/>
            </a:pPr>
            <a:r>
              <a:rPr lang="en-US" sz="2400" dirty="0">
                <a:solidFill>
                  <a:srgbClr val="000000"/>
                </a:solidFill>
              </a:rPr>
              <a:t>Rule 3 Start with a Clean Sheet of Paper</a:t>
            </a:r>
          </a:p>
          <a:p>
            <a:pPr marL="285750" indent="-285750">
              <a:buFont typeface="Arial" panose="020B0604020202020204" pitchFamily="34" charset="0"/>
              <a:buChar char="•"/>
            </a:pPr>
            <a:r>
              <a:rPr lang="en-US" sz="2400" b="1" dirty="0">
                <a:solidFill>
                  <a:srgbClr val="000000"/>
                </a:solidFill>
              </a:rPr>
              <a:t>Step Two: Start Small</a:t>
            </a:r>
          </a:p>
          <a:p>
            <a:pPr marL="742950" lvl="1" indent="-285750">
              <a:buFont typeface="Arial" panose="020B0604020202020204" pitchFamily="34" charset="0"/>
              <a:buChar char="•"/>
            </a:pPr>
            <a:r>
              <a:rPr lang="en-US" sz="2400" dirty="0">
                <a:solidFill>
                  <a:srgbClr val="000000"/>
                </a:solidFill>
              </a:rPr>
              <a:t>Rule 4 Kill All the Finance Guys</a:t>
            </a:r>
          </a:p>
          <a:p>
            <a:pPr marL="742950" lvl="1" indent="-285750">
              <a:buFont typeface="Arial" panose="020B0604020202020204" pitchFamily="34" charset="0"/>
              <a:buChar char="•"/>
            </a:pPr>
            <a:r>
              <a:rPr lang="en-US" sz="2400" dirty="0">
                <a:solidFill>
                  <a:srgbClr val="000000"/>
                </a:solidFill>
              </a:rPr>
              <a:t>Rule 5 Get Everyone on the Same</a:t>
            </a:r>
          </a:p>
          <a:p>
            <a:pPr marL="742950" lvl="1" indent="-285750">
              <a:buFont typeface="Arial" panose="020B0604020202020204" pitchFamily="34" charset="0"/>
              <a:buChar char="•"/>
            </a:pPr>
            <a:r>
              <a:rPr lang="en-US" sz="2400" dirty="0">
                <a:solidFill>
                  <a:srgbClr val="000000"/>
                </a:solidFill>
              </a:rPr>
              <a:t>Rule 6 Build a Basket of Killer Options</a:t>
            </a:r>
          </a:p>
          <a:p>
            <a:pPr marL="285750" indent="-285750">
              <a:buFont typeface="Arial" panose="020B0604020202020204" pitchFamily="34" charset="0"/>
              <a:buChar char="•"/>
            </a:pPr>
            <a:r>
              <a:rPr lang="en-US" sz="2400" b="1" dirty="0">
                <a:solidFill>
                  <a:srgbClr val="000000"/>
                </a:solidFill>
              </a:rPr>
              <a:t>Step Three: Learn Fast</a:t>
            </a:r>
            <a:endParaRPr lang="es-ES" sz="2400" b="1" dirty="0">
              <a:solidFill>
                <a:srgbClr val="000000"/>
              </a:solidFill>
            </a:endParaRPr>
          </a:p>
          <a:p>
            <a:pPr marL="742950" lvl="1" indent="-285750">
              <a:buFont typeface="Arial" panose="020B0604020202020204" pitchFamily="34" charset="0"/>
              <a:buChar char="•"/>
            </a:pPr>
            <a:r>
              <a:rPr lang="en-US" sz="2400" dirty="0">
                <a:solidFill>
                  <a:srgbClr val="000000"/>
                </a:solidFill>
              </a:rPr>
              <a:t>Rule 7 Demo, Demo, Demo, Then Demo Some More</a:t>
            </a:r>
          </a:p>
          <a:p>
            <a:pPr marL="742950" lvl="1" indent="-285750">
              <a:buFont typeface="Arial" panose="020B0604020202020204" pitchFamily="34" charset="0"/>
              <a:buChar char="•"/>
            </a:pPr>
            <a:r>
              <a:rPr lang="en-US" sz="2400" dirty="0">
                <a:solidFill>
                  <a:srgbClr val="000000"/>
                </a:solidFill>
              </a:rPr>
              <a:t>Rule 8 Remember the Devil’s Advocate</a:t>
            </a:r>
            <a:endParaRPr lang="en-US" sz="2400" b="0" i="0" dirty="0">
              <a:solidFill>
                <a:srgbClr val="000000"/>
              </a:solidFill>
              <a:effectLst/>
            </a:endParaRPr>
          </a:p>
        </p:txBody>
      </p:sp>
      <p:sp>
        <p:nvSpPr>
          <p:cNvPr id="7" name="Title 4">
            <a:extLst>
              <a:ext uri="{FF2B5EF4-FFF2-40B4-BE49-F238E27FC236}">
                <a16:creationId xmlns:a16="http://schemas.microsoft.com/office/drawing/2014/main" id="{9F15D9FC-E980-E946-B6F3-AFDBDC80C2B3}"/>
              </a:ext>
            </a:extLst>
          </p:cNvPr>
          <p:cNvSpPr>
            <a:spLocks noGrp="1"/>
          </p:cNvSpPr>
          <p:nvPr>
            <p:ph type="title"/>
          </p:nvPr>
        </p:nvSpPr>
        <p:spPr>
          <a:xfrm>
            <a:off x="415636" y="365127"/>
            <a:ext cx="8262851" cy="969404"/>
          </a:xfrm>
        </p:spPr>
        <p:txBody>
          <a:bodyPr/>
          <a:lstStyle/>
          <a:p>
            <a:r>
              <a:rPr lang="es-ES" dirty="0"/>
              <a:t>Las Ocho Reglas  ?</a:t>
            </a:r>
            <a:endParaRPr lang="en-US" dirty="0"/>
          </a:p>
        </p:txBody>
      </p:sp>
      <p:sp>
        <p:nvSpPr>
          <p:cNvPr id="8" name="Oval 7">
            <a:extLst>
              <a:ext uri="{FF2B5EF4-FFF2-40B4-BE49-F238E27FC236}">
                <a16:creationId xmlns:a16="http://schemas.microsoft.com/office/drawing/2014/main" id="{9AD1BDAC-0E6E-594F-9C41-5C5960A9FB29}"/>
              </a:ext>
            </a:extLst>
          </p:cNvPr>
          <p:cNvSpPr/>
          <p:nvPr/>
        </p:nvSpPr>
        <p:spPr>
          <a:xfrm>
            <a:off x="779929" y="1506071"/>
            <a:ext cx="6091518" cy="564776"/>
          </a:xfrm>
          <a:prstGeom prst="ellipse">
            <a:avLst/>
          </a:prstGeom>
          <a:noFill/>
          <a:ln w="38100">
            <a:solidFill>
              <a:srgbClr val="95A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63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479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1C6EBC-D227-41C2-AA49-C63190664F59}"/>
              </a:ext>
            </a:extLst>
          </p:cNvPr>
          <p:cNvSpPr>
            <a:spLocks noGrp="1"/>
          </p:cNvSpPr>
          <p:nvPr>
            <p:ph type="title"/>
          </p:nvPr>
        </p:nvSpPr>
        <p:spPr>
          <a:xfrm>
            <a:off x="361851" y="269032"/>
            <a:ext cx="3551244" cy="969404"/>
          </a:xfrm>
        </p:spPr>
        <p:txBody>
          <a:bodyPr>
            <a:normAutofit/>
          </a:bodyPr>
          <a:lstStyle/>
          <a:p>
            <a:r>
              <a:rPr lang="es-ES" sz="6000" b="1" dirty="0"/>
              <a:t>C</a:t>
            </a:r>
            <a:r>
              <a:rPr lang="es-ES_tradnl" sz="6000" b="1" dirty="0" err="1"/>
              <a:t>ontexto</a:t>
            </a:r>
            <a:r>
              <a:rPr lang="es-ES_tradnl" sz="6000" b="1" dirty="0"/>
              <a:t> </a:t>
            </a:r>
            <a:endParaRPr lang="es-ES_tradnl" dirty="0"/>
          </a:p>
        </p:txBody>
      </p:sp>
      <p:sp>
        <p:nvSpPr>
          <p:cNvPr id="7" name="Slide Number Placeholder 6">
            <a:extLst>
              <a:ext uri="{FF2B5EF4-FFF2-40B4-BE49-F238E27FC236}">
                <a16:creationId xmlns:a16="http://schemas.microsoft.com/office/drawing/2014/main" id="{61933E0F-5FA1-4D9D-BC83-2EACC7BF7ADE}"/>
              </a:ext>
            </a:extLst>
          </p:cNvPr>
          <p:cNvSpPr>
            <a:spLocks noGrp="1"/>
          </p:cNvSpPr>
          <p:nvPr>
            <p:ph type="sldNum" sz="quarter" idx="12"/>
          </p:nvPr>
        </p:nvSpPr>
        <p:spPr/>
        <p:txBody>
          <a:bodyPr/>
          <a:lstStyle/>
          <a:p>
            <a:fld id="{AB3CACAC-B9C0-4FFE-A6A6-BA4FC945224B}" type="slidenum">
              <a:rPr lang="es-CO" smtClean="0"/>
              <a:pPr/>
              <a:t>14</a:t>
            </a:fld>
            <a:endParaRPr lang="es-CO"/>
          </a:p>
        </p:txBody>
      </p:sp>
      <p:sp>
        <p:nvSpPr>
          <p:cNvPr id="14" name="TextBox 13">
            <a:extLst>
              <a:ext uri="{FF2B5EF4-FFF2-40B4-BE49-F238E27FC236}">
                <a16:creationId xmlns:a16="http://schemas.microsoft.com/office/drawing/2014/main" id="{4AA8907F-8ED5-4054-99A6-B9F24FE13D56}"/>
              </a:ext>
            </a:extLst>
          </p:cNvPr>
          <p:cNvSpPr txBox="1"/>
          <p:nvPr/>
        </p:nvSpPr>
        <p:spPr>
          <a:xfrm>
            <a:off x="5372719" y="3778698"/>
            <a:ext cx="3514035" cy="2369880"/>
          </a:xfrm>
          <a:prstGeom prst="rect">
            <a:avLst/>
          </a:prstGeom>
          <a:noFill/>
        </p:spPr>
        <p:txBody>
          <a:bodyPr wrap="square" rtlCol="0">
            <a:spAutoFit/>
          </a:bodyPr>
          <a:lstStyle/>
          <a:p>
            <a:pPr algn="just"/>
            <a:r>
              <a:rPr lang="es-ES_tradnl" dirty="0"/>
              <a:t>El efecto Contexto es un aspecto de la  </a:t>
            </a:r>
            <a:r>
              <a:rPr lang="es-ES_tradnl" dirty="0">
                <a:hlinkClick r:id="rId2" tooltip="Cognitive psychology"/>
              </a:rPr>
              <a:t>Psicologia cognitiva</a:t>
            </a:r>
            <a:r>
              <a:rPr lang="es-ES_tradnl" dirty="0"/>
              <a:t> que describe </a:t>
            </a:r>
            <a:r>
              <a:rPr lang="es-ES_tradnl" sz="2000" b="1" dirty="0"/>
              <a:t>la influencia de los factores del Ambiente</a:t>
            </a:r>
            <a:r>
              <a:rPr lang="es-ES_tradnl" dirty="0"/>
              <a:t> en la percepción de un estimulo </a:t>
            </a:r>
            <a:r>
              <a:rPr lang="mr-IN" dirty="0"/>
              <a:t>…</a:t>
            </a:r>
            <a:r>
              <a:rPr lang="es-ES" dirty="0"/>
              <a:t> El </a:t>
            </a:r>
            <a:r>
              <a:rPr lang="es-ES_tradnl" dirty="0"/>
              <a:t>contexto  impacta nuestra vida diaria de muchas maneras</a:t>
            </a:r>
            <a:r>
              <a:rPr lang="mr-IN" dirty="0"/>
              <a:t>…</a:t>
            </a:r>
            <a:r>
              <a:rPr lang="es-ES_tradnl" dirty="0"/>
              <a:t>entre ellas las de seguridad. </a:t>
            </a:r>
            <a:endParaRPr lang="es-CO"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40" y="1613647"/>
            <a:ext cx="6688657" cy="1161504"/>
          </a:xfrm>
          <a:prstGeom prst="rect">
            <a:avLst/>
          </a:prstGeom>
        </p:spPr>
      </p:pic>
      <p:sp>
        <p:nvSpPr>
          <p:cNvPr id="9" name="TextBox 13">
            <a:extLst>
              <a:ext uri="{FF2B5EF4-FFF2-40B4-BE49-F238E27FC236}">
                <a16:creationId xmlns:a16="http://schemas.microsoft.com/office/drawing/2014/main" id="{4AA8907F-8ED5-4054-99A6-B9F24FE13D56}"/>
              </a:ext>
            </a:extLst>
          </p:cNvPr>
          <p:cNvSpPr txBox="1"/>
          <p:nvPr/>
        </p:nvSpPr>
        <p:spPr>
          <a:xfrm>
            <a:off x="917798" y="3634456"/>
            <a:ext cx="3479546" cy="738664"/>
          </a:xfrm>
          <a:prstGeom prst="rect">
            <a:avLst/>
          </a:prstGeom>
          <a:noFill/>
        </p:spPr>
        <p:txBody>
          <a:bodyPr wrap="square" rtlCol="0">
            <a:spAutoFit/>
          </a:bodyPr>
          <a:lstStyle/>
          <a:p>
            <a:pPr algn="just"/>
            <a:r>
              <a:rPr lang="es-ES_tradnl" sz="1400" i="1" dirty="0"/>
              <a:t>Aunque tenemos problemas definiendo si es una "H" o una  "A" con el contexto apropiado podemos tomar una decisión.</a:t>
            </a:r>
            <a:endParaRPr lang="es-CO" sz="1400" i="1" dirty="0"/>
          </a:p>
        </p:txBody>
      </p:sp>
    </p:spTree>
    <p:extLst>
      <p:ext uri="{BB962C8B-B14F-4D97-AF65-F5344CB8AC3E}">
        <p14:creationId xmlns:p14="http://schemas.microsoft.com/office/powerpoint/2010/main" val="210520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E23D37F-A986-45C6-ADA2-F6825F8A4B28}" type="slidenum">
              <a:rPr lang="es-CO" smtClean="0">
                <a:solidFill>
                  <a:srgbClr val="3A3838">
                    <a:tint val="75000"/>
                  </a:srgbClr>
                </a:solidFill>
              </a:rPr>
              <a:pPr/>
              <a:t>15</a:t>
            </a:fld>
            <a:endParaRPr lang="es-CO">
              <a:solidFill>
                <a:srgbClr val="3A3838">
                  <a:tint val="75000"/>
                </a:srgbClr>
              </a:solidFill>
            </a:endParaRPr>
          </a:p>
        </p:txBody>
      </p:sp>
      <p:pic>
        <p:nvPicPr>
          <p:cNvPr id="1030" name="Picture 6" descr="http://www.seestyle-magazin.de/wp-content/uploads/2013/03/Foto-Kopie.jpg"/>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9137018" cy="62394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25F583-716C-364D-8C62-045E23BD70FB}"/>
              </a:ext>
            </a:extLst>
          </p:cNvPr>
          <p:cNvSpPr txBox="1"/>
          <p:nvPr/>
        </p:nvSpPr>
        <p:spPr>
          <a:xfrm>
            <a:off x="2948268" y="744593"/>
            <a:ext cx="5698191" cy="4524315"/>
          </a:xfrm>
          <a:prstGeom prst="rect">
            <a:avLst/>
          </a:prstGeom>
          <a:noFill/>
        </p:spPr>
        <p:txBody>
          <a:bodyPr wrap="square" rtlCol="0">
            <a:spAutoFit/>
          </a:bodyPr>
          <a:lstStyle/>
          <a:p>
            <a:pPr algn="just"/>
            <a:r>
              <a:rPr lang="es-ES_tradnl" sz="3600" dirty="0">
                <a:solidFill>
                  <a:schemeClr val="bg1"/>
                </a:solidFill>
              </a:rPr>
              <a:t>El </a:t>
            </a:r>
            <a:r>
              <a:rPr lang="es-ES_tradnl" sz="3600" b="1" dirty="0">
                <a:solidFill>
                  <a:schemeClr val="bg1"/>
                </a:solidFill>
              </a:rPr>
              <a:t>Contexto</a:t>
            </a:r>
            <a:r>
              <a:rPr lang="es-ES" sz="3600" b="1" dirty="0">
                <a:solidFill>
                  <a:schemeClr val="bg1"/>
                </a:solidFill>
              </a:rPr>
              <a:t> múltiple</a:t>
            </a:r>
            <a:r>
              <a:rPr lang="es-ES_tradnl" sz="3600" b="1" dirty="0">
                <a:solidFill>
                  <a:schemeClr val="bg1"/>
                </a:solidFill>
              </a:rPr>
              <a:t> </a:t>
            </a:r>
            <a:r>
              <a:rPr lang="es-ES_tradnl" sz="3600" dirty="0">
                <a:solidFill>
                  <a:schemeClr val="bg1"/>
                </a:solidFill>
              </a:rPr>
              <a:t>es un aspecto</a:t>
            </a:r>
            <a:r>
              <a:rPr lang="es-ES" sz="3600" dirty="0">
                <a:solidFill>
                  <a:schemeClr val="bg1"/>
                </a:solidFill>
              </a:rPr>
              <a:t> que </a:t>
            </a:r>
            <a:r>
              <a:rPr lang="es-ES_tradnl" sz="3600" dirty="0">
                <a:solidFill>
                  <a:schemeClr val="bg1"/>
                </a:solidFill>
              </a:rPr>
              <a:t>describe </a:t>
            </a:r>
            <a:r>
              <a:rPr lang="es-ES_tradnl" sz="3600" b="1" dirty="0">
                <a:solidFill>
                  <a:schemeClr val="bg1"/>
                </a:solidFill>
              </a:rPr>
              <a:t>la influencia de </a:t>
            </a:r>
            <a:r>
              <a:rPr lang="es-ES" sz="3600" b="1" dirty="0">
                <a:solidFill>
                  <a:schemeClr val="bg1"/>
                </a:solidFill>
              </a:rPr>
              <a:t>otros</a:t>
            </a:r>
            <a:r>
              <a:rPr lang="es-ES_tradnl" sz="3600" b="1" dirty="0">
                <a:solidFill>
                  <a:schemeClr val="bg1"/>
                </a:solidFill>
              </a:rPr>
              <a:t> factores </a:t>
            </a:r>
            <a:r>
              <a:rPr lang="es-ES_tradnl" sz="3600" dirty="0">
                <a:solidFill>
                  <a:schemeClr val="bg1"/>
                </a:solidFill>
              </a:rPr>
              <a:t>en la percepción de</a:t>
            </a:r>
            <a:r>
              <a:rPr lang="es-ES" sz="3600" dirty="0">
                <a:solidFill>
                  <a:schemeClr val="bg1"/>
                </a:solidFill>
              </a:rPr>
              <a:t> fraude de una </a:t>
            </a:r>
            <a:r>
              <a:rPr lang="es-ES" sz="3600" b="1" dirty="0">
                <a:solidFill>
                  <a:schemeClr val="bg1"/>
                </a:solidFill>
              </a:rPr>
              <a:t>Transacción</a:t>
            </a:r>
            <a:r>
              <a:rPr lang="mr-IN" sz="3600" dirty="0">
                <a:solidFill>
                  <a:schemeClr val="bg1"/>
                </a:solidFill>
              </a:rPr>
              <a:t>…</a:t>
            </a:r>
            <a:r>
              <a:rPr lang="es-ES" sz="3600" dirty="0">
                <a:solidFill>
                  <a:schemeClr val="bg1"/>
                </a:solidFill>
              </a:rPr>
              <a:t> El </a:t>
            </a:r>
            <a:r>
              <a:rPr lang="es-ES_tradnl" sz="3600" dirty="0">
                <a:solidFill>
                  <a:schemeClr val="bg1"/>
                </a:solidFill>
              </a:rPr>
              <a:t>contexto  </a:t>
            </a:r>
            <a:r>
              <a:rPr lang="es-ES" sz="3600" dirty="0">
                <a:solidFill>
                  <a:schemeClr val="bg1"/>
                </a:solidFill>
              </a:rPr>
              <a:t>cambia la valoración total de la TX. (no solo en el domino del Fraude) </a:t>
            </a:r>
            <a:endParaRPr lang="es-CO" sz="3600" dirty="0">
              <a:solidFill>
                <a:schemeClr val="bg1"/>
              </a:solidFill>
            </a:endParaRPr>
          </a:p>
        </p:txBody>
      </p:sp>
    </p:spTree>
    <p:extLst>
      <p:ext uri="{BB962C8B-B14F-4D97-AF65-F5344CB8AC3E}">
        <p14:creationId xmlns:p14="http://schemas.microsoft.com/office/powerpoint/2010/main" val="426186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DCABEB4A-4546-E646-97E5-58182C7A1A79}"/>
              </a:ext>
            </a:extLst>
          </p:cNvPr>
          <p:cNvSpPr txBox="1">
            <a:spLocks/>
          </p:cNvSpPr>
          <p:nvPr/>
        </p:nvSpPr>
        <p:spPr>
          <a:xfrm>
            <a:off x="566447" y="352521"/>
            <a:ext cx="8279086" cy="594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lumMod val="75000"/>
                  </a:schemeClr>
                </a:solidFill>
                <a:latin typeface="+mj-lt"/>
                <a:ea typeface="+mj-ea"/>
                <a:cs typeface="+mj-cs"/>
              </a:defRPr>
            </a:lvl1pPr>
          </a:lstStyle>
          <a:p>
            <a:r>
              <a:rPr lang="es-ES" sz="3100" b="1" dirty="0"/>
              <a:t>Contexto actual </a:t>
            </a:r>
            <a:r>
              <a:rPr lang="es-ES" sz="2800" dirty="0"/>
              <a:t>para atacar el fraude : </a:t>
            </a:r>
            <a:endParaRPr lang="es-CO" sz="2800" dirty="0">
              <a:solidFill>
                <a:srgbClr val="29484D"/>
              </a:solidFill>
              <a:latin typeface="+mn-lt"/>
            </a:endParaRPr>
          </a:p>
        </p:txBody>
      </p:sp>
      <p:graphicFrame>
        <p:nvGraphicFramePr>
          <p:cNvPr id="11" name="Table 10">
            <a:extLst>
              <a:ext uri="{FF2B5EF4-FFF2-40B4-BE49-F238E27FC236}">
                <a16:creationId xmlns:a16="http://schemas.microsoft.com/office/drawing/2014/main" id="{30397F55-0779-7840-9CDD-099CA8D0F8C6}"/>
              </a:ext>
            </a:extLst>
          </p:cNvPr>
          <p:cNvGraphicFramePr>
            <a:graphicFrameLocks noGrp="1"/>
          </p:cNvGraphicFramePr>
          <p:nvPr>
            <p:extLst>
              <p:ext uri="{D42A27DB-BD31-4B8C-83A1-F6EECF244321}">
                <p14:modId xmlns:p14="http://schemas.microsoft.com/office/powerpoint/2010/main" val="2298305150"/>
              </p:ext>
            </p:extLst>
          </p:nvPr>
        </p:nvGraphicFramePr>
        <p:xfrm>
          <a:off x="2021755" y="1116691"/>
          <a:ext cx="5368469" cy="4876800"/>
        </p:xfrm>
        <a:graphic>
          <a:graphicData uri="http://schemas.openxmlformats.org/drawingml/2006/table">
            <a:tbl>
              <a:tblPr firstRow="1" bandRow="1">
                <a:tableStyleId>{5C22544A-7EE6-4342-B048-85BDC9FD1C3A}</a:tableStyleId>
              </a:tblPr>
              <a:tblGrid>
                <a:gridCol w="1513221">
                  <a:extLst>
                    <a:ext uri="{9D8B030D-6E8A-4147-A177-3AD203B41FA5}">
                      <a16:colId xmlns:a16="http://schemas.microsoft.com/office/drawing/2014/main" val="20000"/>
                    </a:ext>
                  </a:extLst>
                </a:gridCol>
                <a:gridCol w="3855248">
                  <a:extLst>
                    <a:ext uri="{9D8B030D-6E8A-4147-A177-3AD203B41FA5}">
                      <a16:colId xmlns:a16="http://schemas.microsoft.com/office/drawing/2014/main" val="20001"/>
                    </a:ext>
                  </a:extLst>
                </a:gridCol>
              </a:tblGrid>
              <a:tr h="0">
                <a:tc>
                  <a:txBody>
                    <a:bodyPr/>
                    <a:lstStyle/>
                    <a:p>
                      <a:pPr algn="l" fontAlgn="b"/>
                      <a:r>
                        <a:rPr lang="en-US" sz="1400" b="0" i="0" u="none" strike="noStrike" dirty="0">
                          <a:solidFill>
                            <a:srgbClr val="000000"/>
                          </a:solidFill>
                          <a:effectLst/>
                          <a:latin typeface="Calibri" panose="020F0502020204030204" pitchFamily="34" charset="0"/>
                        </a:rPr>
                        <a:t>Attribute</a:t>
                      </a:r>
                    </a:p>
                  </a:txBody>
                  <a:tcPr marL="9525" marR="9525" marT="9525" marB="0" anchor="b"/>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 name Description</a:t>
                      </a:r>
                    </a:p>
                  </a:txBody>
                  <a:tcPr/>
                </a:tc>
                <a:extLst>
                  <a:ext uri="{0D108BD9-81ED-4DB2-BD59-A6C34878D82A}">
                    <a16:rowId xmlns:a16="http://schemas.microsoft.com/office/drawing/2014/main" val="10000"/>
                  </a:ext>
                </a:extLst>
              </a:tr>
              <a:tr h="0">
                <a:tc>
                  <a:txBody>
                    <a:bodyPr/>
                    <a:lstStyle/>
                    <a:p>
                      <a:pPr algn="l" fontAlgn="b"/>
                      <a:r>
                        <a:rPr lang="en-US" sz="1400" b="0" i="0" u="none" strike="noStrike" dirty="0">
                          <a:solidFill>
                            <a:srgbClr val="000000"/>
                          </a:solidFill>
                          <a:effectLst/>
                          <a:latin typeface="Calibri" panose="020F0502020204030204" pitchFamily="34" charset="0"/>
                        </a:rPr>
                        <a:t>Transaction ID</a:t>
                      </a:r>
                    </a:p>
                  </a:txBody>
                  <a:tcPr marL="9525" marR="9525" marT="9525" marB="0" anchor="b"/>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Transaction identification number</a:t>
                      </a:r>
                    </a:p>
                  </a:txBody>
                  <a:tcPr/>
                </a:tc>
                <a:extLst>
                  <a:ext uri="{0D108BD9-81ED-4DB2-BD59-A6C34878D82A}">
                    <a16:rowId xmlns:a16="http://schemas.microsoft.com/office/drawing/2014/main" val="10001"/>
                  </a:ext>
                </a:extLst>
              </a:tr>
              <a:tr h="0">
                <a:tc>
                  <a:txBody>
                    <a:bodyPr/>
                    <a:lstStyle/>
                    <a:p>
                      <a:pPr algn="l" fontAlgn="b"/>
                      <a:r>
                        <a:rPr lang="en-US" sz="1400" b="0" i="0" u="none" strike="noStrike" dirty="0">
                          <a:solidFill>
                            <a:srgbClr val="000000"/>
                          </a:solidFill>
                          <a:effectLst/>
                          <a:latin typeface="Calibri" panose="020F0502020204030204" pitchFamily="34" charset="0"/>
                        </a:rPr>
                        <a:t>Time</a:t>
                      </a:r>
                    </a:p>
                  </a:txBody>
                  <a:tcPr marL="9525" marR="9525" marT="9525" marB="0" anchor="b"/>
                </a:tc>
                <a:tc>
                  <a:txBody>
                    <a:bodyPr/>
                    <a:lstStyle/>
                    <a:p>
                      <a:r>
                        <a:rPr lang="en-US" sz="1400" b="0" i="0" u="none" strike="noStrike" dirty="0">
                          <a:solidFill>
                            <a:srgbClr val="000000"/>
                          </a:solidFill>
                          <a:effectLst/>
                          <a:latin typeface="Calibri" panose="020F0502020204030204" pitchFamily="34" charset="0"/>
                        </a:rPr>
                        <a:t>Date and time of the transaction</a:t>
                      </a:r>
                      <a:endParaRPr lang="en-US" sz="1400" dirty="0"/>
                    </a:p>
                  </a:txBody>
                  <a:tcPr/>
                </a:tc>
                <a:extLst>
                  <a:ext uri="{0D108BD9-81ED-4DB2-BD59-A6C34878D82A}">
                    <a16:rowId xmlns:a16="http://schemas.microsoft.com/office/drawing/2014/main" val="10002"/>
                  </a:ext>
                </a:extLst>
              </a:tr>
              <a:tr h="0">
                <a:tc>
                  <a:txBody>
                    <a:bodyPr/>
                    <a:lstStyle/>
                    <a:p>
                      <a:pPr algn="l" fontAlgn="b"/>
                      <a:r>
                        <a:rPr lang="en-US" sz="1400" b="0" i="0" u="none" strike="noStrike" dirty="0">
                          <a:solidFill>
                            <a:srgbClr val="000000"/>
                          </a:solidFill>
                          <a:effectLst/>
                          <a:latin typeface="Calibri" panose="020F0502020204030204" pitchFamily="34" charset="0"/>
                        </a:rPr>
                        <a:t>Account number</a:t>
                      </a:r>
                    </a:p>
                  </a:txBody>
                  <a:tcPr marL="9525" marR="9525" marT="9525" marB="0" anchor="b"/>
                </a:tc>
                <a:tc>
                  <a:txBody>
                    <a:bodyPr/>
                    <a:lstStyle/>
                    <a:p>
                      <a:r>
                        <a:rPr lang="en-US" sz="1400" b="0" i="0" u="none" strike="noStrike" dirty="0">
                          <a:solidFill>
                            <a:srgbClr val="000000"/>
                          </a:solidFill>
                          <a:effectLst/>
                          <a:latin typeface="Calibri" panose="020F0502020204030204" pitchFamily="34" charset="0"/>
                        </a:rPr>
                        <a:t> Identification number of the customer</a:t>
                      </a:r>
                      <a:endParaRPr lang="en-US" sz="1400" dirty="0"/>
                    </a:p>
                  </a:txBody>
                  <a:tcPr/>
                </a:tc>
                <a:extLst>
                  <a:ext uri="{0D108BD9-81ED-4DB2-BD59-A6C34878D82A}">
                    <a16:rowId xmlns:a16="http://schemas.microsoft.com/office/drawing/2014/main" val="10003"/>
                  </a:ext>
                </a:extLst>
              </a:tr>
              <a:tr h="0">
                <a:tc>
                  <a:txBody>
                    <a:bodyPr/>
                    <a:lstStyle/>
                    <a:p>
                      <a:pPr algn="l" fontAlgn="b"/>
                      <a:r>
                        <a:rPr lang="en-US" sz="1400" b="0" i="0" u="none" strike="noStrike" dirty="0">
                          <a:solidFill>
                            <a:srgbClr val="000000"/>
                          </a:solidFill>
                          <a:effectLst/>
                          <a:latin typeface="Calibri" panose="020F0502020204030204" pitchFamily="34" charset="0"/>
                        </a:rPr>
                        <a:t>Card number</a:t>
                      </a:r>
                    </a:p>
                  </a:txBody>
                  <a:tcPr marL="9525" marR="9525" marT="9525" marB="0" anchor="b"/>
                </a:tc>
                <a:tc>
                  <a:txBody>
                    <a:bodyPr/>
                    <a:lstStyle/>
                    <a:p>
                      <a:r>
                        <a:rPr lang="en-US" sz="1400" b="0" i="0" u="none" strike="noStrike" dirty="0">
                          <a:solidFill>
                            <a:srgbClr val="000000"/>
                          </a:solidFill>
                          <a:effectLst/>
                          <a:latin typeface="Calibri" panose="020F0502020204030204" pitchFamily="34" charset="0"/>
                        </a:rPr>
                        <a:t>Identification of the credit card</a:t>
                      </a:r>
                      <a:endParaRPr lang="en-US" sz="1400" dirty="0"/>
                    </a:p>
                  </a:txBody>
                  <a:tcPr/>
                </a:tc>
                <a:extLst>
                  <a:ext uri="{0D108BD9-81ED-4DB2-BD59-A6C34878D82A}">
                    <a16:rowId xmlns:a16="http://schemas.microsoft.com/office/drawing/2014/main" val="10004"/>
                  </a:ext>
                </a:extLst>
              </a:tr>
              <a:tr h="0">
                <a:tc>
                  <a:txBody>
                    <a:bodyPr/>
                    <a:lstStyle/>
                    <a:p>
                      <a:pPr algn="l" fontAlgn="b"/>
                      <a:r>
                        <a:rPr lang="fr-FR" sz="1400" b="0" i="0" u="none" strike="noStrike" dirty="0">
                          <a:solidFill>
                            <a:srgbClr val="000000"/>
                          </a:solidFill>
                          <a:effectLst/>
                          <a:latin typeface="Calibri" panose="020F0502020204030204" pitchFamily="34" charset="0"/>
                        </a:rPr>
                        <a:t>Transaction type</a:t>
                      </a:r>
                    </a:p>
                  </a:txBody>
                  <a:tcPr marL="9525" marR="9525" marT="9525" marB="0" anchor="b"/>
                </a:tc>
                <a:tc>
                  <a:txBody>
                    <a:bodyPr/>
                    <a:lstStyle/>
                    <a:p>
                      <a:r>
                        <a:rPr lang="fr-FR" sz="1400" b="0" i="0" u="none" strike="noStrike" dirty="0" err="1">
                          <a:solidFill>
                            <a:srgbClr val="000000"/>
                          </a:solidFill>
                          <a:effectLst/>
                          <a:latin typeface="Calibri" panose="020F0502020204030204" pitchFamily="34" charset="0"/>
                        </a:rPr>
                        <a:t>ie</a:t>
                      </a:r>
                      <a:r>
                        <a:rPr lang="fr-FR" sz="1400" b="0" i="0" u="none" strike="noStrike" dirty="0">
                          <a:solidFill>
                            <a:srgbClr val="000000"/>
                          </a:solidFill>
                          <a:effectLst/>
                          <a:latin typeface="Calibri" panose="020F0502020204030204" pitchFamily="34" charset="0"/>
                        </a:rPr>
                        <a:t>. Internet, ATM, POS, ...</a:t>
                      </a:r>
                      <a:endParaRPr lang="en-US" sz="1400" dirty="0"/>
                    </a:p>
                  </a:txBody>
                  <a:tcPr/>
                </a:tc>
                <a:extLst>
                  <a:ext uri="{0D108BD9-81ED-4DB2-BD59-A6C34878D82A}">
                    <a16:rowId xmlns:a16="http://schemas.microsoft.com/office/drawing/2014/main" val="10005"/>
                  </a:ext>
                </a:extLst>
              </a:tr>
              <a:tr h="0">
                <a:tc>
                  <a:txBody>
                    <a:bodyPr/>
                    <a:lstStyle/>
                    <a:p>
                      <a:pPr algn="l" fontAlgn="b"/>
                      <a:r>
                        <a:rPr lang="en-US" sz="1400" b="0" i="0" u="none" strike="noStrike" dirty="0">
                          <a:solidFill>
                            <a:srgbClr val="000000"/>
                          </a:solidFill>
                          <a:effectLst/>
                          <a:latin typeface="Calibri" panose="020F0502020204030204" pitchFamily="34" charset="0"/>
                        </a:rPr>
                        <a:t>Entry mode</a:t>
                      </a:r>
                    </a:p>
                  </a:txBody>
                  <a:tcPr marL="9525" marR="9525" marT="9525" marB="0" anchor="b"/>
                </a:tc>
                <a:tc>
                  <a:txBody>
                    <a:bodyPr/>
                    <a:lstStyle/>
                    <a:p>
                      <a:r>
                        <a:rPr lang="en-US" sz="1400" b="0" i="0" u="none" strike="noStrike" dirty="0" err="1">
                          <a:solidFill>
                            <a:srgbClr val="000000"/>
                          </a:solidFill>
                          <a:effectLst/>
                          <a:latin typeface="Calibri" panose="020F0502020204030204" pitchFamily="34" charset="0"/>
                        </a:rPr>
                        <a:t>ie</a:t>
                      </a:r>
                      <a:r>
                        <a:rPr lang="en-US" sz="1400" b="0" i="0" u="none" strike="noStrike" dirty="0">
                          <a:solidFill>
                            <a:srgbClr val="000000"/>
                          </a:solidFill>
                          <a:effectLst/>
                          <a:latin typeface="Calibri" panose="020F0502020204030204" pitchFamily="34" charset="0"/>
                        </a:rPr>
                        <a:t>. Chip and pin, magnetic stripe, ...</a:t>
                      </a:r>
                      <a:endParaRPr lang="en-US" sz="1400" dirty="0"/>
                    </a:p>
                  </a:txBody>
                  <a:tcPr/>
                </a:tc>
                <a:extLst>
                  <a:ext uri="{0D108BD9-81ED-4DB2-BD59-A6C34878D82A}">
                    <a16:rowId xmlns:a16="http://schemas.microsoft.com/office/drawing/2014/main" val="10006"/>
                  </a:ext>
                </a:extLst>
              </a:tr>
              <a:tr h="0">
                <a:tc>
                  <a:txBody>
                    <a:bodyPr/>
                    <a:lstStyle/>
                    <a:p>
                      <a:pPr algn="l" fontAlgn="b"/>
                      <a:r>
                        <a:rPr lang="en-US" sz="1400" b="0" i="0" u="none" strike="noStrike" dirty="0">
                          <a:solidFill>
                            <a:srgbClr val="000000"/>
                          </a:solidFill>
                          <a:effectLst/>
                          <a:latin typeface="Calibri" panose="020F0502020204030204" pitchFamily="34" charset="0"/>
                        </a:rPr>
                        <a:t>Amount</a:t>
                      </a:r>
                    </a:p>
                  </a:txBody>
                  <a:tcPr marL="9525" marR="9525" marT="9525" marB="0" anchor="b"/>
                </a:tc>
                <a:tc>
                  <a:txBody>
                    <a:bodyPr/>
                    <a:lstStyle/>
                    <a:p>
                      <a:r>
                        <a:rPr lang="en-US" sz="1400" b="0" i="0" u="none" strike="noStrike" dirty="0">
                          <a:solidFill>
                            <a:srgbClr val="000000"/>
                          </a:solidFill>
                          <a:effectLst/>
                          <a:latin typeface="Calibri" panose="020F0502020204030204" pitchFamily="34" charset="0"/>
                        </a:rPr>
                        <a:t>Amount of the transaction in Euros</a:t>
                      </a:r>
                      <a:endParaRPr lang="en-US" sz="1400" dirty="0"/>
                    </a:p>
                  </a:txBody>
                  <a:tcPr/>
                </a:tc>
                <a:extLst>
                  <a:ext uri="{0D108BD9-81ED-4DB2-BD59-A6C34878D82A}">
                    <a16:rowId xmlns:a16="http://schemas.microsoft.com/office/drawing/2014/main" val="10007"/>
                  </a:ext>
                </a:extLst>
              </a:tr>
              <a:tr h="0">
                <a:tc>
                  <a:txBody>
                    <a:bodyPr/>
                    <a:lstStyle/>
                    <a:p>
                      <a:pPr algn="l" fontAlgn="b"/>
                      <a:r>
                        <a:rPr lang="en-US" sz="1400" b="0" i="0" u="none" strike="noStrike" dirty="0">
                          <a:solidFill>
                            <a:srgbClr val="000000"/>
                          </a:solidFill>
                          <a:effectLst/>
                          <a:latin typeface="Calibri" panose="020F0502020204030204" pitchFamily="34" charset="0"/>
                        </a:rPr>
                        <a:t>Merchant code</a:t>
                      </a:r>
                    </a:p>
                  </a:txBody>
                  <a:tcPr marL="9525" marR="9525" marT="9525" marB="0" anchor="b"/>
                </a:tc>
                <a:tc>
                  <a:txBody>
                    <a:bodyPr/>
                    <a:lstStyle/>
                    <a:p>
                      <a:r>
                        <a:rPr lang="en-US" sz="1400" b="0" i="0" u="none" strike="noStrike" dirty="0">
                          <a:solidFill>
                            <a:srgbClr val="000000"/>
                          </a:solidFill>
                          <a:effectLst/>
                          <a:latin typeface="Calibri" panose="020F0502020204030204" pitchFamily="34" charset="0"/>
                        </a:rPr>
                        <a:t> Identification of the merchant type</a:t>
                      </a:r>
                      <a:endParaRPr lang="en-US" sz="1400" dirty="0"/>
                    </a:p>
                  </a:txBody>
                  <a:tcPr/>
                </a:tc>
                <a:extLst>
                  <a:ext uri="{0D108BD9-81ED-4DB2-BD59-A6C34878D82A}">
                    <a16:rowId xmlns:a16="http://schemas.microsoft.com/office/drawing/2014/main" val="10008"/>
                  </a:ext>
                </a:extLst>
              </a:tr>
              <a:tr h="0">
                <a:tc>
                  <a:txBody>
                    <a:bodyPr/>
                    <a:lstStyle/>
                    <a:p>
                      <a:pPr algn="l" fontAlgn="b"/>
                      <a:r>
                        <a:rPr lang="en-US" sz="1400" b="0" i="0" u="none" strike="noStrike" dirty="0">
                          <a:solidFill>
                            <a:srgbClr val="000000"/>
                          </a:solidFill>
                          <a:effectLst/>
                          <a:latin typeface="Calibri" panose="020F0502020204030204" pitchFamily="34" charset="0"/>
                        </a:rPr>
                        <a:t>Merchant group</a:t>
                      </a:r>
                    </a:p>
                  </a:txBody>
                  <a:tcPr marL="9525" marR="9525" marT="9525" marB="0" anchor="b"/>
                </a:tc>
                <a:tc>
                  <a:txBody>
                    <a:bodyPr/>
                    <a:lstStyle/>
                    <a:p>
                      <a:r>
                        <a:rPr lang="en-US" sz="1400" b="0" i="0" u="none" strike="noStrike" dirty="0">
                          <a:solidFill>
                            <a:srgbClr val="000000"/>
                          </a:solidFill>
                          <a:effectLst/>
                          <a:latin typeface="Calibri" panose="020F0502020204030204" pitchFamily="34" charset="0"/>
                        </a:rPr>
                        <a:t>Merchant group identification</a:t>
                      </a:r>
                      <a:endParaRPr lang="en-US" sz="1400" dirty="0"/>
                    </a:p>
                  </a:txBody>
                  <a:tcPr/>
                </a:tc>
                <a:extLst>
                  <a:ext uri="{0D108BD9-81ED-4DB2-BD59-A6C34878D82A}">
                    <a16:rowId xmlns:a16="http://schemas.microsoft.com/office/drawing/2014/main" val="10009"/>
                  </a:ext>
                </a:extLst>
              </a:tr>
              <a:tr h="0">
                <a:tc>
                  <a:txBody>
                    <a:bodyPr/>
                    <a:lstStyle/>
                    <a:p>
                      <a:pPr algn="l" fontAlgn="b"/>
                      <a:r>
                        <a:rPr lang="en-US" sz="1400" b="0" i="0" u="none" strike="noStrike" dirty="0">
                          <a:solidFill>
                            <a:srgbClr val="000000"/>
                          </a:solidFill>
                          <a:effectLst/>
                          <a:latin typeface="Calibri" panose="020F0502020204030204" pitchFamily="34" charset="0"/>
                        </a:rPr>
                        <a:t>Country</a:t>
                      </a:r>
                    </a:p>
                  </a:txBody>
                  <a:tcPr marL="9525" marR="9525" marT="9525" marB="0" anchor="b"/>
                </a:tc>
                <a:tc>
                  <a:txBody>
                    <a:bodyPr/>
                    <a:lstStyle/>
                    <a:p>
                      <a:r>
                        <a:rPr lang="en-US" sz="1400" b="0" i="0" u="none" strike="noStrike" dirty="0">
                          <a:solidFill>
                            <a:srgbClr val="000000"/>
                          </a:solidFill>
                          <a:effectLst/>
                          <a:latin typeface="Calibri" panose="020F0502020204030204" pitchFamily="34" charset="0"/>
                        </a:rPr>
                        <a:t>Country of </a:t>
                      </a:r>
                      <a:r>
                        <a:rPr lang="en-US" sz="1400" b="0" i="0" u="none" strike="noStrike" dirty="0" err="1">
                          <a:solidFill>
                            <a:srgbClr val="000000"/>
                          </a:solidFill>
                          <a:effectLst/>
                          <a:latin typeface="Calibri" panose="020F0502020204030204" pitchFamily="34" charset="0"/>
                        </a:rPr>
                        <a:t>trx</a:t>
                      </a:r>
                      <a:endParaRPr lang="en-US" sz="1400" dirty="0"/>
                    </a:p>
                  </a:txBody>
                  <a:tcPr/>
                </a:tc>
                <a:extLst>
                  <a:ext uri="{0D108BD9-81ED-4DB2-BD59-A6C34878D82A}">
                    <a16:rowId xmlns:a16="http://schemas.microsoft.com/office/drawing/2014/main" val="10010"/>
                  </a:ext>
                </a:extLst>
              </a:tr>
              <a:tr h="0">
                <a:tc>
                  <a:txBody>
                    <a:bodyPr/>
                    <a:lstStyle/>
                    <a:p>
                      <a:pPr algn="l" fontAlgn="b"/>
                      <a:r>
                        <a:rPr lang="en-US" sz="1400" b="0" i="0" u="none" strike="noStrike" dirty="0">
                          <a:solidFill>
                            <a:srgbClr val="000000"/>
                          </a:solidFill>
                          <a:effectLst/>
                          <a:latin typeface="Calibri" panose="020F0502020204030204" pitchFamily="34" charset="0"/>
                        </a:rPr>
                        <a:t>Country 2</a:t>
                      </a:r>
                    </a:p>
                  </a:txBody>
                  <a:tcPr marL="9525" marR="9525" marT="9525" marB="0" anchor="b"/>
                </a:tc>
                <a:tc>
                  <a:txBody>
                    <a:bodyPr/>
                    <a:lstStyle/>
                    <a:p>
                      <a:r>
                        <a:rPr lang="en-US" sz="1400" b="0" i="0" u="none" strike="noStrike" dirty="0">
                          <a:solidFill>
                            <a:srgbClr val="000000"/>
                          </a:solidFill>
                          <a:effectLst/>
                          <a:latin typeface="Calibri" panose="020F0502020204030204" pitchFamily="34" charset="0"/>
                        </a:rPr>
                        <a:t> Country of residence</a:t>
                      </a:r>
                      <a:endParaRPr lang="en-US" sz="1400" dirty="0"/>
                    </a:p>
                  </a:txBody>
                  <a:tcPr/>
                </a:tc>
                <a:extLst>
                  <a:ext uri="{0D108BD9-81ED-4DB2-BD59-A6C34878D82A}">
                    <a16:rowId xmlns:a16="http://schemas.microsoft.com/office/drawing/2014/main" val="10011"/>
                  </a:ext>
                </a:extLst>
              </a:tr>
              <a:tr h="0">
                <a:tc>
                  <a:txBody>
                    <a:bodyPr/>
                    <a:lstStyle/>
                    <a:p>
                      <a:pPr algn="l" fontAlgn="b"/>
                      <a:r>
                        <a:rPr lang="en-US" sz="1400" b="0" i="0" u="none" strike="noStrike" dirty="0">
                          <a:solidFill>
                            <a:srgbClr val="000000"/>
                          </a:solidFill>
                          <a:effectLst/>
                          <a:latin typeface="Calibri" panose="020F0502020204030204" pitchFamily="34" charset="0"/>
                        </a:rPr>
                        <a:t>Type of card</a:t>
                      </a:r>
                    </a:p>
                  </a:txBody>
                  <a:tcPr marL="9525" marR="9525" marT="9525" marB="0" anchor="b"/>
                </a:tc>
                <a:tc>
                  <a:txBody>
                    <a:bodyPr/>
                    <a:lstStyle/>
                    <a:p>
                      <a:r>
                        <a:rPr lang="en-US" sz="1400" b="0" i="0" u="none" strike="noStrike" dirty="0" err="1">
                          <a:solidFill>
                            <a:srgbClr val="000000"/>
                          </a:solidFill>
                          <a:effectLst/>
                          <a:latin typeface="Calibri" panose="020F0502020204030204" pitchFamily="34" charset="0"/>
                        </a:rPr>
                        <a:t>ie</a:t>
                      </a:r>
                      <a:r>
                        <a:rPr lang="en-US" sz="1400" b="0" i="0" u="none" strike="noStrike" dirty="0">
                          <a:solidFill>
                            <a:srgbClr val="000000"/>
                          </a:solidFill>
                          <a:effectLst/>
                          <a:latin typeface="Calibri" panose="020F0502020204030204" pitchFamily="34" charset="0"/>
                        </a:rPr>
                        <a:t>. Visa debit, </a:t>
                      </a:r>
                      <a:r>
                        <a:rPr lang="en-US" sz="1400" b="0" i="0" u="none" strike="noStrike" dirty="0" err="1">
                          <a:solidFill>
                            <a:srgbClr val="000000"/>
                          </a:solidFill>
                          <a:effectLst/>
                          <a:latin typeface="Calibri" panose="020F0502020204030204" pitchFamily="34" charset="0"/>
                        </a:rPr>
                        <a:t>Mastercard</a:t>
                      </a:r>
                      <a:r>
                        <a:rPr lang="en-US" sz="1400" b="0" i="0" u="none" strike="noStrike" dirty="0">
                          <a:solidFill>
                            <a:srgbClr val="000000"/>
                          </a:solidFill>
                          <a:effectLst/>
                          <a:latin typeface="Calibri" panose="020F0502020204030204" pitchFamily="34" charset="0"/>
                        </a:rPr>
                        <a:t>, American Express...</a:t>
                      </a:r>
                      <a:endParaRPr lang="en-US" sz="1400" dirty="0"/>
                    </a:p>
                  </a:txBody>
                  <a:tcPr/>
                </a:tc>
                <a:extLst>
                  <a:ext uri="{0D108BD9-81ED-4DB2-BD59-A6C34878D82A}">
                    <a16:rowId xmlns:a16="http://schemas.microsoft.com/office/drawing/2014/main" val="10012"/>
                  </a:ext>
                </a:extLst>
              </a:tr>
              <a:tr h="0">
                <a:tc>
                  <a:txBody>
                    <a:bodyPr/>
                    <a:lstStyle/>
                    <a:p>
                      <a:pPr algn="l" fontAlgn="b"/>
                      <a:r>
                        <a:rPr lang="en-US" sz="1400" b="0" i="0" u="none" strike="noStrike" dirty="0">
                          <a:solidFill>
                            <a:srgbClr val="000000"/>
                          </a:solidFill>
                          <a:effectLst/>
                          <a:latin typeface="Calibri" panose="020F0502020204030204" pitchFamily="34" charset="0"/>
                        </a:rPr>
                        <a:t>Gender</a:t>
                      </a:r>
                    </a:p>
                  </a:txBody>
                  <a:tcPr marL="9525" marR="9525" marT="9525" marB="0" anchor="b"/>
                </a:tc>
                <a:tc>
                  <a:txBody>
                    <a:bodyPr/>
                    <a:lstStyle/>
                    <a:p>
                      <a:r>
                        <a:rPr lang="en-US" sz="1400" b="0" i="0" u="none" strike="noStrike" dirty="0">
                          <a:solidFill>
                            <a:srgbClr val="000000"/>
                          </a:solidFill>
                          <a:effectLst/>
                          <a:latin typeface="Calibri" panose="020F0502020204030204" pitchFamily="34" charset="0"/>
                        </a:rPr>
                        <a:t>Gender of the card holder</a:t>
                      </a:r>
                      <a:endParaRPr lang="en-US" sz="1400" dirty="0"/>
                    </a:p>
                  </a:txBody>
                  <a:tcPr/>
                </a:tc>
                <a:extLst>
                  <a:ext uri="{0D108BD9-81ED-4DB2-BD59-A6C34878D82A}">
                    <a16:rowId xmlns:a16="http://schemas.microsoft.com/office/drawing/2014/main" val="10013"/>
                  </a:ext>
                </a:extLst>
              </a:tr>
              <a:tr h="0">
                <a:tc>
                  <a:txBody>
                    <a:bodyPr/>
                    <a:lstStyle/>
                    <a:p>
                      <a:pPr algn="l" fontAlgn="b"/>
                      <a:r>
                        <a:rPr lang="en-US" sz="1400" b="0" i="0" u="none" strike="noStrike" dirty="0">
                          <a:solidFill>
                            <a:srgbClr val="000000"/>
                          </a:solidFill>
                          <a:effectLst/>
                          <a:latin typeface="Calibri" panose="020F0502020204030204" pitchFamily="34" charset="0"/>
                        </a:rPr>
                        <a:t>Age</a:t>
                      </a:r>
                    </a:p>
                  </a:txBody>
                  <a:tcPr marL="9525" marR="9525" marT="9525" marB="0" anchor="b"/>
                </a:tc>
                <a:tc>
                  <a:txBody>
                    <a:bodyPr/>
                    <a:lstStyle/>
                    <a:p>
                      <a:r>
                        <a:rPr lang="en-US" sz="1400" b="0" i="0" u="none" strike="noStrike" dirty="0">
                          <a:solidFill>
                            <a:srgbClr val="000000"/>
                          </a:solidFill>
                          <a:effectLst/>
                          <a:latin typeface="Calibri" panose="020F0502020204030204" pitchFamily="34" charset="0"/>
                        </a:rPr>
                        <a:t>Card holder age</a:t>
                      </a:r>
                      <a:endParaRPr lang="en-US" sz="1400" dirty="0"/>
                    </a:p>
                  </a:txBody>
                  <a:tcPr/>
                </a:tc>
                <a:extLst>
                  <a:ext uri="{0D108BD9-81ED-4DB2-BD59-A6C34878D82A}">
                    <a16:rowId xmlns:a16="http://schemas.microsoft.com/office/drawing/2014/main" val="10014"/>
                  </a:ext>
                </a:extLst>
              </a:tr>
              <a:tr h="0">
                <a:tc>
                  <a:txBody>
                    <a:bodyPr/>
                    <a:lstStyle/>
                    <a:p>
                      <a:pPr algn="l" fontAlgn="b"/>
                      <a:r>
                        <a:rPr lang="en-US" sz="1400" b="0" i="0" u="none" strike="noStrike" dirty="0">
                          <a:solidFill>
                            <a:srgbClr val="000000"/>
                          </a:solidFill>
                          <a:effectLst/>
                          <a:latin typeface="Calibri" panose="020F0502020204030204" pitchFamily="34" charset="0"/>
                        </a:rPr>
                        <a:t>Bank Issuer</a:t>
                      </a:r>
                    </a:p>
                  </a:txBody>
                  <a:tcPr marL="9525" marR="9525" marT="9525" marB="0" anchor="b"/>
                </a:tc>
                <a:tc>
                  <a:txBody>
                    <a:bodyPr/>
                    <a:lstStyle/>
                    <a:p>
                      <a:r>
                        <a:rPr lang="en-US" sz="1400" b="0" i="0" u="none" strike="noStrike" dirty="0">
                          <a:solidFill>
                            <a:srgbClr val="000000"/>
                          </a:solidFill>
                          <a:effectLst/>
                          <a:latin typeface="Calibri" panose="020F0502020204030204" pitchFamily="34" charset="0"/>
                        </a:rPr>
                        <a:t>bank of the card</a:t>
                      </a:r>
                      <a:endParaRPr lang="en-US" sz="1400" dirty="0"/>
                    </a:p>
                  </a:txBody>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5533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431579" y="6505984"/>
            <a:ext cx="1246909" cy="318769"/>
          </a:xfrm>
        </p:spPr>
        <p:txBody>
          <a:bodyPr/>
          <a:lstStyle/>
          <a:p>
            <a:fld id="{EEC364B3-F343-44BE-B88D-4261F52AD8AB}" type="slidenum">
              <a:rPr lang="en-US" smtClean="0"/>
              <a:t>17</a:t>
            </a:fld>
            <a:endParaRPr lang="en-US"/>
          </a:p>
        </p:txBody>
      </p:sp>
      <p:pic>
        <p:nvPicPr>
          <p:cNvPr id="8" name="Picture 7">
            <a:extLst>
              <a:ext uri="{FF2B5EF4-FFF2-40B4-BE49-F238E27FC236}">
                <a16:creationId xmlns:a16="http://schemas.microsoft.com/office/drawing/2014/main" id="{DB8D6AF4-8526-EF47-86EF-228E8FF64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4" y="1506070"/>
            <a:ext cx="3872754" cy="3872754"/>
          </a:xfrm>
          <a:prstGeom prst="rect">
            <a:avLst/>
          </a:prstGeom>
        </p:spPr>
      </p:pic>
      <p:sp>
        <p:nvSpPr>
          <p:cNvPr id="12" name="Rectangle 3">
            <a:extLst>
              <a:ext uri="{FF2B5EF4-FFF2-40B4-BE49-F238E27FC236}">
                <a16:creationId xmlns:a16="http://schemas.microsoft.com/office/drawing/2014/main" id="{337F6835-ABBF-9B40-95A9-49CF6A283B8D}"/>
              </a:ext>
            </a:extLst>
          </p:cNvPr>
          <p:cNvSpPr txBox="1">
            <a:spLocks noChangeArrowheads="1"/>
          </p:cNvSpPr>
          <p:nvPr/>
        </p:nvSpPr>
        <p:spPr bwMode="auto">
          <a:xfrm>
            <a:off x="3864441" y="1506070"/>
            <a:ext cx="5011198" cy="38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4000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285750" indent="-285750">
              <a:lnSpc>
                <a:spcPct val="90000"/>
              </a:lnSpc>
              <a:spcBef>
                <a:spcPct val="20000"/>
              </a:spcBef>
              <a:buFont typeface="Arial" pitchFamily="34" charset="0"/>
              <a:buChar char="•"/>
              <a:defRPr/>
            </a:pPr>
            <a:endParaRPr lang="en-US" dirty="0">
              <a:solidFill>
                <a:schemeClr val="tx1">
                  <a:lumMod val="60000"/>
                  <a:lumOff val="40000"/>
                </a:schemeClr>
              </a:solidFill>
              <a:latin typeface="+mn-lt"/>
            </a:endParaRPr>
          </a:p>
          <a:p>
            <a:pPr marL="685800" lvl="1" indent="-285750">
              <a:lnSpc>
                <a:spcPct val="90000"/>
              </a:lnSpc>
              <a:spcBef>
                <a:spcPct val="20000"/>
              </a:spcBef>
              <a:buFont typeface="Arial" pitchFamily="34" charset="0"/>
              <a:buChar char="•"/>
              <a:defRPr/>
            </a:pPr>
            <a:r>
              <a:rPr lang="en-US" dirty="0">
                <a:solidFill>
                  <a:schemeClr val="tx1">
                    <a:lumMod val="60000"/>
                    <a:lumOff val="40000"/>
                  </a:schemeClr>
                </a:solidFill>
                <a:latin typeface="+mn-lt"/>
              </a:rPr>
              <a:t>More than 4 ATM transactions in one hour?</a:t>
            </a:r>
          </a:p>
          <a:p>
            <a:pPr marL="685800" lvl="1" indent="-285750">
              <a:lnSpc>
                <a:spcPct val="90000"/>
              </a:lnSpc>
              <a:spcBef>
                <a:spcPct val="20000"/>
              </a:spcBef>
              <a:buFont typeface="Arial" pitchFamily="34" charset="0"/>
              <a:buChar char="•"/>
              <a:defRPr/>
            </a:pPr>
            <a:r>
              <a:rPr lang="en-US" dirty="0">
                <a:solidFill>
                  <a:schemeClr val="tx1">
                    <a:lumMod val="60000"/>
                    <a:lumOff val="40000"/>
                  </a:schemeClr>
                </a:solidFill>
                <a:latin typeface="+mn-lt"/>
              </a:rPr>
              <a:t>More than 2 transactions in 5 minutes?</a:t>
            </a:r>
          </a:p>
          <a:p>
            <a:pPr marL="685800" lvl="1" indent="-285750">
              <a:lnSpc>
                <a:spcPct val="90000"/>
              </a:lnSpc>
              <a:spcBef>
                <a:spcPct val="20000"/>
              </a:spcBef>
              <a:buFont typeface="Arial" pitchFamily="34" charset="0"/>
              <a:buChar char="•"/>
              <a:defRPr/>
            </a:pPr>
            <a:r>
              <a:rPr lang="en-US" dirty="0">
                <a:solidFill>
                  <a:schemeClr val="tx1">
                    <a:lumMod val="60000"/>
                    <a:lumOff val="40000"/>
                  </a:schemeClr>
                </a:solidFill>
                <a:latin typeface="+mn-lt"/>
              </a:rPr>
              <a:t>Magnetic stripe transaction then internet transaction?</a:t>
            </a:r>
            <a:endParaRPr lang="es-CO" dirty="0">
              <a:solidFill>
                <a:schemeClr val="tx1">
                  <a:lumMod val="60000"/>
                  <a:lumOff val="40000"/>
                </a:schemeClr>
              </a:solidFill>
              <a:latin typeface="+mn-lt"/>
            </a:endParaRPr>
          </a:p>
        </p:txBody>
      </p:sp>
      <p:sp>
        <p:nvSpPr>
          <p:cNvPr id="13" name="Title 7">
            <a:extLst>
              <a:ext uri="{FF2B5EF4-FFF2-40B4-BE49-F238E27FC236}">
                <a16:creationId xmlns:a16="http://schemas.microsoft.com/office/drawing/2014/main" id="{B1F81C1E-7E73-AA44-A4A7-C5F23666640A}"/>
              </a:ext>
            </a:extLst>
          </p:cNvPr>
          <p:cNvSpPr txBox="1">
            <a:spLocks/>
          </p:cNvSpPr>
          <p:nvPr/>
        </p:nvSpPr>
        <p:spPr>
          <a:xfrm>
            <a:off x="566447" y="352521"/>
            <a:ext cx="8279086" cy="594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lumMod val="75000"/>
                  </a:schemeClr>
                </a:solidFill>
                <a:latin typeface="+mj-lt"/>
                <a:ea typeface="+mj-ea"/>
                <a:cs typeface="+mj-cs"/>
              </a:defRPr>
            </a:lvl1pPr>
          </a:lstStyle>
          <a:p>
            <a:r>
              <a:rPr lang="es-ES" sz="3100" b="1" dirty="0"/>
              <a:t>Contexto actual </a:t>
            </a:r>
            <a:r>
              <a:rPr lang="es-ES" sz="2800" dirty="0"/>
              <a:t>para atacar el fraude : </a:t>
            </a:r>
            <a:endParaRPr lang="es-CO" sz="2800" dirty="0">
              <a:solidFill>
                <a:srgbClr val="29484D"/>
              </a:solidFill>
              <a:latin typeface="+mn-lt"/>
            </a:endParaRPr>
          </a:p>
        </p:txBody>
      </p:sp>
    </p:spTree>
    <p:extLst>
      <p:ext uri="{BB962C8B-B14F-4D97-AF65-F5344CB8AC3E}">
        <p14:creationId xmlns:p14="http://schemas.microsoft.com/office/powerpoint/2010/main" val="2083301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3570" y="1415143"/>
            <a:ext cx="7964715" cy="4835072"/>
          </a:xfrm>
          <a:prstGeom prst="rect">
            <a:avLst/>
          </a:prstGeom>
        </p:spPr>
      </p:pic>
      <p:sp>
        <p:nvSpPr>
          <p:cNvPr id="6" name="TextBox 5"/>
          <p:cNvSpPr txBox="1"/>
          <p:nvPr/>
        </p:nvSpPr>
        <p:spPr>
          <a:xfrm>
            <a:off x="5143500" y="1260928"/>
            <a:ext cx="1369786" cy="369332"/>
          </a:xfrm>
          <a:prstGeom prst="rect">
            <a:avLst/>
          </a:prstGeom>
          <a:solidFill>
            <a:schemeClr val="bg1"/>
          </a:solidFill>
          <a:ln>
            <a:noFill/>
          </a:ln>
        </p:spPr>
        <p:txBody>
          <a:bodyPr wrap="square" rtlCol="0" anchor="ctr">
            <a:spAutoFit/>
          </a:bodyPr>
          <a:lstStyle/>
          <a:p>
            <a:pPr algn="ctr"/>
            <a:r>
              <a:rPr lang="en-US" dirty="0"/>
              <a:t>Rule #1</a:t>
            </a:r>
          </a:p>
        </p:txBody>
      </p:sp>
      <p:sp>
        <p:nvSpPr>
          <p:cNvPr id="7" name="TextBox 6"/>
          <p:cNvSpPr txBox="1"/>
          <p:nvPr/>
        </p:nvSpPr>
        <p:spPr>
          <a:xfrm>
            <a:off x="7309757" y="2075543"/>
            <a:ext cx="1369786" cy="369332"/>
          </a:xfrm>
          <a:prstGeom prst="rect">
            <a:avLst/>
          </a:prstGeom>
          <a:solidFill>
            <a:schemeClr val="bg1"/>
          </a:solidFill>
          <a:ln>
            <a:noFill/>
          </a:ln>
        </p:spPr>
        <p:txBody>
          <a:bodyPr wrap="square" rtlCol="0" anchor="ctr">
            <a:spAutoFit/>
          </a:bodyPr>
          <a:lstStyle/>
          <a:p>
            <a:pPr algn="ctr"/>
            <a:r>
              <a:rPr lang="en-US" dirty="0"/>
              <a:t>Rule #2</a:t>
            </a:r>
          </a:p>
        </p:txBody>
      </p:sp>
      <p:sp>
        <p:nvSpPr>
          <p:cNvPr id="8" name="TextBox 7"/>
          <p:cNvSpPr txBox="1"/>
          <p:nvPr/>
        </p:nvSpPr>
        <p:spPr>
          <a:xfrm>
            <a:off x="6428014" y="3008086"/>
            <a:ext cx="1369786" cy="369332"/>
          </a:xfrm>
          <a:prstGeom prst="rect">
            <a:avLst/>
          </a:prstGeom>
          <a:solidFill>
            <a:schemeClr val="bg1"/>
          </a:solidFill>
          <a:ln>
            <a:noFill/>
          </a:ln>
        </p:spPr>
        <p:txBody>
          <a:bodyPr wrap="square" rtlCol="0" anchor="ctr">
            <a:spAutoFit/>
          </a:bodyPr>
          <a:lstStyle/>
          <a:p>
            <a:pPr algn="ctr"/>
            <a:r>
              <a:rPr lang="en-US" dirty="0"/>
              <a:t>Rule #3</a:t>
            </a:r>
          </a:p>
        </p:txBody>
      </p:sp>
      <p:sp>
        <p:nvSpPr>
          <p:cNvPr id="9" name="TextBox 8"/>
          <p:cNvSpPr txBox="1"/>
          <p:nvPr/>
        </p:nvSpPr>
        <p:spPr>
          <a:xfrm>
            <a:off x="6925129" y="4348843"/>
            <a:ext cx="1369786" cy="369332"/>
          </a:xfrm>
          <a:prstGeom prst="rect">
            <a:avLst/>
          </a:prstGeom>
          <a:solidFill>
            <a:schemeClr val="bg1"/>
          </a:solidFill>
          <a:ln>
            <a:noFill/>
          </a:ln>
        </p:spPr>
        <p:txBody>
          <a:bodyPr wrap="square" rtlCol="0" anchor="ctr">
            <a:spAutoFit/>
          </a:bodyPr>
          <a:lstStyle/>
          <a:p>
            <a:pPr algn="ctr"/>
            <a:r>
              <a:rPr lang="en-US" dirty="0"/>
              <a:t>Rule #4</a:t>
            </a:r>
          </a:p>
        </p:txBody>
      </p:sp>
      <p:sp>
        <p:nvSpPr>
          <p:cNvPr id="10" name="TextBox 9"/>
          <p:cNvSpPr txBox="1"/>
          <p:nvPr/>
        </p:nvSpPr>
        <p:spPr>
          <a:xfrm>
            <a:off x="5898244" y="3757386"/>
            <a:ext cx="1369786" cy="369332"/>
          </a:xfrm>
          <a:prstGeom prst="rect">
            <a:avLst/>
          </a:prstGeom>
          <a:solidFill>
            <a:schemeClr val="bg1"/>
          </a:solidFill>
          <a:ln>
            <a:noFill/>
          </a:ln>
        </p:spPr>
        <p:txBody>
          <a:bodyPr wrap="square" rtlCol="0" anchor="ctr">
            <a:spAutoFit/>
          </a:bodyPr>
          <a:lstStyle/>
          <a:p>
            <a:pPr algn="ctr"/>
            <a:r>
              <a:rPr lang="en-US" dirty="0"/>
              <a:t>Rule #5</a:t>
            </a:r>
          </a:p>
        </p:txBody>
      </p:sp>
      <p:sp>
        <p:nvSpPr>
          <p:cNvPr id="11" name="TextBox 10"/>
          <p:cNvSpPr txBox="1"/>
          <p:nvPr/>
        </p:nvSpPr>
        <p:spPr>
          <a:xfrm>
            <a:off x="5662386" y="4591957"/>
            <a:ext cx="1369786" cy="369332"/>
          </a:xfrm>
          <a:prstGeom prst="rect">
            <a:avLst/>
          </a:prstGeom>
          <a:solidFill>
            <a:schemeClr val="bg1"/>
          </a:solidFill>
          <a:ln>
            <a:noFill/>
          </a:ln>
        </p:spPr>
        <p:txBody>
          <a:bodyPr wrap="square" rtlCol="0" anchor="ctr">
            <a:spAutoFit/>
          </a:bodyPr>
          <a:lstStyle/>
          <a:p>
            <a:pPr algn="ctr"/>
            <a:r>
              <a:rPr lang="en-US" dirty="0"/>
              <a:t>Rule #6</a:t>
            </a:r>
          </a:p>
        </p:txBody>
      </p:sp>
      <p:sp>
        <p:nvSpPr>
          <p:cNvPr id="12" name="TextBox 11"/>
          <p:cNvSpPr txBox="1"/>
          <p:nvPr/>
        </p:nvSpPr>
        <p:spPr>
          <a:xfrm>
            <a:off x="5118101" y="1924957"/>
            <a:ext cx="1369786" cy="369332"/>
          </a:xfrm>
          <a:prstGeom prst="rect">
            <a:avLst/>
          </a:prstGeom>
          <a:solidFill>
            <a:schemeClr val="bg1"/>
          </a:solidFill>
          <a:ln>
            <a:noFill/>
          </a:ln>
        </p:spPr>
        <p:txBody>
          <a:bodyPr wrap="square" rtlCol="0" anchor="ctr">
            <a:spAutoFit/>
          </a:bodyPr>
          <a:lstStyle/>
          <a:p>
            <a:pPr algn="ctr"/>
            <a:r>
              <a:rPr lang="en-US" dirty="0"/>
              <a:t>Rule #7</a:t>
            </a:r>
          </a:p>
        </p:txBody>
      </p:sp>
      <p:sp>
        <p:nvSpPr>
          <p:cNvPr id="13" name="TextBox 12"/>
          <p:cNvSpPr txBox="1"/>
          <p:nvPr/>
        </p:nvSpPr>
        <p:spPr>
          <a:xfrm>
            <a:off x="3303815" y="1253672"/>
            <a:ext cx="1369786" cy="369332"/>
          </a:xfrm>
          <a:prstGeom prst="rect">
            <a:avLst/>
          </a:prstGeom>
          <a:solidFill>
            <a:schemeClr val="bg1"/>
          </a:solidFill>
          <a:ln>
            <a:noFill/>
          </a:ln>
        </p:spPr>
        <p:txBody>
          <a:bodyPr wrap="square" rtlCol="0" anchor="ctr">
            <a:spAutoFit/>
          </a:bodyPr>
          <a:lstStyle/>
          <a:p>
            <a:pPr algn="ctr"/>
            <a:r>
              <a:rPr lang="en-US" dirty="0"/>
              <a:t>Rule #8</a:t>
            </a:r>
          </a:p>
        </p:txBody>
      </p:sp>
      <p:sp>
        <p:nvSpPr>
          <p:cNvPr id="14" name="TextBox 13"/>
          <p:cNvSpPr txBox="1"/>
          <p:nvPr/>
        </p:nvSpPr>
        <p:spPr>
          <a:xfrm>
            <a:off x="3730172" y="2006600"/>
            <a:ext cx="1369786" cy="369332"/>
          </a:xfrm>
          <a:prstGeom prst="rect">
            <a:avLst/>
          </a:prstGeom>
          <a:solidFill>
            <a:schemeClr val="bg1"/>
          </a:solidFill>
          <a:ln>
            <a:noFill/>
          </a:ln>
        </p:spPr>
        <p:txBody>
          <a:bodyPr wrap="square" rtlCol="0" anchor="ctr">
            <a:spAutoFit/>
          </a:bodyPr>
          <a:lstStyle/>
          <a:p>
            <a:pPr algn="ctr"/>
            <a:r>
              <a:rPr lang="en-US" dirty="0"/>
              <a:t>Rule #9</a:t>
            </a:r>
          </a:p>
        </p:txBody>
      </p:sp>
      <p:sp>
        <p:nvSpPr>
          <p:cNvPr id="15" name="TextBox 14"/>
          <p:cNvSpPr txBox="1"/>
          <p:nvPr/>
        </p:nvSpPr>
        <p:spPr>
          <a:xfrm>
            <a:off x="4102100" y="3548743"/>
            <a:ext cx="1369786" cy="369332"/>
          </a:xfrm>
          <a:prstGeom prst="rect">
            <a:avLst/>
          </a:prstGeom>
          <a:solidFill>
            <a:schemeClr val="bg1"/>
          </a:solidFill>
          <a:ln>
            <a:noFill/>
          </a:ln>
        </p:spPr>
        <p:txBody>
          <a:bodyPr wrap="square" rtlCol="0" anchor="ctr">
            <a:spAutoFit/>
          </a:bodyPr>
          <a:lstStyle/>
          <a:p>
            <a:pPr algn="ctr"/>
            <a:r>
              <a:rPr lang="en-US" dirty="0"/>
              <a:t>Rule #10</a:t>
            </a:r>
          </a:p>
        </p:txBody>
      </p:sp>
      <p:sp>
        <p:nvSpPr>
          <p:cNvPr id="16" name="TextBox 15"/>
          <p:cNvSpPr txBox="1"/>
          <p:nvPr/>
        </p:nvSpPr>
        <p:spPr>
          <a:xfrm>
            <a:off x="4011387" y="4809672"/>
            <a:ext cx="1369786" cy="369332"/>
          </a:xfrm>
          <a:prstGeom prst="rect">
            <a:avLst/>
          </a:prstGeom>
          <a:solidFill>
            <a:schemeClr val="bg1"/>
          </a:solidFill>
          <a:ln>
            <a:noFill/>
          </a:ln>
        </p:spPr>
        <p:txBody>
          <a:bodyPr wrap="square" rtlCol="0" anchor="ctr">
            <a:spAutoFit/>
          </a:bodyPr>
          <a:lstStyle/>
          <a:p>
            <a:pPr algn="ctr"/>
            <a:r>
              <a:rPr lang="en-US" dirty="0"/>
              <a:t>Rule #11</a:t>
            </a:r>
          </a:p>
        </p:txBody>
      </p:sp>
      <p:sp>
        <p:nvSpPr>
          <p:cNvPr id="17" name="TextBox 16"/>
          <p:cNvSpPr txBox="1"/>
          <p:nvPr/>
        </p:nvSpPr>
        <p:spPr>
          <a:xfrm>
            <a:off x="2369458" y="2950028"/>
            <a:ext cx="1369786" cy="369332"/>
          </a:xfrm>
          <a:prstGeom prst="rect">
            <a:avLst/>
          </a:prstGeom>
          <a:solidFill>
            <a:schemeClr val="bg1"/>
          </a:solidFill>
          <a:ln>
            <a:noFill/>
          </a:ln>
        </p:spPr>
        <p:txBody>
          <a:bodyPr wrap="square" rtlCol="0" anchor="ctr">
            <a:spAutoFit/>
          </a:bodyPr>
          <a:lstStyle/>
          <a:p>
            <a:pPr algn="ctr"/>
            <a:r>
              <a:rPr lang="en-US" dirty="0"/>
              <a:t>Rule #12</a:t>
            </a:r>
          </a:p>
        </p:txBody>
      </p:sp>
      <p:sp>
        <p:nvSpPr>
          <p:cNvPr id="18" name="TextBox 17"/>
          <p:cNvSpPr txBox="1"/>
          <p:nvPr/>
        </p:nvSpPr>
        <p:spPr>
          <a:xfrm>
            <a:off x="2469244" y="5036457"/>
            <a:ext cx="1369786" cy="369332"/>
          </a:xfrm>
          <a:prstGeom prst="rect">
            <a:avLst/>
          </a:prstGeom>
          <a:solidFill>
            <a:schemeClr val="bg1"/>
          </a:solidFill>
          <a:ln>
            <a:noFill/>
          </a:ln>
        </p:spPr>
        <p:txBody>
          <a:bodyPr wrap="square" rtlCol="0" anchor="ctr">
            <a:spAutoFit/>
          </a:bodyPr>
          <a:lstStyle/>
          <a:p>
            <a:pPr algn="ctr"/>
            <a:r>
              <a:rPr lang="en-US" dirty="0"/>
              <a:t>Rule #13</a:t>
            </a:r>
          </a:p>
        </p:txBody>
      </p:sp>
      <p:sp>
        <p:nvSpPr>
          <p:cNvPr id="19" name="TextBox 18"/>
          <p:cNvSpPr txBox="1"/>
          <p:nvPr/>
        </p:nvSpPr>
        <p:spPr>
          <a:xfrm>
            <a:off x="1208315" y="1952171"/>
            <a:ext cx="1369786" cy="369332"/>
          </a:xfrm>
          <a:prstGeom prst="rect">
            <a:avLst/>
          </a:prstGeom>
          <a:solidFill>
            <a:schemeClr val="bg1"/>
          </a:solidFill>
          <a:ln>
            <a:noFill/>
          </a:ln>
        </p:spPr>
        <p:txBody>
          <a:bodyPr wrap="square" rtlCol="0" anchor="ctr">
            <a:spAutoFit/>
          </a:bodyPr>
          <a:lstStyle/>
          <a:p>
            <a:pPr algn="ctr"/>
            <a:r>
              <a:rPr lang="en-US" dirty="0"/>
              <a:t>Rule #14</a:t>
            </a:r>
          </a:p>
        </p:txBody>
      </p:sp>
      <p:sp>
        <p:nvSpPr>
          <p:cNvPr id="20" name="TextBox 19"/>
          <p:cNvSpPr txBox="1"/>
          <p:nvPr/>
        </p:nvSpPr>
        <p:spPr>
          <a:xfrm>
            <a:off x="1226458" y="3276600"/>
            <a:ext cx="1369786" cy="369332"/>
          </a:xfrm>
          <a:prstGeom prst="rect">
            <a:avLst/>
          </a:prstGeom>
          <a:solidFill>
            <a:schemeClr val="bg1"/>
          </a:solidFill>
          <a:ln>
            <a:noFill/>
          </a:ln>
        </p:spPr>
        <p:txBody>
          <a:bodyPr wrap="square" rtlCol="0" anchor="ctr">
            <a:spAutoFit/>
          </a:bodyPr>
          <a:lstStyle/>
          <a:p>
            <a:pPr algn="ctr"/>
            <a:r>
              <a:rPr lang="en-US" dirty="0"/>
              <a:t>Rule #15</a:t>
            </a:r>
          </a:p>
        </p:txBody>
      </p:sp>
      <p:sp>
        <p:nvSpPr>
          <p:cNvPr id="2" name="Slide Number Placeholder 1">
            <a:extLst>
              <a:ext uri="{FF2B5EF4-FFF2-40B4-BE49-F238E27FC236}">
                <a16:creationId xmlns:a16="http://schemas.microsoft.com/office/drawing/2014/main" id="{1403EAC9-152C-452B-9982-8C1D4D72CA19}"/>
              </a:ext>
            </a:extLst>
          </p:cNvPr>
          <p:cNvSpPr>
            <a:spLocks noGrp="1"/>
          </p:cNvSpPr>
          <p:nvPr>
            <p:ph type="sldNum" sz="quarter" idx="12"/>
          </p:nvPr>
        </p:nvSpPr>
        <p:spPr/>
        <p:txBody>
          <a:bodyPr/>
          <a:lstStyle/>
          <a:p>
            <a:fld id="{2F21F33E-BD89-4CFA-B7FB-45793A139518}" type="slidenum">
              <a:rPr lang="es-CO" smtClean="0"/>
              <a:t>18</a:t>
            </a:fld>
            <a:endParaRPr lang="es-CO"/>
          </a:p>
        </p:txBody>
      </p:sp>
      <p:sp>
        <p:nvSpPr>
          <p:cNvPr id="23" name="Title 7">
            <a:extLst>
              <a:ext uri="{FF2B5EF4-FFF2-40B4-BE49-F238E27FC236}">
                <a16:creationId xmlns:a16="http://schemas.microsoft.com/office/drawing/2014/main" id="{2C7A3782-206F-6340-B3AB-3F3D131312F4}"/>
              </a:ext>
            </a:extLst>
          </p:cNvPr>
          <p:cNvSpPr txBox="1">
            <a:spLocks/>
          </p:cNvSpPr>
          <p:nvPr/>
        </p:nvSpPr>
        <p:spPr>
          <a:xfrm>
            <a:off x="566447" y="352521"/>
            <a:ext cx="8279086" cy="594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lumMod val="75000"/>
                  </a:schemeClr>
                </a:solidFill>
                <a:latin typeface="+mj-lt"/>
                <a:ea typeface="+mj-ea"/>
                <a:cs typeface="+mj-cs"/>
              </a:defRPr>
            </a:lvl1pPr>
          </a:lstStyle>
          <a:p>
            <a:r>
              <a:rPr lang="es-ES" sz="3100" b="1" dirty="0"/>
              <a:t>Contexto actual </a:t>
            </a:r>
            <a:r>
              <a:rPr lang="es-ES" sz="2800" dirty="0"/>
              <a:t>para atacar el fraude : </a:t>
            </a:r>
            <a:endParaRPr lang="es-CO" sz="2800" dirty="0">
              <a:solidFill>
                <a:srgbClr val="29484D"/>
              </a:solidFill>
              <a:latin typeface="+mn-lt"/>
            </a:endParaRPr>
          </a:p>
        </p:txBody>
      </p:sp>
      <p:pic>
        <p:nvPicPr>
          <p:cNvPr id="4" name="Picture 3">
            <a:extLst>
              <a:ext uri="{FF2B5EF4-FFF2-40B4-BE49-F238E27FC236}">
                <a16:creationId xmlns:a16="http://schemas.microsoft.com/office/drawing/2014/main" id="{BC111F1A-492A-5F45-8A01-5D720BD14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582" y="5257274"/>
            <a:ext cx="1018454" cy="1104004"/>
          </a:xfrm>
          <a:prstGeom prst="rect">
            <a:avLst/>
          </a:prstGeom>
        </p:spPr>
      </p:pic>
    </p:spTree>
    <p:extLst>
      <p:ext uri="{BB962C8B-B14F-4D97-AF65-F5344CB8AC3E}">
        <p14:creationId xmlns:p14="http://schemas.microsoft.com/office/powerpoint/2010/main" val="1793748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431579" y="6505984"/>
            <a:ext cx="1246909" cy="318769"/>
          </a:xfrm>
        </p:spPr>
        <p:txBody>
          <a:bodyPr/>
          <a:lstStyle/>
          <a:p>
            <a:fld id="{EEC364B3-F343-44BE-B88D-4261F52AD8AB}" type="slidenum">
              <a:rPr lang="en-US" smtClean="0"/>
              <a:t>19</a:t>
            </a:fld>
            <a:endParaRPr lang="en-US"/>
          </a:p>
        </p:txBody>
      </p:sp>
      <p:sp>
        <p:nvSpPr>
          <p:cNvPr id="13" name="Title 7">
            <a:extLst>
              <a:ext uri="{FF2B5EF4-FFF2-40B4-BE49-F238E27FC236}">
                <a16:creationId xmlns:a16="http://schemas.microsoft.com/office/drawing/2014/main" id="{B1F81C1E-7E73-AA44-A4A7-C5F23666640A}"/>
              </a:ext>
            </a:extLst>
          </p:cNvPr>
          <p:cNvSpPr txBox="1">
            <a:spLocks/>
          </p:cNvSpPr>
          <p:nvPr/>
        </p:nvSpPr>
        <p:spPr>
          <a:xfrm>
            <a:off x="566447" y="352521"/>
            <a:ext cx="8279086" cy="594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lumMod val="75000"/>
                  </a:schemeClr>
                </a:solidFill>
                <a:latin typeface="+mj-lt"/>
                <a:ea typeface="+mj-ea"/>
                <a:cs typeface="+mj-cs"/>
              </a:defRPr>
            </a:lvl1pPr>
          </a:lstStyle>
          <a:p>
            <a:r>
              <a:rPr lang="es-ES" sz="3100" b="1" dirty="0"/>
              <a:t>Contexto actual </a:t>
            </a:r>
            <a:r>
              <a:rPr lang="es-ES" sz="2800" dirty="0"/>
              <a:t>para atacar el fraude : </a:t>
            </a:r>
            <a:endParaRPr lang="es-CO" sz="2800" dirty="0">
              <a:solidFill>
                <a:srgbClr val="29484D"/>
              </a:solidFill>
              <a:latin typeface="+mn-lt"/>
            </a:endParaRPr>
          </a:p>
        </p:txBody>
      </p:sp>
      <p:pic>
        <p:nvPicPr>
          <p:cNvPr id="4" name="Picture 3">
            <a:extLst>
              <a:ext uri="{FF2B5EF4-FFF2-40B4-BE49-F238E27FC236}">
                <a16:creationId xmlns:a16="http://schemas.microsoft.com/office/drawing/2014/main" id="{16D65FD4-0835-0F48-8DFC-48670507A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415" y="947139"/>
            <a:ext cx="5177118" cy="5177118"/>
          </a:xfrm>
          <a:prstGeom prst="rect">
            <a:avLst/>
          </a:prstGeom>
        </p:spPr>
      </p:pic>
      <p:sp>
        <p:nvSpPr>
          <p:cNvPr id="12" name="Rectangle 3">
            <a:extLst>
              <a:ext uri="{FF2B5EF4-FFF2-40B4-BE49-F238E27FC236}">
                <a16:creationId xmlns:a16="http://schemas.microsoft.com/office/drawing/2014/main" id="{337F6835-ABBF-9B40-95A9-49CF6A283B8D}"/>
              </a:ext>
            </a:extLst>
          </p:cNvPr>
          <p:cNvSpPr txBox="1">
            <a:spLocks noChangeArrowheads="1"/>
          </p:cNvSpPr>
          <p:nvPr/>
        </p:nvSpPr>
        <p:spPr bwMode="auto">
          <a:xfrm>
            <a:off x="272002" y="1722948"/>
            <a:ext cx="5011198" cy="38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4000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marL="285750" indent="-285750">
              <a:lnSpc>
                <a:spcPct val="90000"/>
              </a:lnSpc>
              <a:spcBef>
                <a:spcPct val="20000"/>
              </a:spcBef>
              <a:buFont typeface="Arial" pitchFamily="34" charset="0"/>
              <a:buChar char="•"/>
              <a:defRPr/>
            </a:pPr>
            <a:endParaRPr lang="en-US" dirty="0">
              <a:solidFill>
                <a:schemeClr val="tx1">
                  <a:lumMod val="60000"/>
                  <a:lumOff val="40000"/>
                </a:schemeClr>
              </a:solidFill>
              <a:latin typeface="+mn-lt"/>
            </a:endParaRPr>
          </a:p>
          <a:p>
            <a:pPr marL="685800" lvl="1" indent="-285750">
              <a:lnSpc>
                <a:spcPct val="90000"/>
              </a:lnSpc>
              <a:spcBef>
                <a:spcPct val="20000"/>
              </a:spcBef>
              <a:buFont typeface="Arial" pitchFamily="34" charset="0"/>
              <a:buChar char="•"/>
              <a:defRPr/>
            </a:pPr>
            <a:r>
              <a:rPr lang="es-ES" dirty="0" err="1">
                <a:solidFill>
                  <a:schemeClr val="tx1">
                    <a:lumMod val="60000"/>
                    <a:lumOff val="40000"/>
                  </a:schemeClr>
                </a:solidFill>
                <a:latin typeface="+mn-lt"/>
              </a:rPr>
              <a:t>UserID</a:t>
            </a:r>
            <a:r>
              <a:rPr lang="es-ES" dirty="0">
                <a:solidFill>
                  <a:schemeClr val="tx1">
                    <a:lumMod val="60000"/>
                    <a:lumOff val="40000"/>
                  </a:schemeClr>
                </a:solidFill>
                <a:latin typeface="+mn-lt"/>
              </a:rPr>
              <a:t> + </a:t>
            </a:r>
            <a:r>
              <a:rPr lang="es-ES" dirty="0" err="1">
                <a:solidFill>
                  <a:schemeClr val="tx1">
                    <a:lumMod val="60000"/>
                    <a:lumOff val="40000"/>
                  </a:schemeClr>
                </a:solidFill>
                <a:latin typeface="+mn-lt"/>
              </a:rPr>
              <a:t>PwD</a:t>
            </a:r>
            <a:r>
              <a:rPr lang="en-US" dirty="0">
                <a:solidFill>
                  <a:schemeClr val="tx1">
                    <a:lumMod val="60000"/>
                    <a:lumOff val="40000"/>
                  </a:schemeClr>
                </a:solidFill>
                <a:latin typeface="+mn-lt"/>
              </a:rPr>
              <a:t>?</a:t>
            </a:r>
          </a:p>
          <a:p>
            <a:pPr marL="685800" lvl="1" indent="-285750">
              <a:lnSpc>
                <a:spcPct val="90000"/>
              </a:lnSpc>
              <a:spcBef>
                <a:spcPct val="20000"/>
              </a:spcBef>
              <a:buFont typeface="Arial" pitchFamily="34" charset="0"/>
              <a:buChar char="•"/>
              <a:defRPr/>
            </a:pPr>
            <a:r>
              <a:rPr lang="es-ES" dirty="0" err="1">
                <a:solidFill>
                  <a:schemeClr val="tx1">
                    <a:lumMod val="60000"/>
                    <a:lumOff val="40000"/>
                  </a:schemeClr>
                </a:solidFill>
                <a:latin typeface="+mn-lt"/>
              </a:rPr>
              <a:t>GovID</a:t>
            </a:r>
            <a:r>
              <a:rPr lang="es-ES" dirty="0">
                <a:solidFill>
                  <a:schemeClr val="tx1">
                    <a:lumMod val="60000"/>
                    <a:lumOff val="40000"/>
                  </a:schemeClr>
                </a:solidFill>
                <a:latin typeface="+mn-lt"/>
              </a:rPr>
              <a:t> + Firma</a:t>
            </a:r>
            <a:r>
              <a:rPr lang="en-US" dirty="0">
                <a:solidFill>
                  <a:schemeClr val="tx1">
                    <a:lumMod val="60000"/>
                    <a:lumOff val="40000"/>
                  </a:schemeClr>
                </a:solidFill>
                <a:latin typeface="+mn-lt"/>
              </a:rPr>
              <a:t>?</a:t>
            </a:r>
          </a:p>
          <a:p>
            <a:pPr marL="685800" lvl="1" indent="-285750">
              <a:lnSpc>
                <a:spcPct val="90000"/>
              </a:lnSpc>
              <a:spcBef>
                <a:spcPct val="20000"/>
              </a:spcBef>
              <a:buFont typeface="Arial" pitchFamily="34" charset="0"/>
              <a:buChar char="•"/>
              <a:defRPr/>
            </a:pPr>
            <a:r>
              <a:rPr lang="es-ES" dirty="0">
                <a:solidFill>
                  <a:schemeClr val="tx1">
                    <a:lumMod val="60000"/>
                    <a:lumOff val="40000"/>
                  </a:schemeClr>
                </a:solidFill>
                <a:latin typeface="+mn-lt"/>
              </a:rPr>
              <a:t>5523 XXXX XXXX XXXX </a:t>
            </a:r>
            <a:r>
              <a:rPr lang="en-US" dirty="0">
                <a:solidFill>
                  <a:schemeClr val="tx1">
                    <a:lumMod val="60000"/>
                    <a:lumOff val="40000"/>
                  </a:schemeClr>
                </a:solidFill>
                <a:latin typeface="+mn-lt"/>
              </a:rPr>
              <a:t>?</a:t>
            </a:r>
            <a:endParaRPr lang="es-ES" dirty="0">
              <a:solidFill>
                <a:schemeClr val="tx1">
                  <a:lumMod val="60000"/>
                  <a:lumOff val="40000"/>
                </a:schemeClr>
              </a:solidFill>
              <a:latin typeface="+mn-lt"/>
            </a:endParaRPr>
          </a:p>
          <a:p>
            <a:pPr marL="685800" lvl="1" indent="-285750">
              <a:lnSpc>
                <a:spcPct val="90000"/>
              </a:lnSpc>
              <a:spcBef>
                <a:spcPct val="20000"/>
              </a:spcBef>
              <a:buFont typeface="Arial" pitchFamily="34" charset="0"/>
              <a:buChar char="•"/>
              <a:defRPr/>
            </a:pPr>
            <a:r>
              <a:rPr lang="es-ES" dirty="0" err="1">
                <a:solidFill>
                  <a:schemeClr val="tx1">
                    <a:lumMod val="60000"/>
                    <a:lumOff val="40000"/>
                  </a:schemeClr>
                </a:solidFill>
                <a:latin typeface="+mn-lt"/>
              </a:rPr>
              <a:t>Who_Iam@xmail.com</a:t>
            </a:r>
            <a:endParaRPr lang="es-ES" dirty="0">
              <a:solidFill>
                <a:schemeClr val="tx1">
                  <a:lumMod val="60000"/>
                  <a:lumOff val="40000"/>
                </a:schemeClr>
              </a:solidFill>
              <a:latin typeface="+mn-lt"/>
            </a:endParaRPr>
          </a:p>
          <a:p>
            <a:pPr marL="685800" lvl="1" indent="-285750">
              <a:lnSpc>
                <a:spcPct val="90000"/>
              </a:lnSpc>
              <a:spcBef>
                <a:spcPct val="20000"/>
              </a:spcBef>
              <a:buFont typeface="Arial" pitchFamily="34" charset="0"/>
              <a:buChar char="•"/>
              <a:defRPr/>
            </a:pPr>
            <a:endParaRPr lang="es-CO" dirty="0">
              <a:solidFill>
                <a:schemeClr val="tx1">
                  <a:lumMod val="60000"/>
                  <a:lumOff val="40000"/>
                </a:schemeClr>
              </a:solidFill>
              <a:latin typeface="+mn-lt"/>
            </a:endParaRPr>
          </a:p>
        </p:txBody>
      </p:sp>
    </p:spTree>
    <p:extLst>
      <p:ext uri="{BB962C8B-B14F-4D97-AF65-F5344CB8AC3E}">
        <p14:creationId xmlns:p14="http://schemas.microsoft.com/office/powerpoint/2010/main" val="158105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A39C61-883F-4C66-B484-1968EE551117}"/>
              </a:ext>
            </a:extLst>
          </p:cNvPr>
          <p:cNvSpPr>
            <a:spLocks noGrp="1"/>
          </p:cNvSpPr>
          <p:nvPr>
            <p:ph type="ctrTitle"/>
          </p:nvPr>
        </p:nvSpPr>
        <p:spPr>
          <a:xfrm>
            <a:off x="528640" y="969755"/>
            <a:ext cx="8229707" cy="1414792"/>
          </a:xfrm>
        </p:spPr>
        <p:txBody>
          <a:bodyPr>
            <a:noAutofit/>
          </a:bodyPr>
          <a:lstStyle/>
          <a:p>
            <a:r>
              <a:rPr lang="es-ES" sz="4400" dirty="0"/>
              <a:t>El Contexto Múltiple como Herramienta para Atacar el Fraude en Transacciones Financieras</a:t>
            </a:r>
            <a:endParaRPr lang="es-ES_tradnl" sz="4400" dirty="0"/>
          </a:p>
        </p:txBody>
      </p:sp>
      <p:sp>
        <p:nvSpPr>
          <p:cNvPr id="9" name="Text Placeholder 6">
            <a:extLst>
              <a:ext uri="{FF2B5EF4-FFF2-40B4-BE49-F238E27FC236}">
                <a16:creationId xmlns:a16="http://schemas.microsoft.com/office/drawing/2014/main" id="{F7368F47-3234-40B8-A4AD-97C6E8C21BC9}"/>
              </a:ext>
            </a:extLst>
          </p:cNvPr>
          <p:cNvSpPr txBox="1">
            <a:spLocks/>
          </p:cNvSpPr>
          <p:nvPr/>
        </p:nvSpPr>
        <p:spPr>
          <a:xfrm>
            <a:off x="528640" y="4029282"/>
            <a:ext cx="2519362" cy="123666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500"/>
              </a:spcBef>
              <a:buFont typeface="Arial" panose="020B0604020202020204" pitchFamily="34" charset="0"/>
              <a:buNone/>
              <a:defRPr sz="180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2"/>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bg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bg2"/>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dirty="0"/>
              <a:t>German </a:t>
            </a:r>
            <a:r>
              <a:rPr lang="en-US" sz="2000" dirty="0" err="1"/>
              <a:t>Patino</a:t>
            </a:r>
            <a:endParaRPr lang="en-US" sz="2000"/>
          </a:p>
          <a:p>
            <a:pPr>
              <a:spcBef>
                <a:spcPts val="0"/>
              </a:spcBef>
            </a:pPr>
            <a:r>
              <a:rPr lang="en-US"/>
              <a:t>KAM</a:t>
            </a:r>
          </a:p>
          <a:p>
            <a:pPr>
              <a:spcBef>
                <a:spcPts val="0"/>
              </a:spcBef>
            </a:pPr>
            <a:r>
              <a:rPr lang="en-US" err="1"/>
              <a:t>gpatino@easysol.net</a:t>
            </a:r>
            <a:endParaRPr lang="es-CO"/>
          </a:p>
          <a:p>
            <a:endParaRPr lang="es-CO"/>
          </a:p>
        </p:txBody>
      </p:sp>
      <p:pic>
        <p:nvPicPr>
          <p:cNvPr id="3" name="Picture 2">
            <a:extLst>
              <a:ext uri="{FF2B5EF4-FFF2-40B4-BE49-F238E27FC236}">
                <a16:creationId xmlns:a16="http://schemas.microsoft.com/office/drawing/2014/main" id="{986DD793-5E7E-664C-A892-6CEA7A78B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61" y="5979752"/>
            <a:ext cx="1380246" cy="761515"/>
          </a:xfrm>
          <a:prstGeom prst="rect">
            <a:avLst/>
          </a:prstGeom>
        </p:spPr>
      </p:pic>
    </p:spTree>
    <p:extLst>
      <p:ext uri="{BB962C8B-B14F-4D97-AF65-F5344CB8AC3E}">
        <p14:creationId xmlns:p14="http://schemas.microsoft.com/office/powerpoint/2010/main" val="2348991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03EAC9-152C-452B-9982-8C1D4D72CA19}"/>
              </a:ext>
            </a:extLst>
          </p:cNvPr>
          <p:cNvSpPr>
            <a:spLocks noGrp="1"/>
          </p:cNvSpPr>
          <p:nvPr>
            <p:ph type="sldNum" sz="quarter" idx="12"/>
          </p:nvPr>
        </p:nvSpPr>
        <p:spPr/>
        <p:txBody>
          <a:bodyPr/>
          <a:lstStyle/>
          <a:p>
            <a:fld id="{2F21F33E-BD89-4CFA-B7FB-45793A139518}" type="slidenum">
              <a:rPr lang="es-CO" smtClean="0"/>
              <a:t>20</a:t>
            </a:fld>
            <a:endParaRPr lang="es-CO"/>
          </a:p>
        </p:txBody>
      </p:sp>
      <p:sp>
        <p:nvSpPr>
          <p:cNvPr id="23" name="Title 7">
            <a:extLst>
              <a:ext uri="{FF2B5EF4-FFF2-40B4-BE49-F238E27FC236}">
                <a16:creationId xmlns:a16="http://schemas.microsoft.com/office/drawing/2014/main" id="{2C7A3782-206F-6340-B3AB-3F3D131312F4}"/>
              </a:ext>
            </a:extLst>
          </p:cNvPr>
          <p:cNvSpPr txBox="1">
            <a:spLocks/>
          </p:cNvSpPr>
          <p:nvPr/>
        </p:nvSpPr>
        <p:spPr>
          <a:xfrm>
            <a:off x="566447" y="352521"/>
            <a:ext cx="8279086" cy="594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lumMod val="75000"/>
                  </a:schemeClr>
                </a:solidFill>
                <a:latin typeface="+mj-lt"/>
                <a:ea typeface="+mj-ea"/>
                <a:cs typeface="+mj-cs"/>
              </a:defRPr>
            </a:lvl1pPr>
          </a:lstStyle>
          <a:p>
            <a:r>
              <a:rPr lang="es-ES" sz="3100" b="1" dirty="0"/>
              <a:t>Contexto actual </a:t>
            </a:r>
            <a:r>
              <a:rPr lang="es-ES" sz="2800" dirty="0"/>
              <a:t>para atacar el fraude : </a:t>
            </a:r>
            <a:endParaRPr lang="es-CO" sz="2800" dirty="0">
              <a:solidFill>
                <a:srgbClr val="29484D"/>
              </a:solidFill>
              <a:latin typeface="+mn-lt"/>
            </a:endParaRPr>
          </a:p>
        </p:txBody>
      </p:sp>
      <p:pic>
        <p:nvPicPr>
          <p:cNvPr id="25" name="Picture 24">
            <a:extLst>
              <a:ext uri="{FF2B5EF4-FFF2-40B4-BE49-F238E27FC236}">
                <a16:creationId xmlns:a16="http://schemas.microsoft.com/office/drawing/2014/main" id="{4BFD2C77-0341-6E41-B0C1-25C509C08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47" y="1290917"/>
            <a:ext cx="8320063" cy="4358128"/>
          </a:xfrm>
          <a:prstGeom prst="rect">
            <a:avLst/>
          </a:prstGeom>
        </p:spPr>
      </p:pic>
      <p:pic>
        <p:nvPicPr>
          <p:cNvPr id="27" name="Picture 26">
            <a:extLst>
              <a:ext uri="{FF2B5EF4-FFF2-40B4-BE49-F238E27FC236}">
                <a16:creationId xmlns:a16="http://schemas.microsoft.com/office/drawing/2014/main" id="{CC20C9C3-5862-A14A-B588-F0E91EE67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638" y="1546409"/>
            <a:ext cx="3590366" cy="3845861"/>
          </a:xfrm>
          <a:prstGeom prst="rect">
            <a:avLst/>
          </a:prstGeom>
        </p:spPr>
      </p:pic>
    </p:spTree>
    <p:extLst>
      <p:ext uri="{BB962C8B-B14F-4D97-AF65-F5344CB8AC3E}">
        <p14:creationId xmlns:p14="http://schemas.microsoft.com/office/powerpoint/2010/main" val="323344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431579" y="6505984"/>
            <a:ext cx="1246909" cy="318769"/>
          </a:xfrm>
        </p:spPr>
        <p:txBody>
          <a:bodyPr/>
          <a:lstStyle/>
          <a:p>
            <a:fld id="{2F21F33E-BD89-4CFA-B7FB-45793A139518}" type="slidenum">
              <a:rPr lang="es-CO" smtClean="0"/>
              <a:t>21</a:t>
            </a:fld>
            <a:endParaRPr lang="es-CO"/>
          </a:p>
        </p:txBody>
      </p:sp>
      <p:sp>
        <p:nvSpPr>
          <p:cNvPr id="24" name="Title 7"/>
          <p:cNvSpPr txBox="1">
            <a:spLocks/>
          </p:cNvSpPr>
          <p:nvPr/>
        </p:nvSpPr>
        <p:spPr>
          <a:xfrm>
            <a:off x="566447" y="352521"/>
            <a:ext cx="8279086" cy="594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lumMod val="75000"/>
                  </a:schemeClr>
                </a:solidFill>
                <a:latin typeface="+mj-lt"/>
                <a:ea typeface="+mj-ea"/>
                <a:cs typeface="+mj-cs"/>
              </a:defRPr>
            </a:lvl1pPr>
          </a:lstStyle>
          <a:p>
            <a:r>
              <a:rPr lang="es-ES" sz="3100" b="1"/>
              <a:t>Nuevos C</a:t>
            </a:r>
            <a:r>
              <a:rPr lang="es-ES_tradnl" sz="3100" b="1"/>
              <a:t>ontexto</a:t>
            </a:r>
            <a:r>
              <a:rPr lang="es-ES" sz="3100" b="1"/>
              <a:t>s</a:t>
            </a:r>
            <a:r>
              <a:rPr lang="es-ES" sz="2800"/>
              <a:t> disponibles:</a:t>
            </a:r>
            <a:endParaRPr lang="es-CO" sz="2800" dirty="0">
              <a:solidFill>
                <a:srgbClr val="29484D"/>
              </a:solidFill>
              <a:latin typeface="+mn-lt"/>
            </a:endParaRPr>
          </a:p>
        </p:txBody>
      </p:sp>
      <p:pic>
        <p:nvPicPr>
          <p:cNvPr id="4" name="Picture 3">
            <a:extLst>
              <a:ext uri="{FF2B5EF4-FFF2-40B4-BE49-F238E27FC236}">
                <a16:creationId xmlns:a16="http://schemas.microsoft.com/office/drawing/2014/main" id="{66EEE627-D4F3-B84A-BB42-6C2CCEC48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15" y="1589909"/>
            <a:ext cx="7839635" cy="3379924"/>
          </a:xfrm>
          <a:prstGeom prst="rect">
            <a:avLst/>
          </a:prstGeom>
        </p:spPr>
      </p:pic>
    </p:spTree>
    <p:extLst>
      <p:ext uri="{BB962C8B-B14F-4D97-AF65-F5344CB8AC3E}">
        <p14:creationId xmlns:p14="http://schemas.microsoft.com/office/powerpoint/2010/main" val="3750807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F21F33E-BD89-4CFA-B7FB-45793A139518}" type="slidenum">
              <a:rPr lang="es-CO" smtClean="0"/>
              <a:t>22</a:t>
            </a:fld>
            <a:endParaRPr lang="es-CO"/>
          </a:p>
        </p:txBody>
      </p:sp>
      <p:sp>
        <p:nvSpPr>
          <p:cNvPr id="24" name="Title 7"/>
          <p:cNvSpPr txBox="1">
            <a:spLocks/>
          </p:cNvSpPr>
          <p:nvPr/>
        </p:nvSpPr>
        <p:spPr>
          <a:xfrm>
            <a:off x="566447" y="352521"/>
            <a:ext cx="8279086" cy="594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lumMod val="75000"/>
                  </a:schemeClr>
                </a:solidFill>
                <a:latin typeface="+mj-lt"/>
                <a:ea typeface="+mj-ea"/>
                <a:cs typeface="+mj-cs"/>
              </a:defRPr>
            </a:lvl1pPr>
          </a:lstStyle>
          <a:p>
            <a:r>
              <a:rPr lang="es-ES" sz="3100" b="1" dirty="0"/>
              <a:t>Nuevos C</a:t>
            </a:r>
            <a:r>
              <a:rPr lang="es-ES_tradnl" sz="3100" b="1" dirty="0" err="1"/>
              <a:t>ontexto</a:t>
            </a:r>
            <a:r>
              <a:rPr lang="es-ES" sz="3100" b="1" dirty="0"/>
              <a:t>s</a:t>
            </a:r>
            <a:r>
              <a:rPr lang="es-ES" sz="2800" dirty="0"/>
              <a:t> disponibles:</a:t>
            </a:r>
            <a:endParaRPr lang="es-CO" sz="2800" dirty="0">
              <a:solidFill>
                <a:srgbClr val="29484D"/>
              </a:solidFill>
              <a:latin typeface="+mn-lt"/>
            </a:endParaRPr>
          </a:p>
        </p:txBody>
      </p:sp>
      <p:pic>
        <p:nvPicPr>
          <p:cNvPr id="5" name="Picture 4">
            <a:extLst>
              <a:ext uri="{FF2B5EF4-FFF2-40B4-BE49-F238E27FC236}">
                <a16:creationId xmlns:a16="http://schemas.microsoft.com/office/drawing/2014/main" id="{61279378-83A3-614F-80EE-E4A068C84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791" y="1057705"/>
            <a:ext cx="5452679" cy="5337713"/>
          </a:xfrm>
          <a:prstGeom prst="rect">
            <a:avLst/>
          </a:prstGeom>
        </p:spPr>
      </p:pic>
    </p:spTree>
    <p:extLst>
      <p:ext uri="{BB962C8B-B14F-4D97-AF65-F5344CB8AC3E}">
        <p14:creationId xmlns:p14="http://schemas.microsoft.com/office/powerpoint/2010/main" val="2432777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F21F33E-BD89-4CFA-B7FB-45793A139518}" type="slidenum">
              <a:rPr lang="es-CO" smtClean="0"/>
              <a:t>23</a:t>
            </a:fld>
            <a:endParaRPr lang="es-CO"/>
          </a:p>
        </p:txBody>
      </p:sp>
      <p:sp>
        <p:nvSpPr>
          <p:cNvPr id="24" name="Title 7"/>
          <p:cNvSpPr txBox="1">
            <a:spLocks/>
          </p:cNvSpPr>
          <p:nvPr/>
        </p:nvSpPr>
        <p:spPr>
          <a:xfrm>
            <a:off x="566447" y="352521"/>
            <a:ext cx="8279086" cy="594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lumMod val="75000"/>
                  </a:schemeClr>
                </a:solidFill>
                <a:latin typeface="+mj-lt"/>
                <a:ea typeface="+mj-ea"/>
                <a:cs typeface="+mj-cs"/>
              </a:defRPr>
            </a:lvl1pPr>
          </a:lstStyle>
          <a:p>
            <a:r>
              <a:rPr lang="es-ES" sz="3100" b="1" dirty="0"/>
              <a:t>Nuevos C</a:t>
            </a:r>
            <a:r>
              <a:rPr lang="es-ES_tradnl" sz="3100" b="1" dirty="0" err="1"/>
              <a:t>ontexto</a:t>
            </a:r>
            <a:r>
              <a:rPr lang="es-ES" sz="3100" b="1" dirty="0"/>
              <a:t>s</a:t>
            </a:r>
            <a:r>
              <a:rPr lang="es-ES" sz="2800" dirty="0"/>
              <a:t> disponibles:</a:t>
            </a:r>
            <a:endParaRPr lang="es-CO" sz="2800" dirty="0">
              <a:solidFill>
                <a:srgbClr val="29484D"/>
              </a:solidFill>
              <a:latin typeface="+mn-lt"/>
            </a:endParaRPr>
          </a:p>
        </p:txBody>
      </p:sp>
      <p:pic>
        <p:nvPicPr>
          <p:cNvPr id="4" name="Picture 3">
            <a:extLst>
              <a:ext uri="{FF2B5EF4-FFF2-40B4-BE49-F238E27FC236}">
                <a16:creationId xmlns:a16="http://schemas.microsoft.com/office/drawing/2014/main" id="{C74539F9-F8D0-2540-BAD6-A13A3FA70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16" y="1586753"/>
            <a:ext cx="8675105" cy="3440128"/>
          </a:xfrm>
          <a:prstGeom prst="rect">
            <a:avLst/>
          </a:prstGeom>
        </p:spPr>
      </p:pic>
    </p:spTree>
    <p:extLst>
      <p:ext uri="{BB962C8B-B14F-4D97-AF65-F5344CB8AC3E}">
        <p14:creationId xmlns:p14="http://schemas.microsoft.com/office/powerpoint/2010/main" val="4038471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647728-6633-8341-9494-067565549B6E}"/>
              </a:ext>
            </a:extLst>
          </p:cNvPr>
          <p:cNvSpPr>
            <a:spLocks noGrp="1"/>
          </p:cNvSpPr>
          <p:nvPr>
            <p:ph type="sldNum" sz="quarter" idx="12"/>
          </p:nvPr>
        </p:nvSpPr>
        <p:spPr/>
        <p:txBody>
          <a:bodyPr/>
          <a:lstStyle/>
          <a:p>
            <a:fld id="{AB3CACAC-B9C0-4FFE-A6A6-BA4FC945224B}" type="slidenum">
              <a:rPr lang="es-CO" smtClean="0"/>
              <a:pPr/>
              <a:t>24</a:t>
            </a:fld>
            <a:endParaRPr lang="es-CO"/>
          </a:p>
        </p:txBody>
      </p:sp>
      <p:pic>
        <p:nvPicPr>
          <p:cNvPr id="5" name="Picture 4">
            <a:extLst>
              <a:ext uri="{FF2B5EF4-FFF2-40B4-BE49-F238E27FC236}">
                <a16:creationId xmlns:a16="http://schemas.microsoft.com/office/drawing/2014/main" id="{1797DEEE-3F09-0B43-9236-1E2952ADB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36" y="2138082"/>
            <a:ext cx="9053364" cy="2003612"/>
          </a:xfrm>
          <a:prstGeom prst="rect">
            <a:avLst/>
          </a:prstGeom>
        </p:spPr>
      </p:pic>
    </p:spTree>
    <p:extLst>
      <p:ext uri="{BB962C8B-B14F-4D97-AF65-F5344CB8AC3E}">
        <p14:creationId xmlns:p14="http://schemas.microsoft.com/office/powerpoint/2010/main" val="29476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r="34377" b="5358"/>
          <a:stretch/>
        </p:blipFill>
        <p:spPr>
          <a:xfrm>
            <a:off x="662891" y="2329150"/>
            <a:ext cx="2483721" cy="2008946"/>
          </a:xfrm>
          <a:prstGeom prst="rect">
            <a:avLst/>
          </a:prstGeom>
        </p:spPr>
      </p:pic>
      <p:sp>
        <p:nvSpPr>
          <p:cNvPr id="3" name="Slide Number Placeholder 2"/>
          <p:cNvSpPr>
            <a:spLocks noGrp="1"/>
          </p:cNvSpPr>
          <p:nvPr>
            <p:ph type="sldNum" sz="quarter" idx="12"/>
          </p:nvPr>
        </p:nvSpPr>
        <p:spPr/>
        <p:txBody>
          <a:bodyPr/>
          <a:lstStyle/>
          <a:p>
            <a:fld id="{2F21F33E-BD89-4CFA-B7FB-45793A139518}" type="slidenum">
              <a:rPr lang="es-CO" smtClean="0"/>
              <a:t>25</a:t>
            </a:fld>
            <a:endParaRPr lang="es-CO"/>
          </a:p>
        </p:txBody>
      </p:sp>
      <p:sp>
        <p:nvSpPr>
          <p:cNvPr id="24" name="Title 7"/>
          <p:cNvSpPr txBox="1">
            <a:spLocks/>
          </p:cNvSpPr>
          <p:nvPr/>
        </p:nvSpPr>
        <p:spPr>
          <a:xfrm>
            <a:off x="566447" y="352521"/>
            <a:ext cx="8279086" cy="594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lumMod val="75000"/>
                  </a:schemeClr>
                </a:solidFill>
                <a:latin typeface="+mj-lt"/>
                <a:ea typeface="+mj-ea"/>
                <a:cs typeface="+mj-cs"/>
              </a:defRPr>
            </a:lvl1pPr>
          </a:lstStyle>
          <a:p>
            <a:r>
              <a:rPr lang="es-ES" sz="3100" b="1" dirty="0"/>
              <a:t>Suma de C</a:t>
            </a:r>
            <a:r>
              <a:rPr lang="es-ES_tradnl" sz="3100" b="1" dirty="0" err="1"/>
              <a:t>ontexto</a:t>
            </a:r>
            <a:r>
              <a:rPr lang="es-ES" sz="3100" b="1" dirty="0"/>
              <a:t>s</a:t>
            </a:r>
            <a:r>
              <a:rPr lang="es-ES" sz="2800" dirty="0"/>
              <a:t> para atacar el fraude </a:t>
            </a:r>
            <a:endParaRPr lang="es-CO" sz="2800" dirty="0">
              <a:solidFill>
                <a:srgbClr val="29484D"/>
              </a:solidFill>
              <a:latin typeface="+mn-lt"/>
            </a:endParaRPr>
          </a:p>
        </p:txBody>
      </p:sp>
      <p:grpSp>
        <p:nvGrpSpPr>
          <p:cNvPr id="13" name="Group 12">
            <a:extLst>
              <a:ext uri="{FF2B5EF4-FFF2-40B4-BE49-F238E27FC236}">
                <a16:creationId xmlns:a16="http://schemas.microsoft.com/office/drawing/2014/main" id="{A8B5BB80-9776-EA44-BA12-99C10D8A796D}"/>
              </a:ext>
            </a:extLst>
          </p:cNvPr>
          <p:cNvGrpSpPr/>
          <p:nvPr/>
        </p:nvGrpSpPr>
        <p:grpSpPr>
          <a:xfrm>
            <a:off x="5893159" y="2272156"/>
            <a:ext cx="2291502" cy="2240718"/>
            <a:chOff x="5637851" y="3948315"/>
            <a:chExt cx="2455113" cy="2196664"/>
          </a:xfrm>
        </p:grpSpPr>
        <p:pic>
          <p:nvPicPr>
            <p:cNvPr id="14" name="Picture 13">
              <a:extLst>
                <a:ext uri="{FF2B5EF4-FFF2-40B4-BE49-F238E27FC236}">
                  <a16:creationId xmlns:a16="http://schemas.microsoft.com/office/drawing/2014/main" id="{E57E5DCB-351A-3440-94A6-51E36A139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995203" y="4305667"/>
              <a:ext cx="1357728" cy="1357728"/>
            </a:xfrm>
            <a:prstGeom prst="rect">
              <a:avLst/>
            </a:prstGeom>
          </p:spPr>
        </p:pic>
        <p:pic>
          <p:nvPicPr>
            <p:cNvPr id="15" name="Picture 14" descr="http://soybarranquilla.com/wp-content/uploads/2016/05/soy-barranquilla-GPS.png">
              <a:extLst>
                <a:ext uri="{FF2B5EF4-FFF2-40B4-BE49-F238E27FC236}">
                  <a16:creationId xmlns:a16="http://schemas.microsoft.com/office/drawing/2014/main" id="{E643D199-7D04-1143-B6F7-6EB61DF287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5579" y="3948315"/>
              <a:ext cx="714704" cy="7147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ttps://www.iconfinder.com/data/icons/iconsimple-hardware/512/samsung-256.png">
              <a:extLst>
                <a:ext uri="{FF2B5EF4-FFF2-40B4-BE49-F238E27FC236}">
                  <a16:creationId xmlns:a16="http://schemas.microsoft.com/office/drawing/2014/main" id="{3D6D2ECE-BCDF-3740-A37B-A3DE9F961C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0329" y="4013271"/>
              <a:ext cx="649748" cy="6497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mage result for time">
              <a:extLst>
                <a:ext uri="{FF2B5EF4-FFF2-40B4-BE49-F238E27FC236}">
                  <a16:creationId xmlns:a16="http://schemas.microsoft.com/office/drawing/2014/main" id="{7F317F91-1C87-8847-808A-17E1F5470E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7851" y="5144603"/>
              <a:ext cx="781552" cy="7815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Image result for biometrics">
              <a:extLst>
                <a:ext uri="{FF2B5EF4-FFF2-40B4-BE49-F238E27FC236}">
                  <a16:creationId xmlns:a16="http://schemas.microsoft.com/office/drawing/2014/main" id="{948DB285-72A3-E740-ADA4-5A546903A8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3764" y="4925779"/>
              <a:ext cx="1219200" cy="12192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C53668AE-6282-E447-AF13-6C03D394D1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9478" y="4882206"/>
            <a:ext cx="1680028" cy="1357463"/>
          </a:xfrm>
          <a:prstGeom prst="rect">
            <a:avLst/>
          </a:prstGeom>
        </p:spPr>
      </p:pic>
      <p:sp>
        <p:nvSpPr>
          <p:cNvPr id="23" name="TextBox 22">
            <a:extLst>
              <a:ext uri="{FF2B5EF4-FFF2-40B4-BE49-F238E27FC236}">
                <a16:creationId xmlns:a16="http://schemas.microsoft.com/office/drawing/2014/main" id="{A82223FF-F233-084A-8237-4B8889A389B6}"/>
              </a:ext>
            </a:extLst>
          </p:cNvPr>
          <p:cNvSpPr txBox="1"/>
          <p:nvPr/>
        </p:nvSpPr>
        <p:spPr>
          <a:xfrm>
            <a:off x="330649" y="4512874"/>
            <a:ext cx="1564146" cy="369332"/>
          </a:xfrm>
          <a:prstGeom prst="rect">
            <a:avLst/>
          </a:prstGeom>
          <a:noFill/>
        </p:spPr>
        <p:txBody>
          <a:bodyPr wrap="none" rtlCol="0">
            <a:spAutoFit/>
          </a:bodyPr>
          <a:lstStyle/>
          <a:p>
            <a:r>
              <a:rPr lang="es-ES" dirty="0" err="1"/>
              <a:t>Config</a:t>
            </a:r>
            <a:r>
              <a:rPr lang="es-ES" dirty="0"/>
              <a:t> </a:t>
            </a:r>
            <a:r>
              <a:rPr lang="es-ES" dirty="0" err="1"/>
              <a:t>Context</a:t>
            </a:r>
            <a:endParaRPr lang="en-US" dirty="0"/>
          </a:p>
        </p:txBody>
      </p:sp>
      <p:sp>
        <p:nvSpPr>
          <p:cNvPr id="25" name="TextBox 24">
            <a:extLst>
              <a:ext uri="{FF2B5EF4-FFF2-40B4-BE49-F238E27FC236}">
                <a16:creationId xmlns:a16="http://schemas.microsoft.com/office/drawing/2014/main" id="{652E24F9-861B-E741-8EC0-9AD4FC927B01}"/>
              </a:ext>
            </a:extLst>
          </p:cNvPr>
          <p:cNvSpPr txBox="1"/>
          <p:nvPr/>
        </p:nvSpPr>
        <p:spPr>
          <a:xfrm>
            <a:off x="7189644" y="1880967"/>
            <a:ext cx="1419619" cy="369332"/>
          </a:xfrm>
          <a:prstGeom prst="rect">
            <a:avLst/>
          </a:prstGeom>
          <a:noFill/>
        </p:spPr>
        <p:txBody>
          <a:bodyPr wrap="none" rtlCol="0">
            <a:spAutoFit/>
          </a:bodyPr>
          <a:lstStyle/>
          <a:p>
            <a:r>
              <a:rPr lang="es-ES" dirty="0" err="1"/>
              <a:t>Auth</a:t>
            </a:r>
            <a:r>
              <a:rPr lang="es-ES" dirty="0"/>
              <a:t> </a:t>
            </a:r>
            <a:r>
              <a:rPr lang="es-ES" dirty="0" err="1"/>
              <a:t>Context</a:t>
            </a:r>
            <a:endParaRPr lang="en-US" dirty="0"/>
          </a:p>
        </p:txBody>
      </p:sp>
      <p:sp>
        <p:nvSpPr>
          <p:cNvPr id="26" name="TextBox 25">
            <a:extLst>
              <a:ext uri="{FF2B5EF4-FFF2-40B4-BE49-F238E27FC236}">
                <a16:creationId xmlns:a16="http://schemas.microsoft.com/office/drawing/2014/main" id="{9F69B601-4274-194B-B3C9-A25B39239883}"/>
              </a:ext>
            </a:extLst>
          </p:cNvPr>
          <p:cNvSpPr txBox="1"/>
          <p:nvPr/>
        </p:nvSpPr>
        <p:spPr>
          <a:xfrm>
            <a:off x="5595551" y="5269905"/>
            <a:ext cx="2014334" cy="369332"/>
          </a:xfrm>
          <a:prstGeom prst="rect">
            <a:avLst/>
          </a:prstGeom>
          <a:noFill/>
        </p:spPr>
        <p:txBody>
          <a:bodyPr wrap="none" rtlCol="0">
            <a:spAutoFit/>
          </a:bodyPr>
          <a:lstStyle/>
          <a:p>
            <a:r>
              <a:rPr lang="es-ES" dirty="0" err="1"/>
              <a:t>Conectivity</a:t>
            </a:r>
            <a:r>
              <a:rPr lang="es-ES" dirty="0"/>
              <a:t> </a:t>
            </a:r>
            <a:r>
              <a:rPr lang="es-ES" dirty="0" err="1"/>
              <a:t>Context</a:t>
            </a:r>
            <a:endParaRPr lang="en-US" dirty="0"/>
          </a:p>
        </p:txBody>
      </p:sp>
      <p:sp>
        <p:nvSpPr>
          <p:cNvPr id="27" name="TextBox 26">
            <a:extLst>
              <a:ext uri="{FF2B5EF4-FFF2-40B4-BE49-F238E27FC236}">
                <a16:creationId xmlns:a16="http://schemas.microsoft.com/office/drawing/2014/main" id="{67BA04F0-CD7F-9C4F-88B2-6D410C818DC2}"/>
              </a:ext>
            </a:extLst>
          </p:cNvPr>
          <p:cNvSpPr txBox="1"/>
          <p:nvPr/>
        </p:nvSpPr>
        <p:spPr>
          <a:xfrm>
            <a:off x="330649" y="1613272"/>
            <a:ext cx="2206886" cy="369332"/>
          </a:xfrm>
          <a:prstGeom prst="rect">
            <a:avLst/>
          </a:prstGeom>
          <a:noFill/>
        </p:spPr>
        <p:txBody>
          <a:bodyPr wrap="none" rtlCol="0">
            <a:spAutoFit/>
          </a:bodyPr>
          <a:lstStyle/>
          <a:p>
            <a:r>
              <a:rPr lang="es-ES" dirty="0" err="1"/>
              <a:t>Transactional</a:t>
            </a:r>
            <a:r>
              <a:rPr lang="es-ES" dirty="0"/>
              <a:t> </a:t>
            </a:r>
            <a:r>
              <a:rPr lang="es-ES" dirty="0" err="1"/>
              <a:t>Context</a:t>
            </a:r>
            <a:endParaRPr lang="en-US" dirty="0"/>
          </a:p>
        </p:txBody>
      </p:sp>
      <p:pic>
        <p:nvPicPr>
          <p:cNvPr id="29" name="Picture 28">
            <a:extLst>
              <a:ext uri="{FF2B5EF4-FFF2-40B4-BE49-F238E27FC236}">
                <a16:creationId xmlns:a16="http://schemas.microsoft.com/office/drawing/2014/main" id="{1BCB99CC-2F11-B345-94FE-3F5874A4D4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4827" y="2683489"/>
            <a:ext cx="2086144" cy="2086144"/>
          </a:xfrm>
          <a:prstGeom prst="rect">
            <a:avLst/>
          </a:prstGeom>
        </p:spPr>
      </p:pic>
      <p:pic>
        <p:nvPicPr>
          <p:cNvPr id="31" name="Picture 30">
            <a:extLst>
              <a:ext uri="{FF2B5EF4-FFF2-40B4-BE49-F238E27FC236}">
                <a16:creationId xmlns:a16="http://schemas.microsoft.com/office/drawing/2014/main" id="{A599BF56-5DFD-D344-897F-202EA0A5FA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9351" y="1149017"/>
            <a:ext cx="2977095" cy="1667173"/>
          </a:xfrm>
          <a:prstGeom prst="rect">
            <a:avLst/>
          </a:prstGeom>
        </p:spPr>
      </p:pic>
    </p:spTree>
    <p:extLst>
      <p:ext uri="{BB962C8B-B14F-4D97-AF65-F5344CB8AC3E}">
        <p14:creationId xmlns:p14="http://schemas.microsoft.com/office/powerpoint/2010/main" val="1538365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647728-6633-8341-9494-067565549B6E}"/>
              </a:ext>
            </a:extLst>
          </p:cNvPr>
          <p:cNvSpPr>
            <a:spLocks noGrp="1"/>
          </p:cNvSpPr>
          <p:nvPr>
            <p:ph type="sldNum" sz="quarter" idx="12"/>
          </p:nvPr>
        </p:nvSpPr>
        <p:spPr/>
        <p:txBody>
          <a:bodyPr/>
          <a:lstStyle/>
          <a:p>
            <a:fld id="{AB3CACAC-B9C0-4FFE-A6A6-BA4FC945224B}" type="slidenum">
              <a:rPr lang="es-CO" smtClean="0"/>
              <a:pPr/>
              <a:t>26</a:t>
            </a:fld>
            <a:endParaRPr lang="es-CO"/>
          </a:p>
        </p:txBody>
      </p:sp>
      <p:pic>
        <p:nvPicPr>
          <p:cNvPr id="5" name="Picture 4">
            <a:extLst>
              <a:ext uri="{FF2B5EF4-FFF2-40B4-BE49-F238E27FC236}">
                <a16:creationId xmlns:a16="http://schemas.microsoft.com/office/drawing/2014/main" id="{1797DEEE-3F09-0B43-9236-1E2952ADB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36" y="2138082"/>
            <a:ext cx="9053364" cy="2003612"/>
          </a:xfrm>
          <a:prstGeom prst="rect">
            <a:avLst/>
          </a:prstGeom>
        </p:spPr>
      </p:pic>
    </p:spTree>
    <p:extLst>
      <p:ext uri="{BB962C8B-B14F-4D97-AF65-F5344CB8AC3E}">
        <p14:creationId xmlns:p14="http://schemas.microsoft.com/office/powerpoint/2010/main" val="145393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913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647728-6633-8341-9494-067565549B6E}"/>
              </a:ext>
            </a:extLst>
          </p:cNvPr>
          <p:cNvSpPr>
            <a:spLocks noGrp="1"/>
          </p:cNvSpPr>
          <p:nvPr>
            <p:ph type="sldNum" sz="quarter" idx="12"/>
          </p:nvPr>
        </p:nvSpPr>
        <p:spPr/>
        <p:txBody>
          <a:bodyPr/>
          <a:lstStyle/>
          <a:p>
            <a:fld id="{AB3CACAC-B9C0-4FFE-A6A6-BA4FC945224B}" type="slidenum">
              <a:rPr lang="es-CO" smtClean="0"/>
              <a:pPr/>
              <a:t>28</a:t>
            </a:fld>
            <a:endParaRPr lang="es-CO"/>
          </a:p>
        </p:txBody>
      </p:sp>
      <p:pic>
        <p:nvPicPr>
          <p:cNvPr id="3" name="Picture 2">
            <a:extLst>
              <a:ext uri="{FF2B5EF4-FFF2-40B4-BE49-F238E27FC236}">
                <a16:creationId xmlns:a16="http://schemas.microsoft.com/office/drawing/2014/main" id="{47DFD846-D296-D146-A158-58DD96895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2693"/>
            <a:ext cx="8812718" cy="5298141"/>
          </a:xfrm>
          <a:prstGeom prst="rect">
            <a:avLst/>
          </a:prstGeom>
        </p:spPr>
      </p:pic>
    </p:spTree>
    <p:extLst>
      <p:ext uri="{BB962C8B-B14F-4D97-AF65-F5344CB8AC3E}">
        <p14:creationId xmlns:p14="http://schemas.microsoft.com/office/powerpoint/2010/main" val="1995031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F7368F47-3234-40B8-A4AD-97C6E8C21BC9}"/>
              </a:ext>
            </a:extLst>
          </p:cNvPr>
          <p:cNvSpPr txBox="1">
            <a:spLocks/>
          </p:cNvSpPr>
          <p:nvPr/>
        </p:nvSpPr>
        <p:spPr>
          <a:xfrm>
            <a:off x="497089" y="5889813"/>
            <a:ext cx="2770546" cy="79337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500"/>
              </a:spcBef>
              <a:buFont typeface="Arial" panose="020B0604020202020204" pitchFamily="34" charset="0"/>
              <a:buNone/>
              <a:defRPr sz="1800" kern="1200">
                <a:solidFill>
                  <a:schemeClr val="bg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2"/>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bg2"/>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bg2"/>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dirty="0"/>
              <a:t>German </a:t>
            </a:r>
            <a:r>
              <a:rPr lang="en-US" sz="2000" dirty="0" err="1"/>
              <a:t>Patino</a:t>
            </a:r>
            <a:endParaRPr lang="en-US" sz="2000" dirty="0"/>
          </a:p>
          <a:p>
            <a:pPr>
              <a:spcBef>
                <a:spcPts val="0"/>
              </a:spcBef>
            </a:pPr>
            <a:r>
              <a:rPr lang="en-US" dirty="0"/>
              <a:t>KAM</a:t>
            </a:r>
          </a:p>
          <a:p>
            <a:pPr>
              <a:spcBef>
                <a:spcPts val="0"/>
              </a:spcBef>
            </a:pPr>
            <a:r>
              <a:rPr lang="en-US" dirty="0" err="1"/>
              <a:t>gpatino@easysol.net</a:t>
            </a:r>
            <a:endParaRPr lang="es-CO" dirty="0"/>
          </a:p>
          <a:p>
            <a:endParaRPr lang="es-CO" dirty="0"/>
          </a:p>
        </p:txBody>
      </p:sp>
      <p:sp>
        <p:nvSpPr>
          <p:cNvPr id="6" name="Rectangle 5">
            <a:extLst>
              <a:ext uri="{FF2B5EF4-FFF2-40B4-BE49-F238E27FC236}">
                <a16:creationId xmlns:a16="http://schemas.microsoft.com/office/drawing/2014/main" id="{6462C81E-E2B3-064F-A375-00BFA6C1E226}"/>
              </a:ext>
            </a:extLst>
          </p:cNvPr>
          <p:cNvSpPr/>
          <p:nvPr/>
        </p:nvSpPr>
        <p:spPr>
          <a:xfrm>
            <a:off x="1129553" y="837709"/>
            <a:ext cx="7132075" cy="4647426"/>
          </a:xfrm>
          <a:prstGeom prst="rect">
            <a:avLst/>
          </a:prstGeom>
        </p:spPr>
        <p:txBody>
          <a:bodyPr wrap="square">
            <a:spAutoFit/>
          </a:bodyPr>
          <a:lstStyle/>
          <a:p>
            <a:pPr marL="285750" indent="-285750">
              <a:buFont typeface="Arial" panose="020B0604020202020204" pitchFamily="34" charset="0"/>
              <a:buChar char="•"/>
            </a:pPr>
            <a:r>
              <a:rPr lang="en-US" sz="2400" b="1" dirty="0">
                <a:solidFill>
                  <a:schemeClr val="bg1"/>
                </a:solidFill>
              </a:rPr>
              <a:t>Step One: Think Big</a:t>
            </a:r>
          </a:p>
          <a:p>
            <a:pPr marL="742950" lvl="1" indent="-285750">
              <a:buFont typeface="Arial" panose="020B0604020202020204" pitchFamily="34" charset="0"/>
              <a:buChar char="•"/>
            </a:pPr>
            <a:r>
              <a:rPr lang="en-US" sz="3200" b="1" dirty="0">
                <a:solidFill>
                  <a:schemeClr val="bg1"/>
                </a:solidFill>
              </a:rPr>
              <a:t>Rule 1 Get the Context Right</a:t>
            </a:r>
          </a:p>
          <a:p>
            <a:pPr marL="742950" lvl="1" indent="-285750">
              <a:buFont typeface="Arial" panose="020B0604020202020204" pitchFamily="34" charset="0"/>
              <a:buChar char="•"/>
            </a:pPr>
            <a:r>
              <a:rPr lang="en-US" sz="2400" dirty="0">
                <a:solidFill>
                  <a:schemeClr val="bg1"/>
                </a:solidFill>
              </a:rPr>
              <a:t>Rule 2 Embrace Your Doomsday Scenario</a:t>
            </a:r>
          </a:p>
          <a:p>
            <a:pPr marL="742950" lvl="1" indent="-285750">
              <a:buFont typeface="Arial" panose="020B0604020202020204" pitchFamily="34" charset="0"/>
              <a:buChar char="•"/>
            </a:pPr>
            <a:r>
              <a:rPr lang="en-US" sz="2400" dirty="0">
                <a:solidFill>
                  <a:schemeClr val="bg1"/>
                </a:solidFill>
              </a:rPr>
              <a:t>Rule 3 Start with a Clean Sheet of Paper</a:t>
            </a:r>
          </a:p>
          <a:p>
            <a:pPr marL="285750" indent="-285750">
              <a:buFont typeface="Arial" panose="020B0604020202020204" pitchFamily="34" charset="0"/>
              <a:buChar char="•"/>
            </a:pPr>
            <a:r>
              <a:rPr lang="en-US" sz="2400" b="1" dirty="0">
                <a:solidFill>
                  <a:schemeClr val="bg1"/>
                </a:solidFill>
              </a:rPr>
              <a:t>Step Two: Start Small</a:t>
            </a:r>
          </a:p>
          <a:p>
            <a:pPr marL="742950" lvl="1" indent="-285750">
              <a:buFont typeface="Arial" panose="020B0604020202020204" pitchFamily="34" charset="0"/>
              <a:buChar char="•"/>
            </a:pPr>
            <a:r>
              <a:rPr lang="en-US" sz="2400" dirty="0">
                <a:solidFill>
                  <a:schemeClr val="bg1"/>
                </a:solidFill>
              </a:rPr>
              <a:t>Rule 4 Kill All the Finance Guys</a:t>
            </a:r>
          </a:p>
          <a:p>
            <a:pPr marL="742950" lvl="1" indent="-285750">
              <a:buFont typeface="Arial" panose="020B0604020202020204" pitchFamily="34" charset="0"/>
              <a:buChar char="•"/>
            </a:pPr>
            <a:r>
              <a:rPr lang="en-US" sz="2400" dirty="0">
                <a:solidFill>
                  <a:schemeClr val="bg1"/>
                </a:solidFill>
              </a:rPr>
              <a:t>Rule 5 Get Everyone on the Same</a:t>
            </a:r>
          </a:p>
          <a:p>
            <a:pPr marL="742950" lvl="1" indent="-285750">
              <a:buFont typeface="Arial" panose="020B0604020202020204" pitchFamily="34" charset="0"/>
              <a:buChar char="•"/>
            </a:pPr>
            <a:r>
              <a:rPr lang="en-US" sz="2400" dirty="0">
                <a:solidFill>
                  <a:schemeClr val="bg1"/>
                </a:solidFill>
              </a:rPr>
              <a:t>Rule 6 Build a Basket of Killer Options</a:t>
            </a:r>
          </a:p>
          <a:p>
            <a:pPr marL="285750" indent="-285750">
              <a:buFont typeface="Arial" panose="020B0604020202020204" pitchFamily="34" charset="0"/>
              <a:buChar char="•"/>
            </a:pPr>
            <a:r>
              <a:rPr lang="en-US" sz="2400" b="1" dirty="0">
                <a:solidFill>
                  <a:schemeClr val="bg1"/>
                </a:solidFill>
              </a:rPr>
              <a:t>Step Three: Learn Fast</a:t>
            </a:r>
            <a:endParaRPr lang="es-ES" sz="2400" b="1" dirty="0">
              <a:solidFill>
                <a:schemeClr val="bg1"/>
              </a:solidFill>
            </a:endParaRPr>
          </a:p>
          <a:p>
            <a:pPr marL="742950" lvl="1" indent="-285750">
              <a:buFont typeface="Arial" panose="020B0604020202020204" pitchFamily="34" charset="0"/>
              <a:buChar char="•"/>
            </a:pPr>
            <a:r>
              <a:rPr lang="en-US" sz="2400" dirty="0">
                <a:solidFill>
                  <a:schemeClr val="bg1"/>
                </a:solidFill>
              </a:rPr>
              <a:t>Rule 7 Demo, Demo, Demo, Then Demo Some More</a:t>
            </a:r>
          </a:p>
          <a:p>
            <a:pPr marL="742950" lvl="1" indent="-285750">
              <a:buFont typeface="Arial" panose="020B0604020202020204" pitchFamily="34" charset="0"/>
              <a:buChar char="•"/>
            </a:pPr>
            <a:r>
              <a:rPr lang="en-US" sz="2400" dirty="0">
                <a:solidFill>
                  <a:schemeClr val="bg1"/>
                </a:solidFill>
              </a:rPr>
              <a:t>Rule 8 Remember the Devil’s Advocate</a:t>
            </a:r>
            <a:endParaRPr lang="en-US" sz="2400" b="0" i="0" dirty="0">
              <a:solidFill>
                <a:schemeClr val="bg1"/>
              </a:solidFill>
              <a:effectLst/>
            </a:endParaRPr>
          </a:p>
        </p:txBody>
      </p:sp>
    </p:spTree>
    <p:extLst>
      <p:ext uri="{BB962C8B-B14F-4D97-AF65-F5344CB8AC3E}">
        <p14:creationId xmlns:p14="http://schemas.microsoft.com/office/powerpoint/2010/main" val="2023000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12C42B0-8D53-324A-AB65-3DEE3D943143}"/>
              </a:ext>
            </a:extLst>
          </p:cNvPr>
          <p:cNvSpPr>
            <a:spLocks noGrp="1"/>
          </p:cNvSpPr>
          <p:nvPr>
            <p:ph idx="1"/>
          </p:nvPr>
        </p:nvSpPr>
        <p:spPr>
          <a:xfrm>
            <a:off x="751813" y="2253024"/>
            <a:ext cx="7020588" cy="1929011"/>
          </a:xfrm>
        </p:spPr>
        <p:txBody>
          <a:bodyPr>
            <a:normAutofit/>
          </a:bodyPr>
          <a:lstStyle/>
          <a:p>
            <a:pPr>
              <a:buFont typeface="Arial" panose="020B0604020202020204" pitchFamily="34" charset="0"/>
              <a:buChar char="•"/>
            </a:pPr>
            <a:r>
              <a:rPr lang="es-ES" sz="3600" dirty="0"/>
              <a:t>Antecedentes y precedentes.</a:t>
            </a:r>
          </a:p>
          <a:p>
            <a:pPr>
              <a:buFont typeface="Arial" panose="020B0604020202020204" pitchFamily="34" charset="0"/>
              <a:buChar char="•"/>
            </a:pPr>
            <a:r>
              <a:rPr lang="es-ES" sz="3600" dirty="0"/>
              <a:t>Contexto Múltiple?  Que es ?</a:t>
            </a:r>
          </a:p>
          <a:p>
            <a:pPr>
              <a:buFont typeface="Arial" panose="020B0604020202020204" pitchFamily="34" charset="0"/>
              <a:buChar char="•"/>
            </a:pPr>
            <a:r>
              <a:rPr lang="es-ES" sz="3600" dirty="0"/>
              <a:t>Fraude y contexto múltiple</a:t>
            </a:r>
          </a:p>
          <a:p>
            <a:pPr>
              <a:buFont typeface="Arial" panose="020B0604020202020204" pitchFamily="34" charset="0"/>
              <a:buChar char="•"/>
            </a:pPr>
            <a:endParaRPr lang="en-US" dirty="0"/>
          </a:p>
        </p:txBody>
      </p:sp>
      <p:sp>
        <p:nvSpPr>
          <p:cNvPr id="5" name="Title 4">
            <a:extLst>
              <a:ext uri="{FF2B5EF4-FFF2-40B4-BE49-F238E27FC236}">
                <a16:creationId xmlns:a16="http://schemas.microsoft.com/office/drawing/2014/main" id="{8A856407-7E1E-8546-800E-5D8EC3603F79}"/>
              </a:ext>
            </a:extLst>
          </p:cNvPr>
          <p:cNvSpPr>
            <a:spLocks noGrp="1"/>
          </p:cNvSpPr>
          <p:nvPr>
            <p:ph type="title"/>
          </p:nvPr>
        </p:nvSpPr>
        <p:spPr/>
        <p:txBody>
          <a:bodyPr/>
          <a:lstStyle/>
          <a:p>
            <a:r>
              <a:rPr lang="es-ES" dirty="0"/>
              <a:t>Que Vamos a Hablar ?</a:t>
            </a:r>
            <a:endParaRPr lang="en-US" dirty="0"/>
          </a:p>
        </p:txBody>
      </p:sp>
      <p:pic>
        <p:nvPicPr>
          <p:cNvPr id="7" name="Picture 6">
            <a:extLst>
              <a:ext uri="{FF2B5EF4-FFF2-40B4-BE49-F238E27FC236}">
                <a16:creationId xmlns:a16="http://schemas.microsoft.com/office/drawing/2014/main" id="{B29D7454-81EF-0B49-AC51-DDCB29B25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0849" y="5576341"/>
            <a:ext cx="1380246" cy="761515"/>
          </a:xfrm>
          <a:prstGeom prst="rect">
            <a:avLst/>
          </a:prstGeom>
        </p:spPr>
      </p:pic>
    </p:spTree>
    <p:extLst>
      <p:ext uri="{BB962C8B-B14F-4D97-AF65-F5344CB8AC3E}">
        <p14:creationId xmlns:p14="http://schemas.microsoft.com/office/powerpoint/2010/main" val="2856743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3825095-1FA6-FF4D-9104-C59C86CF3784}"/>
              </a:ext>
            </a:extLst>
          </p:cNvPr>
          <p:cNvSpPr>
            <a:spLocks noGrp="1"/>
          </p:cNvSpPr>
          <p:nvPr>
            <p:ph type="sldNum" sz="quarter" idx="12"/>
          </p:nvPr>
        </p:nvSpPr>
        <p:spPr/>
        <p:txBody>
          <a:bodyPr/>
          <a:lstStyle/>
          <a:p>
            <a:fld id="{AB3CACAC-B9C0-4FFE-A6A6-BA4FC945224B}" type="slidenum">
              <a:rPr lang="es-CO" smtClean="0"/>
              <a:t>4</a:t>
            </a:fld>
            <a:endParaRPr lang="es-CO"/>
          </a:p>
        </p:txBody>
      </p:sp>
      <p:sp>
        <p:nvSpPr>
          <p:cNvPr id="9" name="Title 8">
            <a:extLst>
              <a:ext uri="{FF2B5EF4-FFF2-40B4-BE49-F238E27FC236}">
                <a16:creationId xmlns:a16="http://schemas.microsoft.com/office/drawing/2014/main" id="{5ABD4343-8B3C-3345-8D95-79747060F5BE}"/>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A683D311-7042-8E44-93FF-F14DC65975DA}"/>
              </a:ext>
            </a:extLst>
          </p:cNvPr>
          <p:cNvPicPr>
            <a:picLocks noChangeAspect="1"/>
          </p:cNvPicPr>
          <p:nvPr/>
        </p:nvPicPr>
        <p:blipFill rotWithShape="1">
          <a:blip r:embed="rId2">
            <a:extLst>
              <a:ext uri="{28A0092B-C50C-407E-A947-70E740481C1C}">
                <a14:useLocalDpi xmlns:a14="http://schemas.microsoft.com/office/drawing/2010/main" val="0"/>
              </a:ext>
            </a:extLst>
          </a:blip>
          <a:srcRect b="1203"/>
          <a:stretch/>
        </p:blipFill>
        <p:spPr>
          <a:xfrm>
            <a:off x="-11493" y="13447"/>
            <a:ext cx="9168939" cy="6427694"/>
          </a:xfrm>
          <a:prstGeom prst="rect">
            <a:avLst/>
          </a:prstGeom>
        </p:spPr>
      </p:pic>
    </p:spTree>
    <p:extLst>
      <p:ext uri="{BB962C8B-B14F-4D97-AF65-F5344CB8AC3E}">
        <p14:creationId xmlns:p14="http://schemas.microsoft.com/office/powerpoint/2010/main" val="208113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5A5B78-7BAE-FC47-A61B-B5E0DFEFA65F}"/>
              </a:ext>
            </a:extLst>
          </p:cNvPr>
          <p:cNvPicPr>
            <a:picLocks noChangeAspect="1"/>
          </p:cNvPicPr>
          <p:nvPr/>
        </p:nvPicPr>
        <p:blipFill>
          <a:blip r:embed="rId3">
            <a:alphaModFix amt="27000"/>
            <a:extLst>
              <a:ext uri="{28A0092B-C50C-407E-A947-70E740481C1C}">
                <a14:useLocalDpi xmlns:a14="http://schemas.microsoft.com/office/drawing/2010/main" val="0"/>
              </a:ext>
            </a:extLst>
          </a:blip>
          <a:stretch>
            <a:fillRect/>
          </a:stretch>
        </p:blipFill>
        <p:spPr>
          <a:xfrm>
            <a:off x="3516406" y="983908"/>
            <a:ext cx="5627594" cy="4136980"/>
          </a:xfrm>
          <a:prstGeom prst="rect">
            <a:avLst/>
          </a:prstGeom>
        </p:spPr>
      </p:pic>
      <p:sp>
        <p:nvSpPr>
          <p:cNvPr id="2" name="Rectangle 1">
            <a:extLst>
              <a:ext uri="{FF2B5EF4-FFF2-40B4-BE49-F238E27FC236}">
                <a16:creationId xmlns:a16="http://schemas.microsoft.com/office/drawing/2014/main" id="{84D16C03-6867-B041-BFD1-546341C56C9B}"/>
              </a:ext>
            </a:extLst>
          </p:cNvPr>
          <p:cNvSpPr/>
          <p:nvPr/>
        </p:nvSpPr>
        <p:spPr>
          <a:xfrm>
            <a:off x="228600" y="1044406"/>
            <a:ext cx="5849470" cy="4154984"/>
          </a:xfrm>
          <a:prstGeom prst="rect">
            <a:avLst/>
          </a:prstGeom>
        </p:spPr>
        <p:txBody>
          <a:bodyPr wrap="square">
            <a:spAutoFit/>
          </a:bodyPr>
          <a:lstStyle/>
          <a:p>
            <a:r>
              <a:rPr lang="en-US" sz="4400" b="1" dirty="0">
                <a:latin typeface="Source Serif Pro"/>
              </a:rPr>
              <a:t>Jack Welch once said: </a:t>
            </a:r>
            <a:r>
              <a:rPr lang="en-US" sz="4400" b="1" i="1" dirty="0">
                <a:latin typeface="Georgia" panose="02040502050405020303" pitchFamily="18" charset="0"/>
              </a:rPr>
              <a:t>“When the external change is faster than the internal change the end is near.” </a:t>
            </a:r>
            <a:endParaRPr lang="en-US" sz="4400" b="1" dirty="0"/>
          </a:p>
        </p:txBody>
      </p:sp>
      <p:pic>
        <p:nvPicPr>
          <p:cNvPr id="6" name="Picture 5">
            <a:extLst>
              <a:ext uri="{FF2B5EF4-FFF2-40B4-BE49-F238E27FC236}">
                <a16:creationId xmlns:a16="http://schemas.microsoft.com/office/drawing/2014/main" id="{633FEE40-FFCC-FF45-BD95-0930FCA36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450" y="6271868"/>
            <a:ext cx="923904" cy="509740"/>
          </a:xfrm>
          <a:prstGeom prst="rect">
            <a:avLst/>
          </a:prstGeom>
        </p:spPr>
      </p:pic>
    </p:spTree>
    <p:extLst>
      <p:ext uri="{BB962C8B-B14F-4D97-AF65-F5344CB8AC3E}">
        <p14:creationId xmlns:p14="http://schemas.microsoft.com/office/powerpoint/2010/main" val="425429346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35000"/>
          </a:blip>
          <a:srcRect l="6484" r="4849"/>
          <a:stretch/>
        </p:blipFill>
        <p:spPr>
          <a:xfrm>
            <a:off x="20" y="3"/>
            <a:ext cx="9143980" cy="6857999"/>
          </a:xfrm>
          <a:prstGeom prst="rect">
            <a:avLst/>
          </a:prstGeom>
        </p:spPr>
      </p:pic>
      <p:sp>
        <p:nvSpPr>
          <p:cNvPr id="3" name="Título 2"/>
          <p:cNvSpPr>
            <a:spLocks noGrp="1"/>
          </p:cNvSpPr>
          <p:nvPr>
            <p:ph type="title"/>
          </p:nvPr>
        </p:nvSpPr>
        <p:spPr>
          <a:xfrm>
            <a:off x="-107556" y="719710"/>
            <a:ext cx="2661348" cy="5126216"/>
          </a:xfrm>
        </p:spPr>
        <p:txBody>
          <a:bodyPr vert="horz" lIns="91440" tIns="45720" rIns="91440" bIns="45720" rtlCol="0" anchor="ctr">
            <a:normAutofit/>
          </a:bodyPr>
          <a:lstStyle/>
          <a:p>
            <a:pPr algn="r"/>
            <a:r>
              <a:rPr lang="en-US" sz="4400" b="1" dirty="0">
                <a:solidFill>
                  <a:schemeClr val="tx1">
                    <a:lumMod val="60000"/>
                    <a:lumOff val="40000"/>
                  </a:schemeClr>
                </a:solidFill>
              </a:rPr>
              <a:t>La </a:t>
            </a:r>
            <a:r>
              <a:rPr lang="en-US" sz="4400" b="1" dirty="0" err="1">
                <a:solidFill>
                  <a:schemeClr val="tx1">
                    <a:lumMod val="60000"/>
                    <a:lumOff val="40000"/>
                  </a:schemeClr>
                </a:solidFill>
              </a:rPr>
              <a:t>Disrupcion</a:t>
            </a:r>
            <a:r>
              <a:rPr lang="en-US" sz="4400" b="1" dirty="0">
                <a:solidFill>
                  <a:schemeClr val="tx1">
                    <a:lumMod val="60000"/>
                    <a:lumOff val="40000"/>
                  </a:schemeClr>
                </a:solidFill>
              </a:rPr>
              <a:t> Digital </a:t>
            </a:r>
            <a:r>
              <a:rPr lang="en-US" sz="4400" b="1" dirty="0" err="1">
                <a:solidFill>
                  <a:schemeClr val="tx1">
                    <a:lumMod val="60000"/>
                    <a:lumOff val="40000"/>
                  </a:schemeClr>
                </a:solidFill>
              </a:rPr>
              <a:t>es</a:t>
            </a:r>
            <a:r>
              <a:rPr lang="en-US" sz="4400" b="1" dirty="0">
                <a:solidFill>
                  <a:schemeClr val="tx1">
                    <a:lumMod val="60000"/>
                    <a:lumOff val="40000"/>
                  </a:schemeClr>
                </a:solidFill>
              </a:rPr>
              <a:t> Real </a:t>
            </a:r>
            <a:br>
              <a:rPr lang="en-US" sz="4400" b="1" dirty="0">
                <a:solidFill>
                  <a:srgbClr val="FFFFFF"/>
                </a:solidFill>
              </a:rPr>
            </a:br>
            <a:endParaRPr lang="en-US" sz="4400" dirty="0">
              <a:solidFill>
                <a:srgbClr val="FFFFFF"/>
              </a:solidFill>
            </a:endParaRPr>
          </a:p>
        </p:txBody>
      </p:sp>
      <p:pic>
        <p:nvPicPr>
          <p:cNvPr id="13" name="Picture 12">
            <a:extLst>
              <a:ext uri="{FF2B5EF4-FFF2-40B4-BE49-F238E27FC236}">
                <a16:creationId xmlns:a16="http://schemas.microsoft.com/office/drawing/2014/main" id="{177FB078-CCC2-FC48-80CC-3B687268D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258" y="188258"/>
            <a:ext cx="6323276" cy="5657668"/>
          </a:xfrm>
          <a:prstGeom prst="rect">
            <a:avLst/>
          </a:prstGeom>
        </p:spPr>
      </p:pic>
      <p:pic>
        <p:nvPicPr>
          <p:cNvPr id="15" name="Picture 14">
            <a:extLst>
              <a:ext uri="{FF2B5EF4-FFF2-40B4-BE49-F238E27FC236}">
                <a16:creationId xmlns:a16="http://schemas.microsoft.com/office/drawing/2014/main" id="{0E97ACF1-C22D-1E45-9D41-C6387F6167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258" y="4874002"/>
            <a:ext cx="1070974" cy="971924"/>
          </a:xfrm>
          <a:prstGeom prst="rect">
            <a:avLst/>
          </a:prstGeom>
        </p:spPr>
      </p:pic>
    </p:spTree>
    <p:extLst>
      <p:ext uri="{BB962C8B-B14F-4D97-AF65-F5344CB8AC3E}">
        <p14:creationId xmlns:p14="http://schemas.microsoft.com/office/powerpoint/2010/main" val="40009396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35000"/>
          </a:blip>
          <a:srcRect l="6484" r="4849"/>
          <a:stretch/>
        </p:blipFill>
        <p:spPr>
          <a:xfrm>
            <a:off x="20" y="3"/>
            <a:ext cx="9143980" cy="6857999"/>
          </a:xfrm>
          <a:prstGeom prst="rect">
            <a:avLst/>
          </a:prstGeom>
        </p:spPr>
      </p:pic>
      <p:pic>
        <p:nvPicPr>
          <p:cNvPr id="3" name="Picture 2">
            <a:extLst>
              <a:ext uri="{FF2B5EF4-FFF2-40B4-BE49-F238E27FC236}">
                <a16:creationId xmlns:a16="http://schemas.microsoft.com/office/drawing/2014/main" id="{CE3EAAEF-CF82-6F45-9060-FDABA51A9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899" y="3429002"/>
            <a:ext cx="4413410" cy="2491441"/>
          </a:xfrm>
          <a:prstGeom prst="rect">
            <a:avLst/>
          </a:prstGeom>
        </p:spPr>
      </p:pic>
      <p:sp>
        <p:nvSpPr>
          <p:cNvPr id="5" name="Rectangle 4">
            <a:extLst>
              <a:ext uri="{FF2B5EF4-FFF2-40B4-BE49-F238E27FC236}">
                <a16:creationId xmlns:a16="http://schemas.microsoft.com/office/drawing/2014/main" id="{C1902718-AAC3-794C-B97A-4CD5E22B5D8A}"/>
              </a:ext>
            </a:extLst>
          </p:cNvPr>
          <p:cNvSpPr/>
          <p:nvPr/>
        </p:nvSpPr>
        <p:spPr>
          <a:xfrm>
            <a:off x="900954" y="872429"/>
            <a:ext cx="4572000" cy="3170099"/>
          </a:xfrm>
          <a:prstGeom prst="rect">
            <a:avLst/>
          </a:prstGeom>
        </p:spPr>
        <p:txBody>
          <a:bodyPr>
            <a:spAutoFit/>
          </a:bodyPr>
          <a:lstStyle/>
          <a:p>
            <a:r>
              <a:rPr lang="en-US" sz="4000" b="1" dirty="0">
                <a:latin typeface="Georgia" panose="02040502050405020303" pitchFamily="18" charset="0"/>
              </a:rPr>
              <a:t>“we have to disrupt ourselves or others disrupt us</a:t>
            </a:r>
            <a:r>
              <a:rPr lang="en-US" sz="4000" b="1" dirty="0">
                <a:latin typeface="Source Serif Pro"/>
              </a:rPr>
              <a:t>”</a:t>
            </a:r>
            <a:endParaRPr lang="en-US" sz="4000" b="1" dirty="0"/>
          </a:p>
        </p:txBody>
      </p:sp>
      <p:sp>
        <p:nvSpPr>
          <p:cNvPr id="6" name="Rectangle 5">
            <a:extLst>
              <a:ext uri="{FF2B5EF4-FFF2-40B4-BE49-F238E27FC236}">
                <a16:creationId xmlns:a16="http://schemas.microsoft.com/office/drawing/2014/main" id="{1D3B4DB4-FA7D-E44E-8C4A-5865CBD286FF}"/>
              </a:ext>
            </a:extLst>
          </p:cNvPr>
          <p:cNvSpPr/>
          <p:nvPr/>
        </p:nvSpPr>
        <p:spPr>
          <a:xfrm>
            <a:off x="1763540" y="3857862"/>
            <a:ext cx="1152495" cy="369332"/>
          </a:xfrm>
          <a:prstGeom prst="rect">
            <a:avLst/>
          </a:prstGeom>
        </p:spPr>
        <p:txBody>
          <a:bodyPr wrap="none">
            <a:spAutoFit/>
          </a:bodyPr>
          <a:lstStyle/>
          <a:p>
            <a:r>
              <a:rPr lang="en-US" dirty="0">
                <a:latin typeface="Source Serif Pro"/>
              </a:rPr>
              <a:t> Jeff Bezos</a:t>
            </a:r>
            <a:endParaRPr lang="en-US" dirty="0"/>
          </a:p>
        </p:txBody>
      </p:sp>
    </p:spTree>
    <p:extLst>
      <p:ext uri="{BB962C8B-B14F-4D97-AF65-F5344CB8AC3E}">
        <p14:creationId xmlns:p14="http://schemas.microsoft.com/office/powerpoint/2010/main" val="4283311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35000"/>
          </a:blip>
          <a:srcRect l="6484" r="4849"/>
          <a:stretch/>
        </p:blipFill>
        <p:spPr>
          <a:xfrm>
            <a:off x="20" y="3"/>
            <a:ext cx="9143980" cy="6857999"/>
          </a:xfrm>
          <a:prstGeom prst="rect">
            <a:avLst/>
          </a:prstGeom>
        </p:spPr>
      </p:pic>
      <p:sp>
        <p:nvSpPr>
          <p:cNvPr id="7" name="Título 2">
            <a:extLst>
              <a:ext uri="{FF2B5EF4-FFF2-40B4-BE49-F238E27FC236}">
                <a16:creationId xmlns:a16="http://schemas.microsoft.com/office/drawing/2014/main" id="{B5674BEC-E4B4-0041-9A26-445DAD2491D1}"/>
              </a:ext>
            </a:extLst>
          </p:cNvPr>
          <p:cNvSpPr txBox="1">
            <a:spLocks/>
          </p:cNvSpPr>
          <p:nvPr/>
        </p:nvSpPr>
        <p:spPr>
          <a:xfrm>
            <a:off x="-228601" y="-840142"/>
            <a:ext cx="3334871" cy="5126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r"/>
            <a:r>
              <a:rPr lang="es-ES" b="1" dirty="0">
                <a:solidFill>
                  <a:schemeClr val="tx1">
                    <a:lumMod val="60000"/>
                    <a:lumOff val="40000"/>
                  </a:schemeClr>
                </a:solidFill>
              </a:rPr>
              <a:t>Implicaciones de la Disrupción en los servicios financieros</a:t>
            </a:r>
            <a:endParaRPr lang="en-US" dirty="0">
              <a:solidFill>
                <a:srgbClr val="FFFFFF"/>
              </a:solidFill>
            </a:endParaRPr>
          </a:p>
        </p:txBody>
      </p:sp>
      <p:sp>
        <p:nvSpPr>
          <p:cNvPr id="8" name="Título 2">
            <a:extLst>
              <a:ext uri="{FF2B5EF4-FFF2-40B4-BE49-F238E27FC236}">
                <a16:creationId xmlns:a16="http://schemas.microsoft.com/office/drawing/2014/main" id="{4AB16E11-D090-8E49-A1FB-066D651EAAD6}"/>
              </a:ext>
            </a:extLst>
          </p:cNvPr>
          <p:cNvSpPr txBox="1">
            <a:spLocks/>
          </p:cNvSpPr>
          <p:nvPr/>
        </p:nvSpPr>
        <p:spPr>
          <a:xfrm>
            <a:off x="3550024" y="437322"/>
            <a:ext cx="5392269" cy="423575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marL="571500" indent="-571500">
              <a:buFont typeface="Arial" panose="020B0604020202020204" pitchFamily="34" charset="0"/>
              <a:buChar char="•"/>
            </a:pPr>
            <a:r>
              <a:rPr lang="es-ES" sz="2400" b="1" dirty="0">
                <a:solidFill>
                  <a:schemeClr val="tx1"/>
                </a:solidFill>
              </a:rPr>
              <a:t>Perder control sobre los clientes- Experiencias de pago y </a:t>
            </a:r>
            <a:r>
              <a:rPr lang="es-ES" sz="2400" b="1" dirty="0" err="1">
                <a:solidFill>
                  <a:schemeClr val="tx1"/>
                </a:solidFill>
              </a:rPr>
              <a:t>Tx</a:t>
            </a:r>
            <a:r>
              <a:rPr lang="es-ES" sz="2400" b="1" dirty="0">
                <a:solidFill>
                  <a:schemeClr val="tx1"/>
                </a:solidFill>
              </a:rPr>
              <a:t>.</a:t>
            </a:r>
          </a:p>
          <a:p>
            <a:pPr marL="571500" indent="-571500">
              <a:buFont typeface="Arial" panose="020B0604020202020204" pitchFamily="34" charset="0"/>
              <a:buChar char="•"/>
            </a:pPr>
            <a:r>
              <a:rPr lang="es-ES" sz="2400" b="1" dirty="0">
                <a:solidFill>
                  <a:schemeClr val="tx1"/>
                </a:solidFill>
              </a:rPr>
              <a:t>Critica reducción de la Visibilidad.</a:t>
            </a:r>
          </a:p>
          <a:p>
            <a:pPr marL="571500" indent="-571500">
              <a:buFont typeface="Arial" panose="020B0604020202020204" pitchFamily="34" charset="0"/>
              <a:buChar char="•"/>
            </a:pPr>
            <a:r>
              <a:rPr lang="es-ES" sz="2400" b="1" dirty="0">
                <a:solidFill>
                  <a:schemeClr val="tx1"/>
                </a:solidFill>
              </a:rPr>
              <a:t>Rápidas apariciones de nuevos set de riesgos.</a:t>
            </a:r>
          </a:p>
          <a:p>
            <a:pPr marL="571500" indent="-571500">
              <a:buFont typeface="Arial" panose="020B0604020202020204" pitchFamily="34" charset="0"/>
              <a:buChar char="•"/>
            </a:pPr>
            <a:r>
              <a:rPr lang="es-ES" sz="2400" b="1" dirty="0">
                <a:solidFill>
                  <a:schemeClr val="tx1"/>
                </a:solidFill>
              </a:rPr>
              <a:t>Mas presión en el margen de ganancia.</a:t>
            </a:r>
          </a:p>
          <a:p>
            <a:pPr marL="571500" indent="-571500">
              <a:buFont typeface="Arial" panose="020B0604020202020204" pitchFamily="34" charset="0"/>
              <a:buChar char="•"/>
            </a:pPr>
            <a:r>
              <a:rPr lang="es-ES" sz="2400" b="1" dirty="0">
                <a:solidFill>
                  <a:schemeClr val="tx1"/>
                </a:solidFill>
              </a:rPr>
              <a:t>Integración con jugadores no tradicionales.</a:t>
            </a:r>
          </a:p>
          <a:p>
            <a:pPr marL="571500" indent="-571500">
              <a:buFont typeface="Arial" panose="020B0604020202020204" pitchFamily="34" charset="0"/>
              <a:buChar char="•"/>
            </a:pPr>
            <a:r>
              <a:rPr lang="es-ES" sz="2400" b="1" dirty="0">
                <a:solidFill>
                  <a:schemeClr val="tx1"/>
                </a:solidFill>
              </a:rPr>
              <a:t>Desaparición del  rol de intermediario.</a:t>
            </a:r>
          </a:p>
          <a:p>
            <a:pPr marL="571500" indent="-571500">
              <a:buFont typeface="Arial" panose="020B0604020202020204" pitchFamily="34" charset="0"/>
              <a:buChar char="•"/>
            </a:pPr>
            <a:r>
              <a:rPr lang="es-ES" sz="2400" b="1" dirty="0">
                <a:solidFill>
                  <a:schemeClr val="tx1"/>
                </a:solidFill>
              </a:rPr>
              <a:t>Procesos mas  transparente: menos conciencia del Usuario.</a:t>
            </a:r>
            <a:br>
              <a:rPr lang="en-US" sz="2400" b="1" dirty="0">
                <a:solidFill>
                  <a:srgbClr val="FFFFFF"/>
                </a:solidFill>
              </a:rPr>
            </a:br>
            <a:endParaRPr lang="en-US" sz="2400" dirty="0">
              <a:solidFill>
                <a:srgbClr val="FFFFFF"/>
              </a:solidFill>
            </a:endParaRPr>
          </a:p>
        </p:txBody>
      </p:sp>
      <p:pic>
        <p:nvPicPr>
          <p:cNvPr id="9" name="Picture 8">
            <a:extLst>
              <a:ext uri="{FF2B5EF4-FFF2-40B4-BE49-F238E27FC236}">
                <a16:creationId xmlns:a16="http://schemas.microsoft.com/office/drawing/2014/main" id="{EDE3B80F-2C22-3C4A-A252-BA68810B6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299" y="4847892"/>
            <a:ext cx="5607422" cy="1240986"/>
          </a:xfrm>
          <a:prstGeom prst="rect">
            <a:avLst/>
          </a:prstGeom>
        </p:spPr>
      </p:pic>
    </p:spTree>
    <p:extLst>
      <p:ext uri="{BB962C8B-B14F-4D97-AF65-F5344CB8AC3E}">
        <p14:creationId xmlns:p14="http://schemas.microsoft.com/office/powerpoint/2010/main" val="22928247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35000"/>
          </a:blip>
          <a:srcRect l="6484" r="4849"/>
          <a:stretch/>
        </p:blipFill>
        <p:spPr>
          <a:xfrm>
            <a:off x="20" y="3"/>
            <a:ext cx="9143980" cy="6857999"/>
          </a:xfrm>
          <a:prstGeom prst="rect">
            <a:avLst/>
          </a:prstGeom>
        </p:spPr>
      </p:pic>
      <p:sp>
        <p:nvSpPr>
          <p:cNvPr id="3" name="Título 2"/>
          <p:cNvSpPr>
            <a:spLocks noGrp="1"/>
          </p:cNvSpPr>
          <p:nvPr>
            <p:ph type="title"/>
          </p:nvPr>
        </p:nvSpPr>
        <p:spPr>
          <a:xfrm>
            <a:off x="89453" y="665922"/>
            <a:ext cx="3190460" cy="5126216"/>
          </a:xfrm>
        </p:spPr>
        <p:txBody>
          <a:bodyPr vert="horz" lIns="91440" tIns="45720" rIns="91440" bIns="45720" rtlCol="0" anchor="ctr">
            <a:normAutofit/>
          </a:bodyPr>
          <a:lstStyle/>
          <a:p>
            <a:pPr algn="r"/>
            <a:r>
              <a:rPr lang="en-US" sz="5400" b="1">
                <a:solidFill>
                  <a:schemeClr val="tx1">
                    <a:lumMod val="60000"/>
                    <a:lumOff val="40000"/>
                  </a:schemeClr>
                </a:solidFill>
              </a:rPr>
              <a:t>La </a:t>
            </a:r>
            <a:r>
              <a:rPr lang="en-US" sz="5400" b="1" err="1">
                <a:solidFill>
                  <a:schemeClr val="tx1">
                    <a:lumMod val="60000"/>
                    <a:lumOff val="40000"/>
                  </a:schemeClr>
                </a:solidFill>
              </a:rPr>
              <a:t>Disrupcion</a:t>
            </a:r>
            <a:r>
              <a:rPr lang="en-US" sz="5400" b="1">
                <a:solidFill>
                  <a:schemeClr val="tx1">
                    <a:lumMod val="60000"/>
                    <a:lumOff val="40000"/>
                  </a:schemeClr>
                </a:solidFill>
              </a:rPr>
              <a:t> Digital </a:t>
            </a:r>
            <a:r>
              <a:rPr lang="en-US" sz="5400" b="1" err="1">
                <a:solidFill>
                  <a:schemeClr val="tx1">
                    <a:lumMod val="60000"/>
                    <a:lumOff val="40000"/>
                  </a:schemeClr>
                </a:solidFill>
              </a:rPr>
              <a:t>es</a:t>
            </a:r>
            <a:r>
              <a:rPr lang="en-US" sz="5400" b="1">
                <a:solidFill>
                  <a:schemeClr val="tx1">
                    <a:lumMod val="60000"/>
                    <a:lumOff val="40000"/>
                  </a:schemeClr>
                </a:solidFill>
              </a:rPr>
              <a:t> Real </a:t>
            </a:r>
            <a:br>
              <a:rPr lang="en-US" sz="3600" b="1">
                <a:solidFill>
                  <a:srgbClr val="FFFFFF"/>
                </a:solidFill>
              </a:rPr>
            </a:br>
            <a:endParaRPr lang="en-US" sz="3500">
              <a:solidFill>
                <a:srgbClr val="FFFFFF"/>
              </a:solidFill>
            </a:endParaRPr>
          </a:p>
        </p:txBody>
      </p:sp>
      <p:sp>
        <p:nvSpPr>
          <p:cNvPr id="7" name="Título 2">
            <a:extLst>
              <a:ext uri="{FF2B5EF4-FFF2-40B4-BE49-F238E27FC236}">
                <a16:creationId xmlns:a16="http://schemas.microsoft.com/office/drawing/2014/main" id="{B5674BEC-E4B4-0041-9A26-445DAD2491D1}"/>
              </a:ext>
            </a:extLst>
          </p:cNvPr>
          <p:cNvSpPr txBox="1">
            <a:spLocks/>
          </p:cNvSpPr>
          <p:nvPr/>
        </p:nvSpPr>
        <p:spPr>
          <a:xfrm>
            <a:off x="4988951" y="665922"/>
            <a:ext cx="3190460" cy="51262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r"/>
            <a:r>
              <a:rPr lang="en-US" sz="5400" b="1" dirty="0">
                <a:solidFill>
                  <a:schemeClr val="tx1">
                    <a:lumMod val="60000"/>
                    <a:lumOff val="40000"/>
                  </a:schemeClr>
                </a:solidFill>
              </a:rPr>
              <a:t>La </a:t>
            </a:r>
            <a:r>
              <a:rPr lang="en-US" sz="5400" b="1" dirty="0" err="1">
                <a:solidFill>
                  <a:schemeClr val="tx1">
                    <a:lumMod val="60000"/>
                    <a:lumOff val="40000"/>
                  </a:schemeClr>
                </a:solidFill>
              </a:rPr>
              <a:t>Disrupcion</a:t>
            </a:r>
            <a:r>
              <a:rPr lang="en-US" sz="5400" b="1" dirty="0">
                <a:solidFill>
                  <a:schemeClr val="tx1">
                    <a:lumMod val="60000"/>
                    <a:lumOff val="40000"/>
                  </a:schemeClr>
                </a:solidFill>
              </a:rPr>
              <a:t> </a:t>
            </a:r>
            <a:r>
              <a:rPr lang="es-ES" sz="5400" b="1" dirty="0">
                <a:solidFill>
                  <a:schemeClr val="tx1">
                    <a:lumMod val="60000"/>
                    <a:lumOff val="40000"/>
                  </a:schemeClr>
                </a:solidFill>
              </a:rPr>
              <a:t>del Fraude </a:t>
            </a:r>
            <a:r>
              <a:rPr lang="en-US" sz="5400" b="1" dirty="0">
                <a:solidFill>
                  <a:schemeClr val="tx1">
                    <a:lumMod val="60000"/>
                    <a:lumOff val="40000"/>
                  </a:schemeClr>
                </a:solidFill>
              </a:rPr>
              <a:t> </a:t>
            </a:r>
            <a:r>
              <a:rPr lang="en-US" sz="5400" b="1" dirty="0" err="1">
                <a:solidFill>
                  <a:schemeClr val="tx1">
                    <a:lumMod val="60000"/>
                    <a:lumOff val="40000"/>
                  </a:schemeClr>
                </a:solidFill>
              </a:rPr>
              <a:t>es</a:t>
            </a:r>
            <a:r>
              <a:rPr lang="en-US" sz="5400" b="1" dirty="0">
                <a:solidFill>
                  <a:schemeClr val="tx1">
                    <a:lumMod val="60000"/>
                    <a:lumOff val="40000"/>
                  </a:schemeClr>
                </a:solidFill>
              </a:rPr>
              <a:t> Real </a:t>
            </a:r>
            <a:br>
              <a:rPr lang="en-US" sz="3600" b="1" dirty="0">
                <a:solidFill>
                  <a:srgbClr val="FFFFFF"/>
                </a:solidFill>
              </a:rPr>
            </a:br>
            <a:endParaRPr lang="en-US" sz="3500" dirty="0">
              <a:solidFill>
                <a:srgbClr val="FFFFFF"/>
              </a:solidFill>
            </a:endParaRPr>
          </a:p>
        </p:txBody>
      </p:sp>
    </p:spTree>
    <p:extLst>
      <p:ext uri="{BB962C8B-B14F-4D97-AF65-F5344CB8AC3E}">
        <p14:creationId xmlns:p14="http://schemas.microsoft.com/office/powerpoint/2010/main" val="57404306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ES_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2514</TotalTime>
  <Words>744</Words>
  <Application>Microsoft Macintosh PowerPoint</Application>
  <PresentationFormat>On-screen Show (4:3)</PresentationFormat>
  <Paragraphs>151</Paragraphs>
  <Slides>29</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ＭＳ Ｐゴシック</vt:lpstr>
      <vt:lpstr>Arial</vt:lpstr>
      <vt:lpstr>Calibri</vt:lpstr>
      <vt:lpstr>Calibri Light</vt:lpstr>
      <vt:lpstr>Georgia</vt:lpstr>
      <vt:lpstr>Mangal</vt:lpstr>
      <vt:lpstr>Source Serif Pro</vt:lpstr>
      <vt:lpstr>ES_theme</vt:lpstr>
      <vt:lpstr>PowerPoint Presentation</vt:lpstr>
      <vt:lpstr>El Contexto Múltiple como Herramienta para Atacar el Fraude en Transacciones Financieras</vt:lpstr>
      <vt:lpstr>Que Vamos a Hablar ?</vt:lpstr>
      <vt:lpstr>PowerPoint Presentation</vt:lpstr>
      <vt:lpstr>PowerPoint Presentation</vt:lpstr>
      <vt:lpstr>La Disrupcion Digital es Real  </vt:lpstr>
      <vt:lpstr>PowerPoint Presentation</vt:lpstr>
      <vt:lpstr>PowerPoint Presentation</vt:lpstr>
      <vt:lpstr>La Disrupcion Digital es Real  </vt:lpstr>
      <vt:lpstr>PowerPoint Presentation</vt:lpstr>
      <vt:lpstr>PowerPoint Presentation</vt:lpstr>
      <vt:lpstr>Las Ocho Reglas  ?</vt:lpstr>
      <vt:lpstr>PowerPoint Presentation</vt:lpstr>
      <vt:lpstr>Contexto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 Garcia</dc:creator>
  <cp:lastModifiedBy>Germán Patiño</cp:lastModifiedBy>
  <cp:revision>141</cp:revision>
  <dcterms:created xsi:type="dcterms:W3CDTF">2017-06-22T14:34:13Z</dcterms:created>
  <dcterms:modified xsi:type="dcterms:W3CDTF">2017-10-26T16:00:09Z</dcterms:modified>
</cp:coreProperties>
</file>