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3"/>
  </p:notesMasterIdLst>
  <p:handoutMasterIdLst>
    <p:handoutMasterId r:id="rId24"/>
  </p:handoutMasterIdLst>
  <p:sldIdLst>
    <p:sldId id="257" r:id="rId2"/>
    <p:sldId id="491" r:id="rId3"/>
    <p:sldId id="504" r:id="rId4"/>
    <p:sldId id="484" r:id="rId5"/>
    <p:sldId id="319" r:id="rId6"/>
    <p:sldId id="507" r:id="rId7"/>
    <p:sldId id="508" r:id="rId8"/>
    <p:sldId id="516" r:id="rId9"/>
    <p:sldId id="517" r:id="rId10"/>
    <p:sldId id="299" r:id="rId11"/>
    <p:sldId id="525" r:id="rId12"/>
    <p:sldId id="529" r:id="rId13"/>
    <p:sldId id="499" r:id="rId14"/>
    <p:sldId id="530" r:id="rId15"/>
    <p:sldId id="531" r:id="rId16"/>
    <p:sldId id="532" r:id="rId17"/>
    <p:sldId id="533" r:id="rId18"/>
    <p:sldId id="528" r:id="rId19"/>
    <p:sldId id="513" r:id="rId20"/>
    <p:sldId id="514" r:id="rId21"/>
    <p:sldId id="52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9BB"/>
    <a:srgbClr val="FF33CC"/>
    <a:srgbClr val="656D78"/>
    <a:srgbClr val="434A54"/>
    <a:srgbClr val="26A69A"/>
    <a:srgbClr val="E6E9ED"/>
    <a:srgbClr val="F5F7FA"/>
    <a:srgbClr val="16A085"/>
    <a:srgbClr val="242831"/>
    <a:srgbClr val="2C3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280" autoAdjust="0"/>
  </p:normalViewPr>
  <p:slideViewPr>
    <p:cSldViewPr snapToGrid="0">
      <p:cViewPr varScale="1">
        <p:scale>
          <a:sx n="72" d="100"/>
          <a:sy n="72" d="100"/>
        </p:scale>
        <p:origin x="570" y="90"/>
      </p:cViewPr>
      <p:guideLst>
        <p:guide pos="3840"/>
        <p:guide orient="horz" pos="2160"/>
      </p:guideLst>
    </p:cSldViewPr>
  </p:slideViewPr>
  <p:notesTextViewPr>
    <p:cViewPr>
      <p:scale>
        <a:sx n="1" d="1"/>
        <a:sy n="1" d="1"/>
      </p:scale>
      <p:origin x="0" y="0"/>
    </p:cViewPr>
  </p:notesTextViewPr>
  <p:sorterViewPr>
    <p:cViewPr>
      <p:scale>
        <a:sx n="100" d="100"/>
        <a:sy n="100" d="100"/>
      </p:scale>
      <p:origin x="0" y="-13890"/>
    </p:cViewPr>
  </p:sorter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54BDC49-28B0-4A17-82EA-A69A6C78D7D5}" type="datetimeFigureOut">
              <a:rPr lang="en-US"/>
              <a:pPr>
                <a:defRPr/>
              </a:pPr>
              <a:t>10/26/2017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A93925D-C868-41A2-896F-E1DE062645BB}" type="slidenum">
              <a:rPr lang="en-US"/>
              <a:pPr>
                <a:defRPr/>
              </a:pPr>
              <a:t>‹Nº›</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628ABEB-416D-49B0-92B5-AD98130DD579}" type="datetimeFigureOut">
              <a:rPr lang="en-US"/>
              <a:pPr>
                <a:defRPr/>
              </a:pPr>
              <a:t>10/26/2017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339F6B8-33EA-49A7-A899-128A2A778ABD}" type="slidenum">
              <a:rPr lang="en-US"/>
              <a:pPr>
                <a:defRPr/>
              </a:pPr>
              <a:t>‹Nº›</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E" altLang="es-PE"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A96CA17-7137-4D04-A5D6-0A6D357D6615}" type="slidenum">
              <a:rPr lang="en-US" altLang="es-PE"/>
              <a:pPr fontAlgn="base">
                <a:spcBef>
                  <a:spcPct val="0"/>
                </a:spcBef>
                <a:spcAft>
                  <a:spcPct val="0"/>
                </a:spcAft>
              </a:pPr>
              <a:t>5</a:t>
            </a:fld>
            <a:endParaRPr lang="en-US" altLang="es-P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E" altLang="es-PE" dirty="0"/>
          </a:p>
        </p:txBody>
      </p:sp>
      <p:sp>
        <p:nvSpPr>
          <p:cNvPr id="1321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D83BAB-6BED-46B9-8D5E-757B0F424403}" type="slidenum">
              <a:rPr lang="en-US" altLang="es-PE"/>
              <a:pPr fontAlgn="base">
                <a:spcBef>
                  <a:spcPct val="0"/>
                </a:spcBef>
                <a:spcAft>
                  <a:spcPct val="0"/>
                </a:spcAft>
              </a:pPr>
              <a:t>16</a:t>
            </a:fld>
            <a:endParaRPr lang="en-US" altLang="es-PE" dirty="0"/>
          </a:p>
        </p:txBody>
      </p:sp>
    </p:spTree>
    <p:extLst>
      <p:ext uri="{BB962C8B-B14F-4D97-AF65-F5344CB8AC3E}">
        <p14:creationId xmlns:p14="http://schemas.microsoft.com/office/powerpoint/2010/main" val="209096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E" altLang="es-PE" dirty="0"/>
          </a:p>
        </p:txBody>
      </p:sp>
      <p:sp>
        <p:nvSpPr>
          <p:cNvPr id="1321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D83BAB-6BED-46B9-8D5E-757B0F424403}" type="slidenum">
              <a:rPr lang="en-US" altLang="es-PE"/>
              <a:pPr fontAlgn="base">
                <a:spcBef>
                  <a:spcPct val="0"/>
                </a:spcBef>
                <a:spcAft>
                  <a:spcPct val="0"/>
                </a:spcAft>
              </a:pPr>
              <a:t>17</a:t>
            </a:fld>
            <a:endParaRPr lang="en-US" altLang="es-PE" dirty="0"/>
          </a:p>
        </p:txBody>
      </p:sp>
    </p:spTree>
    <p:extLst>
      <p:ext uri="{BB962C8B-B14F-4D97-AF65-F5344CB8AC3E}">
        <p14:creationId xmlns:p14="http://schemas.microsoft.com/office/powerpoint/2010/main" val="212553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610600" y="6356354"/>
            <a:ext cx="2743200" cy="365125"/>
          </a:xfrm>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242398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25504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31976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 name="Rectángulo 1"/>
          <p:cNvSpPr/>
          <p:nvPr userDrawn="1"/>
        </p:nvSpPr>
        <p:spPr>
          <a:xfrm>
            <a:off x="590494" y="6465206"/>
            <a:ext cx="1906291" cy="230832"/>
          </a:xfrm>
          <a:prstGeom prst="rect">
            <a:avLst/>
          </a:prstGeom>
        </p:spPr>
        <p:txBody>
          <a:bodyPr wrap="none">
            <a:spAutoFit/>
          </a:bodyPr>
          <a:lstStyle/>
          <a:p>
            <a:r>
              <a:rPr lang="es-PE" sz="900" dirty="0"/>
              <a:t>Copyright</a:t>
            </a:r>
            <a:r>
              <a:rPr lang="es-PE" sz="900" b="0" i="0" dirty="0">
                <a:latin typeface="+mn-lt"/>
              </a:rPr>
              <a:t> – Alignet SAC Lima, Perú</a:t>
            </a:r>
            <a:endParaRPr lang="es-PE" sz="900" dirty="0"/>
          </a:p>
        </p:txBody>
      </p:sp>
    </p:spTree>
    <p:extLst>
      <p:ext uri="{BB962C8B-B14F-4D97-AF65-F5344CB8AC3E}">
        <p14:creationId xmlns:p14="http://schemas.microsoft.com/office/powerpoint/2010/main" val="1628101628"/>
      </p:ext>
    </p:extLst>
  </p:cSld>
  <p:clrMapOvr>
    <a:masterClrMapping/>
  </p:clrMapOvr>
  <p:transition spd="slow" advTm="2000">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803896"/>
      </p:ext>
    </p:extLst>
  </p:cSld>
  <p:clrMapOvr>
    <a:masterClrMapping/>
  </p:clrMapOvr>
  <p:transition spd="slow" advTm="2000">
    <p:checke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Parallelogram 8"/>
          <p:cNvSpPr/>
          <p:nvPr userDrawn="1"/>
        </p:nvSpPr>
        <p:spPr>
          <a:xfrm>
            <a:off x="11141077" y="654054"/>
            <a:ext cx="438151" cy="366713"/>
          </a:xfrm>
          <a:prstGeom prst="parallelogram">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800">
              <a:solidFill>
                <a:schemeClr val="bg1">
                  <a:lumMod val="50000"/>
                </a:schemeClr>
              </a:solidFill>
            </a:endParaRPr>
          </a:p>
        </p:txBody>
      </p:sp>
      <p:sp>
        <p:nvSpPr>
          <p:cNvPr id="3" name="Slide Number Placeholder 5"/>
          <p:cNvSpPr txBox="1">
            <a:spLocks/>
          </p:cNvSpPr>
          <p:nvPr userDrawn="1"/>
        </p:nvSpPr>
        <p:spPr>
          <a:xfrm>
            <a:off x="10990264" y="661988"/>
            <a:ext cx="731837" cy="366712"/>
          </a:xfrm>
          <a:prstGeom prst="rect">
            <a:avLst/>
          </a:prstGeom>
        </p:spPr>
        <p:txBody>
          <a:bodyPr lIns="0" tIns="0" rIns="0" bIns="0" anchor="ctr"/>
          <a:lstStyle>
            <a:defPPr>
              <a:defRPr lang="en-US"/>
            </a:defPPr>
            <a:lvl1pPr marL="0" algn="ctr" defTabSz="914400" rtl="0" eaLnBrk="1" latinLnBrk="0" hangingPunct="1">
              <a:defRPr sz="1000" kern="1200">
                <a:solidFill>
                  <a:schemeClr val="bg1">
                    <a:lumMod val="50000"/>
                  </a:schemeClr>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35E770E-76FD-4DE1-A4BC-AE5A8599B3FC}" type="slidenum">
              <a:rPr lang="en-US" sz="10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fontAlgn="auto">
                <a:spcBef>
                  <a:spcPts val="0"/>
                </a:spcBef>
                <a:spcAft>
                  <a:spcPts val="0"/>
                </a:spcAft>
                <a:defRPr/>
              </a:pPr>
              <a:t>‹Nº›</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Parallelogram 24"/>
          <p:cNvSpPr/>
          <p:nvPr userDrawn="1"/>
        </p:nvSpPr>
        <p:spPr>
          <a:xfrm>
            <a:off x="-530224" y="652463"/>
            <a:ext cx="960439" cy="368300"/>
          </a:xfrm>
          <a:prstGeom prst="parallelogram">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800"/>
          </a:p>
        </p:txBody>
      </p:sp>
    </p:spTree>
    <p:extLst>
      <p:ext uri="{BB962C8B-B14F-4D97-AF65-F5344CB8AC3E}">
        <p14:creationId xmlns:p14="http://schemas.microsoft.com/office/powerpoint/2010/main" val="230347070"/>
      </p:ext>
    </p:extLst>
  </p:cSld>
  <p:clrMapOvr>
    <a:masterClrMapping/>
  </p:clrMapOvr>
  <p:transition spd="slow" advTm="2000">
    <p:checke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solidFill>
            <a:schemeClr val="bg1">
              <a:lumMod val="95000"/>
            </a:schemeClr>
          </a:solidFill>
        </p:spPr>
        <p:txBody>
          <a:bodyPr rtlCol="0">
            <a:normAutofit/>
          </a:bodyPr>
          <a:lstStyle/>
          <a:p>
            <a:pPr lvl="0"/>
            <a:endParaRPr lang="en-US" noProof="0" dirty="0"/>
          </a:p>
        </p:txBody>
      </p:sp>
    </p:spTree>
    <p:extLst>
      <p:ext uri="{BB962C8B-B14F-4D97-AF65-F5344CB8AC3E}">
        <p14:creationId xmlns:p14="http://schemas.microsoft.com/office/powerpoint/2010/main" val="1706067161"/>
      </p:ext>
    </p:extLst>
  </p:cSld>
  <p:clrMapOvr>
    <a:masterClrMapping/>
  </p:clrMapOvr>
  <p:transition spd="slow" advTm="2000">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157706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290482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29416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2"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11365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17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43069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269013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992395BC-5E86-4EA6-951A-244FACA29D08}" type="datetimeFigureOut">
              <a:rPr lang="en-US" smtClean="0"/>
              <a:pPr>
                <a:defRPr/>
              </a:pPr>
              <a:t>10/26/2017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917302-AAFF-4968-8115-D7BBC1EDD81E}" type="slidenum">
              <a:rPr lang="en-US" smtClean="0"/>
              <a:pPr>
                <a:defRPr/>
              </a:pPr>
              <a:t>‹Nº›</a:t>
            </a:fld>
            <a:endParaRPr lang="en-US" dirty="0"/>
          </a:p>
        </p:txBody>
      </p:sp>
    </p:spTree>
    <p:extLst>
      <p:ext uri="{BB962C8B-B14F-4D97-AF65-F5344CB8AC3E}">
        <p14:creationId xmlns:p14="http://schemas.microsoft.com/office/powerpoint/2010/main" val="166364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92395BC-5E86-4EA6-951A-244FACA29D08}" type="datetimeFigureOut">
              <a:rPr lang="en-US" smtClean="0"/>
              <a:pPr>
                <a:defRPr/>
              </a:pPr>
              <a:t>10/26/2017</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3917302-AAFF-4968-8115-D7BBC1EDD81E}" type="slidenum">
              <a:rPr lang="en-US" smtClean="0"/>
              <a:pPr>
                <a:defRPr/>
              </a:pPr>
              <a:t>‹Nº›</a:t>
            </a:fld>
            <a:endParaRPr lang="en-US" dirty="0"/>
          </a:p>
        </p:txBody>
      </p:sp>
      <p:pic>
        <p:nvPicPr>
          <p:cNvPr id="7" name="Picture 10"/>
          <p:cNvPicPr>
            <a:picLocks noChangeAspect="1"/>
          </p:cNvPicPr>
          <p:nvPr userDrawn="1"/>
        </p:nvPicPr>
        <p:blipFill>
          <a:blip r:embed="rId17"/>
          <a:stretch>
            <a:fillRect/>
          </a:stretch>
        </p:blipFill>
        <p:spPr>
          <a:xfrm>
            <a:off x="0" y="0"/>
            <a:ext cx="12192000" cy="6858000"/>
          </a:xfrm>
          <a:prstGeom prst="rect">
            <a:avLst/>
          </a:prstGeom>
          <a:gradFill flip="none" rotWithShape="1">
            <a:gsLst>
              <a:gs pos="0">
                <a:schemeClr val="accent6">
                  <a:lumMod val="89000"/>
                </a:schemeClr>
              </a:gs>
              <a:gs pos="97000">
                <a:schemeClr val="accent6">
                  <a:lumMod val="70000"/>
                </a:schemeClr>
              </a:gs>
            </a:gsLst>
            <a:lin ang="2700000" scaled="1"/>
            <a:tileRect/>
          </a:gradFill>
        </p:spPr>
      </p:pic>
      <p:pic>
        <p:nvPicPr>
          <p:cNvPr id="8" name="Picture 1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116114"/>
            <a:ext cx="12192000" cy="6974114"/>
          </a:xfrm>
          <a:prstGeom prst="rect">
            <a:avLst/>
          </a:prstGeom>
          <a:gradFill rotWithShape="1">
            <a:gsLst>
              <a:gs pos="0">
                <a:srgbClr val="F5F7FA"/>
              </a:gs>
              <a:gs pos="97000">
                <a:srgbClr val="E6E9ED"/>
              </a:gs>
              <a:gs pos="100000">
                <a:srgbClr val="E6E9ED"/>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0CE17B24-1D70-420E-9C7E-38010DD5EE49" descr="65888B97-F32E-42D3-BC49-97749D37DD9B@icono"/>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b="18929"/>
          <a:stretch/>
        </p:blipFill>
        <p:spPr bwMode="auto">
          <a:xfrm>
            <a:off x="232336" y="6290320"/>
            <a:ext cx="377264" cy="43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p:cNvSpPr/>
          <p:nvPr userDrawn="1"/>
        </p:nvSpPr>
        <p:spPr>
          <a:xfrm>
            <a:off x="590494" y="6465206"/>
            <a:ext cx="1906291" cy="230832"/>
          </a:xfrm>
          <a:prstGeom prst="rect">
            <a:avLst/>
          </a:prstGeom>
        </p:spPr>
        <p:txBody>
          <a:bodyPr wrap="none">
            <a:spAutoFit/>
          </a:bodyPr>
          <a:lstStyle/>
          <a:p>
            <a:r>
              <a:rPr lang="es-PE" sz="900" dirty="0"/>
              <a:t>Copyright</a:t>
            </a:r>
            <a:r>
              <a:rPr lang="es-PE" sz="900" b="0" i="0" dirty="0">
                <a:latin typeface="+mn-lt"/>
              </a:rPr>
              <a:t> – Alignet SAC Lima, Perú</a:t>
            </a:r>
            <a:endParaRPr lang="es-PE" sz="900" dirty="0"/>
          </a:p>
        </p:txBody>
      </p:sp>
    </p:spTree>
    <p:extLst>
      <p:ext uri="{BB962C8B-B14F-4D97-AF65-F5344CB8AC3E}">
        <p14:creationId xmlns:p14="http://schemas.microsoft.com/office/powerpoint/2010/main" val="28725711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7" r:id="rId15"/>
  </p:sldLayoutIdLst>
  <p:transition spd="slow">
    <p:checker dir="vert"/>
  </p:transition>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21076" y="1688513"/>
            <a:ext cx="1966629" cy="1926968"/>
            <a:chOff x="5121074" y="1772399"/>
            <a:chExt cx="1966627" cy="1926970"/>
          </a:xfrm>
          <a:effectLst>
            <a:outerShdw blurRad="660400" dist="317500" dir="5400000" algn="t" rotWithShape="0">
              <a:prstClr val="black">
                <a:alpha val="40000"/>
              </a:prstClr>
            </a:outerShdw>
          </a:effectLst>
        </p:grpSpPr>
        <p:sp>
          <p:nvSpPr>
            <p:cNvPr id="49" name="AutoShape 27"/>
            <p:cNvSpPr>
              <a:spLocks noChangeAspect="1" noChangeArrowheads="1" noTextEdit="1"/>
            </p:cNvSpPr>
            <p:nvPr/>
          </p:nvSpPr>
          <p:spPr bwMode="auto">
            <a:xfrm>
              <a:off x="5504558" y="1772399"/>
              <a:ext cx="12017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42" name="TextBox 41"/>
            <p:cNvSpPr txBox="1"/>
            <p:nvPr/>
          </p:nvSpPr>
          <p:spPr>
            <a:xfrm>
              <a:off x="5121074" y="2929927"/>
              <a:ext cx="1966627" cy="769442"/>
            </a:xfrm>
            <a:prstGeom prst="rect">
              <a:avLst/>
            </a:prstGeom>
            <a:noFill/>
          </p:spPr>
          <p:txBody>
            <a:bodyPr wrap="none">
              <a:spAutoFit/>
            </a:bodyPr>
            <a:lstStyle/>
            <a:p>
              <a:pPr algn="ctr">
                <a:defRPr/>
              </a:pPr>
              <a:r>
                <a:rPr lang="en-US" sz="4400" b="1" dirty="0">
                  <a:solidFill>
                    <a:srgbClr val="434A54"/>
                  </a:solidFill>
                  <a:latin typeface="DIN Next LT Pro Light" panose="020B0303020203050203" pitchFamily="34" charset="0"/>
                  <a:ea typeface="Open Sans" panose="020B0606030504020204" pitchFamily="34" charset="0"/>
                  <a:cs typeface="Open Sans" panose="020B0606030504020204" pitchFamily="34" charset="0"/>
                </a:rPr>
                <a:t>Alignet</a:t>
              </a:r>
            </a:p>
          </p:txBody>
        </p:sp>
      </p:grpSp>
      <p:sp>
        <p:nvSpPr>
          <p:cNvPr id="14" name="Rectangle 13"/>
          <p:cNvSpPr/>
          <p:nvPr/>
        </p:nvSpPr>
        <p:spPr>
          <a:xfrm>
            <a:off x="2298705" y="3712461"/>
            <a:ext cx="7937500" cy="707886"/>
          </a:xfrm>
          <a:prstGeom prst="rect">
            <a:avLst/>
          </a:prstGeom>
          <a:noFill/>
        </p:spPr>
        <p:txBody>
          <a:bodyPr>
            <a:spAutoFit/>
          </a:bodyPr>
          <a:lstStyle/>
          <a:p>
            <a:pPr algn="ctr">
              <a:defRPr/>
            </a:pPr>
            <a:r>
              <a:rPr lang="en-US" sz="2000" dirty="0">
                <a:solidFill>
                  <a:srgbClr val="656D78"/>
                </a:solidFill>
                <a:ea typeface="Open Sans Light" panose="020B0306030504020204" pitchFamily="34" charset="0"/>
                <a:cs typeface="Open Sans Light" panose="020B0306030504020204" pitchFamily="34" charset="0"/>
              </a:rPr>
              <a:t>Unidad de </a:t>
            </a:r>
            <a:r>
              <a:rPr lang="es-PE" sz="2000" dirty="0">
                <a:solidFill>
                  <a:srgbClr val="656D78"/>
                </a:solidFill>
                <a:ea typeface="Open Sans Light" panose="020B0306030504020204" pitchFamily="34" charset="0"/>
                <a:cs typeface="Open Sans Light" panose="020B0306030504020204" pitchFamily="34" charset="0"/>
              </a:rPr>
              <a:t>Negocio</a:t>
            </a:r>
            <a:r>
              <a:rPr lang="en-US" sz="2000" dirty="0">
                <a:solidFill>
                  <a:srgbClr val="656D78"/>
                </a:solidFill>
                <a:ea typeface="Open Sans Light" panose="020B0306030504020204" pitchFamily="34" charset="0"/>
                <a:cs typeface="Open Sans Light" panose="020B0306030504020204" pitchFamily="34" charset="0"/>
              </a:rPr>
              <a:t> de Autenticación</a:t>
            </a:r>
          </a:p>
          <a:p>
            <a:pPr algn="ctr">
              <a:defRPr/>
            </a:pPr>
            <a:r>
              <a:rPr lang="en-US" sz="2000" dirty="0">
                <a:solidFill>
                  <a:srgbClr val="656D78"/>
                </a:solidFill>
                <a:ea typeface="Open Sans Light" panose="020B0306030504020204" pitchFamily="34" charset="0"/>
                <a:cs typeface="Open Sans Light" panose="020B0306030504020204" pitchFamily="34" charset="0"/>
              </a:rPr>
              <a:t> y Soluciones de Pago</a:t>
            </a:r>
            <a:endParaRPr lang="id-ID" sz="2000" dirty="0">
              <a:solidFill>
                <a:srgbClr val="656D78"/>
              </a:solidFill>
              <a:ea typeface="Open Sans Light" panose="020B0306030504020204" pitchFamily="34" charset="0"/>
              <a:cs typeface="Open Sans Light" panose="020B0306030504020204" pitchFamily="34" charset="0"/>
            </a:endParaRPr>
          </a:p>
        </p:txBody>
      </p:sp>
      <p:pic>
        <p:nvPicPr>
          <p:cNvPr id="18" name="0CE17B24-1D70-420E-9C7E-38010DD5EE49" descr="65888B97-F32E-42D3-BC49-97749D37DD9B@icono"/>
          <p:cNvPicPr>
            <a:picLocks noChangeAspect="1" noChangeArrowheads="1"/>
          </p:cNvPicPr>
          <p:nvPr/>
        </p:nvPicPr>
        <p:blipFill rotWithShape="1">
          <a:blip r:embed="rId2">
            <a:extLst>
              <a:ext uri="{28A0092B-C50C-407E-A947-70E740481C1C}">
                <a14:useLocalDpi xmlns:a14="http://schemas.microsoft.com/office/drawing/2010/main" val="0"/>
              </a:ext>
            </a:extLst>
          </a:blip>
          <a:srcRect b="18929"/>
          <a:stretch/>
        </p:blipFill>
        <p:spPr bwMode="auto">
          <a:xfrm>
            <a:off x="5221617" y="1215081"/>
            <a:ext cx="1725843" cy="19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124691"/>
            <a:ext cx="12191999" cy="6982691"/>
          </a:xfrm>
          <a:prstGeom prst="rect">
            <a:avLst/>
          </a:prstGeom>
          <a:effectLst>
            <a:innerShdw blurRad="660400" dist="254000">
              <a:prstClr val="black">
                <a:alpha val="26000"/>
              </a:prstClr>
            </a:innerShdw>
          </a:effectLst>
        </p:spPr>
      </p:pic>
      <p:sp>
        <p:nvSpPr>
          <p:cNvPr id="10" name="TextBox 9"/>
          <p:cNvSpPr txBox="1">
            <a:spLocks noChangeArrowheads="1"/>
          </p:cNvSpPr>
          <p:nvPr/>
        </p:nvSpPr>
        <p:spPr bwMode="auto">
          <a:xfrm>
            <a:off x="873416" y="2762977"/>
            <a:ext cx="61418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s-PE" sz="4000" b="1" dirty="0">
                <a:solidFill>
                  <a:srgbClr val="434A54"/>
                </a:solidFill>
                <a:latin typeface="+mn-lt"/>
                <a:cs typeface="Open Sans" panose="020B0606030504020204" pitchFamily="34" charset="0"/>
              </a:rPr>
              <a:t>Seguridad en eCommerce</a:t>
            </a:r>
            <a:endParaRPr lang="id-ID" altLang="es-PE" sz="4000" b="1" dirty="0">
              <a:solidFill>
                <a:srgbClr val="434A54"/>
              </a:solidFill>
              <a:latin typeface="+mn-lt"/>
              <a:cs typeface="Open Sans" panose="020B0606030504020204" pitchFamily="34" charset="0"/>
            </a:endParaRPr>
          </a:p>
        </p:txBody>
      </p:sp>
    </p:spTree>
  </p:cSld>
  <p:clrMapOvr>
    <a:masterClrMapping/>
  </p:clrMapOvr>
  <p:transition spd="slow" advTm="2000">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5"/>
          <p:cNvSpPr txBox="1"/>
          <p:nvPr/>
        </p:nvSpPr>
        <p:spPr>
          <a:xfrm>
            <a:off x="490539" y="730255"/>
            <a:ext cx="3830151"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Protocolo 3D Secure y su evolución</a:t>
            </a:r>
          </a:p>
        </p:txBody>
      </p:sp>
      <p:cxnSp>
        <p:nvCxnSpPr>
          <p:cNvPr id="27" name="Conector recto 26">
            <a:extLst>
              <a:ext uri="{FF2B5EF4-FFF2-40B4-BE49-F238E27FC236}">
                <a16:creationId xmlns:a16="http://schemas.microsoft.com/office/drawing/2014/main" id="{691007FF-B99F-4094-AB95-CF27CE9DC047}"/>
              </a:ext>
            </a:extLst>
          </p:cNvPr>
          <p:cNvCxnSpPr/>
          <p:nvPr/>
        </p:nvCxnSpPr>
        <p:spPr>
          <a:xfrm>
            <a:off x="1426082" y="4747248"/>
            <a:ext cx="9243540" cy="0"/>
          </a:xfrm>
          <a:prstGeom prst="line">
            <a:avLst/>
          </a:prstGeom>
          <a:ln w="38100" cmpd="sng">
            <a:solidFill>
              <a:srgbClr val="B1C5F0"/>
            </a:solidFill>
          </a:ln>
        </p:spPr>
        <p:style>
          <a:lnRef idx="2">
            <a:schemeClr val="accent1"/>
          </a:lnRef>
          <a:fillRef idx="0">
            <a:schemeClr val="accent1"/>
          </a:fillRef>
          <a:effectRef idx="1">
            <a:schemeClr val="accent1"/>
          </a:effectRef>
          <a:fontRef idx="minor">
            <a:schemeClr val="tx1"/>
          </a:fontRef>
        </p:style>
      </p:cxnSp>
      <p:sp>
        <p:nvSpPr>
          <p:cNvPr id="28" name="TextBox 38">
            <a:extLst>
              <a:ext uri="{FF2B5EF4-FFF2-40B4-BE49-F238E27FC236}">
                <a16:creationId xmlns:a16="http://schemas.microsoft.com/office/drawing/2014/main" id="{0F3CAE56-D093-4C03-B744-9F7023153765}"/>
              </a:ext>
            </a:extLst>
          </p:cNvPr>
          <p:cNvSpPr txBox="1"/>
          <p:nvPr/>
        </p:nvSpPr>
        <p:spPr>
          <a:xfrm>
            <a:off x="1197709" y="2102592"/>
            <a:ext cx="2150572" cy="1661993"/>
          </a:xfrm>
          <a:prstGeom prst="rect">
            <a:avLst/>
          </a:prstGeom>
          <a:noFill/>
        </p:spPr>
        <p:txBody>
          <a:bodyPr wrap="square" rtlCol="0">
            <a:spAutoFit/>
          </a:bodyPr>
          <a:lstStyle/>
          <a:p>
            <a:pPr algn="ctr"/>
            <a:r>
              <a:rPr lang="es-ES_tradnl" sz="1200" dirty="0">
                <a:solidFill>
                  <a:srgbClr val="B1C5F0"/>
                </a:solidFill>
                <a:latin typeface="DIN Next LT Pro Medium"/>
                <a:ea typeface="Open Sans" panose="020B0606030504020204" pitchFamily="34" charset="0"/>
                <a:cs typeface="DIN Next LT Pro Medium"/>
              </a:rPr>
              <a:t>NACIMIENTO</a:t>
            </a:r>
          </a:p>
          <a:p>
            <a:pPr algn="ctr"/>
            <a:r>
              <a:rPr lang="es-ES_tradnl" sz="1000" dirty="0">
                <a:solidFill>
                  <a:srgbClr val="000000"/>
                </a:solidFill>
                <a:ea typeface="Open Sans" panose="020B0606030504020204" pitchFamily="34" charset="0"/>
                <a:cs typeface="Open Sans" panose="020B0606030504020204" pitchFamily="34" charset="0"/>
              </a:rPr>
              <a:t>Diseñado por </a:t>
            </a:r>
            <a:r>
              <a:rPr lang="es-ES_tradnl" sz="1000" dirty="0" err="1">
                <a:solidFill>
                  <a:srgbClr val="000000"/>
                </a:solidFill>
                <a:ea typeface="Open Sans" panose="020B0606030504020204" pitchFamily="34" charset="0"/>
                <a:cs typeface="Open Sans" panose="020B0606030504020204" pitchFamily="34" charset="0"/>
              </a:rPr>
              <a:t>Arcot</a:t>
            </a:r>
            <a:r>
              <a:rPr lang="es-ES_tradnl" sz="1000" dirty="0">
                <a:solidFill>
                  <a:srgbClr val="000000"/>
                </a:solidFill>
                <a:ea typeface="Open Sans" panose="020B0606030504020204" pitchFamily="34" charset="0"/>
                <a:cs typeface="Open Sans" panose="020B0606030504020204" pitchFamily="34" charset="0"/>
              </a:rPr>
              <a:t> </a:t>
            </a:r>
            <a:r>
              <a:rPr lang="es-ES_tradnl" sz="1000" dirty="0" err="1">
                <a:solidFill>
                  <a:srgbClr val="000000"/>
                </a:solidFill>
                <a:ea typeface="Open Sans" panose="020B0606030504020204" pitchFamily="34" charset="0"/>
                <a:cs typeface="Open Sans" panose="020B0606030504020204" pitchFamily="34" charset="0"/>
              </a:rPr>
              <a:t>System</a:t>
            </a:r>
            <a:r>
              <a:rPr lang="es-ES_tradnl" sz="1000" dirty="0">
                <a:solidFill>
                  <a:srgbClr val="000000"/>
                </a:solidFill>
                <a:ea typeface="Open Sans" panose="020B0606030504020204" pitchFamily="34" charset="0"/>
                <a:cs typeface="Open Sans" panose="020B0606030504020204" pitchFamily="34" charset="0"/>
              </a:rPr>
              <a:t> (ahora CA Technologies).</a:t>
            </a:r>
          </a:p>
          <a:p>
            <a:pPr algn="ctr"/>
            <a:endParaRPr lang="es-ES_tradnl" sz="1000" dirty="0">
              <a:solidFill>
                <a:srgbClr val="000000"/>
              </a:solidFill>
              <a:ea typeface="Open Sans" panose="020B0606030504020204" pitchFamily="34" charset="0"/>
              <a:cs typeface="Open Sans" panose="020B0606030504020204" pitchFamily="34" charset="0"/>
            </a:endParaRPr>
          </a:p>
          <a:p>
            <a:pPr algn="ctr"/>
            <a:r>
              <a:rPr lang="es-ES_tradnl" sz="1100" dirty="0">
                <a:solidFill>
                  <a:srgbClr val="B1C5F0"/>
                </a:solidFill>
                <a:latin typeface="DIN Next LT Pro"/>
                <a:ea typeface="Open Sans" panose="020B0606030504020204" pitchFamily="34" charset="0"/>
                <a:cs typeface="DIN Next LT Pro"/>
              </a:rPr>
              <a:t>VISA Inc.</a:t>
            </a:r>
          </a:p>
          <a:p>
            <a:pPr algn="ctr"/>
            <a:r>
              <a:rPr lang="es-ES_tradnl" sz="1000" dirty="0">
                <a:solidFill>
                  <a:srgbClr val="000000"/>
                </a:solidFill>
                <a:ea typeface="Open Sans" panose="020B0606030504020204" pitchFamily="34" charset="0"/>
                <a:cs typeface="Open Sans" panose="020B0606030504020204" pitchFamily="34" charset="0"/>
              </a:rPr>
              <a:t>Es la primera empresa en realizar el despliegue de este protocolo a través del programa </a:t>
            </a:r>
            <a:r>
              <a:rPr lang="es-ES_tradnl" sz="1000" dirty="0" err="1">
                <a:solidFill>
                  <a:srgbClr val="000000"/>
                </a:solidFill>
                <a:ea typeface="Open Sans" panose="020B0606030504020204" pitchFamily="34" charset="0"/>
                <a:cs typeface="Open Sans" panose="020B0606030504020204" pitchFamily="34" charset="0"/>
              </a:rPr>
              <a:t>Verified</a:t>
            </a:r>
            <a:r>
              <a:rPr lang="es-ES_tradnl" sz="1000" dirty="0">
                <a:solidFill>
                  <a:srgbClr val="000000"/>
                </a:solidFill>
                <a:ea typeface="Open Sans" panose="020B0606030504020204" pitchFamily="34" charset="0"/>
                <a:cs typeface="Open Sans" panose="020B0606030504020204" pitchFamily="34" charset="0"/>
              </a:rPr>
              <a:t> </a:t>
            </a:r>
            <a:r>
              <a:rPr lang="es-ES_tradnl" sz="1000" dirty="0" err="1">
                <a:solidFill>
                  <a:srgbClr val="000000"/>
                </a:solidFill>
                <a:ea typeface="Open Sans" panose="020B0606030504020204" pitchFamily="34" charset="0"/>
                <a:cs typeface="Open Sans" panose="020B0606030504020204" pitchFamily="34" charset="0"/>
              </a:rPr>
              <a:t>by</a:t>
            </a:r>
            <a:r>
              <a:rPr lang="es-ES_tradnl" sz="1000" dirty="0">
                <a:solidFill>
                  <a:srgbClr val="000000"/>
                </a:solidFill>
                <a:ea typeface="Open Sans" panose="020B0606030504020204" pitchFamily="34" charset="0"/>
                <a:cs typeface="Open Sans" panose="020B0606030504020204" pitchFamily="34" charset="0"/>
              </a:rPr>
              <a:t> Visa.</a:t>
            </a:r>
          </a:p>
          <a:p>
            <a:pPr algn="ctr"/>
            <a:r>
              <a:rPr lang="es-ES_tradnl" sz="1000" dirty="0">
                <a:solidFill>
                  <a:srgbClr val="000000"/>
                </a:solidFill>
                <a:ea typeface="Open Sans" panose="020B0606030504020204" pitchFamily="34" charset="0"/>
                <a:cs typeface="Open Sans" panose="020B0606030504020204" pitchFamily="34" charset="0"/>
              </a:rPr>
              <a:t> </a:t>
            </a:r>
            <a:endParaRPr lang="es-PE" sz="1000" dirty="0">
              <a:solidFill>
                <a:srgbClr val="000000"/>
              </a:solidFill>
              <a:ea typeface="Open Sans" panose="020B0606030504020204" pitchFamily="34" charset="0"/>
              <a:cs typeface="Open Sans" panose="020B0606030504020204" pitchFamily="34" charset="0"/>
            </a:endParaRPr>
          </a:p>
        </p:txBody>
      </p:sp>
      <p:sp>
        <p:nvSpPr>
          <p:cNvPr id="29" name="TextBox 38">
            <a:extLst>
              <a:ext uri="{FF2B5EF4-FFF2-40B4-BE49-F238E27FC236}">
                <a16:creationId xmlns:a16="http://schemas.microsoft.com/office/drawing/2014/main" id="{8F4F5DB7-360A-4F58-A078-D44D30BF393C}"/>
              </a:ext>
            </a:extLst>
          </p:cNvPr>
          <p:cNvSpPr txBox="1"/>
          <p:nvPr/>
        </p:nvSpPr>
        <p:spPr>
          <a:xfrm>
            <a:off x="3706372" y="2102592"/>
            <a:ext cx="2150572" cy="1523494"/>
          </a:xfrm>
          <a:prstGeom prst="rect">
            <a:avLst/>
          </a:prstGeom>
          <a:noFill/>
        </p:spPr>
        <p:txBody>
          <a:bodyPr wrap="square" rtlCol="0">
            <a:spAutoFit/>
          </a:bodyPr>
          <a:lstStyle/>
          <a:p>
            <a:pPr algn="ctr"/>
            <a:r>
              <a:rPr lang="es-ES_tradnl" sz="1200" dirty="0">
                <a:solidFill>
                  <a:srgbClr val="187AEA"/>
                </a:solidFill>
                <a:latin typeface="DIN Next LT Pro Medium"/>
                <a:ea typeface="Open Sans" panose="020B0606030504020204" pitchFamily="34" charset="0"/>
                <a:cs typeface="DIN Next LT Pro Medium"/>
              </a:rPr>
              <a:t>ADOPCIÓN DE MARCAS</a:t>
            </a:r>
          </a:p>
          <a:p>
            <a:pPr algn="ctr"/>
            <a:r>
              <a:rPr lang="es-ES_tradnl" sz="1000" dirty="0">
                <a:solidFill>
                  <a:srgbClr val="000000"/>
                </a:solidFill>
                <a:ea typeface="Open Sans" panose="020B0606030504020204" pitchFamily="34" charset="0"/>
                <a:cs typeface="DIN Next LT Pro Medium"/>
              </a:rPr>
              <a:t>Las diversas Marcas de Tarjetas adoptan este protocolo como un estándar de seguridad. </a:t>
            </a:r>
          </a:p>
          <a:p>
            <a:pPr algn="ctr"/>
            <a:endParaRPr lang="es-ES_tradnl" sz="1000" dirty="0">
              <a:solidFill>
                <a:srgbClr val="000000"/>
              </a:solidFill>
              <a:latin typeface="DIN Next LT Pro Medium"/>
              <a:ea typeface="Open Sans" panose="020B0606030504020204" pitchFamily="34" charset="0"/>
              <a:cs typeface="DIN Next LT Pro Medium"/>
            </a:endParaRPr>
          </a:p>
          <a:p>
            <a:pPr algn="ctr"/>
            <a:r>
              <a:rPr lang="es-ES_tradnl" sz="1100" dirty="0">
                <a:solidFill>
                  <a:srgbClr val="187AEA"/>
                </a:solidFill>
                <a:latin typeface="DIN Next LT Pro"/>
                <a:ea typeface="Open Sans" panose="020B0606030504020204" pitchFamily="34" charset="0"/>
                <a:cs typeface="DIN Next LT Pro"/>
              </a:rPr>
              <a:t>MASTERCARD / AMEX</a:t>
            </a:r>
          </a:p>
          <a:p>
            <a:pPr algn="ctr"/>
            <a:r>
              <a:rPr lang="es-ES_tradnl" sz="1000" dirty="0">
                <a:solidFill>
                  <a:srgbClr val="000000"/>
                </a:solidFill>
                <a:ea typeface="Open Sans" panose="020B0606030504020204" pitchFamily="34" charset="0"/>
                <a:cs typeface="DIN Next LT Pro Medium"/>
              </a:rPr>
              <a:t>Se lanza </a:t>
            </a:r>
            <a:r>
              <a:rPr lang="es-ES_tradnl" sz="1000" dirty="0" err="1">
                <a:solidFill>
                  <a:srgbClr val="000000"/>
                </a:solidFill>
                <a:ea typeface="Open Sans" panose="020B0606030504020204" pitchFamily="34" charset="0"/>
                <a:cs typeface="DIN Next LT Pro Medium"/>
              </a:rPr>
              <a:t>SecureCode</a:t>
            </a:r>
            <a:r>
              <a:rPr lang="es-ES_tradnl" sz="1000" dirty="0">
                <a:solidFill>
                  <a:srgbClr val="000000"/>
                </a:solidFill>
                <a:ea typeface="Open Sans" panose="020B0606030504020204" pitchFamily="34" charset="0"/>
                <a:cs typeface="DIN Next LT Pro Medium"/>
              </a:rPr>
              <a:t> de MC y </a:t>
            </a:r>
            <a:r>
              <a:rPr lang="es-ES_tradnl" sz="1000" dirty="0" err="1">
                <a:solidFill>
                  <a:srgbClr val="000000"/>
                </a:solidFill>
                <a:ea typeface="Open Sans" panose="020B0606030504020204" pitchFamily="34" charset="0"/>
                <a:cs typeface="DIN Next LT Pro Medium"/>
              </a:rPr>
              <a:t>SafeKey</a:t>
            </a:r>
            <a:r>
              <a:rPr lang="es-ES_tradnl" sz="1000" dirty="0">
                <a:solidFill>
                  <a:srgbClr val="000000"/>
                </a:solidFill>
                <a:ea typeface="Open Sans" panose="020B0606030504020204" pitchFamily="34" charset="0"/>
                <a:cs typeface="DIN Next LT Pro Medium"/>
              </a:rPr>
              <a:t> de </a:t>
            </a:r>
            <a:r>
              <a:rPr lang="es-ES_tradnl" sz="1000" dirty="0" err="1">
                <a:solidFill>
                  <a:srgbClr val="000000"/>
                </a:solidFill>
                <a:ea typeface="Open Sans" panose="020B0606030504020204" pitchFamily="34" charset="0"/>
                <a:cs typeface="DIN Next LT Pro Medium"/>
              </a:rPr>
              <a:t>Amex</a:t>
            </a:r>
            <a:r>
              <a:rPr lang="es-ES_tradnl" sz="1000" dirty="0">
                <a:solidFill>
                  <a:srgbClr val="000000"/>
                </a:solidFill>
                <a:ea typeface="Open Sans" panose="020B0606030504020204" pitchFamily="34" charset="0"/>
                <a:cs typeface="DIN Next LT Pro Medium"/>
              </a:rPr>
              <a:t>. </a:t>
            </a:r>
          </a:p>
          <a:p>
            <a:pPr algn="ctr"/>
            <a:r>
              <a:rPr lang="es-ES_tradnl" sz="1000" dirty="0">
                <a:solidFill>
                  <a:srgbClr val="000000"/>
                </a:solidFill>
                <a:latin typeface="DIN Next LT Pro Medium"/>
                <a:ea typeface="Open Sans" panose="020B0606030504020204" pitchFamily="34" charset="0"/>
                <a:cs typeface="DIN Next LT Pro Medium"/>
              </a:rPr>
              <a:t> </a:t>
            </a:r>
            <a:endParaRPr lang="es-PE" sz="1000" dirty="0">
              <a:solidFill>
                <a:srgbClr val="000000"/>
              </a:solidFill>
              <a:ea typeface="Open Sans" panose="020B0606030504020204" pitchFamily="34" charset="0"/>
              <a:cs typeface="Open Sans" panose="020B0606030504020204" pitchFamily="34" charset="0"/>
            </a:endParaRPr>
          </a:p>
        </p:txBody>
      </p:sp>
      <p:sp>
        <p:nvSpPr>
          <p:cNvPr id="30" name="TextBox 38">
            <a:extLst>
              <a:ext uri="{FF2B5EF4-FFF2-40B4-BE49-F238E27FC236}">
                <a16:creationId xmlns:a16="http://schemas.microsoft.com/office/drawing/2014/main" id="{E0717112-7039-4F3B-85D1-C11D82BC1821}"/>
              </a:ext>
            </a:extLst>
          </p:cNvPr>
          <p:cNvSpPr txBox="1"/>
          <p:nvPr/>
        </p:nvSpPr>
        <p:spPr>
          <a:xfrm>
            <a:off x="6215035" y="2102592"/>
            <a:ext cx="2150572" cy="1523494"/>
          </a:xfrm>
          <a:prstGeom prst="rect">
            <a:avLst/>
          </a:prstGeom>
          <a:noFill/>
        </p:spPr>
        <p:txBody>
          <a:bodyPr wrap="square" rtlCol="0">
            <a:spAutoFit/>
          </a:bodyPr>
          <a:lstStyle/>
          <a:p>
            <a:pPr algn="ctr"/>
            <a:r>
              <a:rPr lang="es-ES_tradnl" sz="1200" dirty="0">
                <a:solidFill>
                  <a:srgbClr val="A835C5"/>
                </a:solidFill>
                <a:latin typeface="DIN Next LT Pro Medium"/>
                <a:ea typeface="Open Sans" panose="020B0606030504020204" pitchFamily="34" charset="0"/>
                <a:cs typeface="DIN Next LT Pro Medium"/>
              </a:rPr>
              <a:t>LAZAMIENTO 2.0</a:t>
            </a:r>
          </a:p>
          <a:p>
            <a:pPr algn="ctr"/>
            <a:r>
              <a:rPr lang="es-ES_tradnl" sz="1000" dirty="0">
                <a:solidFill>
                  <a:srgbClr val="000000"/>
                </a:solidFill>
                <a:ea typeface="Open Sans" panose="020B0606030504020204" pitchFamily="34" charset="0"/>
                <a:cs typeface="DIN Next LT Pro Medium"/>
              </a:rPr>
              <a:t>EMV </a:t>
            </a:r>
            <a:r>
              <a:rPr lang="es-ES_tradnl" sz="1000" dirty="0" err="1">
                <a:solidFill>
                  <a:srgbClr val="000000"/>
                </a:solidFill>
                <a:ea typeface="Open Sans" panose="020B0606030504020204" pitchFamily="34" charset="0"/>
                <a:cs typeface="DIN Next LT Pro Medium"/>
              </a:rPr>
              <a:t>co</a:t>
            </a:r>
            <a:r>
              <a:rPr lang="es-ES_tradnl" sz="1000" dirty="0">
                <a:solidFill>
                  <a:srgbClr val="000000"/>
                </a:solidFill>
                <a:ea typeface="Open Sans" panose="020B0606030504020204" pitchFamily="34" charset="0"/>
                <a:cs typeface="DIN Next LT Pro Medium"/>
              </a:rPr>
              <a:t> asume la tarea de mejorar el protocolo y definir las normativas de operación.</a:t>
            </a:r>
          </a:p>
          <a:p>
            <a:pPr algn="ctr"/>
            <a:endParaRPr lang="es-ES_tradnl" sz="1000" dirty="0">
              <a:solidFill>
                <a:srgbClr val="000000"/>
              </a:solidFill>
              <a:ea typeface="Open Sans" panose="020B0606030504020204" pitchFamily="34" charset="0"/>
              <a:cs typeface="DIN Next LT Pro Medium"/>
            </a:endParaRPr>
          </a:p>
          <a:p>
            <a:pPr algn="ctr"/>
            <a:r>
              <a:rPr lang="es-ES_tradnl" sz="1100" dirty="0">
                <a:solidFill>
                  <a:srgbClr val="A835C5"/>
                </a:solidFill>
                <a:latin typeface="DIN Next LT Pro"/>
                <a:ea typeface="Open Sans" panose="020B0606030504020204" pitchFamily="34" charset="0"/>
                <a:cs typeface="DIN Next LT Pro"/>
              </a:rPr>
              <a:t>MAS DATOS EN LA TRAMA  / APP</a:t>
            </a:r>
          </a:p>
          <a:p>
            <a:pPr algn="ctr"/>
            <a:r>
              <a:rPr lang="es-ES_tradnl" sz="1000" dirty="0">
                <a:solidFill>
                  <a:srgbClr val="000000"/>
                </a:solidFill>
                <a:ea typeface="Open Sans" panose="020B0606030504020204" pitchFamily="34" charset="0"/>
                <a:cs typeface="DIN Next LT Pro Medium"/>
              </a:rPr>
              <a:t>Los datos contenidos en la trama pasan de 14 a 75, con la finalidad de alimentar las herramientas RBA. </a:t>
            </a:r>
          </a:p>
        </p:txBody>
      </p:sp>
      <p:sp>
        <p:nvSpPr>
          <p:cNvPr id="31" name="TextBox 38">
            <a:extLst>
              <a:ext uri="{FF2B5EF4-FFF2-40B4-BE49-F238E27FC236}">
                <a16:creationId xmlns:a16="http://schemas.microsoft.com/office/drawing/2014/main" id="{CE020E6D-80F8-404C-8F95-04FC1FEA2226}"/>
              </a:ext>
            </a:extLst>
          </p:cNvPr>
          <p:cNvSpPr txBox="1"/>
          <p:nvPr/>
        </p:nvSpPr>
        <p:spPr>
          <a:xfrm>
            <a:off x="8723699" y="2102592"/>
            <a:ext cx="2150572" cy="1523494"/>
          </a:xfrm>
          <a:prstGeom prst="rect">
            <a:avLst/>
          </a:prstGeom>
          <a:noFill/>
        </p:spPr>
        <p:txBody>
          <a:bodyPr wrap="square" rtlCol="0">
            <a:spAutoFit/>
          </a:bodyPr>
          <a:lstStyle/>
          <a:p>
            <a:pPr algn="ctr"/>
            <a:r>
              <a:rPr lang="es-ES_tradnl" sz="1200" dirty="0">
                <a:solidFill>
                  <a:srgbClr val="E11BA2"/>
                </a:solidFill>
                <a:latin typeface="DIN Next LT Pro Medium"/>
                <a:ea typeface="Open Sans" panose="020B0606030504020204" pitchFamily="34" charset="0"/>
                <a:cs typeface="DIN Next LT Pro Medium"/>
              </a:rPr>
              <a:t>MIGRACIÓN</a:t>
            </a:r>
          </a:p>
          <a:p>
            <a:pPr algn="ctr"/>
            <a:r>
              <a:rPr lang="es-ES_tradnl" sz="1000" dirty="0">
                <a:solidFill>
                  <a:srgbClr val="000000"/>
                </a:solidFill>
                <a:ea typeface="Open Sans" panose="020B0606030504020204" pitchFamily="34" charset="0"/>
                <a:cs typeface="DIN Next LT Pro Medium"/>
              </a:rPr>
              <a:t>Fecha máxima para la adopción de las normativas por parte de los proveedores. </a:t>
            </a:r>
          </a:p>
          <a:p>
            <a:pPr algn="ctr"/>
            <a:endParaRPr lang="es-ES_tradnl" sz="1000" dirty="0">
              <a:solidFill>
                <a:srgbClr val="000000"/>
              </a:solidFill>
              <a:ea typeface="Open Sans" panose="020B0606030504020204" pitchFamily="34" charset="0"/>
              <a:cs typeface="DIN Next LT Pro Medium"/>
            </a:endParaRPr>
          </a:p>
          <a:p>
            <a:pPr algn="ctr"/>
            <a:r>
              <a:rPr lang="es-ES_tradnl" sz="1100" dirty="0">
                <a:solidFill>
                  <a:srgbClr val="E11BA2"/>
                </a:solidFill>
                <a:latin typeface="DIN Next LT Pro"/>
                <a:ea typeface="Open Sans" panose="020B0606030504020204" pitchFamily="34" charset="0"/>
                <a:cs typeface="DIN Next LT Pro"/>
              </a:rPr>
              <a:t>MIGRACIÓN</a:t>
            </a:r>
          </a:p>
          <a:p>
            <a:pPr algn="ctr"/>
            <a:r>
              <a:rPr lang="es-ES_tradnl" sz="1000" dirty="0">
                <a:solidFill>
                  <a:srgbClr val="000000"/>
                </a:solidFill>
                <a:ea typeface="Open Sans" panose="020B0606030504020204" pitchFamily="34" charset="0"/>
                <a:cs typeface="DIN Next LT Pro Medium"/>
              </a:rPr>
              <a:t>Despliegue total, los emisores y adquirentes ya deberán estar 100% en el 2.0 </a:t>
            </a:r>
          </a:p>
        </p:txBody>
      </p:sp>
      <p:sp>
        <p:nvSpPr>
          <p:cNvPr id="32" name="Elipse 31">
            <a:extLst>
              <a:ext uri="{FF2B5EF4-FFF2-40B4-BE49-F238E27FC236}">
                <a16:creationId xmlns:a16="http://schemas.microsoft.com/office/drawing/2014/main" id="{18FE983A-5D48-4596-B045-01F5DA3B3CA4}"/>
              </a:ext>
            </a:extLst>
          </p:cNvPr>
          <p:cNvSpPr/>
          <p:nvPr/>
        </p:nvSpPr>
        <p:spPr>
          <a:xfrm>
            <a:off x="1867028" y="4403745"/>
            <a:ext cx="811934" cy="811934"/>
          </a:xfrm>
          <a:prstGeom prst="ellipse">
            <a:avLst/>
          </a:prstGeom>
          <a:solidFill>
            <a:srgbClr val="B1C5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3" name="Elipse 32">
            <a:extLst>
              <a:ext uri="{FF2B5EF4-FFF2-40B4-BE49-F238E27FC236}">
                <a16:creationId xmlns:a16="http://schemas.microsoft.com/office/drawing/2014/main" id="{5169294B-85A0-4696-BE98-C9FEB8A49574}"/>
              </a:ext>
            </a:extLst>
          </p:cNvPr>
          <p:cNvSpPr/>
          <p:nvPr/>
        </p:nvSpPr>
        <p:spPr>
          <a:xfrm>
            <a:off x="4375691" y="4403745"/>
            <a:ext cx="811934" cy="811934"/>
          </a:xfrm>
          <a:prstGeom prst="ellipse">
            <a:avLst/>
          </a:prstGeom>
          <a:solidFill>
            <a:srgbClr val="187A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4" name="Elipse 33">
            <a:extLst>
              <a:ext uri="{FF2B5EF4-FFF2-40B4-BE49-F238E27FC236}">
                <a16:creationId xmlns:a16="http://schemas.microsoft.com/office/drawing/2014/main" id="{A8F10619-BEB2-4395-A051-8C96DF978B56}"/>
              </a:ext>
            </a:extLst>
          </p:cNvPr>
          <p:cNvSpPr/>
          <p:nvPr/>
        </p:nvSpPr>
        <p:spPr>
          <a:xfrm>
            <a:off x="6884354" y="4403745"/>
            <a:ext cx="811934" cy="811934"/>
          </a:xfrm>
          <a:prstGeom prst="ellipse">
            <a:avLst/>
          </a:prstGeom>
          <a:solidFill>
            <a:srgbClr val="A835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5" name="Elipse 34">
            <a:extLst>
              <a:ext uri="{FF2B5EF4-FFF2-40B4-BE49-F238E27FC236}">
                <a16:creationId xmlns:a16="http://schemas.microsoft.com/office/drawing/2014/main" id="{E2ED8A3C-ABEA-4C08-BBC2-CEBA09B95BAF}"/>
              </a:ext>
            </a:extLst>
          </p:cNvPr>
          <p:cNvSpPr/>
          <p:nvPr/>
        </p:nvSpPr>
        <p:spPr>
          <a:xfrm>
            <a:off x="9393018" y="4403745"/>
            <a:ext cx="811934" cy="811934"/>
          </a:xfrm>
          <a:prstGeom prst="ellipse">
            <a:avLst/>
          </a:prstGeom>
          <a:solidFill>
            <a:srgbClr val="E11BA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36" name="Conector recto 35">
            <a:extLst>
              <a:ext uri="{FF2B5EF4-FFF2-40B4-BE49-F238E27FC236}">
                <a16:creationId xmlns:a16="http://schemas.microsoft.com/office/drawing/2014/main" id="{33ACBD10-3AAA-4138-900A-2C150743165B}"/>
              </a:ext>
            </a:extLst>
          </p:cNvPr>
          <p:cNvCxnSpPr/>
          <p:nvPr/>
        </p:nvCxnSpPr>
        <p:spPr>
          <a:xfrm>
            <a:off x="2269243" y="3685364"/>
            <a:ext cx="0" cy="666281"/>
          </a:xfrm>
          <a:prstGeom prst="line">
            <a:avLst/>
          </a:prstGeom>
          <a:ln w="12700" cmpd="sng">
            <a:solidFill>
              <a:srgbClr val="B1C5F0"/>
            </a:solidFill>
          </a:ln>
        </p:spPr>
        <p:style>
          <a:lnRef idx="2">
            <a:schemeClr val="accent1"/>
          </a:lnRef>
          <a:fillRef idx="0">
            <a:schemeClr val="accent1"/>
          </a:fillRef>
          <a:effectRef idx="1">
            <a:schemeClr val="accent1"/>
          </a:effectRef>
          <a:fontRef idx="minor">
            <a:schemeClr val="tx1"/>
          </a:fontRef>
        </p:style>
      </p:cxnSp>
      <p:cxnSp>
        <p:nvCxnSpPr>
          <p:cNvPr id="37" name="Conector recto 36">
            <a:extLst>
              <a:ext uri="{FF2B5EF4-FFF2-40B4-BE49-F238E27FC236}">
                <a16:creationId xmlns:a16="http://schemas.microsoft.com/office/drawing/2014/main" id="{721D52AB-C59F-4A76-B62D-A4155B78B9DB}"/>
              </a:ext>
            </a:extLst>
          </p:cNvPr>
          <p:cNvCxnSpPr/>
          <p:nvPr/>
        </p:nvCxnSpPr>
        <p:spPr>
          <a:xfrm>
            <a:off x="4788316" y="3570847"/>
            <a:ext cx="0" cy="780798"/>
          </a:xfrm>
          <a:prstGeom prst="line">
            <a:avLst/>
          </a:prstGeom>
          <a:ln w="12700" cmpd="sng">
            <a:solidFill>
              <a:srgbClr val="187AEA"/>
            </a:solidFill>
          </a:ln>
        </p:spPr>
        <p:style>
          <a:lnRef idx="2">
            <a:schemeClr val="accent1"/>
          </a:lnRef>
          <a:fillRef idx="0">
            <a:schemeClr val="accent1"/>
          </a:fillRef>
          <a:effectRef idx="1">
            <a:schemeClr val="accent1"/>
          </a:effectRef>
          <a:fontRef idx="minor">
            <a:schemeClr val="tx1"/>
          </a:fontRef>
        </p:style>
      </p:cxnSp>
      <p:cxnSp>
        <p:nvCxnSpPr>
          <p:cNvPr id="38" name="Conector recto 37">
            <a:extLst>
              <a:ext uri="{FF2B5EF4-FFF2-40B4-BE49-F238E27FC236}">
                <a16:creationId xmlns:a16="http://schemas.microsoft.com/office/drawing/2014/main" id="{AC368783-A714-4454-9848-F49EBEF2AFF4}"/>
              </a:ext>
            </a:extLst>
          </p:cNvPr>
          <p:cNvCxnSpPr/>
          <p:nvPr/>
        </p:nvCxnSpPr>
        <p:spPr>
          <a:xfrm flipH="1">
            <a:off x="7286570" y="3837462"/>
            <a:ext cx="3752" cy="514183"/>
          </a:xfrm>
          <a:prstGeom prst="line">
            <a:avLst/>
          </a:prstGeom>
          <a:ln w="12700" cmpd="sng">
            <a:solidFill>
              <a:srgbClr val="A835C5"/>
            </a:solidFill>
          </a:ln>
        </p:spPr>
        <p:style>
          <a:lnRef idx="2">
            <a:schemeClr val="accent1"/>
          </a:lnRef>
          <a:fillRef idx="0">
            <a:schemeClr val="accent1"/>
          </a:fillRef>
          <a:effectRef idx="1">
            <a:schemeClr val="accent1"/>
          </a:effectRef>
          <a:fontRef idx="minor">
            <a:schemeClr val="tx1"/>
          </a:fontRef>
        </p:style>
      </p:cxnSp>
      <p:cxnSp>
        <p:nvCxnSpPr>
          <p:cNvPr id="39" name="Conector recto 38">
            <a:extLst>
              <a:ext uri="{FF2B5EF4-FFF2-40B4-BE49-F238E27FC236}">
                <a16:creationId xmlns:a16="http://schemas.microsoft.com/office/drawing/2014/main" id="{FE679C2F-7693-4096-8072-5D4B31E70D51}"/>
              </a:ext>
            </a:extLst>
          </p:cNvPr>
          <p:cNvCxnSpPr/>
          <p:nvPr/>
        </p:nvCxnSpPr>
        <p:spPr>
          <a:xfrm flipH="1">
            <a:off x="9795234" y="3698963"/>
            <a:ext cx="3751" cy="652682"/>
          </a:xfrm>
          <a:prstGeom prst="line">
            <a:avLst/>
          </a:prstGeom>
          <a:ln w="12700" cmpd="sng">
            <a:solidFill>
              <a:srgbClr val="E11BA2"/>
            </a:solidFill>
          </a:ln>
        </p:spPr>
        <p:style>
          <a:lnRef idx="2">
            <a:schemeClr val="accent1"/>
          </a:lnRef>
          <a:fillRef idx="0">
            <a:schemeClr val="accent1"/>
          </a:fillRef>
          <a:effectRef idx="1">
            <a:schemeClr val="accent1"/>
          </a:effectRef>
          <a:fontRef idx="minor">
            <a:schemeClr val="tx1"/>
          </a:fontRef>
        </p:style>
      </p:cxnSp>
      <p:sp>
        <p:nvSpPr>
          <p:cNvPr id="40" name="CuadroTexto 39">
            <a:extLst>
              <a:ext uri="{FF2B5EF4-FFF2-40B4-BE49-F238E27FC236}">
                <a16:creationId xmlns:a16="http://schemas.microsoft.com/office/drawing/2014/main" id="{DE8B90B8-63C5-470A-A6CA-F25D2DE8C3AC}"/>
              </a:ext>
            </a:extLst>
          </p:cNvPr>
          <p:cNvSpPr txBox="1"/>
          <p:nvPr/>
        </p:nvSpPr>
        <p:spPr>
          <a:xfrm>
            <a:off x="1936143" y="4611909"/>
            <a:ext cx="675877" cy="369332"/>
          </a:xfrm>
          <a:prstGeom prst="rect">
            <a:avLst/>
          </a:prstGeom>
          <a:noFill/>
        </p:spPr>
        <p:txBody>
          <a:bodyPr wrap="none" rtlCol="0">
            <a:spAutoFit/>
          </a:bodyPr>
          <a:lstStyle/>
          <a:p>
            <a:pPr algn="ctr"/>
            <a:r>
              <a:rPr lang="es-ES" dirty="0">
                <a:solidFill>
                  <a:schemeClr val="bg1"/>
                </a:solidFill>
              </a:rPr>
              <a:t>2002</a:t>
            </a:r>
          </a:p>
        </p:txBody>
      </p:sp>
      <p:sp>
        <p:nvSpPr>
          <p:cNvPr id="41" name="CuadroTexto 40">
            <a:extLst>
              <a:ext uri="{FF2B5EF4-FFF2-40B4-BE49-F238E27FC236}">
                <a16:creationId xmlns:a16="http://schemas.microsoft.com/office/drawing/2014/main" id="{9F9B7263-3621-4065-AD8B-563F9C7B3A8C}"/>
              </a:ext>
            </a:extLst>
          </p:cNvPr>
          <p:cNvSpPr txBox="1"/>
          <p:nvPr/>
        </p:nvSpPr>
        <p:spPr>
          <a:xfrm>
            <a:off x="4444806" y="4611909"/>
            <a:ext cx="675877" cy="369332"/>
          </a:xfrm>
          <a:prstGeom prst="rect">
            <a:avLst/>
          </a:prstGeom>
          <a:noFill/>
        </p:spPr>
        <p:txBody>
          <a:bodyPr wrap="none" rtlCol="0">
            <a:spAutoFit/>
          </a:bodyPr>
          <a:lstStyle/>
          <a:p>
            <a:pPr algn="ctr"/>
            <a:r>
              <a:rPr lang="es-ES" dirty="0">
                <a:solidFill>
                  <a:schemeClr val="bg1"/>
                </a:solidFill>
              </a:rPr>
              <a:t>2004</a:t>
            </a:r>
          </a:p>
        </p:txBody>
      </p:sp>
      <p:sp>
        <p:nvSpPr>
          <p:cNvPr id="42" name="CuadroTexto 41">
            <a:extLst>
              <a:ext uri="{FF2B5EF4-FFF2-40B4-BE49-F238E27FC236}">
                <a16:creationId xmlns:a16="http://schemas.microsoft.com/office/drawing/2014/main" id="{57485756-25A8-4569-AE9D-46D69128CDFF}"/>
              </a:ext>
            </a:extLst>
          </p:cNvPr>
          <p:cNvSpPr txBox="1"/>
          <p:nvPr/>
        </p:nvSpPr>
        <p:spPr>
          <a:xfrm>
            <a:off x="6974654" y="4518210"/>
            <a:ext cx="633507" cy="584776"/>
          </a:xfrm>
          <a:prstGeom prst="rect">
            <a:avLst/>
          </a:prstGeom>
          <a:noFill/>
        </p:spPr>
        <p:txBody>
          <a:bodyPr wrap="none" rtlCol="0">
            <a:spAutoFit/>
          </a:bodyPr>
          <a:lstStyle/>
          <a:p>
            <a:pPr algn="ctr"/>
            <a:r>
              <a:rPr lang="es-ES" sz="1600" dirty="0">
                <a:solidFill>
                  <a:schemeClr val="bg1"/>
                </a:solidFill>
              </a:rPr>
              <a:t>2016</a:t>
            </a:r>
          </a:p>
          <a:p>
            <a:pPr algn="ctr"/>
            <a:r>
              <a:rPr lang="es-ES" sz="1600" dirty="0">
                <a:solidFill>
                  <a:schemeClr val="bg1"/>
                </a:solidFill>
              </a:rPr>
              <a:t>2017</a:t>
            </a:r>
          </a:p>
        </p:txBody>
      </p:sp>
      <p:sp>
        <p:nvSpPr>
          <p:cNvPr id="43" name="CuadroTexto 42">
            <a:extLst>
              <a:ext uri="{FF2B5EF4-FFF2-40B4-BE49-F238E27FC236}">
                <a16:creationId xmlns:a16="http://schemas.microsoft.com/office/drawing/2014/main" id="{3A50265C-0ADF-419E-A2AE-636BC5729CA1}"/>
              </a:ext>
            </a:extLst>
          </p:cNvPr>
          <p:cNvSpPr txBox="1"/>
          <p:nvPr/>
        </p:nvSpPr>
        <p:spPr>
          <a:xfrm>
            <a:off x="9473699" y="4499365"/>
            <a:ext cx="652743" cy="646331"/>
          </a:xfrm>
          <a:prstGeom prst="rect">
            <a:avLst/>
          </a:prstGeom>
          <a:noFill/>
        </p:spPr>
        <p:txBody>
          <a:bodyPr wrap="none" rtlCol="0">
            <a:spAutoFit/>
          </a:bodyPr>
          <a:lstStyle/>
          <a:p>
            <a:pPr algn="ctr"/>
            <a:r>
              <a:rPr lang="es-ES" dirty="0">
                <a:solidFill>
                  <a:schemeClr val="bg1"/>
                </a:solidFill>
              </a:rPr>
              <a:t>2018</a:t>
            </a:r>
          </a:p>
          <a:p>
            <a:pPr algn="ctr"/>
            <a:r>
              <a:rPr lang="es-ES" dirty="0">
                <a:solidFill>
                  <a:schemeClr val="bg1"/>
                </a:solidFill>
              </a:rPr>
              <a:t>2019</a:t>
            </a:r>
          </a:p>
        </p:txBody>
      </p:sp>
    </p:spTree>
    <p:extLst>
      <p:ext uri="{BB962C8B-B14F-4D97-AF65-F5344CB8AC3E}">
        <p14:creationId xmlns:p14="http://schemas.microsoft.com/office/powerpoint/2010/main" val="2357020770"/>
      </p:ext>
    </p:extLst>
  </p:cSld>
  <p:clrMapOvr>
    <a:masterClrMapping/>
  </p:clrMapOvr>
  <p:transition spd="slow" advTm="2000">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8"/>
          <p:cNvGrpSpPr>
            <a:grpSpLocks/>
          </p:cNvGrpSpPr>
          <p:nvPr/>
        </p:nvGrpSpPr>
        <p:grpSpPr bwMode="auto">
          <a:xfrm>
            <a:off x="666534" y="3409986"/>
            <a:ext cx="3381450" cy="3198311"/>
            <a:chOff x="0" y="0"/>
            <a:chExt cx="5763839" cy="5381890"/>
          </a:xfrm>
        </p:grpSpPr>
        <p:sp>
          <p:nvSpPr>
            <p:cNvPr id="35" name="AutoShape 9"/>
            <p:cNvSpPr>
              <a:spLocks/>
            </p:cNvSpPr>
            <p:nvPr/>
          </p:nvSpPr>
          <p:spPr bwMode="auto">
            <a:xfrm rot="7414005">
              <a:off x="2411068" y="2529120"/>
              <a:ext cx="3295812" cy="1904876"/>
            </a:xfrm>
            <a:custGeom>
              <a:avLst/>
              <a:gdLst>
                <a:gd name="T0" fmla="*/ 1647906 w 21600"/>
                <a:gd name="T1" fmla="*/ 952438 h 21600"/>
                <a:gd name="T2" fmla="*/ 1647906 w 21600"/>
                <a:gd name="T3" fmla="*/ 952438 h 21600"/>
                <a:gd name="T4" fmla="*/ 1647906 w 21600"/>
                <a:gd name="T5" fmla="*/ 952438 h 21600"/>
                <a:gd name="T6" fmla="*/ 1647906 w 21600"/>
                <a:gd name="T7" fmla="*/ 952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582"/>
                  </a:moveTo>
                  <a:lnTo>
                    <a:pt x="5163" y="0"/>
                  </a:lnTo>
                  <a:lnTo>
                    <a:pt x="21599" y="16035"/>
                  </a:lnTo>
                  <a:lnTo>
                    <a:pt x="16536" y="21599"/>
                  </a:lnTo>
                  <a:lnTo>
                    <a:pt x="0" y="5582"/>
                  </a:lnTo>
                  <a:close/>
                </a:path>
              </a:pathLst>
            </a:custGeom>
            <a:solidFill>
              <a:schemeClr val="accent3">
                <a:lumMod val="60000"/>
                <a:lumOff val="40000"/>
                <a:alpha val="8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1800">
                <a:solidFill>
                  <a:schemeClr val="bg1"/>
                </a:solidFill>
              </a:endParaRPr>
            </a:p>
          </p:txBody>
        </p:sp>
        <p:sp>
          <p:nvSpPr>
            <p:cNvPr id="36" name="AutoShape 10"/>
            <p:cNvSpPr>
              <a:spLocks/>
            </p:cNvSpPr>
            <p:nvPr/>
          </p:nvSpPr>
          <p:spPr bwMode="auto">
            <a:xfrm rot="7414005">
              <a:off x="1620589" y="97086"/>
              <a:ext cx="2529013" cy="4281209"/>
            </a:xfrm>
            <a:custGeom>
              <a:avLst/>
              <a:gdLst>
                <a:gd name="T0" fmla="*/ 1264507 w 21600"/>
                <a:gd name="T1" fmla="*/ 2140605 h 21600"/>
                <a:gd name="T2" fmla="*/ 1264507 w 21600"/>
                <a:gd name="T3" fmla="*/ 2140605 h 21600"/>
                <a:gd name="T4" fmla="*/ 1264507 w 21600"/>
                <a:gd name="T5" fmla="*/ 2140605 h 21600"/>
                <a:gd name="T6" fmla="*/ 1264507 w 21600"/>
                <a:gd name="T7" fmla="*/ 214060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14076"/>
                  </a:lnTo>
                  <a:lnTo>
                    <a:pt x="21234" y="21600"/>
                  </a:lnTo>
                  <a:lnTo>
                    <a:pt x="21600" y="7190"/>
                  </a:lnTo>
                  <a:lnTo>
                    <a:pt x="0" y="0"/>
                  </a:lnTo>
                  <a:close/>
                </a:path>
              </a:pathLst>
            </a:custGeom>
            <a:solidFill>
              <a:schemeClr val="accent3">
                <a:alpha val="79999"/>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1800">
                <a:solidFill>
                  <a:schemeClr val="bg1"/>
                </a:solidFill>
              </a:endParaRPr>
            </a:p>
          </p:txBody>
        </p:sp>
        <p:sp>
          <p:nvSpPr>
            <p:cNvPr id="37" name="AutoShape 11"/>
            <p:cNvSpPr>
              <a:spLocks/>
            </p:cNvSpPr>
            <p:nvPr/>
          </p:nvSpPr>
          <p:spPr bwMode="auto">
            <a:xfrm rot="7414005">
              <a:off x="1208758" y="1686991"/>
              <a:ext cx="793789" cy="3325597"/>
            </a:xfrm>
            <a:custGeom>
              <a:avLst/>
              <a:gdLst>
                <a:gd name="T0" fmla="*/ 396895 w 21600"/>
                <a:gd name="T1" fmla="*/ 1662799 h 21600"/>
                <a:gd name="T2" fmla="*/ 396895 w 21600"/>
                <a:gd name="T3" fmla="*/ 1662799 h 21600"/>
                <a:gd name="T4" fmla="*/ 396895 w 21600"/>
                <a:gd name="T5" fmla="*/ 1662799 h 21600"/>
                <a:gd name="T6" fmla="*/ 396895 w 21600"/>
                <a:gd name="T7" fmla="*/ 16627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254"/>
                  </a:moveTo>
                  <a:lnTo>
                    <a:pt x="21600" y="0"/>
                  </a:lnTo>
                  <a:lnTo>
                    <a:pt x="21600" y="18318"/>
                  </a:lnTo>
                  <a:lnTo>
                    <a:pt x="343" y="21600"/>
                  </a:lnTo>
                  <a:lnTo>
                    <a:pt x="0" y="3254"/>
                  </a:lnTo>
                  <a:close/>
                </a:path>
              </a:pathLst>
            </a:custGeom>
            <a:solidFill>
              <a:schemeClr val="accent3">
                <a:lumMod val="60000"/>
                <a:lumOff val="40000"/>
                <a:alpha val="8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1800">
                <a:solidFill>
                  <a:schemeClr val="bg1"/>
                </a:solidFill>
              </a:endParaRPr>
            </a:p>
          </p:txBody>
        </p:sp>
      </p:grpSp>
      <p:grpSp>
        <p:nvGrpSpPr>
          <p:cNvPr id="38" name="Group 12"/>
          <p:cNvGrpSpPr>
            <a:grpSpLocks/>
          </p:cNvGrpSpPr>
          <p:nvPr/>
        </p:nvGrpSpPr>
        <p:grpSpPr bwMode="auto">
          <a:xfrm>
            <a:off x="952284" y="2189018"/>
            <a:ext cx="2926989" cy="2768096"/>
            <a:chOff x="0" y="-1"/>
            <a:chExt cx="4988842" cy="4658251"/>
          </a:xfrm>
        </p:grpSpPr>
        <p:sp>
          <p:nvSpPr>
            <p:cNvPr id="39" name="AutoShape 13"/>
            <p:cNvSpPr>
              <a:spLocks/>
            </p:cNvSpPr>
            <p:nvPr/>
          </p:nvSpPr>
          <p:spPr bwMode="auto">
            <a:xfrm rot="7414005">
              <a:off x="2086929" y="2189612"/>
              <a:ext cx="2853060" cy="1649191"/>
            </a:xfrm>
            <a:custGeom>
              <a:avLst/>
              <a:gdLst>
                <a:gd name="T0" fmla="*/ 1426530 w 21600"/>
                <a:gd name="T1" fmla="*/ 824596 h 21600"/>
                <a:gd name="T2" fmla="*/ 1426530 w 21600"/>
                <a:gd name="T3" fmla="*/ 824596 h 21600"/>
                <a:gd name="T4" fmla="*/ 1426530 w 21600"/>
                <a:gd name="T5" fmla="*/ 824596 h 21600"/>
                <a:gd name="T6" fmla="*/ 1426530 w 21600"/>
                <a:gd name="T7" fmla="*/ 8245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582"/>
                  </a:moveTo>
                  <a:lnTo>
                    <a:pt x="5163" y="0"/>
                  </a:lnTo>
                  <a:lnTo>
                    <a:pt x="21599" y="16035"/>
                  </a:lnTo>
                  <a:lnTo>
                    <a:pt x="16536" y="21599"/>
                  </a:lnTo>
                  <a:lnTo>
                    <a:pt x="0" y="5582"/>
                  </a:lnTo>
                  <a:close/>
                </a:path>
              </a:pathLst>
            </a:custGeom>
            <a:solidFill>
              <a:schemeClr val="accent2">
                <a:lumMod val="60000"/>
                <a:lumOff val="40000"/>
                <a:alpha val="8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1800">
                <a:solidFill>
                  <a:schemeClr val="bg1"/>
                </a:solidFill>
              </a:endParaRPr>
            </a:p>
          </p:txBody>
        </p:sp>
        <p:sp>
          <p:nvSpPr>
            <p:cNvPr id="40" name="AutoShape 14"/>
            <p:cNvSpPr>
              <a:spLocks/>
            </p:cNvSpPr>
            <p:nvPr/>
          </p:nvSpPr>
          <p:spPr bwMode="auto">
            <a:xfrm rot="7414005">
              <a:off x="1402890" y="83017"/>
              <a:ext cx="2189410" cy="3706315"/>
            </a:xfrm>
            <a:custGeom>
              <a:avLst/>
              <a:gdLst>
                <a:gd name="T0" fmla="*/ 1094705 w 21600"/>
                <a:gd name="T1" fmla="*/ 1853157 h 21600"/>
                <a:gd name="T2" fmla="*/ 1094705 w 21600"/>
                <a:gd name="T3" fmla="*/ 1853157 h 21600"/>
                <a:gd name="T4" fmla="*/ 1094705 w 21600"/>
                <a:gd name="T5" fmla="*/ 1853157 h 21600"/>
                <a:gd name="T6" fmla="*/ 1094705 w 21600"/>
                <a:gd name="T7" fmla="*/ 18531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14076"/>
                  </a:lnTo>
                  <a:lnTo>
                    <a:pt x="21234" y="21600"/>
                  </a:lnTo>
                  <a:lnTo>
                    <a:pt x="21599" y="7190"/>
                  </a:lnTo>
                  <a:lnTo>
                    <a:pt x="0" y="0"/>
                  </a:lnTo>
                  <a:close/>
                </a:path>
              </a:pathLst>
            </a:custGeom>
            <a:solidFill>
              <a:schemeClr val="accent2">
                <a:alpha val="79999"/>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1800">
                <a:solidFill>
                  <a:schemeClr val="bg1"/>
                </a:solidFill>
              </a:endParaRPr>
            </a:p>
          </p:txBody>
        </p:sp>
        <p:sp>
          <p:nvSpPr>
            <p:cNvPr id="41" name="AutoShape 15"/>
            <p:cNvSpPr>
              <a:spLocks/>
            </p:cNvSpPr>
            <p:nvPr/>
          </p:nvSpPr>
          <p:spPr bwMode="auto">
            <a:xfrm rot="7414005">
              <a:off x="1045937" y="1461020"/>
              <a:ext cx="687466" cy="2877750"/>
            </a:xfrm>
            <a:custGeom>
              <a:avLst/>
              <a:gdLst>
                <a:gd name="T0" fmla="*/ 343733 w 21600"/>
                <a:gd name="T1" fmla="*/ 1438875 h 21600"/>
                <a:gd name="T2" fmla="*/ 343733 w 21600"/>
                <a:gd name="T3" fmla="*/ 1438875 h 21600"/>
                <a:gd name="T4" fmla="*/ 343733 w 21600"/>
                <a:gd name="T5" fmla="*/ 1438875 h 21600"/>
                <a:gd name="T6" fmla="*/ 343733 w 21600"/>
                <a:gd name="T7" fmla="*/ 14388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254"/>
                  </a:moveTo>
                  <a:lnTo>
                    <a:pt x="21599" y="0"/>
                  </a:lnTo>
                  <a:lnTo>
                    <a:pt x="21599" y="18318"/>
                  </a:lnTo>
                  <a:lnTo>
                    <a:pt x="343" y="21599"/>
                  </a:lnTo>
                  <a:lnTo>
                    <a:pt x="0" y="3254"/>
                  </a:lnTo>
                  <a:close/>
                </a:path>
              </a:pathLst>
            </a:custGeom>
            <a:solidFill>
              <a:schemeClr val="accent2">
                <a:lumMod val="60000"/>
                <a:lumOff val="40000"/>
                <a:alpha val="8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1800">
                <a:solidFill>
                  <a:schemeClr val="bg1"/>
                </a:solidFill>
              </a:endParaRPr>
            </a:p>
          </p:txBody>
        </p:sp>
      </p:grpSp>
      <p:grpSp>
        <p:nvGrpSpPr>
          <p:cNvPr id="42" name="Group 16"/>
          <p:cNvGrpSpPr>
            <a:grpSpLocks/>
          </p:cNvGrpSpPr>
          <p:nvPr/>
        </p:nvGrpSpPr>
        <p:grpSpPr bwMode="auto">
          <a:xfrm>
            <a:off x="1257084" y="1191978"/>
            <a:ext cx="2438070" cy="2297312"/>
            <a:chOff x="0" y="0"/>
            <a:chExt cx="4156513" cy="3865114"/>
          </a:xfrm>
        </p:grpSpPr>
        <p:sp>
          <p:nvSpPr>
            <p:cNvPr id="43" name="AutoShape 17"/>
            <p:cNvSpPr>
              <a:spLocks/>
            </p:cNvSpPr>
            <p:nvPr/>
          </p:nvSpPr>
          <p:spPr bwMode="auto">
            <a:xfrm rot="7414005">
              <a:off x="1749077" y="1816531"/>
              <a:ext cx="2366688" cy="1368569"/>
            </a:xfrm>
            <a:custGeom>
              <a:avLst/>
              <a:gdLst>
                <a:gd name="T0" fmla="*/ 1183344 w 21600"/>
                <a:gd name="T1" fmla="*/ 684285 h 21600"/>
                <a:gd name="T2" fmla="*/ 1183344 w 21600"/>
                <a:gd name="T3" fmla="*/ 684285 h 21600"/>
                <a:gd name="T4" fmla="*/ 1183344 w 21600"/>
                <a:gd name="T5" fmla="*/ 684285 h 21600"/>
                <a:gd name="T6" fmla="*/ 1183344 w 21600"/>
                <a:gd name="T7" fmla="*/ 6842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582"/>
                  </a:moveTo>
                  <a:lnTo>
                    <a:pt x="5163" y="0"/>
                  </a:lnTo>
                  <a:lnTo>
                    <a:pt x="21600" y="16035"/>
                  </a:lnTo>
                  <a:lnTo>
                    <a:pt x="16536" y="21600"/>
                  </a:lnTo>
                  <a:lnTo>
                    <a:pt x="0" y="5582"/>
                  </a:lnTo>
                  <a:close/>
                </a:path>
              </a:pathLst>
            </a:custGeom>
            <a:solidFill>
              <a:schemeClr val="accent1">
                <a:lumMod val="60000"/>
                <a:lumOff val="40000"/>
                <a:alpha val="8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1800">
                <a:solidFill>
                  <a:schemeClr val="bg1"/>
                </a:solidFill>
              </a:endParaRPr>
            </a:p>
          </p:txBody>
        </p:sp>
        <p:sp>
          <p:nvSpPr>
            <p:cNvPr id="44" name="AutoShape 18"/>
            <p:cNvSpPr>
              <a:spLocks/>
            </p:cNvSpPr>
            <p:nvPr/>
          </p:nvSpPr>
          <p:spPr bwMode="auto">
            <a:xfrm rot="7414005">
              <a:off x="1179839" y="69501"/>
              <a:ext cx="1817477" cy="3075311"/>
            </a:xfrm>
            <a:custGeom>
              <a:avLst/>
              <a:gdLst>
                <a:gd name="T0" fmla="*/ 908739 w 21600"/>
                <a:gd name="T1" fmla="*/ 1537655 h 21600"/>
                <a:gd name="T2" fmla="*/ 908739 w 21600"/>
                <a:gd name="T3" fmla="*/ 1537655 h 21600"/>
                <a:gd name="T4" fmla="*/ 908739 w 21600"/>
                <a:gd name="T5" fmla="*/ 1537655 h 21600"/>
                <a:gd name="T6" fmla="*/ 908739 w 21600"/>
                <a:gd name="T7" fmla="*/ 1537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14076"/>
                  </a:lnTo>
                  <a:lnTo>
                    <a:pt x="21234" y="21599"/>
                  </a:lnTo>
                  <a:lnTo>
                    <a:pt x="21599" y="7190"/>
                  </a:lnTo>
                  <a:lnTo>
                    <a:pt x="0" y="0"/>
                  </a:lnTo>
                  <a:close/>
                </a:path>
              </a:pathLst>
            </a:custGeom>
            <a:solidFill>
              <a:schemeClr val="accent1">
                <a:alpha val="79999"/>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1800">
                <a:solidFill>
                  <a:schemeClr val="bg1"/>
                </a:solidFill>
              </a:endParaRPr>
            </a:p>
          </p:txBody>
        </p:sp>
        <p:sp>
          <p:nvSpPr>
            <p:cNvPr id="45" name="AutoShape 19"/>
            <p:cNvSpPr>
              <a:spLocks/>
            </p:cNvSpPr>
            <p:nvPr/>
          </p:nvSpPr>
          <p:spPr bwMode="auto">
            <a:xfrm rot="7414005">
              <a:off x="867723" y="1211652"/>
              <a:ext cx="569847" cy="2387852"/>
            </a:xfrm>
            <a:custGeom>
              <a:avLst/>
              <a:gdLst>
                <a:gd name="T0" fmla="*/ 284924 w 21600"/>
                <a:gd name="T1" fmla="*/ 1193926 h 21600"/>
                <a:gd name="T2" fmla="*/ 284924 w 21600"/>
                <a:gd name="T3" fmla="*/ 1193926 h 21600"/>
                <a:gd name="T4" fmla="*/ 284924 w 21600"/>
                <a:gd name="T5" fmla="*/ 1193926 h 21600"/>
                <a:gd name="T6" fmla="*/ 284924 w 21600"/>
                <a:gd name="T7" fmla="*/ 11939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254"/>
                  </a:moveTo>
                  <a:lnTo>
                    <a:pt x="21600" y="0"/>
                  </a:lnTo>
                  <a:lnTo>
                    <a:pt x="21600" y="18318"/>
                  </a:lnTo>
                  <a:lnTo>
                    <a:pt x="343" y="21599"/>
                  </a:lnTo>
                  <a:lnTo>
                    <a:pt x="0" y="3254"/>
                  </a:lnTo>
                  <a:close/>
                </a:path>
              </a:pathLst>
            </a:custGeom>
            <a:solidFill>
              <a:schemeClr val="accent1">
                <a:lumMod val="60000"/>
                <a:lumOff val="40000"/>
                <a:alpha val="8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1800">
                <a:solidFill>
                  <a:schemeClr val="bg1"/>
                </a:solidFill>
              </a:endParaRPr>
            </a:p>
          </p:txBody>
        </p:sp>
      </p:grpSp>
      <p:sp>
        <p:nvSpPr>
          <p:cNvPr id="50" name="Rectángulo 49"/>
          <p:cNvSpPr/>
          <p:nvPr/>
        </p:nvSpPr>
        <p:spPr>
          <a:xfrm>
            <a:off x="6008597" y="4777977"/>
            <a:ext cx="4754152" cy="584775"/>
          </a:xfrm>
          <a:prstGeom prst="rect">
            <a:avLst/>
          </a:prstGeom>
        </p:spPr>
        <p:txBody>
          <a:bodyPr wrap="square">
            <a:spAutoFit/>
          </a:bodyPr>
          <a:lstStyle/>
          <a:p>
            <a:r>
              <a:rPr lang="es-PE" sz="1600" dirty="0"/>
              <a:t>Sistemas basados en algo conocido. Ejemplo, una clave única (ATM, Homebanking, Pasword generado).</a:t>
            </a:r>
          </a:p>
        </p:txBody>
      </p:sp>
      <p:sp>
        <p:nvSpPr>
          <p:cNvPr id="51" name="Rectángulo 50"/>
          <p:cNvSpPr/>
          <p:nvPr/>
        </p:nvSpPr>
        <p:spPr>
          <a:xfrm>
            <a:off x="6008597" y="3398857"/>
            <a:ext cx="5807097" cy="584775"/>
          </a:xfrm>
          <a:prstGeom prst="rect">
            <a:avLst/>
          </a:prstGeom>
        </p:spPr>
        <p:txBody>
          <a:bodyPr wrap="square">
            <a:spAutoFit/>
          </a:bodyPr>
          <a:lstStyle/>
          <a:p>
            <a:r>
              <a:rPr lang="es-PE" sz="1600" dirty="0"/>
              <a:t>Sistemas basados en algo poseído. Ejemplo: Una tarjeta de Coordenadas, Toquen físico, Teléfono Celular,. .</a:t>
            </a:r>
          </a:p>
        </p:txBody>
      </p:sp>
      <p:sp>
        <p:nvSpPr>
          <p:cNvPr id="52" name="Rectángulo 51"/>
          <p:cNvSpPr/>
          <p:nvPr/>
        </p:nvSpPr>
        <p:spPr>
          <a:xfrm>
            <a:off x="6040464" y="2093462"/>
            <a:ext cx="5435258" cy="830997"/>
          </a:xfrm>
          <a:prstGeom prst="rect">
            <a:avLst/>
          </a:prstGeom>
        </p:spPr>
        <p:txBody>
          <a:bodyPr wrap="square">
            <a:spAutoFit/>
          </a:bodyPr>
          <a:lstStyle/>
          <a:p>
            <a:r>
              <a:rPr lang="es-PE" sz="1600" dirty="0"/>
              <a:t>Sistemas basados en una característica física del usuario o un acto involuntario del mismo: Ejemplo, verificación de voz, de escritura, de huellas dactilares, patrones oculares.</a:t>
            </a:r>
          </a:p>
        </p:txBody>
      </p:sp>
      <p:cxnSp>
        <p:nvCxnSpPr>
          <p:cNvPr id="54" name="Conector recto de flecha 53"/>
          <p:cNvCxnSpPr>
            <a:cxnSpLocks/>
          </p:cNvCxnSpPr>
          <p:nvPr/>
        </p:nvCxnSpPr>
        <p:spPr>
          <a:xfrm>
            <a:off x="4029725" y="2327564"/>
            <a:ext cx="1822799" cy="0"/>
          </a:xfrm>
          <a:prstGeom prst="straightConnector1">
            <a:avLst/>
          </a:prstGeom>
          <a:ln>
            <a:solidFill>
              <a:schemeClr val="bg2">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a:cxnSpLocks/>
          </p:cNvCxnSpPr>
          <p:nvPr/>
        </p:nvCxnSpPr>
        <p:spPr>
          <a:xfrm>
            <a:off x="4021776" y="3689271"/>
            <a:ext cx="1838696" cy="0"/>
          </a:xfrm>
          <a:prstGeom prst="straightConnector1">
            <a:avLst/>
          </a:prstGeom>
          <a:ln>
            <a:solidFill>
              <a:schemeClr val="bg2">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a:cxnSpLocks/>
          </p:cNvCxnSpPr>
          <p:nvPr/>
        </p:nvCxnSpPr>
        <p:spPr>
          <a:xfrm>
            <a:off x="4021776" y="5050977"/>
            <a:ext cx="1838696" cy="0"/>
          </a:xfrm>
          <a:prstGeom prst="straightConnector1">
            <a:avLst/>
          </a:prstGeom>
          <a:ln>
            <a:solidFill>
              <a:schemeClr val="bg2">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TextBox 52"/>
          <p:cNvSpPr txBox="1"/>
          <p:nvPr/>
        </p:nvSpPr>
        <p:spPr>
          <a:xfrm>
            <a:off x="490542" y="730255"/>
            <a:ext cx="4067845"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Tipos o esquemas de Autenticación</a:t>
            </a:r>
          </a:p>
        </p:txBody>
      </p:sp>
      <p:sp>
        <p:nvSpPr>
          <p:cNvPr id="64" name="Rectangle 53"/>
          <p:cNvSpPr/>
          <p:nvPr/>
        </p:nvSpPr>
        <p:spPr>
          <a:xfrm>
            <a:off x="508001" y="623888"/>
            <a:ext cx="4376739" cy="230832"/>
          </a:xfrm>
          <a:prstGeom prst="rect">
            <a:avLst/>
          </a:prstGeom>
          <a:effectLst>
            <a:outerShdw blurRad="660400" dist="254000" dir="5400000" algn="t" rotWithShape="0">
              <a:prstClr val="black">
                <a:alpha val="40000"/>
              </a:prstClr>
            </a:outerShdw>
          </a:effectLst>
        </p:spPr>
        <p:txBody>
          <a:bodyPr>
            <a:spAutoFit/>
          </a:bodyPr>
          <a:lstStyle/>
          <a:p>
            <a:pPr>
              <a:defRPr/>
            </a:pPr>
            <a:r>
              <a:rPr lang="es-PE" sz="900" dirty="0">
                <a:solidFill>
                  <a:srgbClr val="656D78"/>
                </a:solidFill>
                <a:latin typeface="+mj-lt"/>
              </a:rPr>
              <a:t>Soluciones para el canal digital </a:t>
            </a:r>
          </a:p>
        </p:txBody>
      </p:sp>
    </p:spTree>
    <p:extLst>
      <p:ext uri="{BB962C8B-B14F-4D97-AF65-F5344CB8AC3E}">
        <p14:creationId xmlns:p14="http://schemas.microsoft.com/office/powerpoint/2010/main" val="2879098721"/>
      </p:ext>
    </p:extLst>
  </p:cSld>
  <p:clrMapOvr>
    <a:masterClrMapping/>
  </p:clrMapOvr>
  <p:transition spd="slow" advTm="200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6557" y="4671278"/>
            <a:ext cx="3089843" cy="1173540"/>
            <a:chOff x="895438" y="4983166"/>
            <a:chExt cx="2757514" cy="1110528"/>
          </a:xfrm>
          <a:solidFill>
            <a:schemeClr val="tx2">
              <a:alpha val="80000"/>
            </a:schemeClr>
          </a:solidFill>
          <a:effectLst>
            <a:outerShdw blurRad="660400" dist="254000" dir="2700000" algn="tl" rotWithShape="0">
              <a:prstClr val="black">
                <a:alpha val="40000"/>
              </a:prstClr>
            </a:outerShdw>
          </a:effectLst>
        </p:grpSpPr>
        <p:sp>
          <p:nvSpPr>
            <p:cNvPr id="3" name="Freeform 17"/>
            <p:cNvSpPr>
              <a:spLocks/>
            </p:cNvSpPr>
            <p:nvPr/>
          </p:nvSpPr>
          <p:spPr bwMode="auto">
            <a:xfrm>
              <a:off x="895438" y="4983166"/>
              <a:ext cx="2757514" cy="599911"/>
            </a:xfrm>
            <a:custGeom>
              <a:avLst/>
              <a:gdLst>
                <a:gd name="T0" fmla="*/ 1183 w 2380"/>
                <a:gd name="T1" fmla="*/ 477 h 477"/>
                <a:gd name="T2" fmla="*/ 1183 w 2380"/>
                <a:gd name="T3" fmla="*/ 477 h 477"/>
                <a:gd name="T4" fmla="*/ 1183 w 2380"/>
                <a:gd name="T5" fmla="*/ 477 h 477"/>
                <a:gd name="T6" fmla="*/ 1183 w 2380"/>
                <a:gd name="T7" fmla="*/ 477 h 477"/>
                <a:gd name="T8" fmla="*/ 0 w 2380"/>
                <a:gd name="T9" fmla="*/ 244 h 477"/>
                <a:gd name="T10" fmla="*/ 1183 w 2380"/>
                <a:gd name="T11" fmla="*/ 0 h 477"/>
                <a:gd name="T12" fmla="*/ 1183 w 2380"/>
                <a:gd name="T13" fmla="*/ 0 h 477"/>
                <a:gd name="T14" fmla="*/ 1183 w 2380"/>
                <a:gd name="T15" fmla="*/ 0 h 477"/>
                <a:gd name="T16" fmla="*/ 1183 w 2380"/>
                <a:gd name="T17" fmla="*/ 0 h 477"/>
                <a:gd name="T18" fmla="*/ 1183 w 2380"/>
                <a:gd name="T19" fmla="*/ 0 h 477"/>
                <a:gd name="T20" fmla="*/ 2380 w 2380"/>
                <a:gd name="T21" fmla="*/ 244 h 477"/>
                <a:gd name="T22" fmla="*/ 1183 w 2380"/>
                <a:gd name="T23" fmla="*/ 477 h 477"/>
                <a:gd name="T24" fmla="*/ 1183 w 2380"/>
                <a:gd name="T2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77">
                  <a:moveTo>
                    <a:pt x="1183" y="477"/>
                  </a:moveTo>
                  <a:lnTo>
                    <a:pt x="1183" y="477"/>
                  </a:lnTo>
                  <a:lnTo>
                    <a:pt x="1183" y="477"/>
                  </a:lnTo>
                  <a:lnTo>
                    <a:pt x="1183" y="477"/>
                  </a:lnTo>
                  <a:lnTo>
                    <a:pt x="0" y="244"/>
                  </a:lnTo>
                  <a:lnTo>
                    <a:pt x="1183" y="0"/>
                  </a:lnTo>
                  <a:lnTo>
                    <a:pt x="1183" y="0"/>
                  </a:lnTo>
                  <a:lnTo>
                    <a:pt x="1183" y="0"/>
                  </a:lnTo>
                  <a:lnTo>
                    <a:pt x="1183" y="0"/>
                  </a:lnTo>
                  <a:lnTo>
                    <a:pt x="1183" y="0"/>
                  </a:lnTo>
                  <a:lnTo>
                    <a:pt x="2380" y="244"/>
                  </a:lnTo>
                  <a:lnTo>
                    <a:pt x="1183" y="477"/>
                  </a:lnTo>
                  <a:lnTo>
                    <a:pt x="1183" y="477"/>
                  </a:lnTo>
                  <a:close/>
                </a:path>
              </a:pathLst>
            </a:custGeom>
            <a:grpFill/>
            <a:ln>
              <a:noFill/>
            </a:ln>
          </p:spPr>
          <p:txBody>
            <a:bodyPr/>
            <a:lstStyle/>
            <a:p>
              <a:pPr>
                <a:defRPr/>
              </a:pPr>
              <a:endParaRPr lang="es-PE" dirty="0">
                <a:latin typeface="+mj-lt"/>
              </a:endParaRPr>
            </a:p>
          </p:txBody>
        </p:sp>
        <p:sp>
          <p:nvSpPr>
            <p:cNvPr id="4" name="Freeform 18"/>
            <p:cNvSpPr>
              <a:spLocks/>
            </p:cNvSpPr>
            <p:nvPr/>
          </p:nvSpPr>
          <p:spPr bwMode="auto">
            <a:xfrm>
              <a:off x="895438" y="5290039"/>
              <a:ext cx="1370647" cy="803655"/>
            </a:xfrm>
            <a:custGeom>
              <a:avLst/>
              <a:gdLst>
                <a:gd name="T0" fmla="*/ 0 w 1183"/>
                <a:gd name="T1" fmla="*/ 0 h 639"/>
                <a:gd name="T2" fmla="*/ 1183 w 1183"/>
                <a:gd name="T3" fmla="*/ 233 h 639"/>
                <a:gd name="T4" fmla="*/ 1183 w 1183"/>
                <a:gd name="T5" fmla="*/ 639 h 639"/>
                <a:gd name="T6" fmla="*/ 0 w 1183"/>
                <a:gd name="T7" fmla="*/ 406 h 639"/>
                <a:gd name="T8" fmla="*/ 0 w 1183"/>
                <a:gd name="T9" fmla="*/ 0 h 639"/>
              </a:gdLst>
              <a:ahLst/>
              <a:cxnLst>
                <a:cxn ang="0">
                  <a:pos x="T0" y="T1"/>
                </a:cxn>
                <a:cxn ang="0">
                  <a:pos x="T2" y="T3"/>
                </a:cxn>
                <a:cxn ang="0">
                  <a:pos x="T4" y="T5"/>
                </a:cxn>
                <a:cxn ang="0">
                  <a:pos x="T6" y="T7"/>
                </a:cxn>
                <a:cxn ang="0">
                  <a:pos x="T8" y="T9"/>
                </a:cxn>
              </a:cxnLst>
              <a:rect l="0" t="0" r="r" b="b"/>
              <a:pathLst>
                <a:path w="1183" h="639">
                  <a:moveTo>
                    <a:pt x="0" y="0"/>
                  </a:moveTo>
                  <a:lnTo>
                    <a:pt x="1183" y="233"/>
                  </a:lnTo>
                  <a:lnTo>
                    <a:pt x="1183" y="639"/>
                  </a:lnTo>
                  <a:lnTo>
                    <a:pt x="0" y="406"/>
                  </a:lnTo>
                  <a:lnTo>
                    <a:pt x="0" y="0"/>
                  </a:lnTo>
                  <a:close/>
                </a:path>
              </a:pathLst>
            </a:custGeom>
            <a:grpFill/>
            <a:ln>
              <a:noFill/>
            </a:ln>
          </p:spPr>
          <p:txBody>
            <a:bodyPr/>
            <a:lstStyle/>
            <a:p>
              <a:pPr>
                <a:defRPr/>
              </a:pPr>
              <a:endParaRPr lang="es-PE" dirty="0">
                <a:latin typeface="+mj-lt"/>
              </a:endParaRPr>
            </a:p>
          </p:txBody>
        </p:sp>
        <p:sp>
          <p:nvSpPr>
            <p:cNvPr id="5" name="Freeform 19"/>
            <p:cNvSpPr>
              <a:spLocks/>
            </p:cNvSpPr>
            <p:nvPr/>
          </p:nvSpPr>
          <p:spPr bwMode="auto">
            <a:xfrm>
              <a:off x="2266085" y="5290039"/>
              <a:ext cx="1386867" cy="803655"/>
            </a:xfrm>
            <a:custGeom>
              <a:avLst/>
              <a:gdLst>
                <a:gd name="T0" fmla="*/ 1197 w 1197"/>
                <a:gd name="T1" fmla="*/ 0 h 639"/>
                <a:gd name="T2" fmla="*/ 0 w 1197"/>
                <a:gd name="T3" fmla="*/ 233 h 639"/>
                <a:gd name="T4" fmla="*/ 0 w 1197"/>
                <a:gd name="T5" fmla="*/ 639 h 639"/>
                <a:gd name="T6" fmla="*/ 1197 w 1197"/>
                <a:gd name="T7" fmla="*/ 406 h 639"/>
                <a:gd name="T8" fmla="*/ 1197 w 1197"/>
                <a:gd name="T9" fmla="*/ 0 h 639"/>
              </a:gdLst>
              <a:ahLst/>
              <a:cxnLst>
                <a:cxn ang="0">
                  <a:pos x="T0" y="T1"/>
                </a:cxn>
                <a:cxn ang="0">
                  <a:pos x="T2" y="T3"/>
                </a:cxn>
                <a:cxn ang="0">
                  <a:pos x="T4" y="T5"/>
                </a:cxn>
                <a:cxn ang="0">
                  <a:pos x="T6" y="T7"/>
                </a:cxn>
                <a:cxn ang="0">
                  <a:pos x="T8" y="T9"/>
                </a:cxn>
              </a:cxnLst>
              <a:rect l="0" t="0" r="r" b="b"/>
              <a:pathLst>
                <a:path w="1197" h="639">
                  <a:moveTo>
                    <a:pt x="1197" y="0"/>
                  </a:moveTo>
                  <a:lnTo>
                    <a:pt x="0" y="233"/>
                  </a:lnTo>
                  <a:lnTo>
                    <a:pt x="0" y="639"/>
                  </a:lnTo>
                  <a:lnTo>
                    <a:pt x="1197" y="406"/>
                  </a:lnTo>
                  <a:lnTo>
                    <a:pt x="1197" y="0"/>
                  </a:lnTo>
                  <a:close/>
                </a:path>
              </a:pathLst>
            </a:custGeom>
            <a:grpFill/>
            <a:ln>
              <a:noFill/>
            </a:ln>
          </p:spPr>
          <p:txBody>
            <a:bodyPr/>
            <a:lstStyle/>
            <a:p>
              <a:pPr>
                <a:defRPr/>
              </a:pPr>
              <a:endParaRPr lang="es-PE" dirty="0">
                <a:latin typeface="+mj-lt"/>
              </a:endParaRPr>
            </a:p>
          </p:txBody>
        </p:sp>
      </p:grpSp>
      <p:grpSp>
        <p:nvGrpSpPr>
          <p:cNvPr id="6" name="Group 5"/>
          <p:cNvGrpSpPr/>
          <p:nvPr/>
        </p:nvGrpSpPr>
        <p:grpSpPr>
          <a:xfrm>
            <a:off x="636557" y="3881865"/>
            <a:ext cx="3089843" cy="1186831"/>
            <a:chOff x="895438" y="4236137"/>
            <a:chExt cx="2757514" cy="1123105"/>
          </a:xfrm>
          <a:solidFill>
            <a:schemeClr val="accent5">
              <a:alpha val="80000"/>
            </a:schemeClr>
          </a:solidFill>
          <a:effectLst>
            <a:outerShdw blurRad="660400" dist="254000" dir="2700000" algn="tl" rotWithShape="0">
              <a:prstClr val="black">
                <a:alpha val="40000"/>
              </a:prstClr>
            </a:outerShdw>
          </a:effectLst>
        </p:grpSpPr>
        <p:sp>
          <p:nvSpPr>
            <p:cNvPr id="7" name="Freeform 14"/>
            <p:cNvSpPr>
              <a:spLocks/>
            </p:cNvSpPr>
            <p:nvPr/>
          </p:nvSpPr>
          <p:spPr bwMode="auto">
            <a:xfrm>
              <a:off x="895438" y="4236137"/>
              <a:ext cx="2757514" cy="612488"/>
            </a:xfrm>
            <a:custGeom>
              <a:avLst/>
              <a:gdLst>
                <a:gd name="T0" fmla="*/ 1183 w 2380"/>
                <a:gd name="T1" fmla="*/ 487 h 487"/>
                <a:gd name="T2" fmla="*/ 1183 w 2380"/>
                <a:gd name="T3" fmla="*/ 487 h 487"/>
                <a:gd name="T4" fmla="*/ 1183 w 2380"/>
                <a:gd name="T5" fmla="*/ 487 h 487"/>
                <a:gd name="T6" fmla="*/ 1183 w 2380"/>
                <a:gd name="T7" fmla="*/ 487 h 487"/>
                <a:gd name="T8" fmla="*/ 0 w 2380"/>
                <a:gd name="T9" fmla="*/ 244 h 487"/>
                <a:gd name="T10" fmla="*/ 1183 w 2380"/>
                <a:gd name="T11" fmla="*/ 0 h 487"/>
                <a:gd name="T12" fmla="*/ 1183 w 2380"/>
                <a:gd name="T13" fmla="*/ 0 h 487"/>
                <a:gd name="T14" fmla="*/ 1183 w 2380"/>
                <a:gd name="T15" fmla="*/ 0 h 487"/>
                <a:gd name="T16" fmla="*/ 1183 w 2380"/>
                <a:gd name="T17" fmla="*/ 0 h 487"/>
                <a:gd name="T18" fmla="*/ 1183 w 2380"/>
                <a:gd name="T19" fmla="*/ 0 h 487"/>
                <a:gd name="T20" fmla="*/ 2380 w 2380"/>
                <a:gd name="T21" fmla="*/ 244 h 487"/>
                <a:gd name="T22" fmla="*/ 1183 w 2380"/>
                <a:gd name="T23" fmla="*/ 487 h 487"/>
                <a:gd name="T24" fmla="*/ 1183 w 2380"/>
                <a:gd name="T25" fmla="*/ 48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87">
                  <a:moveTo>
                    <a:pt x="1183" y="487"/>
                  </a:moveTo>
                  <a:lnTo>
                    <a:pt x="1183" y="487"/>
                  </a:lnTo>
                  <a:lnTo>
                    <a:pt x="1183" y="487"/>
                  </a:lnTo>
                  <a:lnTo>
                    <a:pt x="1183" y="487"/>
                  </a:lnTo>
                  <a:lnTo>
                    <a:pt x="0" y="244"/>
                  </a:lnTo>
                  <a:lnTo>
                    <a:pt x="1183" y="0"/>
                  </a:lnTo>
                  <a:lnTo>
                    <a:pt x="1183" y="0"/>
                  </a:lnTo>
                  <a:lnTo>
                    <a:pt x="1183" y="0"/>
                  </a:lnTo>
                  <a:lnTo>
                    <a:pt x="1183" y="0"/>
                  </a:lnTo>
                  <a:lnTo>
                    <a:pt x="1183" y="0"/>
                  </a:lnTo>
                  <a:lnTo>
                    <a:pt x="2380" y="244"/>
                  </a:lnTo>
                  <a:lnTo>
                    <a:pt x="1183" y="487"/>
                  </a:lnTo>
                  <a:lnTo>
                    <a:pt x="1183" y="487"/>
                  </a:lnTo>
                  <a:close/>
                </a:path>
              </a:pathLst>
            </a:custGeom>
            <a:grpFill/>
            <a:ln>
              <a:noFill/>
            </a:ln>
          </p:spPr>
          <p:txBody>
            <a:bodyPr/>
            <a:lstStyle/>
            <a:p>
              <a:pPr>
                <a:defRPr/>
              </a:pPr>
              <a:endParaRPr lang="es-PE" dirty="0">
                <a:latin typeface="+mj-lt"/>
              </a:endParaRPr>
            </a:p>
          </p:txBody>
        </p:sp>
        <p:sp>
          <p:nvSpPr>
            <p:cNvPr id="8" name="Freeform 15"/>
            <p:cNvSpPr>
              <a:spLocks/>
            </p:cNvSpPr>
            <p:nvPr/>
          </p:nvSpPr>
          <p:spPr bwMode="auto">
            <a:xfrm>
              <a:off x="895438" y="4543010"/>
              <a:ext cx="1370647" cy="816232"/>
            </a:xfrm>
            <a:custGeom>
              <a:avLst/>
              <a:gdLst>
                <a:gd name="T0" fmla="*/ 0 w 1183"/>
                <a:gd name="T1" fmla="*/ 0 h 649"/>
                <a:gd name="T2" fmla="*/ 1183 w 1183"/>
                <a:gd name="T3" fmla="*/ 233 h 649"/>
                <a:gd name="T4" fmla="*/ 1183 w 1183"/>
                <a:gd name="T5" fmla="*/ 649 h 649"/>
                <a:gd name="T6" fmla="*/ 0 w 1183"/>
                <a:gd name="T7" fmla="*/ 406 h 649"/>
                <a:gd name="T8" fmla="*/ 0 w 1183"/>
                <a:gd name="T9" fmla="*/ 0 h 649"/>
              </a:gdLst>
              <a:ahLst/>
              <a:cxnLst>
                <a:cxn ang="0">
                  <a:pos x="T0" y="T1"/>
                </a:cxn>
                <a:cxn ang="0">
                  <a:pos x="T2" y="T3"/>
                </a:cxn>
                <a:cxn ang="0">
                  <a:pos x="T4" y="T5"/>
                </a:cxn>
                <a:cxn ang="0">
                  <a:pos x="T6" y="T7"/>
                </a:cxn>
                <a:cxn ang="0">
                  <a:pos x="T8" y="T9"/>
                </a:cxn>
              </a:cxnLst>
              <a:rect l="0" t="0" r="r" b="b"/>
              <a:pathLst>
                <a:path w="1183" h="649">
                  <a:moveTo>
                    <a:pt x="0" y="0"/>
                  </a:moveTo>
                  <a:lnTo>
                    <a:pt x="1183" y="233"/>
                  </a:lnTo>
                  <a:lnTo>
                    <a:pt x="1183" y="649"/>
                  </a:lnTo>
                  <a:lnTo>
                    <a:pt x="0" y="406"/>
                  </a:lnTo>
                  <a:lnTo>
                    <a:pt x="0" y="0"/>
                  </a:lnTo>
                  <a:close/>
                </a:path>
              </a:pathLst>
            </a:custGeom>
            <a:grpFill/>
            <a:ln>
              <a:noFill/>
            </a:ln>
          </p:spPr>
          <p:txBody>
            <a:bodyPr/>
            <a:lstStyle/>
            <a:p>
              <a:pPr>
                <a:defRPr/>
              </a:pPr>
              <a:endParaRPr lang="es-PE" dirty="0">
                <a:latin typeface="+mj-lt"/>
              </a:endParaRPr>
            </a:p>
          </p:txBody>
        </p:sp>
        <p:sp>
          <p:nvSpPr>
            <p:cNvPr id="9" name="Freeform 16"/>
            <p:cNvSpPr>
              <a:spLocks/>
            </p:cNvSpPr>
            <p:nvPr/>
          </p:nvSpPr>
          <p:spPr bwMode="auto">
            <a:xfrm>
              <a:off x="2266085" y="4543010"/>
              <a:ext cx="1386867" cy="816232"/>
            </a:xfrm>
            <a:custGeom>
              <a:avLst/>
              <a:gdLst>
                <a:gd name="T0" fmla="*/ 1197 w 1197"/>
                <a:gd name="T1" fmla="*/ 0 h 649"/>
                <a:gd name="T2" fmla="*/ 0 w 1197"/>
                <a:gd name="T3" fmla="*/ 233 h 649"/>
                <a:gd name="T4" fmla="*/ 0 w 1197"/>
                <a:gd name="T5" fmla="*/ 649 h 649"/>
                <a:gd name="T6" fmla="*/ 1197 w 1197"/>
                <a:gd name="T7" fmla="*/ 406 h 649"/>
                <a:gd name="T8" fmla="*/ 1197 w 1197"/>
                <a:gd name="T9" fmla="*/ 0 h 649"/>
              </a:gdLst>
              <a:ahLst/>
              <a:cxnLst>
                <a:cxn ang="0">
                  <a:pos x="T0" y="T1"/>
                </a:cxn>
                <a:cxn ang="0">
                  <a:pos x="T2" y="T3"/>
                </a:cxn>
                <a:cxn ang="0">
                  <a:pos x="T4" y="T5"/>
                </a:cxn>
                <a:cxn ang="0">
                  <a:pos x="T6" y="T7"/>
                </a:cxn>
                <a:cxn ang="0">
                  <a:pos x="T8" y="T9"/>
                </a:cxn>
              </a:cxnLst>
              <a:rect l="0" t="0" r="r" b="b"/>
              <a:pathLst>
                <a:path w="1197" h="649">
                  <a:moveTo>
                    <a:pt x="1197" y="0"/>
                  </a:moveTo>
                  <a:lnTo>
                    <a:pt x="0" y="233"/>
                  </a:lnTo>
                  <a:lnTo>
                    <a:pt x="0" y="649"/>
                  </a:lnTo>
                  <a:lnTo>
                    <a:pt x="1197" y="406"/>
                  </a:lnTo>
                  <a:lnTo>
                    <a:pt x="1197" y="0"/>
                  </a:lnTo>
                  <a:close/>
                </a:path>
              </a:pathLst>
            </a:custGeom>
            <a:grpFill/>
            <a:ln>
              <a:noFill/>
            </a:ln>
          </p:spPr>
          <p:txBody>
            <a:bodyPr/>
            <a:lstStyle/>
            <a:p>
              <a:pPr>
                <a:defRPr/>
              </a:pPr>
              <a:endParaRPr lang="es-PE" dirty="0">
                <a:latin typeface="+mj-lt"/>
              </a:endParaRPr>
            </a:p>
          </p:txBody>
        </p:sp>
      </p:grpSp>
      <p:grpSp>
        <p:nvGrpSpPr>
          <p:cNvPr id="10" name="Group 9"/>
          <p:cNvGrpSpPr/>
          <p:nvPr/>
        </p:nvGrpSpPr>
        <p:grpSpPr>
          <a:xfrm>
            <a:off x="636557" y="3065102"/>
            <a:ext cx="3089843" cy="1173540"/>
            <a:chOff x="895438" y="3463231"/>
            <a:chExt cx="2757514" cy="1110528"/>
          </a:xfrm>
          <a:solidFill>
            <a:schemeClr val="accent4">
              <a:alpha val="80000"/>
            </a:schemeClr>
          </a:solidFill>
          <a:effectLst>
            <a:outerShdw blurRad="660400" dist="254000" dir="2700000" algn="tl" rotWithShape="0">
              <a:prstClr val="black">
                <a:alpha val="40000"/>
              </a:prstClr>
            </a:outerShdw>
          </a:effectLst>
        </p:grpSpPr>
        <p:sp>
          <p:nvSpPr>
            <p:cNvPr id="11" name="Freeform 11"/>
            <p:cNvSpPr>
              <a:spLocks/>
            </p:cNvSpPr>
            <p:nvPr/>
          </p:nvSpPr>
          <p:spPr bwMode="auto">
            <a:xfrm>
              <a:off x="895438" y="3463231"/>
              <a:ext cx="2757514" cy="599911"/>
            </a:xfrm>
            <a:custGeom>
              <a:avLst/>
              <a:gdLst>
                <a:gd name="T0" fmla="*/ 1183 w 2380"/>
                <a:gd name="T1" fmla="*/ 477 h 477"/>
                <a:gd name="T2" fmla="*/ 1183 w 2380"/>
                <a:gd name="T3" fmla="*/ 477 h 477"/>
                <a:gd name="T4" fmla="*/ 1183 w 2380"/>
                <a:gd name="T5" fmla="*/ 477 h 477"/>
                <a:gd name="T6" fmla="*/ 1183 w 2380"/>
                <a:gd name="T7" fmla="*/ 477 h 477"/>
                <a:gd name="T8" fmla="*/ 0 w 2380"/>
                <a:gd name="T9" fmla="*/ 244 h 477"/>
                <a:gd name="T10" fmla="*/ 1183 w 2380"/>
                <a:gd name="T11" fmla="*/ 0 h 477"/>
                <a:gd name="T12" fmla="*/ 1183 w 2380"/>
                <a:gd name="T13" fmla="*/ 0 h 477"/>
                <a:gd name="T14" fmla="*/ 1183 w 2380"/>
                <a:gd name="T15" fmla="*/ 0 h 477"/>
                <a:gd name="T16" fmla="*/ 1183 w 2380"/>
                <a:gd name="T17" fmla="*/ 0 h 477"/>
                <a:gd name="T18" fmla="*/ 1183 w 2380"/>
                <a:gd name="T19" fmla="*/ 0 h 477"/>
                <a:gd name="T20" fmla="*/ 2380 w 2380"/>
                <a:gd name="T21" fmla="*/ 244 h 477"/>
                <a:gd name="T22" fmla="*/ 1183 w 2380"/>
                <a:gd name="T23" fmla="*/ 477 h 477"/>
                <a:gd name="T24" fmla="*/ 1183 w 2380"/>
                <a:gd name="T2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77">
                  <a:moveTo>
                    <a:pt x="1183" y="477"/>
                  </a:moveTo>
                  <a:lnTo>
                    <a:pt x="1183" y="477"/>
                  </a:lnTo>
                  <a:lnTo>
                    <a:pt x="1183" y="477"/>
                  </a:lnTo>
                  <a:lnTo>
                    <a:pt x="1183" y="477"/>
                  </a:lnTo>
                  <a:lnTo>
                    <a:pt x="0" y="244"/>
                  </a:lnTo>
                  <a:lnTo>
                    <a:pt x="1183" y="0"/>
                  </a:lnTo>
                  <a:lnTo>
                    <a:pt x="1183" y="0"/>
                  </a:lnTo>
                  <a:lnTo>
                    <a:pt x="1183" y="0"/>
                  </a:lnTo>
                  <a:lnTo>
                    <a:pt x="1183" y="0"/>
                  </a:lnTo>
                  <a:lnTo>
                    <a:pt x="1183" y="0"/>
                  </a:lnTo>
                  <a:lnTo>
                    <a:pt x="2380" y="244"/>
                  </a:lnTo>
                  <a:lnTo>
                    <a:pt x="1183" y="477"/>
                  </a:lnTo>
                  <a:lnTo>
                    <a:pt x="1183" y="477"/>
                  </a:lnTo>
                  <a:close/>
                </a:path>
              </a:pathLst>
            </a:custGeom>
            <a:grpFill/>
            <a:ln>
              <a:noFill/>
            </a:ln>
          </p:spPr>
          <p:txBody>
            <a:bodyPr/>
            <a:lstStyle/>
            <a:p>
              <a:pPr>
                <a:defRPr/>
              </a:pPr>
              <a:endParaRPr lang="es-PE" dirty="0">
                <a:latin typeface="+mj-lt"/>
              </a:endParaRPr>
            </a:p>
          </p:txBody>
        </p:sp>
        <p:sp>
          <p:nvSpPr>
            <p:cNvPr id="12" name="Freeform 12"/>
            <p:cNvSpPr>
              <a:spLocks/>
            </p:cNvSpPr>
            <p:nvPr/>
          </p:nvSpPr>
          <p:spPr bwMode="auto">
            <a:xfrm>
              <a:off x="895438" y="3770104"/>
              <a:ext cx="1370647" cy="803655"/>
            </a:xfrm>
            <a:custGeom>
              <a:avLst/>
              <a:gdLst>
                <a:gd name="T0" fmla="*/ 0 w 1183"/>
                <a:gd name="T1" fmla="*/ 0 h 639"/>
                <a:gd name="T2" fmla="*/ 1183 w 1183"/>
                <a:gd name="T3" fmla="*/ 233 h 639"/>
                <a:gd name="T4" fmla="*/ 1183 w 1183"/>
                <a:gd name="T5" fmla="*/ 639 h 639"/>
                <a:gd name="T6" fmla="*/ 0 w 1183"/>
                <a:gd name="T7" fmla="*/ 406 h 639"/>
                <a:gd name="T8" fmla="*/ 0 w 1183"/>
                <a:gd name="T9" fmla="*/ 0 h 639"/>
              </a:gdLst>
              <a:ahLst/>
              <a:cxnLst>
                <a:cxn ang="0">
                  <a:pos x="T0" y="T1"/>
                </a:cxn>
                <a:cxn ang="0">
                  <a:pos x="T2" y="T3"/>
                </a:cxn>
                <a:cxn ang="0">
                  <a:pos x="T4" y="T5"/>
                </a:cxn>
                <a:cxn ang="0">
                  <a:pos x="T6" y="T7"/>
                </a:cxn>
                <a:cxn ang="0">
                  <a:pos x="T8" y="T9"/>
                </a:cxn>
              </a:cxnLst>
              <a:rect l="0" t="0" r="r" b="b"/>
              <a:pathLst>
                <a:path w="1183" h="639">
                  <a:moveTo>
                    <a:pt x="0" y="0"/>
                  </a:moveTo>
                  <a:lnTo>
                    <a:pt x="1183" y="233"/>
                  </a:lnTo>
                  <a:lnTo>
                    <a:pt x="1183" y="639"/>
                  </a:lnTo>
                  <a:lnTo>
                    <a:pt x="0" y="406"/>
                  </a:lnTo>
                  <a:lnTo>
                    <a:pt x="0" y="0"/>
                  </a:lnTo>
                  <a:close/>
                </a:path>
              </a:pathLst>
            </a:custGeom>
            <a:grpFill/>
            <a:ln>
              <a:noFill/>
            </a:ln>
          </p:spPr>
          <p:txBody>
            <a:bodyPr/>
            <a:lstStyle/>
            <a:p>
              <a:pPr>
                <a:defRPr/>
              </a:pPr>
              <a:endParaRPr lang="es-PE" dirty="0">
                <a:latin typeface="+mj-lt"/>
              </a:endParaRPr>
            </a:p>
          </p:txBody>
        </p:sp>
        <p:sp>
          <p:nvSpPr>
            <p:cNvPr id="13" name="Freeform 13"/>
            <p:cNvSpPr>
              <a:spLocks/>
            </p:cNvSpPr>
            <p:nvPr/>
          </p:nvSpPr>
          <p:spPr bwMode="auto">
            <a:xfrm>
              <a:off x="2266085" y="3770104"/>
              <a:ext cx="1386867" cy="803655"/>
            </a:xfrm>
            <a:custGeom>
              <a:avLst/>
              <a:gdLst>
                <a:gd name="T0" fmla="*/ 1197 w 1197"/>
                <a:gd name="T1" fmla="*/ 0 h 639"/>
                <a:gd name="T2" fmla="*/ 0 w 1197"/>
                <a:gd name="T3" fmla="*/ 233 h 639"/>
                <a:gd name="T4" fmla="*/ 0 w 1197"/>
                <a:gd name="T5" fmla="*/ 639 h 639"/>
                <a:gd name="T6" fmla="*/ 1197 w 1197"/>
                <a:gd name="T7" fmla="*/ 406 h 639"/>
                <a:gd name="T8" fmla="*/ 1197 w 1197"/>
                <a:gd name="T9" fmla="*/ 0 h 639"/>
              </a:gdLst>
              <a:ahLst/>
              <a:cxnLst>
                <a:cxn ang="0">
                  <a:pos x="T0" y="T1"/>
                </a:cxn>
                <a:cxn ang="0">
                  <a:pos x="T2" y="T3"/>
                </a:cxn>
                <a:cxn ang="0">
                  <a:pos x="T4" y="T5"/>
                </a:cxn>
                <a:cxn ang="0">
                  <a:pos x="T6" y="T7"/>
                </a:cxn>
                <a:cxn ang="0">
                  <a:pos x="T8" y="T9"/>
                </a:cxn>
              </a:cxnLst>
              <a:rect l="0" t="0" r="r" b="b"/>
              <a:pathLst>
                <a:path w="1197" h="639">
                  <a:moveTo>
                    <a:pt x="1197" y="0"/>
                  </a:moveTo>
                  <a:lnTo>
                    <a:pt x="0" y="233"/>
                  </a:lnTo>
                  <a:lnTo>
                    <a:pt x="0" y="639"/>
                  </a:lnTo>
                  <a:lnTo>
                    <a:pt x="1197" y="406"/>
                  </a:lnTo>
                  <a:lnTo>
                    <a:pt x="1197" y="0"/>
                  </a:lnTo>
                  <a:close/>
                </a:path>
              </a:pathLst>
            </a:custGeom>
            <a:grpFill/>
            <a:ln>
              <a:noFill/>
            </a:ln>
          </p:spPr>
          <p:txBody>
            <a:bodyPr/>
            <a:lstStyle/>
            <a:p>
              <a:pPr>
                <a:defRPr/>
              </a:pPr>
              <a:endParaRPr lang="es-PE" dirty="0">
                <a:latin typeface="+mj-lt"/>
              </a:endParaRPr>
            </a:p>
          </p:txBody>
        </p:sp>
      </p:grpSp>
      <p:grpSp>
        <p:nvGrpSpPr>
          <p:cNvPr id="14" name="Group 13"/>
          <p:cNvGrpSpPr/>
          <p:nvPr/>
        </p:nvGrpSpPr>
        <p:grpSpPr>
          <a:xfrm>
            <a:off x="636557" y="2267337"/>
            <a:ext cx="3089843" cy="1173539"/>
            <a:chOff x="895438" y="2708305"/>
            <a:chExt cx="2757514" cy="1110527"/>
          </a:xfrm>
          <a:solidFill>
            <a:schemeClr val="accent3">
              <a:alpha val="80000"/>
            </a:schemeClr>
          </a:solidFill>
          <a:effectLst>
            <a:outerShdw blurRad="660400" dist="254000" dir="2700000" algn="tl" rotWithShape="0">
              <a:prstClr val="black">
                <a:alpha val="40000"/>
              </a:prstClr>
            </a:outerShdw>
          </a:effectLst>
        </p:grpSpPr>
        <p:sp>
          <p:nvSpPr>
            <p:cNvPr id="15" name="Freeform 8"/>
            <p:cNvSpPr>
              <a:spLocks/>
            </p:cNvSpPr>
            <p:nvPr/>
          </p:nvSpPr>
          <p:spPr bwMode="auto">
            <a:xfrm>
              <a:off x="895438" y="2708305"/>
              <a:ext cx="2757514" cy="599911"/>
            </a:xfrm>
            <a:custGeom>
              <a:avLst/>
              <a:gdLst>
                <a:gd name="T0" fmla="*/ 1183 w 2380"/>
                <a:gd name="T1" fmla="*/ 477 h 477"/>
                <a:gd name="T2" fmla="*/ 1183 w 2380"/>
                <a:gd name="T3" fmla="*/ 477 h 477"/>
                <a:gd name="T4" fmla="*/ 1183 w 2380"/>
                <a:gd name="T5" fmla="*/ 477 h 477"/>
                <a:gd name="T6" fmla="*/ 1183 w 2380"/>
                <a:gd name="T7" fmla="*/ 477 h 477"/>
                <a:gd name="T8" fmla="*/ 0 w 2380"/>
                <a:gd name="T9" fmla="*/ 233 h 477"/>
                <a:gd name="T10" fmla="*/ 1183 w 2380"/>
                <a:gd name="T11" fmla="*/ 0 h 477"/>
                <a:gd name="T12" fmla="*/ 1183 w 2380"/>
                <a:gd name="T13" fmla="*/ 0 h 477"/>
                <a:gd name="T14" fmla="*/ 1183 w 2380"/>
                <a:gd name="T15" fmla="*/ 0 h 477"/>
                <a:gd name="T16" fmla="*/ 1183 w 2380"/>
                <a:gd name="T17" fmla="*/ 0 h 477"/>
                <a:gd name="T18" fmla="*/ 1183 w 2380"/>
                <a:gd name="T19" fmla="*/ 0 h 477"/>
                <a:gd name="T20" fmla="*/ 2380 w 2380"/>
                <a:gd name="T21" fmla="*/ 233 h 477"/>
                <a:gd name="T22" fmla="*/ 1183 w 2380"/>
                <a:gd name="T23" fmla="*/ 477 h 477"/>
                <a:gd name="T24" fmla="*/ 1183 w 2380"/>
                <a:gd name="T2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77">
                  <a:moveTo>
                    <a:pt x="1183" y="477"/>
                  </a:moveTo>
                  <a:lnTo>
                    <a:pt x="1183" y="477"/>
                  </a:lnTo>
                  <a:lnTo>
                    <a:pt x="1183" y="477"/>
                  </a:lnTo>
                  <a:lnTo>
                    <a:pt x="1183" y="477"/>
                  </a:lnTo>
                  <a:lnTo>
                    <a:pt x="0" y="233"/>
                  </a:lnTo>
                  <a:lnTo>
                    <a:pt x="1183" y="0"/>
                  </a:lnTo>
                  <a:lnTo>
                    <a:pt x="1183" y="0"/>
                  </a:lnTo>
                  <a:lnTo>
                    <a:pt x="1183" y="0"/>
                  </a:lnTo>
                  <a:lnTo>
                    <a:pt x="1183" y="0"/>
                  </a:lnTo>
                  <a:lnTo>
                    <a:pt x="1183" y="0"/>
                  </a:lnTo>
                  <a:lnTo>
                    <a:pt x="2380" y="233"/>
                  </a:lnTo>
                  <a:lnTo>
                    <a:pt x="1183" y="477"/>
                  </a:lnTo>
                  <a:lnTo>
                    <a:pt x="1183" y="477"/>
                  </a:lnTo>
                  <a:close/>
                </a:path>
              </a:pathLst>
            </a:custGeom>
            <a:grpFill/>
            <a:ln>
              <a:noFill/>
            </a:ln>
          </p:spPr>
          <p:txBody>
            <a:bodyPr/>
            <a:lstStyle/>
            <a:p>
              <a:pPr>
                <a:defRPr/>
              </a:pPr>
              <a:endParaRPr lang="es-PE" dirty="0">
                <a:latin typeface="+mj-lt"/>
              </a:endParaRPr>
            </a:p>
          </p:txBody>
        </p:sp>
        <p:sp>
          <p:nvSpPr>
            <p:cNvPr id="16" name="Freeform 9"/>
            <p:cNvSpPr>
              <a:spLocks/>
            </p:cNvSpPr>
            <p:nvPr/>
          </p:nvSpPr>
          <p:spPr bwMode="auto">
            <a:xfrm>
              <a:off x="895438" y="3001343"/>
              <a:ext cx="1370647" cy="817489"/>
            </a:xfrm>
            <a:custGeom>
              <a:avLst/>
              <a:gdLst>
                <a:gd name="T0" fmla="*/ 0 w 1183"/>
                <a:gd name="T1" fmla="*/ 0 h 650"/>
                <a:gd name="T2" fmla="*/ 1183 w 1183"/>
                <a:gd name="T3" fmla="*/ 244 h 650"/>
                <a:gd name="T4" fmla="*/ 1183 w 1183"/>
                <a:gd name="T5" fmla="*/ 650 h 650"/>
                <a:gd name="T6" fmla="*/ 0 w 1183"/>
                <a:gd name="T7" fmla="*/ 416 h 650"/>
                <a:gd name="T8" fmla="*/ 0 w 1183"/>
                <a:gd name="T9" fmla="*/ 0 h 650"/>
              </a:gdLst>
              <a:ahLst/>
              <a:cxnLst>
                <a:cxn ang="0">
                  <a:pos x="T0" y="T1"/>
                </a:cxn>
                <a:cxn ang="0">
                  <a:pos x="T2" y="T3"/>
                </a:cxn>
                <a:cxn ang="0">
                  <a:pos x="T4" y="T5"/>
                </a:cxn>
                <a:cxn ang="0">
                  <a:pos x="T6" y="T7"/>
                </a:cxn>
                <a:cxn ang="0">
                  <a:pos x="T8" y="T9"/>
                </a:cxn>
              </a:cxnLst>
              <a:rect l="0" t="0" r="r" b="b"/>
              <a:pathLst>
                <a:path w="1183" h="650">
                  <a:moveTo>
                    <a:pt x="0" y="0"/>
                  </a:moveTo>
                  <a:lnTo>
                    <a:pt x="1183" y="244"/>
                  </a:lnTo>
                  <a:lnTo>
                    <a:pt x="1183" y="650"/>
                  </a:lnTo>
                  <a:lnTo>
                    <a:pt x="0" y="416"/>
                  </a:lnTo>
                  <a:lnTo>
                    <a:pt x="0" y="0"/>
                  </a:lnTo>
                  <a:close/>
                </a:path>
              </a:pathLst>
            </a:custGeom>
            <a:grpFill/>
            <a:ln>
              <a:noFill/>
            </a:ln>
          </p:spPr>
          <p:txBody>
            <a:bodyPr/>
            <a:lstStyle/>
            <a:p>
              <a:pPr>
                <a:defRPr/>
              </a:pPr>
              <a:endParaRPr lang="es-PE" dirty="0">
                <a:latin typeface="+mj-lt"/>
              </a:endParaRPr>
            </a:p>
          </p:txBody>
        </p:sp>
        <p:sp>
          <p:nvSpPr>
            <p:cNvPr id="17" name="Freeform 10"/>
            <p:cNvSpPr>
              <a:spLocks/>
            </p:cNvSpPr>
            <p:nvPr/>
          </p:nvSpPr>
          <p:spPr bwMode="auto">
            <a:xfrm>
              <a:off x="2266085" y="3001343"/>
              <a:ext cx="1386867" cy="817489"/>
            </a:xfrm>
            <a:custGeom>
              <a:avLst/>
              <a:gdLst>
                <a:gd name="T0" fmla="*/ 1197 w 1197"/>
                <a:gd name="T1" fmla="*/ 0 h 650"/>
                <a:gd name="T2" fmla="*/ 0 w 1197"/>
                <a:gd name="T3" fmla="*/ 244 h 650"/>
                <a:gd name="T4" fmla="*/ 0 w 1197"/>
                <a:gd name="T5" fmla="*/ 650 h 650"/>
                <a:gd name="T6" fmla="*/ 1197 w 1197"/>
                <a:gd name="T7" fmla="*/ 416 h 650"/>
                <a:gd name="T8" fmla="*/ 1197 w 1197"/>
                <a:gd name="T9" fmla="*/ 0 h 650"/>
              </a:gdLst>
              <a:ahLst/>
              <a:cxnLst>
                <a:cxn ang="0">
                  <a:pos x="T0" y="T1"/>
                </a:cxn>
                <a:cxn ang="0">
                  <a:pos x="T2" y="T3"/>
                </a:cxn>
                <a:cxn ang="0">
                  <a:pos x="T4" y="T5"/>
                </a:cxn>
                <a:cxn ang="0">
                  <a:pos x="T6" y="T7"/>
                </a:cxn>
                <a:cxn ang="0">
                  <a:pos x="T8" y="T9"/>
                </a:cxn>
              </a:cxnLst>
              <a:rect l="0" t="0" r="r" b="b"/>
              <a:pathLst>
                <a:path w="1197" h="650">
                  <a:moveTo>
                    <a:pt x="1197" y="0"/>
                  </a:moveTo>
                  <a:lnTo>
                    <a:pt x="0" y="244"/>
                  </a:lnTo>
                  <a:lnTo>
                    <a:pt x="0" y="650"/>
                  </a:lnTo>
                  <a:lnTo>
                    <a:pt x="1197" y="416"/>
                  </a:lnTo>
                  <a:lnTo>
                    <a:pt x="1197" y="0"/>
                  </a:lnTo>
                  <a:close/>
                </a:path>
              </a:pathLst>
            </a:custGeom>
            <a:grpFill/>
            <a:ln>
              <a:noFill/>
            </a:ln>
          </p:spPr>
          <p:txBody>
            <a:bodyPr/>
            <a:lstStyle/>
            <a:p>
              <a:pPr>
                <a:defRPr/>
              </a:pPr>
              <a:endParaRPr lang="es-PE" dirty="0">
                <a:latin typeface="+mj-lt"/>
              </a:endParaRPr>
            </a:p>
          </p:txBody>
        </p:sp>
      </p:grpSp>
      <p:grpSp>
        <p:nvGrpSpPr>
          <p:cNvPr id="18" name="Group 17"/>
          <p:cNvGrpSpPr/>
          <p:nvPr/>
        </p:nvGrpSpPr>
        <p:grpSpPr>
          <a:xfrm>
            <a:off x="636557" y="1457958"/>
            <a:ext cx="3089843" cy="1173540"/>
            <a:chOff x="895438" y="1942380"/>
            <a:chExt cx="2757514" cy="1110528"/>
          </a:xfrm>
          <a:solidFill>
            <a:srgbClr val="E949BB">
              <a:alpha val="80000"/>
            </a:srgbClr>
          </a:solidFill>
          <a:effectLst>
            <a:outerShdw blurRad="660400" dist="254000" dir="2700000" algn="tl" rotWithShape="0">
              <a:prstClr val="black">
                <a:alpha val="40000"/>
              </a:prstClr>
            </a:outerShdw>
          </a:effectLst>
        </p:grpSpPr>
        <p:sp>
          <p:nvSpPr>
            <p:cNvPr id="19" name="Freeform 5"/>
            <p:cNvSpPr>
              <a:spLocks/>
            </p:cNvSpPr>
            <p:nvPr/>
          </p:nvSpPr>
          <p:spPr bwMode="auto">
            <a:xfrm>
              <a:off x="895438" y="1942380"/>
              <a:ext cx="2757514" cy="599911"/>
            </a:xfrm>
            <a:custGeom>
              <a:avLst/>
              <a:gdLst>
                <a:gd name="T0" fmla="*/ 1183 w 2380"/>
                <a:gd name="T1" fmla="*/ 477 h 477"/>
                <a:gd name="T2" fmla="*/ 1183 w 2380"/>
                <a:gd name="T3" fmla="*/ 477 h 477"/>
                <a:gd name="T4" fmla="*/ 1183 w 2380"/>
                <a:gd name="T5" fmla="*/ 477 h 477"/>
                <a:gd name="T6" fmla="*/ 1183 w 2380"/>
                <a:gd name="T7" fmla="*/ 477 h 477"/>
                <a:gd name="T8" fmla="*/ 0 w 2380"/>
                <a:gd name="T9" fmla="*/ 243 h 477"/>
                <a:gd name="T10" fmla="*/ 1183 w 2380"/>
                <a:gd name="T11" fmla="*/ 0 h 477"/>
                <a:gd name="T12" fmla="*/ 1183 w 2380"/>
                <a:gd name="T13" fmla="*/ 0 h 477"/>
                <a:gd name="T14" fmla="*/ 1183 w 2380"/>
                <a:gd name="T15" fmla="*/ 0 h 477"/>
                <a:gd name="T16" fmla="*/ 1183 w 2380"/>
                <a:gd name="T17" fmla="*/ 0 h 477"/>
                <a:gd name="T18" fmla="*/ 1183 w 2380"/>
                <a:gd name="T19" fmla="*/ 0 h 477"/>
                <a:gd name="T20" fmla="*/ 2380 w 2380"/>
                <a:gd name="T21" fmla="*/ 243 h 477"/>
                <a:gd name="T22" fmla="*/ 1183 w 2380"/>
                <a:gd name="T23" fmla="*/ 477 h 477"/>
                <a:gd name="T24" fmla="*/ 1183 w 2380"/>
                <a:gd name="T25"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0" h="477">
                  <a:moveTo>
                    <a:pt x="1183" y="477"/>
                  </a:moveTo>
                  <a:lnTo>
                    <a:pt x="1183" y="477"/>
                  </a:lnTo>
                  <a:lnTo>
                    <a:pt x="1183" y="477"/>
                  </a:lnTo>
                  <a:lnTo>
                    <a:pt x="1183" y="477"/>
                  </a:lnTo>
                  <a:lnTo>
                    <a:pt x="0" y="243"/>
                  </a:lnTo>
                  <a:lnTo>
                    <a:pt x="1183" y="0"/>
                  </a:lnTo>
                  <a:lnTo>
                    <a:pt x="1183" y="0"/>
                  </a:lnTo>
                  <a:lnTo>
                    <a:pt x="1183" y="0"/>
                  </a:lnTo>
                  <a:lnTo>
                    <a:pt x="1183" y="0"/>
                  </a:lnTo>
                  <a:lnTo>
                    <a:pt x="1183" y="0"/>
                  </a:lnTo>
                  <a:lnTo>
                    <a:pt x="2380" y="243"/>
                  </a:lnTo>
                  <a:lnTo>
                    <a:pt x="1183" y="477"/>
                  </a:lnTo>
                  <a:lnTo>
                    <a:pt x="1183" y="477"/>
                  </a:lnTo>
                  <a:close/>
                </a:path>
              </a:pathLst>
            </a:custGeom>
            <a:grpFill/>
            <a:ln>
              <a:noFill/>
            </a:ln>
          </p:spPr>
          <p:txBody>
            <a:bodyPr/>
            <a:lstStyle/>
            <a:p>
              <a:pPr>
                <a:defRPr/>
              </a:pPr>
              <a:endParaRPr lang="es-PE" dirty="0">
                <a:latin typeface="+mj-lt"/>
              </a:endParaRPr>
            </a:p>
          </p:txBody>
        </p:sp>
        <p:sp>
          <p:nvSpPr>
            <p:cNvPr id="20" name="Freeform 6"/>
            <p:cNvSpPr>
              <a:spLocks/>
            </p:cNvSpPr>
            <p:nvPr/>
          </p:nvSpPr>
          <p:spPr bwMode="auto">
            <a:xfrm>
              <a:off x="895438" y="2247995"/>
              <a:ext cx="1370647" cy="804913"/>
            </a:xfrm>
            <a:custGeom>
              <a:avLst/>
              <a:gdLst>
                <a:gd name="T0" fmla="*/ 0 w 1183"/>
                <a:gd name="T1" fmla="*/ 0 h 640"/>
                <a:gd name="T2" fmla="*/ 1183 w 1183"/>
                <a:gd name="T3" fmla="*/ 234 h 640"/>
                <a:gd name="T4" fmla="*/ 1183 w 1183"/>
                <a:gd name="T5" fmla="*/ 640 h 640"/>
                <a:gd name="T6" fmla="*/ 0 w 1183"/>
                <a:gd name="T7" fmla="*/ 406 h 640"/>
                <a:gd name="T8" fmla="*/ 0 w 1183"/>
                <a:gd name="T9" fmla="*/ 0 h 640"/>
              </a:gdLst>
              <a:ahLst/>
              <a:cxnLst>
                <a:cxn ang="0">
                  <a:pos x="T0" y="T1"/>
                </a:cxn>
                <a:cxn ang="0">
                  <a:pos x="T2" y="T3"/>
                </a:cxn>
                <a:cxn ang="0">
                  <a:pos x="T4" y="T5"/>
                </a:cxn>
                <a:cxn ang="0">
                  <a:pos x="T6" y="T7"/>
                </a:cxn>
                <a:cxn ang="0">
                  <a:pos x="T8" y="T9"/>
                </a:cxn>
              </a:cxnLst>
              <a:rect l="0" t="0" r="r" b="b"/>
              <a:pathLst>
                <a:path w="1183" h="640">
                  <a:moveTo>
                    <a:pt x="0" y="0"/>
                  </a:moveTo>
                  <a:lnTo>
                    <a:pt x="1183" y="234"/>
                  </a:lnTo>
                  <a:lnTo>
                    <a:pt x="1183" y="640"/>
                  </a:lnTo>
                  <a:lnTo>
                    <a:pt x="0" y="406"/>
                  </a:lnTo>
                  <a:lnTo>
                    <a:pt x="0" y="0"/>
                  </a:lnTo>
                  <a:close/>
                </a:path>
              </a:pathLst>
            </a:custGeom>
            <a:grpFill/>
            <a:ln>
              <a:noFill/>
            </a:ln>
          </p:spPr>
          <p:txBody>
            <a:bodyPr/>
            <a:lstStyle/>
            <a:p>
              <a:pPr>
                <a:defRPr/>
              </a:pPr>
              <a:endParaRPr lang="es-PE" dirty="0">
                <a:latin typeface="+mj-lt"/>
              </a:endParaRPr>
            </a:p>
          </p:txBody>
        </p:sp>
        <p:sp>
          <p:nvSpPr>
            <p:cNvPr id="21" name="Freeform 7"/>
            <p:cNvSpPr>
              <a:spLocks/>
            </p:cNvSpPr>
            <p:nvPr/>
          </p:nvSpPr>
          <p:spPr bwMode="auto">
            <a:xfrm>
              <a:off x="2266085" y="2247995"/>
              <a:ext cx="1386867" cy="804913"/>
            </a:xfrm>
            <a:custGeom>
              <a:avLst/>
              <a:gdLst>
                <a:gd name="T0" fmla="*/ 1197 w 1197"/>
                <a:gd name="T1" fmla="*/ 0 h 640"/>
                <a:gd name="T2" fmla="*/ 0 w 1197"/>
                <a:gd name="T3" fmla="*/ 234 h 640"/>
                <a:gd name="T4" fmla="*/ 0 w 1197"/>
                <a:gd name="T5" fmla="*/ 640 h 640"/>
                <a:gd name="T6" fmla="*/ 1197 w 1197"/>
                <a:gd name="T7" fmla="*/ 406 h 640"/>
                <a:gd name="T8" fmla="*/ 1197 w 1197"/>
                <a:gd name="T9" fmla="*/ 0 h 640"/>
              </a:gdLst>
              <a:ahLst/>
              <a:cxnLst>
                <a:cxn ang="0">
                  <a:pos x="T0" y="T1"/>
                </a:cxn>
                <a:cxn ang="0">
                  <a:pos x="T2" y="T3"/>
                </a:cxn>
                <a:cxn ang="0">
                  <a:pos x="T4" y="T5"/>
                </a:cxn>
                <a:cxn ang="0">
                  <a:pos x="T6" y="T7"/>
                </a:cxn>
                <a:cxn ang="0">
                  <a:pos x="T8" y="T9"/>
                </a:cxn>
              </a:cxnLst>
              <a:rect l="0" t="0" r="r" b="b"/>
              <a:pathLst>
                <a:path w="1197" h="640">
                  <a:moveTo>
                    <a:pt x="1197" y="0"/>
                  </a:moveTo>
                  <a:lnTo>
                    <a:pt x="0" y="234"/>
                  </a:lnTo>
                  <a:lnTo>
                    <a:pt x="0" y="640"/>
                  </a:lnTo>
                  <a:lnTo>
                    <a:pt x="1197" y="406"/>
                  </a:lnTo>
                  <a:lnTo>
                    <a:pt x="1197" y="0"/>
                  </a:lnTo>
                  <a:close/>
                </a:path>
              </a:pathLst>
            </a:custGeom>
            <a:grpFill/>
            <a:ln>
              <a:noFill/>
            </a:ln>
          </p:spPr>
          <p:txBody>
            <a:bodyPr/>
            <a:lstStyle/>
            <a:p>
              <a:pPr>
                <a:defRPr/>
              </a:pPr>
              <a:endParaRPr lang="es-PE" dirty="0">
                <a:latin typeface="+mj-lt"/>
              </a:endParaRPr>
            </a:p>
          </p:txBody>
        </p:sp>
      </p:grpSp>
      <p:sp>
        <p:nvSpPr>
          <p:cNvPr id="52" name="TextBox 51"/>
          <p:cNvSpPr txBox="1"/>
          <p:nvPr/>
        </p:nvSpPr>
        <p:spPr>
          <a:xfrm>
            <a:off x="490539" y="730255"/>
            <a:ext cx="3072188"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OTP – One Time Password</a:t>
            </a:r>
          </a:p>
        </p:txBody>
      </p:sp>
      <p:sp>
        <p:nvSpPr>
          <p:cNvPr id="53" name="Rectangle 52"/>
          <p:cNvSpPr/>
          <p:nvPr/>
        </p:nvSpPr>
        <p:spPr>
          <a:xfrm>
            <a:off x="508001" y="623888"/>
            <a:ext cx="4376739" cy="230832"/>
          </a:xfrm>
          <a:prstGeom prst="rect">
            <a:avLst/>
          </a:prstGeom>
          <a:effectLst>
            <a:outerShdw blurRad="660400" dist="254000" dir="5400000" algn="t" rotWithShape="0">
              <a:prstClr val="black">
                <a:alpha val="40000"/>
              </a:prstClr>
            </a:outerShdw>
          </a:effectLst>
        </p:spPr>
        <p:txBody>
          <a:bodyPr>
            <a:spAutoFit/>
          </a:bodyPr>
          <a:lstStyle/>
          <a:p>
            <a:pPr>
              <a:defRPr/>
            </a:pPr>
            <a:r>
              <a:rPr lang="es-PE" sz="900" dirty="0">
                <a:solidFill>
                  <a:srgbClr val="656D78"/>
                </a:solidFill>
                <a:latin typeface="+mj-lt"/>
              </a:rPr>
              <a:t>Soluciones para el canal digital </a:t>
            </a:r>
          </a:p>
        </p:txBody>
      </p:sp>
      <p:grpSp>
        <p:nvGrpSpPr>
          <p:cNvPr id="55" name="Group 54"/>
          <p:cNvGrpSpPr>
            <a:grpSpLocks/>
          </p:cNvGrpSpPr>
          <p:nvPr/>
        </p:nvGrpSpPr>
        <p:grpSpPr bwMode="auto">
          <a:xfrm>
            <a:off x="4839023" y="4503739"/>
            <a:ext cx="2893695" cy="1564552"/>
            <a:chOff x="5817361" y="4771702"/>
            <a:chExt cx="2893950" cy="1564282"/>
          </a:xfrm>
        </p:grpSpPr>
        <p:sp>
          <p:nvSpPr>
            <p:cNvPr id="114721" name="Text Placeholder 32"/>
            <p:cNvSpPr txBox="1">
              <a:spLocks/>
            </p:cNvSpPr>
            <p:nvPr/>
          </p:nvSpPr>
          <p:spPr bwMode="auto">
            <a:xfrm>
              <a:off x="6119570" y="5020743"/>
              <a:ext cx="2591741" cy="94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1"/>
                </a:spcBef>
                <a:buNone/>
              </a:pPr>
              <a:r>
                <a:rPr lang="es-PE" altLang="es-PE" sz="1200" dirty="0">
                  <a:latin typeface="+mn-lt"/>
                  <a:cs typeface="Open Sans" panose="020B0606030504020204" pitchFamily="34" charset="0"/>
                </a:rPr>
                <a:t>Autenticación fuerte, flexible y customisable, tiene un % muy  bajo en el indicador de clave errónea. </a:t>
              </a:r>
            </a:p>
            <a:p>
              <a:pPr>
                <a:lnSpc>
                  <a:spcPct val="100000"/>
                </a:lnSpc>
                <a:spcBef>
                  <a:spcPts val="751"/>
                </a:spcBef>
                <a:buNone/>
              </a:pPr>
              <a:r>
                <a:rPr lang="es-PE" altLang="es-PE" sz="1200" dirty="0">
                  <a:latin typeface="+mn-lt"/>
                  <a:cs typeface="Open Sans" panose="020B0606030504020204" pitchFamily="34" charset="0"/>
                </a:rPr>
                <a:t>El OTP se genera con los parámetros de la Transacción y tiene tiempo de vida limitado.</a:t>
              </a:r>
            </a:p>
          </p:txBody>
        </p:sp>
        <p:sp>
          <p:nvSpPr>
            <p:cNvPr id="114722" name="Text Placeholder 33"/>
            <p:cNvSpPr txBox="1">
              <a:spLocks/>
            </p:cNvSpPr>
            <p:nvPr/>
          </p:nvSpPr>
          <p:spPr bwMode="auto">
            <a:xfrm>
              <a:off x="6105902" y="4771702"/>
              <a:ext cx="2100835" cy="24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400" dirty="0">
                  <a:solidFill>
                    <a:srgbClr val="434A54"/>
                  </a:solidFill>
                  <a:latin typeface="+mj-lt"/>
                  <a:cs typeface="Open Sans" panose="020B0606030504020204" pitchFamily="34" charset="0"/>
                </a:rPr>
                <a:t>VENTAJAS </a:t>
              </a:r>
            </a:p>
          </p:txBody>
        </p:sp>
        <p:sp>
          <p:nvSpPr>
            <p:cNvPr id="58" name="Rectangle 57"/>
            <p:cNvSpPr/>
            <p:nvPr/>
          </p:nvSpPr>
          <p:spPr>
            <a:xfrm flipH="1">
              <a:off x="5817361" y="4778051"/>
              <a:ext cx="45723" cy="1557933"/>
            </a:xfrm>
            <a:prstGeom prst="rect">
              <a:avLst/>
            </a:prstGeom>
            <a:solidFill>
              <a:schemeClr val="accent2"/>
            </a:solidFill>
            <a:ln>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solidFill>
                  <a:schemeClr val="accent2"/>
                </a:solidFill>
                <a:latin typeface="+mj-lt"/>
              </a:endParaRPr>
            </a:p>
          </p:txBody>
        </p:sp>
      </p:grpSp>
      <p:grpSp>
        <p:nvGrpSpPr>
          <p:cNvPr id="59" name="Group 58"/>
          <p:cNvGrpSpPr>
            <a:grpSpLocks/>
          </p:cNvGrpSpPr>
          <p:nvPr/>
        </p:nvGrpSpPr>
        <p:grpSpPr bwMode="auto">
          <a:xfrm>
            <a:off x="8089901" y="4503739"/>
            <a:ext cx="2863851" cy="1564552"/>
            <a:chOff x="8691411" y="4771702"/>
            <a:chExt cx="2343653" cy="1564282"/>
          </a:xfrm>
        </p:grpSpPr>
        <p:sp>
          <p:nvSpPr>
            <p:cNvPr id="114718" name="Text Placeholder 32"/>
            <p:cNvSpPr txBox="1">
              <a:spLocks/>
            </p:cNvSpPr>
            <p:nvPr/>
          </p:nvSpPr>
          <p:spPr bwMode="auto">
            <a:xfrm>
              <a:off x="8947897" y="5020743"/>
              <a:ext cx="2087167" cy="94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30000"/>
                </a:lnSpc>
                <a:spcBef>
                  <a:spcPts val="751"/>
                </a:spcBef>
                <a:buNone/>
              </a:pPr>
              <a:r>
                <a:rPr lang="es-PE" altLang="es-PE" sz="1200" dirty="0">
                  <a:latin typeface="+mn-lt"/>
                  <a:cs typeface="Open Sans" panose="020B0606030504020204" pitchFamily="34" charset="0"/>
                </a:rPr>
                <a:t>Requiere de procesos de enrolamiento participativo de Tarjetahabiente y el emisor.</a:t>
              </a:r>
            </a:p>
          </p:txBody>
        </p:sp>
        <p:sp>
          <p:nvSpPr>
            <p:cNvPr id="114719" name="Text Placeholder 33"/>
            <p:cNvSpPr txBox="1">
              <a:spLocks/>
            </p:cNvSpPr>
            <p:nvPr/>
          </p:nvSpPr>
          <p:spPr bwMode="auto">
            <a:xfrm>
              <a:off x="8934229" y="4771702"/>
              <a:ext cx="2100835" cy="24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400" dirty="0">
                  <a:solidFill>
                    <a:srgbClr val="434A54"/>
                  </a:solidFill>
                  <a:latin typeface="+mj-lt"/>
                  <a:cs typeface="Open Sans" panose="020B0606030504020204" pitchFamily="34" charset="0"/>
                </a:rPr>
                <a:t>DESVENTAJAS</a:t>
              </a:r>
            </a:p>
          </p:txBody>
        </p:sp>
        <p:sp>
          <p:nvSpPr>
            <p:cNvPr id="62" name="Rectangle 61"/>
            <p:cNvSpPr/>
            <p:nvPr/>
          </p:nvSpPr>
          <p:spPr>
            <a:xfrm>
              <a:off x="8691411" y="4778051"/>
              <a:ext cx="55398" cy="1557933"/>
            </a:xfrm>
            <a:prstGeom prst="rect">
              <a:avLst/>
            </a:prstGeom>
            <a:solidFill>
              <a:schemeClr val="accent2"/>
            </a:solidFill>
            <a:ln>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solidFill>
                  <a:schemeClr val="accent2"/>
                </a:solidFill>
                <a:latin typeface="+mj-lt"/>
              </a:endParaRPr>
            </a:p>
          </p:txBody>
        </p:sp>
      </p:grpSp>
      <p:sp>
        <p:nvSpPr>
          <p:cNvPr id="63" name="Text Placeholder 32"/>
          <p:cNvSpPr txBox="1">
            <a:spLocks/>
          </p:cNvSpPr>
          <p:nvPr/>
        </p:nvSpPr>
        <p:spPr bwMode="auto">
          <a:xfrm>
            <a:off x="4863306" y="3448784"/>
            <a:ext cx="61134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751"/>
              </a:spcBef>
              <a:buNone/>
            </a:pPr>
            <a:r>
              <a:rPr lang="es-PE" altLang="es-PE" sz="1600" dirty="0">
                <a:latin typeface="+mn-lt"/>
                <a:cs typeface="Open Sans" panose="020B0606030504020204" pitchFamily="34" charset="0"/>
              </a:rPr>
              <a:t>La Autenticación por OTP es una alternativa a la autenticación por Push, generalmente usada por bancos que no cuentan con una APP o con un parque de tarjetas reducido</a:t>
            </a:r>
            <a:r>
              <a:rPr lang="es-PE" altLang="es-PE" sz="1200" dirty="0">
                <a:latin typeface="+mj-lt"/>
                <a:cs typeface="Open Sans" panose="020B0606030504020204" pitchFamily="34" charset="0"/>
              </a:rPr>
              <a:t>.</a:t>
            </a:r>
          </a:p>
        </p:txBody>
      </p:sp>
      <p:grpSp>
        <p:nvGrpSpPr>
          <p:cNvPr id="64" name="Group 63"/>
          <p:cNvGrpSpPr>
            <a:grpSpLocks/>
          </p:cNvGrpSpPr>
          <p:nvPr/>
        </p:nvGrpSpPr>
        <p:grpSpPr bwMode="auto">
          <a:xfrm>
            <a:off x="4791076" y="1955805"/>
            <a:ext cx="1441451" cy="1611313"/>
            <a:chOff x="5755925" y="1977618"/>
            <a:chExt cx="1441451" cy="1610926"/>
          </a:xfrm>
        </p:grpSpPr>
        <p:sp>
          <p:nvSpPr>
            <p:cNvPr id="114713" name="Text Placeholder 32"/>
            <p:cNvSpPr txBox="1">
              <a:spLocks/>
            </p:cNvSpPr>
            <p:nvPr/>
          </p:nvSpPr>
          <p:spPr bwMode="auto">
            <a:xfrm>
              <a:off x="5763068" y="3058180"/>
              <a:ext cx="1427164" cy="53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25000"/>
                </a:lnSpc>
                <a:spcBef>
                  <a:spcPct val="0"/>
                </a:spcBef>
                <a:buFont typeface="Arial" panose="020B0604020202020204" pitchFamily="34" charset="0"/>
                <a:buNone/>
              </a:pPr>
              <a:r>
                <a:rPr lang="es-PE" altLang="es-PE" sz="1000" dirty="0">
                  <a:solidFill>
                    <a:srgbClr val="656D78"/>
                  </a:solidFill>
                  <a:latin typeface="+mj-lt"/>
                  <a:cs typeface="Open Sans" panose="020B0606030504020204" pitchFamily="34" charset="0"/>
                </a:rPr>
                <a:t>One Time Pasword</a:t>
              </a:r>
            </a:p>
          </p:txBody>
        </p:sp>
        <p:sp>
          <p:nvSpPr>
            <p:cNvPr id="114714" name="Text Placeholder 33"/>
            <p:cNvSpPr txBox="1">
              <a:spLocks/>
            </p:cNvSpPr>
            <p:nvPr/>
          </p:nvSpPr>
          <p:spPr bwMode="auto">
            <a:xfrm>
              <a:off x="5755925" y="2778002"/>
              <a:ext cx="1441451" cy="28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751"/>
                </a:spcBef>
                <a:buNone/>
              </a:pPr>
              <a:r>
                <a:rPr lang="es-PE" altLang="es-PE" sz="1300" dirty="0">
                  <a:solidFill>
                    <a:srgbClr val="E949BB"/>
                  </a:solidFill>
                  <a:latin typeface="+mj-lt"/>
                  <a:cs typeface="Open Sans" panose="020B0606030504020204" pitchFamily="34" charset="0"/>
                </a:rPr>
                <a:t>OTP</a:t>
              </a:r>
            </a:p>
          </p:txBody>
        </p:sp>
        <p:sp>
          <p:nvSpPr>
            <p:cNvPr id="95" name="Flowchart: Document 94"/>
            <p:cNvSpPr/>
            <p:nvPr/>
          </p:nvSpPr>
          <p:spPr bwMode="auto">
            <a:xfrm>
              <a:off x="6119463" y="1977618"/>
              <a:ext cx="731838" cy="731662"/>
            </a:xfrm>
            <a:prstGeom prst="flowChartDocument">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600" dirty="0">
                <a:solidFill>
                  <a:schemeClr val="bg1"/>
                </a:solidFill>
                <a:latin typeface="+mj-lt"/>
              </a:endParaRPr>
            </a:p>
          </p:txBody>
        </p:sp>
      </p:grpSp>
      <p:grpSp>
        <p:nvGrpSpPr>
          <p:cNvPr id="97" name="Group 96"/>
          <p:cNvGrpSpPr>
            <a:grpSpLocks/>
          </p:cNvGrpSpPr>
          <p:nvPr/>
        </p:nvGrpSpPr>
        <p:grpSpPr bwMode="auto">
          <a:xfrm>
            <a:off x="7199313" y="1962152"/>
            <a:ext cx="1441451" cy="1919709"/>
            <a:chOff x="7674769" y="1977618"/>
            <a:chExt cx="1441451" cy="1919248"/>
          </a:xfrm>
        </p:grpSpPr>
        <p:sp>
          <p:nvSpPr>
            <p:cNvPr id="114708" name="Text Placeholder 32"/>
            <p:cNvSpPr txBox="1">
              <a:spLocks/>
            </p:cNvSpPr>
            <p:nvPr/>
          </p:nvSpPr>
          <p:spPr bwMode="auto">
            <a:xfrm>
              <a:off x="7681912" y="3058180"/>
              <a:ext cx="1427164" cy="83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25000"/>
                </a:lnSpc>
                <a:spcBef>
                  <a:spcPct val="0"/>
                </a:spcBef>
                <a:buFont typeface="Arial" panose="020B0604020202020204" pitchFamily="34" charset="0"/>
                <a:buNone/>
              </a:pPr>
              <a:r>
                <a:rPr lang="es-PE" altLang="es-PE" sz="1000" dirty="0">
                  <a:solidFill>
                    <a:srgbClr val="656D78"/>
                  </a:solidFill>
                  <a:latin typeface="+mj-lt"/>
                  <a:cs typeface="Open Sans" panose="020B0606030504020204" pitchFamily="34" charset="0"/>
                </a:rPr>
                <a:t>Dispositivo de generación</a:t>
              </a:r>
            </a:p>
          </p:txBody>
        </p:sp>
        <p:sp>
          <p:nvSpPr>
            <p:cNvPr id="99" name="Text Placeholder 33"/>
            <p:cNvSpPr txBox="1">
              <a:spLocks/>
            </p:cNvSpPr>
            <p:nvPr/>
          </p:nvSpPr>
          <p:spPr>
            <a:xfrm>
              <a:off x="7674769" y="2777526"/>
              <a:ext cx="1441451" cy="28092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s-PE" sz="1300" dirty="0">
                  <a:solidFill>
                    <a:schemeClr val="accent3"/>
                  </a:solidFill>
                  <a:latin typeface="+mj-lt"/>
                  <a:ea typeface="Open Sans" panose="020B0606030504020204" pitchFamily="34" charset="0"/>
                  <a:cs typeface="Open Sans" panose="020B0606030504020204" pitchFamily="34" charset="0"/>
                </a:rPr>
                <a:t>FISICO</a:t>
              </a:r>
            </a:p>
          </p:txBody>
        </p:sp>
        <p:sp>
          <p:nvSpPr>
            <p:cNvPr id="101" name="Flowchart: Document 100"/>
            <p:cNvSpPr/>
            <p:nvPr/>
          </p:nvSpPr>
          <p:spPr bwMode="auto">
            <a:xfrm>
              <a:off x="8030369" y="1977618"/>
              <a:ext cx="730251" cy="731662"/>
            </a:xfrm>
            <a:prstGeom prst="flowChartDocumen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600" dirty="0">
                <a:solidFill>
                  <a:schemeClr val="bg1"/>
                </a:solidFill>
                <a:latin typeface="+mj-lt"/>
              </a:endParaRPr>
            </a:p>
          </p:txBody>
        </p:sp>
      </p:grpSp>
      <p:grpSp>
        <p:nvGrpSpPr>
          <p:cNvPr id="103" name="Group 102"/>
          <p:cNvGrpSpPr>
            <a:grpSpLocks/>
          </p:cNvGrpSpPr>
          <p:nvPr/>
        </p:nvGrpSpPr>
        <p:grpSpPr bwMode="auto">
          <a:xfrm>
            <a:off x="9580564" y="1939930"/>
            <a:ext cx="1441451" cy="1631951"/>
            <a:chOff x="9593613" y="1955709"/>
            <a:chExt cx="1441451" cy="1632835"/>
          </a:xfrm>
        </p:grpSpPr>
        <p:sp>
          <p:nvSpPr>
            <p:cNvPr id="114703" name="Text Placeholder 32"/>
            <p:cNvSpPr txBox="1">
              <a:spLocks/>
            </p:cNvSpPr>
            <p:nvPr/>
          </p:nvSpPr>
          <p:spPr bwMode="auto">
            <a:xfrm>
              <a:off x="9600756" y="3058180"/>
              <a:ext cx="1427164" cy="53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25000"/>
                </a:lnSpc>
                <a:spcBef>
                  <a:spcPct val="0"/>
                </a:spcBef>
                <a:buFont typeface="Arial" panose="020B0604020202020204" pitchFamily="34" charset="0"/>
                <a:buNone/>
              </a:pPr>
              <a:r>
                <a:rPr lang="es-PE" altLang="es-PE" sz="1000" dirty="0">
                  <a:solidFill>
                    <a:srgbClr val="656D78"/>
                  </a:solidFill>
                  <a:latin typeface="+mj-lt"/>
                  <a:cs typeface="Open Sans" panose="020B0606030504020204" pitchFamily="34" charset="0"/>
                </a:rPr>
                <a:t>Clave Homebanking o ATM</a:t>
              </a:r>
            </a:p>
          </p:txBody>
        </p:sp>
        <p:sp>
          <p:nvSpPr>
            <p:cNvPr id="105" name="Text Placeholder 33"/>
            <p:cNvSpPr txBox="1">
              <a:spLocks/>
            </p:cNvSpPr>
            <p:nvPr/>
          </p:nvSpPr>
          <p:spPr>
            <a:xfrm>
              <a:off x="9593613" y="2778480"/>
              <a:ext cx="1441451" cy="27955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s-PE" sz="1300" dirty="0">
                  <a:solidFill>
                    <a:schemeClr val="accent4"/>
                  </a:solidFill>
                  <a:latin typeface="+mj-lt"/>
                  <a:ea typeface="Open Sans" panose="020B0606030504020204" pitchFamily="34" charset="0"/>
                  <a:cs typeface="Open Sans" panose="020B0606030504020204" pitchFamily="34" charset="0"/>
                </a:rPr>
                <a:t>CLAVE UNICA</a:t>
              </a:r>
            </a:p>
          </p:txBody>
        </p:sp>
        <p:sp>
          <p:nvSpPr>
            <p:cNvPr id="107" name="Flowchart: Document 106"/>
            <p:cNvSpPr/>
            <p:nvPr/>
          </p:nvSpPr>
          <p:spPr bwMode="auto">
            <a:xfrm>
              <a:off x="9949213" y="1955709"/>
              <a:ext cx="730251" cy="732234"/>
            </a:xfrm>
            <a:prstGeom prst="flowChartDocumen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1600" dirty="0">
                <a:solidFill>
                  <a:schemeClr val="bg1"/>
                </a:solidFill>
                <a:latin typeface="+mj-lt"/>
              </a:endParaRPr>
            </a:p>
          </p:txBody>
        </p:sp>
      </p:grpSp>
      <p:pic>
        <p:nvPicPr>
          <p:cNvPr id="22" name="Imagen 21"/>
          <p:cNvPicPr>
            <a:picLocks noChangeAspect="1"/>
          </p:cNvPicPr>
          <p:nvPr/>
        </p:nvPicPr>
        <p:blipFill>
          <a:blip r:embed="rId2">
            <a:clrChange>
              <a:clrFrom>
                <a:srgbClr val="353F40"/>
              </a:clrFrom>
              <a:clrTo>
                <a:srgbClr val="353F40">
                  <a:alpha val="0"/>
                </a:srgbClr>
              </a:clrTo>
            </a:clrChange>
          </a:blip>
          <a:stretch>
            <a:fillRect/>
          </a:stretch>
        </p:blipFill>
        <p:spPr>
          <a:xfrm>
            <a:off x="5204695" y="2140747"/>
            <a:ext cx="614211" cy="298740"/>
          </a:xfrm>
          <a:prstGeom prst="rect">
            <a:avLst/>
          </a:prstGeom>
        </p:spPr>
      </p:pic>
      <p:pic>
        <p:nvPicPr>
          <p:cNvPr id="23" name="Imagen 22"/>
          <p:cNvPicPr>
            <a:picLocks noChangeAspect="1"/>
          </p:cNvPicPr>
          <p:nvPr/>
        </p:nvPicPr>
        <p:blipFill>
          <a:blip r:embed="rId3">
            <a:clrChange>
              <a:clrFrom>
                <a:srgbClr val="353F40"/>
              </a:clrFrom>
              <a:clrTo>
                <a:srgbClr val="353F40">
                  <a:alpha val="0"/>
                </a:srgbClr>
              </a:clrTo>
            </a:clrChange>
          </a:blip>
          <a:stretch>
            <a:fillRect/>
          </a:stretch>
        </p:blipFill>
        <p:spPr>
          <a:xfrm>
            <a:off x="10107096" y="2098569"/>
            <a:ext cx="388384" cy="386843"/>
          </a:xfrm>
          <a:prstGeom prst="rect">
            <a:avLst/>
          </a:prstGeom>
        </p:spPr>
      </p:pic>
      <p:pic>
        <p:nvPicPr>
          <p:cNvPr id="24" name="Imagen 23"/>
          <p:cNvPicPr>
            <a:picLocks noChangeAspect="1"/>
          </p:cNvPicPr>
          <p:nvPr/>
        </p:nvPicPr>
        <p:blipFill>
          <a:blip r:embed="rId4">
            <a:clrChange>
              <a:clrFrom>
                <a:srgbClr val="353F40"/>
              </a:clrFrom>
              <a:clrTo>
                <a:srgbClr val="353F40">
                  <a:alpha val="0"/>
                </a:srgbClr>
              </a:clrTo>
            </a:clrChange>
          </a:blip>
          <a:stretch>
            <a:fillRect/>
          </a:stretch>
        </p:blipFill>
        <p:spPr>
          <a:xfrm>
            <a:off x="7663440" y="2026145"/>
            <a:ext cx="494155" cy="482391"/>
          </a:xfrm>
          <a:prstGeom prst="rect">
            <a:avLst/>
          </a:prstGeom>
        </p:spPr>
      </p:pic>
    </p:spTree>
    <p:extLst>
      <p:ext uri="{BB962C8B-B14F-4D97-AF65-F5344CB8AC3E}">
        <p14:creationId xmlns:p14="http://schemas.microsoft.com/office/powerpoint/2010/main" val="1141328686"/>
      </p:ext>
    </p:extLst>
  </p:cSld>
  <p:clrMapOvr>
    <a:masterClrMapping/>
  </p:clrMapOvr>
  <p:transition spd="slow" advTm="2000">
    <p:checke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475"/>
            <a:ext cx="5088835" cy="6972247"/>
          </a:xfrm>
          <a:prstGeom prst="rect">
            <a:avLst/>
          </a:prstGeom>
        </p:spPr>
      </p:pic>
      <p:sp>
        <p:nvSpPr>
          <p:cNvPr id="101410" name="Text Placeholder 33"/>
          <p:cNvSpPr txBox="1">
            <a:spLocks/>
          </p:cNvSpPr>
          <p:nvPr/>
        </p:nvSpPr>
        <p:spPr bwMode="auto">
          <a:xfrm flipH="1">
            <a:off x="7113436" y="1290338"/>
            <a:ext cx="4893033" cy="1053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1"/>
              </a:spcBef>
              <a:buNone/>
            </a:pPr>
            <a:r>
              <a:rPr lang="es-PE" altLang="es-PE" sz="1600" u="sng" dirty="0">
                <a:solidFill>
                  <a:srgbClr val="187AEA"/>
                </a:solidFill>
                <a:latin typeface="+mn-lt"/>
                <a:cs typeface="Open Sans" panose="020B0606030504020204" pitchFamily="34" charset="0"/>
              </a:rPr>
              <a:t>BIOMETRÍA</a:t>
            </a:r>
          </a:p>
          <a:p>
            <a:pPr>
              <a:lnSpc>
                <a:spcPct val="100000"/>
              </a:lnSpc>
              <a:spcBef>
                <a:spcPts val="751"/>
              </a:spcBef>
              <a:buNone/>
            </a:pPr>
            <a:r>
              <a:rPr lang="es-PE" altLang="es-PE" sz="1400" dirty="0">
                <a:latin typeface="+mn-lt"/>
                <a:cs typeface="Open Sans" panose="020B0606030504020204" pitchFamily="34" charset="0"/>
              </a:rPr>
              <a:t>Reconocimiento ocular o facial, basado el los patrones del IRIS o puntos de referencia del rostro así como el reconocimiento dactilar (Huella digital).</a:t>
            </a:r>
          </a:p>
          <a:p>
            <a:pPr>
              <a:spcBef>
                <a:spcPts val="751"/>
              </a:spcBef>
              <a:buNone/>
            </a:pPr>
            <a:endParaRPr lang="es-PE" altLang="es-PE" sz="1300" dirty="0">
              <a:solidFill>
                <a:srgbClr val="434A54"/>
              </a:solidFill>
              <a:latin typeface="+mn-lt"/>
              <a:cs typeface="Open Sans" panose="020B0606030504020204" pitchFamily="34" charset="0"/>
            </a:endParaRPr>
          </a:p>
        </p:txBody>
      </p:sp>
      <p:sp>
        <p:nvSpPr>
          <p:cNvPr id="101408" name="Text Placeholder 33"/>
          <p:cNvSpPr txBox="1">
            <a:spLocks/>
          </p:cNvSpPr>
          <p:nvPr/>
        </p:nvSpPr>
        <p:spPr bwMode="auto">
          <a:xfrm flipH="1">
            <a:off x="7094278" y="2337660"/>
            <a:ext cx="4197237" cy="1060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600" u="sng" dirty="0">
                <a:solidFill>
                  <a:srgbClr val="187AEA"/>
                </a:solidFill>
                <a:latin typeface="+mn-lt"/>
                <a:cs typeface="Open Sans" panose="020B0606030504020204" pitchFamily="34" charset="0"/>
              </a:rPr>
              <a:t>PUSH  NOTIFICACIÓN</a:t>
            </a:r>
          </a:p>
          <a:p>
            <a:pPr>
              <a:spcBef>
                <a:spcPts val="751"/>
              </a:spcBef>
              <a:buNone/>
            </a:pPr>
            <a:r>
              <a:rPr lang="es-PE" altLang="es-PE" sz="1400" dirty="0">
                <a:latin typeface="+mn-lt"/>
                <a:cs typeface="Open Sans" panose="020B0606030504020204" pitchFamily="34" charset="0"/>
              </a:rPr>
              <a:t>Notificaciones al celular en donde se pide una acción (Patrón, aceptación o movimiento tipo shake).</a:t>
            </a:r>
            <a:endParaRPr lang="es-PE" altLang="es-PE" sz="1300" dirty="0">
              <a:solidFill>
                <a:srgbClr val="434A54"/>
              </a:solidFill>
              <a:latin typeface="+mn-lt"/>
              <a:cs typeface="Open Sans" panose="020B0606030504020204" pitchFamily="34" charset="0"/>
            </a:endParaRPr>
          </a:p>
        </p:txBody>
      </p:sp>
      <p:sp>
        <p:nvSpPr>
          <p:cNvPr id="101406" name="Text Placeholder 33"/>
          <p:cNvSpPr txBox="1">
            <a:spLocks/>
          </p:cNvSpPr>
          <p:nvPr/>
        </p:nvSpPr>
        <p:spPr bwMode="auto">
          <a:xfrm flipH="1">
            <a:off x="7096404" y="3325525"/>
            <a:ext cx="3847633" cy="868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600" b="1" u="sng" dirty="0">
                <a:solidFill>
                  <a:srgbClr val="187AEA"/>
                </a:solidFill>
                <a:latin typeface="+mn-lt"/>
                <a:cs typeface="Open Sans" panose="020B0606030504020204" pitchFamily="34" charset="0"/>
              </a:rPr>
              <a:t>OTP – EMAIL</a:t>
            </a:r>
          </a:p>
          <a:p>
            <a:pPr>
              <a:spcBef>
                <a:spcPts val="751"/>
              </a:spcBef>
              <a:buNone/>
            </a:pPr>
            <a:r>
              <a:rPr lang="es-PE" altLang="es-PE" sz="1400" dirty="0">
                <a:latin typeface="+mn-lt"/>
                <a:cs typeface="Open Sans" panose="020B0606030504020204" pitchFamily="34" charset="0"/>
              </a:rPr>
              <a:t>Clave única y con tiempo de vida limitado enviado por correo electrónico.</a:t>
            </a:r>
            <a:endParaRPr lang="es-PE" altLang="es-PE" sz="1300" dirty="0">
              <a:solidFill>
                <a:srgbClr val="434A54"/>
              </a:solidFill>
              <a:latin typeface="+mn-lt"/>
              <a:cs typeface="Open Sans" panose="020B0606030504020204" pitchFamily="34" charset="0"/>
            </a:endParaRPr>
          </a:p>
        </p:txBody>
      </p:sp>
      <p:sp>
        <p:nvSpPr>
          <p:cNvPr id="101404" name="Text Placeholder 33"/>
          <p:cNvSpPr txBox="1">
            <a:spLocks/>
          </p:cNvSpPr>
          <p:nvPr/>
        </p:nvSpPr>
        <p:spPr bwMode="auto">
          <a:xfrm flipH="1">
            <a:off x="7100788" y="4195122"/>
            <a:ext cx="3483314" cy="874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400" u="sng" dirty="0">
                <a:solidFill>
                  <a:srgbClr val="187AEA"/>
                </a:solidFill>
                <a:latin typeface="+mn-lt"/>
                <a:cs typeface="Open Sans" panose="020B0606030504020204" pitchFamily="34" charset="0"/>
              </a:rPr>
              <a:t>OTP – SMS</a:t>
            </a:r>
          </a:p>
          <a:p>
            <a:pPr>
              <a:spcBef>
                <a:spcPts val="751"/>
              </a:spcBef>
              <a:buNone/>
            </a:pPr>
            <a:r>
              <a:rPr lang="es-PE" altLang="es-PE" sz="1400" dirty="0">
                <a:latin typeface="+mn-lt"/>
                <a:cs typeface="Open Sans" panose="020B0606030504020204" pitchFamily="34" charset="0"/>
              </a:rPr>
              <a:t>Clave única y con tiempo de vida limitado enviado por mensaje de texto (SMS).</a:t>
            </a:r>
          </a:p>
          <a:p>
            <a:pPr>
              <a:spcBef>
                <a:spcPts val="751"/>
              </a:spcBef>
              <a:buNone/>
            </a:pPr>
            <a:endParaRPr lang="es-PE" altLang="es-PE" sz="1300" dirty="0">
              <a:solidFill>
                <a:srgbClr val="434A54"/>
              </a:solidFill>
              <a:latin typeface="+mn-lt"/>
              <a:cs typeface="Open Sans" panose="020B0606030504020204" pitchFamily="34" charset="0"/>
            </a:endParaRPr>
          </a:p>
        </p:txBody>
      </p:sp>
      <p:sp>
        <p:nvSpPr>
          <p:cNvPr id="101402" name="Text Placeholder 33"/>
          <p:cNvSpPr txBox="1">
            <a:spLocks/>
          </p:cNvSpPr>
          <p:nvPr/>
        </p:nvSpPr>
        <p:spPr bwMode="auto">
          <a:xfrm flipH="1">
            <a:off x="7102636" y="5059241"/>
            <a:ext cx="3481204" cy="763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400" u="sng" dirty="0">
                <a:solidFill>
                  <a:srgbClr val="187AEA"/>
                </a:solidFill>
                <a:latin typeface="+mn-lt"/>
                <a:cs typeface="Open Sans" panose="020B0606030504020204" pitchFamily="34" charset="0"/>
              </a:rPr>
              <a:t>TARJETA DE COORDENADA</a:t>
            </a:r>
          </a:p>
          <a:p>
            <a:pPr>
              <a:spcBef>
                <a:spcPts val="751"/>
              </a:spcBef>
              <a:buNone/>
            </a:pPr>
            <a:r>
              <a:rPr lang="es-PE" altLang="es-PE" sz="1400" dirty="0">
                <a:latin typeface="+mn-lt"/>
                <a:cs typeface="Open Sans" panose="020B0606030504020204" pitchFamily="34" charset="0"/>
              </a:rPr>
              <a:t>Validación de las coordenadas de la tarjeta ingresadas como OTP.</a:t>
            </a:r>
          </a:p>
          <a:p>
            <a:pPr>
              <a:spcBef>
                <a:spcPts val="751"/>
              </a:spcBef>
              <a:buNone/>
            </a:pPr>
            <a:endParaRPr lang="es-PE" altLang="es-PE" sz="1300" dirty="0">
              <a:solidFill>
                <a:srgbClr val="434A54"/>
              </a:solidFill>
              <a:latin typeface="+mn-lt"/>
              <a:cs typeface="Open Sans" panose="020B0606030504020204" pitchFamily="34" charset="0"/>
            </a:endParaRPr>
          </a:p>
        </p:txBody>
      </p:sp>
      <p:sp>
        <p:nvSpPr>
          <p:cNvPr id="228" name="Text Placeholder 33"/>
          <p:cNvSpPr txBox="1">
            <a:spLocks/>
          </p:cNvSpPr>
          <p:nvPr/>
        </p:nvSpPr>
        <p:spPr bwMode="auto">
          <a:xfrm flipH="1">
            <a:off x="7088364" y="5840782"/>
            <a:ext cx="4214807" cy="1169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400" u="sng" dirty="0">
                <a:solidFill>
                  <a:srgbClr val="187AEA"/>
                </a:solidFill>
                <a:latin typeface="+mn-lt"/>
                <a:cs typeface="Open Sans" panose="020B0606030504020204" pitchFamily="34" charset="0"/>
              </a:rPr>
              <a:t>TOQUEN FÍSICO</a:t>
            </a:r>
          </a:p>
          <a:p>
            <a:pPr>
              <a:spcBef>
                <a:spcPts val="751"/>
              </a:spcBef>
              <a:buNone/>
            </a:pPr>
            <a:r>
              <a:rPr lang="es-PE" altLang="es-PE" sz="1400" dirty="0">
                <a:latin typeface="+mn-lt"/>
                <a:cs typeface="Open Sans" panose="020B0606030504020204" pitchFamily="34" charset="0"/>
              </a:rPr>
              <a:t>Validación con el banco del toquen ingresado para generar autenticación en base a la respuesta dada. </a:t>
            </a:r>
          </a:p>
          <a:p>
            <a:pPr>
              <a:spcBef>
                <a:spcPts val="751"/>
              </a:spcBef>
              <a:buNone/>
            </a:pPr>
            <a:r>
              <a:rPr lang="es-PE" altLang="es-PE" sz="1400" dirty="0">
                <a:solidFill>
                  <a:srgbClr val="434A54"/>
                </a:solidFill>
                <a:latin typeface="+mn-lt"/>
                <a:cs typeface="Open Sans" panose="020B0606030504020204" pitchFamily="34" charset="0"/>
              </a:rPr>
              <a:t> </a:t>
            </a:r>
            <a:endParaRPr lang="es-PE" altLang="es-PE" sz="1300" dirty="0">
              <a:solidFill>
                <a:srgbClr val="434A54"/>
              </a:solidFill>
              <a:latin typeface="+mn-lt"/>
              <a:cs typeface="Open Sans" panose="020B0606030504020204" pitchFamily="34" charset="0"/>
            </a:endParaRPr>
          </a:p>
        </p:txBody>
      </p:sp>
      <p:sp>
        <p:nvSpPr>
          <p:cNvPr id="38" name="TextBox 52"/>
          <p:cNvSpPr txBox="1"/>
          <p:nvPr/>
        </p:nvSpPr>
        <p:spPr>
          <a:xfrm>
            <a:off x="6878957" y="730255"/>
            <a:ext cx="3780263" cy="400110"/>
          </a:xfrm>
          <a:prstGeom prst="rect">
            <a:avLst/>
          </a:prstGeom>
          <a:noFill/>
          <a:effectLst>
            <a:outerShdw blurRad="660400" dist="254000" dir="5400000" algn="t" rotWithShape="0">
              <a:prstClr val="black">
                <a:alpha val="40000"/>
              </a:prstClr>
            </a:outerShdw>
          </a:effectLst>
        </p:spPr>
        <p:txBody>
          <a:bodyPr wrap="none">
            <a:spAutoFit/>
          </a:bodyPr>
          <a:lstStyle/>
          <a:p>
            <a:pPr algn="ctr">
              <a:defRPr/>
            </a:pPr>
            <a:r>
              <a:rPr lang="es-ES_tradnl" sz="2000" dirty="0">
                <a:solidFill>
                  <a:srgbClr val="434A54"/>
                </a:solidFill>
                <a:latin typeface="+mj-lt"/>
                <a:ea typeface="Open Sans" panose="020B0606030504020204" pitchFamily="34" charset="0"/>
                <a:cs typeface="Open Sans" panose="020B0606030504020204" pitchFamily="34" charset="0"/>
              </a:rPr>
              <a:t>ESQUEMAS DE AUTENTOCACIÓN</a:t>
            </a:r>
            <a:endParaRPr lang="es-PE" sz="2000" dirty="0">
              <a:solidFill>
                <a:srgbClr val="434A54"/>
              </a:solidFill>
              <a:latin typeface="+mj-lt"/>
              <a:ea typeface="Open Sans" panose="020B0606030504020204" pitchFamily="34" charset="0"/>
              <a:cs typeface="Open Sans" panose="020B0606030504020204" pitchFamily="34" charset="0"/>
            </a:endParaRPr>
          </a:p>
        </p:txBody>
      </p:sp>
      <p:sp>
        <p:nvSpPr>
          <p:cNvPr id="39" name="Rectangle 53"/>
          <p:cNvSpPr/>
          <p:nvPr/>
        </p:nvSpPr>
        <p:spPr>
          <a:xfrm>
            <a:off x="6603886" y="623888"/>
            <a:ext cx="4376739" cy="230832"/>
          </a:xfrm>
          <a:prstGeom prst="rect">
            <a:avLst/>
          </a:prstGeom>
          <a:effectLst>
            <a:outerShdw blurRad="660400" dist="254000" dir="5400000" algn="t" rotWithShape="0">
              <a:prstClr val="black">
                <a:alpha val="40000"/>
              </a:prstClr>
            </a:outerShdw>
          </a:effectLst>
        </p:spPr>
        <p:txBody>
          <a:bodyPr>
            <a:spAutoFit/>
          </a:bodyPr>
          <a:lstStyle/>
          <a:p>
            <a:pPr algn="ctr">
              <a:defRPr/>
            </a:pPr>
            <a:r>
              <a:rPr lang="es-PE" sz="900" dirty="0">
                <a:solidFill>
                  <a:srgbClr val="656D78"/>
                </a:solidFill>
                <a:latin typeface="+mj-lt"/>
              </a:rPr>
              <a:t>SOLUCIONES PARA EL CANAL DIGITAL </a:t>
            </a:r>
          </a:p>
        </p:txBody>
      </p:sp>
      <p:cxnSp>
        <p:nvCxnSpPr>
          <p:cNvPr id="40" name="Conector recto 39"/>
          <p:cNvCxnSpPr/>
          <p:nvPr/>
        </p:nvCxnSpPr>
        <p:spPr>
          <a:xfrm>
            <a:off x="6958886" y="1137920"/>
            <a:ext cx="35876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Imagen 3" descr="20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738" y="1394735"/>
            <a:ext cx="533400" cy="571500"/>
          </a:xfrm>
          <a:prstGeom prst="rect">
            <a:avLst/>
          </a:prstGeom>
        </p:spPr>
      </p:pic>
      <p:pic>
        <p:nvPicPr>
          <p:cNvPr id="5" name="Imagen 4" descr="20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988" y="2216067"/>
            <a:ext cx="596900" cy="723900"/>
          </a:xfrm>
          <a:prstGeom prst="rect">
            <a:avLst/>
          </a:prstGeom>
        </p:spPr>
      </p:pic>
      <p:pic>
        <p:nvPicPr>
          <p:cNvPr id="7" name="Imagen 6" descr="20_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238" y="3329777"/>
            <a:ext cx="660400" cy="520700"/>
          </a:xfrm>
          <a:prstGeom prst="rect">
            <a:avLst/>
          </a:prstGeom>
        </p:spPr>
      </p:pic>
      <p:pic>
        <p:nvPicPr>
          <p:cNvPr id="8" name="Imagen 7" descr="20_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7338" y="4297292"/>
            <a:ext cx="584200" cy="495300"/>
          </a:xfrm>
          <a:prstGeom prst="rect">
            <a:avLst/>
          </a:prstGeom>
        </p:spPr>
      </p:pic>
      <p:pic>
        <p:nvPicPr>
          <p:cNvPr id="9" name="Imagen 8" descr="20_5_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8288" y="5159784"/>
            <a:ext cx="622300" cy="469900"/>
          </a:xfrm>
          <a:prstGeom prst="rect">
            <a:avLst/>
          </a:prstGeom>
        </p:spPr>
      </p:pic>
      <p:pic>
        <p:nvPicPr>
          <p:cNvPr id="10" name="Imagen 9" descr="20_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438" y="5955534"/>
            <a:ext cx="508000" cy="520700"/>
          </a:xfrm>
          <a:prstGeom prst="rect">
            <a:avLst/>
          </a:prstGeom>
        </p:spPr>
      </p:pic>
      <p:pic>
        <p:nvPicPr>
          <p:cNvPr id="20" name="Imagen 19" descr="Copyrigh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188" y="6216885"/>
            <a:ext cx="2632636" cy="448745"/>
          </a:xfrm>
          <a:prstGeom prst="rect">
            <a:avLst/>
          </a:prstGeom>
        </p:spPr>
      </p:pic>
    </p:spTree>
    <p:extLst>
      <p:ext uri="{BB962C8B-B14F-4D97-AF65-F5344CB8AC3E}">
        <p14:creationId xmlns:p14="http://schemas.microsoft.com/office/powerpoint/2010/main" val="3237416387"/>
      </p:ext>
    </p:extLst>
  </p:cSld>
  <p:clrMapOvr>
    <a:masterClrMapping/>
  </p:clrMapOvr>
  <p:transition spd="slow" advTm="2000">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a:xfrm>
            <a:off x="6962086" y="4369058"/>
            <a:ext cx="3674634" cy="1018740"/>
          </a:xfrm>
          <a:prstGeom prst="rect">
            <a:avLst/>
          </a:prstGeom>
        </p:spPr>
        <p:txBody>
          <a:bodyPr>
            <a:spAutoFit/>
          </a:bodyPr>
          <a:lstStyle/>
          <a:p>
            <a:pPr>
              <a:lnSpc>
                <a:spcPct val="130000"/>
              </a:lnSpc>
              <a:defRPr/>
            </a:pPr>
            <a:r>
              <a:rPr lang="es-PE" sz="1400" b="1" u="sng" dirty="0">
                <a:solidFill>
                  <a:srgbClr val="187AEA"/>
                </a:solidFill>
                <a:ea typeface="Open Sans" panose="020B0606030504020204" pitchFamily="34" charset="0"/>
                <a:cs typeface="Open Sans" panose="020B0606030504020204" pitchFamily="34" charset="0"/>
              </a:rPr>
              <a:t>SECUENCIAS </a:t>
            </a:r>
          </a:p>
          <a:p>
            <a:pPr>
              <a:defRPr/>
            </a:pPr>
            <a:r>
              <a:rPr lang="es-PE" sz="1400" dirty="0">
                <a:ea typeface="Open Sans" panose="020B0606030504020204" pitchFamily="34" charset="0"/>
                <a:cs typeface="Open Sans" panose="020B0606030504020204" pitchFamily="34" charset="0"/>
              </a:rPr>
              <a:t>Identificación de tendencias y secuencias de comportamiento, basados en modelos matemáticos.</a:t>
            </a:r>
          </a:p>
        </p:txBody>
      </p:sp>
      <p:sp>
        <p:nvSpPr>
          <p:cNvPr id="128" name="Rectangle 127"/>
          <p:cNvSpPr/>
          <p:nvPr/>
        </p:nvSpPr>
        <p:spPr>
          <a:xfrm>
            <a:off x="6998580" y="3259511"/>
            <a:ext cx="3755311" cy="1018740"/>
          </a:xfrm>
          <a:prstGeom prst="rect">
            <a:avLst/>
          </a:prstGeom>
        </p:spPr>
        <p:txBody>
          <a:bodyPr>
            <a:spAutoFit/>
          </a:bodyPr>
          <a:lstStyle/>
          <a:p>
            <a:pPr>
              <a:lnSpc>
                <a:spcPct val="130000"/>
              </a:lnSpc>
              <a:defRPr/>
            </a:pPr>
            <a:r>
              <a:rPr lang="es-PE" sz="1400" b="1" u="sng" dirty="0">
                <a:solidFill>
                  <a:srgbClr val="187AEA"/>
                </a:solidFill>
                <a:ea typeface="Open Sans" panose="020B0606030504020204" pitchFamily="34" charset="0"/>
                <a:cs typeface="Open Sans" panose="020B0606030504020204" pitchFamily="34" charset="0"/>
              </a:rPr>
              <a:t>FACTORES DE RIESGO</a:t>
            </a:r>
          </a:p>
          <a:p>
            <a:pPr>
              <a:defRPr/>
            </a:pPr>
            <a:r>
              <a:rPr lang="es-PE" sz="1400" dirty="0">
                <a:ea typeface="Open Sans" panose="020B0606030504020204" pitchFamily="34" charset="0"/>
                <a:cs typeface="Open Sans" panose="020B0606030504020204" pitchFamily="34" charset="0"/>
              </a:rPr>
              <a:t>Batería de reglas predefinidas, las cuales son gestionadas en base a la experiencia en diversas operaciones.</a:t>
            </a:r>
          </a:p>
        </p:txBody>
      </p:sp>
      <p:sp>
        <p:nvSpPr>
          <p:cNvPr id="129" name="Rectangle 128"/>
          <p:cNvSpPr/>
          <p:nvPr/>
        </p:nvSpPr>
        <p:spPr>
          <a:xfrm>
            <a:off x="6991916" y="1334188"/>
            <a:ext cx="3832146" cy="803297"/>
          </a:xfrm>
          <a:prstGeom prst="rect">
            <a:avLst/>
          </a:prstGeom>
        </p:spPr>
        <p:txBody>
          <a:bodyPr>
            <a:spAutoFit/>
          </a:bodyPr>
          <a:lstStyle/>
          <a:p>
            <a:pPr>
              <a:lnSpc>
                <a:spcPct val="130000"/>
              </a:lnSpc>
              <a:defRPr/>
            </a:pPr>
            <a:r>
              <a:rPr lang="es-PE" sz="1400" b="1" u="sng" dirty="0">
                <a:solidFill>
                  <a:srgbClr val="187AEA"/>
                </a:solidFill>
                <a:ea typeface="Open Sans" panose="020B0606030504020204" pitchFamily="34" charset="0"/>
                <a:cs typeface="Open Sans" panose="020B0606030504020204" pitchFamily="34" charset="0"/>
              </a:rPr>
              <a:t>SOPORTA REGLAS</a:t>
            </a:r>
          </a:p>
          <a:p>
            <a:pPr>
              <a:defRPr/>
            </a:pPr>
            <a:r>
              <a:rPr lang="es-PE" sz="1400" dirty="0">
                <a:ea typeface="Open Sans" panose="020B0606030504020204" pitchFamily="34" charset="0"/>
                <a:cs typeface="Open Sans" panose="020B0606030504020204" pitchFamily="34" charset="0"/>
              </a:rPr>
              <a:t>Consola administrativa de gestión de reglas para ser operada por el emisor.</a:t>
            </a:r>
          </a:p>
        </p:txBody>
      </p:sp>
      <p:sp>
        <p:nvSpPr>
          <p:cNvPr id="134" name="Rectangle 133"/>
          <p:cNvSpPr/>
          <p:nvPr/>
        </p:nvSpPr>
        <p:spPr>
          <a:xfrm>
            <a:off x="6977682" y="5359656"/>
            <a:ext cx="3703447" cy="1018740"/>
          </a:xfrm>
          <a:prstGeom prst="rect">
            <a:avLst/>
          </a:prstGeom>
        </p:spPr>
        <p:txBody>
          <a:bodyPr>
            <a:spAutoFit/>
          </a:bodyPr>
          <a:lstStyle/>
          <a:p>
            <a:pPr>
              <a:lnSpc>
                <a:spcPct val="130000"/>
              </a:lnSpc>
              <a:defRPr/>
            </a:pPr>
            <a:r>
              <a:rPr lang="es-PE" sz="1400" b="1" u="sng" dirty="0">
                <a:solidFill>
                  <a:srgbClr val="187AEA"/>
                </a:solidFill>
                <a:ea typeface="Open Sans" panose="020B0606030504020204" pitchFamily="34" charset="0"/>
                <a:cs typeface="Open Sans" panose="020B0606030504020204" pitchFamily="34" charset="0"/>
              </a:rPr>
              <a:t>REDES NEURALES</a:t>
            </a:r>
            <a:r>
              <a:rPr lang="es-PE" sz="1400" dirty="0">
                <a:solidFill>
                  <a:srgbClr val="E949BB"/>
                </a:solidFill>
                <a:ea typeface="Open Sans" panose="020B0606030504020204" pitchFamily="34" charset="0"/>
                <a:cs typeface="Open Sans" panose="020B0606030504020204" pitchFamily="34" charset="0"/>
              </a:rPr>
              <a:t> </a:t>
            </a:r>
          </a:p>
          <a:p>
            <a:pPr>
              <a:defRPr/>
            </a:pPr>
            <a:r>
              <a:rPr lang="es-PE" sz="1400" dirty="0">
                <a:ea typeface="Open Sans" panose="020B0606030504020204" pitchFamily="34" charset="0"/>
                <a:cs typeface="Open Sans" panose="020B0606030504020204" pitchFamily="34" charset="0"/>
              </a:rPr>
              <a:t>Componentes de gestión inteligente, a mayor información mejor nivel o calidad en la predicción o asignación de valor de riesgo.</a:t>
            </a:r>
          </a:p>
        </p:txBody>
      </p:sp>
      <p:sp>
        <p:nvSpPr>
          <p:cNvPr id="135" name="Rectangle 134"/>
          <p:cNvSpPr/>
          <p:nvPr/>
        </p:nvSpPr>
        <p:spPr>
          <a:xfrm>
            <a:off x="6971797" y="2190945"/>
            <a:ext cx="3859039" cy="1018740"/>
          </a:xfrm>
          <a:prstGeom prst="rect">
            <a:avLst/>
          </a:prstGeom>
        </p:spPr>
        <p:txBody>
          <a:bodyPr>
            <a:spAutoFit/>
          </a:bodyPr>
          <a:lstStyle/>
          <a:p>
            <a:pPr>
              <a:lnSpc>
                <a:spcPct val="130000"/>
              </a:lnSpc>
              <a:defRPr/>
            </a:pPr>
            <a:r>
              <a:rPr lang="es-PE" sz="1400" b="1" u="sng" dirty="0">
                <a:solidFill>
                  <a:srgbClr val="187AEA"/>
                </a:solidFill>
                <a:ea typeface="Open Sans" panose="020B0606030504020204" pitchFamily="34" charset="0"/>
                <a:cs typeface="Open Sans" panose="020B0606030504020204" pitchFamily="34" charset="0"/>
              </a:rPr>
              <a:t>SCORING DINÁMICO </a:t>
            </a:r>
          </a:p>
          <a:p>
            <a:pPr>
              <a:defRPr/>
            </a:pPr>
            <a:r>
              <a:rPr lang="es-PE" sz="1400" dirty="0">
                <a:ea typeface="Open Sans" panose="020B0606030504020204" pitchFamily="34" charset="0"/>
                <a:cs typeface="Open Sans" panose="020B0606030504020204" pitchFamily="34" charset="0"/>
              </a:rPr>
              <a:t>Asigna nivel de riesgo del 0 -10, en base a ese dato se toma la decisión de autenticar o no una transacción y bajo qu</a:t>
            </a:r>
            <a:r>
              <a:rPr lang="es-ES" sz="1400" dirty="0">
                <a:ea typeface="Open Sans" panose="020B0606030504020204" pitchFamily="34" charset="0"/>
                <a:cs typeface="Open Sans" panose="020B0606030504020204" pitchFamily="34" charset="0"/>
              </a:rPr>
              <a:t>é</a:t>
            </a:r>
            <a:r>
              <a:rPr lang="es-PE" sz="1400" dirty="0">
                <a:ea typeface="Open Sans" panose="020B0606030504020204" pitchFamily="34" charset="0"/>
                <a:cs typeface="Open Sans" panose="020B0606030504020204" pitchFamily="34" charset="0"/>
              </a:rPr>
              <a:t> proceso hacerlo.</a:t>
            </a:r>
          </a:p>
        </p:txBody>
      </p:sp>
      <p:sp>
        <p:nvSpPr>
          <p:cNvPr id="37" name="TextBox 52"/>
          <p:cNvSpPr txBox="1"/>
          <p:nvPr/>
        </p:nvSpPr>
        <p:spPr>
          <a:xfrm>
            <a:off x="6586427" y="730255"/>
            <a:ext cx="4365298" cy="400110"/>
          </a:xfrm>
          <a:prstGeom prst="rect">
            <a:avLst/>
          </a:prstGeom>
          <a:noFill/>
          <a:effectLst>
            <a:outerShdw blurRad="660400" dist="254000" dir="5400000" algn="t" rotWithShape="0">
              <a:prstClr val="black">
                <a:alpha val="40000"/>
              </a:prstClr>
            </a:outerShdw>
          </a:effectLst>
        </p:spPr>
        <p:txBody>
          <a:bodyPr wrap="none">
            <a:spAutoFit/>
          </a:bodyPr>
          <a:lstStyle/>
          <a:p>
            <a:pPr algn="ctr">
              <a:defRPr/>
            </a:pPr>
            <a:r>
              <a:rPr lang="es-PE" sz="2000" dirty="0">
                <a:solidFill>
                  <a:srgbClr val="434A54"/>
                </a:solidFill>
                <a:latin typeface="+mj-lt"/>
                <a:ea typeface="Open Sans" panose="020B0606030504020204" pitchFamily="34" charset="0"/>
                <a:cs typeface="Open Sans" panose="020B0606030504020204" pitchFamily="34" charset="0"/>
              </a:rPr>
              <a:t>RBA – MOTOR DE REGLAS NEURONAL</a:t>
            </a:r>
          </a:p>
        </p:txBody>
      </p:sp>
      <p:sp>
        <p:nvSpPr>
          <p:cNvPr id="38" name="Rectangle 53"/>
          <p:cNvSpPr/>
          <p:nvPr/>
        </p:nvSpPr>
        <p:spPr>
          <a:xfrm>
            <a:off x="6603886" y="623888"/>
            <a:ext cx="4376739" cy="230832"/>
          </a:xfrm>
          <a:prstGeom prst="rect">
            <a:avLst/>
          </a:prstGeom>
          <a:effectLst>
            <a:outerShdw blurRad="660400" dist="254000" dir="5400000" algn="t" rotWithShape="0">
              <a:prstClr val="black">
                <a:alpha val="40000"/>
              </a:prstClr>
            </a:outerShdw>
          </a:effectLst>
        </p:spPr>
        <p:txBody>
          <a:bodyPr>
            <a:spAutoFit/>
          </a:bodyPr>
          <a:lstStyle/>
          <a:p>
            <a:pPr algn="ctr">
              <a:defRPr/>
            </a:pPr>
            <a:r>
              <a:rPr lang="es-PE" sz="900" dirty="0">
                <a:solidFill>
                  <a:srgbClr val="656D78"/>
                </a:solidFill>
                <a:latin typeface="+mj-lt"/>
              </a:rPr>
              <a:t>SOLUCIONES PARA EL CANAL DIGITAL </a:t>
            </a:r>
          </a:p>
        </p:txBody>
      </p:sp>
      <p:pic>
        <p:nvPicPr>
          <p:cNvPr id="2" name="Imagen 1" descr="18_izq.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05449" cy="6858000"/>
          </a:xfrm>
          <a:prstGeom prst="rect">
            <a:avLst/>
          </a:prstGeom>
        </p:spPr>
      </p:pic>
      <p:cxnSp>
        <p:nvCxnSpPr>
          <p:cNvPr id="31" name="Conector recto 30"/>
          <p:cNvCxnSpPr/>
          <p:nvPr/>
        </p:nvCxnSpPr>
        <p:spPr>
          <a:xfrm>
            <a:off x="6582180" y="1137920"/>
            <a:ext cx="43410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Imagen 2" descr="18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41" y="1465580"/>
            <a:ext cx="635000" cy="635000"/>
          </a:xfrm>
          <a:prstGeom prst="rect">
            <a:avLst/>
          </a:prstGeom>
        </p:spPr>
      </p:pic>
      <p:pic>
        <p:nvPicPr>
          <p:cNvPr id="34" name="Imagen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41" y="2410460"/>
            <a:ext cx="635000" cy="635000"/>
          </a:xfrm>
          <a:prstGeom prst="rect">
            <a:avLst/>
          </a:prstGeom>
        </p:spPr>
      </p:pic>
      <p:pic>
        <p:nvPicPr>
          <p:cNvPr id="35" name="Imagen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41" y="3555048"/>
            <a:ext cx="635000" cy="469900"/>
          </a:xfrm>
          <a:prstGeom prst="rect">
            <a:avLst/>
          </a:prstGeom>
        </p:spPr>
      </p:pic>
      <p:pic>
        <p:nvPicPr>
          <p:cNvPr id="5" name="Imagen 4" descr="18_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6314" y="4650278"/>
            <a:ext cx="623455" cy="473364"/>
          </a:xfrm>
          <a:prstGeom prst="rect">
            <a:avLst/>
          </a:prstGeom>
        </p:spPr>
      </p:pic>
      <p:pic>
        <p:nvPicPr>
          <p:cNvPr id="6" name="Imagen 5" descr="18_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450" y="5582689"/>
            <a:ext cx="681182" cy="681182"/>
          </a:xfrm>
          <a:prstGeom prst="rect">
            <a:avLst/>
          </a:prstGeom>
        </p:spPr>
      </p:pic>
      <p:pic>
        <p:nvPicPr>
          <p:cNvPr id="18" name="Imagen 17" descr="Copyrigh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188" y="6216885"/>
            <a:ext cx="2632636" cy="448745"/>
          </a:xfrm>
          <a:prstGeom prst="rect">
            <a:avLst/>
          </a:prstGeom>
        </p:spPr>
      </p:pic>
    </p:spTree>
    <p:extLst>
      <p:ext uri="{BB962C8B-B14F-4D97-AF65-F5344CB8AC3E}">
        <p14:creationId xmlns:p14="http://schemas.microsoft.com/office/powerpoint/2010/main" val="655563683"/>
      </p:ext>
    </p:extLst>
  </p:cSld>
  <p:clrMapOvr>
    <a:masterClrMapping/>
  </p:clrMapOvr>
  <p:transition spd="slow" advTm="2000">
    <p:checke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005448" cy="6857999"/>
          </a:xfrm>
          <a:prstGeom prst="rect">
            <a:avLst/>
          </a:prstGeom>
        </p:spPr>
      </p:pic>
      <p:sp>
        <p:nvSpPr>
          <p:cNvPr id="56" name="Text Placeholder 32"/>
          <p:cNvSpPr txBox="1">
            <a:spLocks/>
          </p:cNvSpPr>
          <p:nvPr/>
        </p:nvSpPr>
        <p:spPr bwMode="auto">
          <a:xfrm>
            <a:off x="1465883" y="1465131"/>
            <a:ext cx="1908175" cy="30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es-PE" altLang="es-PE" sz="2000" b="1" dirty="0">
                <a:solidFill>
                  <a:srgbClr val="187AEA"/>
                </a:solidFill>
                <a:latin typeface="+mn-lt"/>
                <a:cs typeface="Open Sans" panose="020B0606030504020204" pitchFamily="34" charset="0"/>
              </a:rPr>
              <a:t>Ocular / Dactilar</a:t>
            </a:r>
          </a:p>
        </p:txBody>
      </p:sp>
      <p:sp>
        <p:nvSpPr>
          <p:cNvPr id="61" name="Rectangle 60"/>
          <p:cNvSpPr>
            <a:spLocks noChangeArrowheads="1"/>
          </p:cNvSpPr>
          <p:nvPr/>
        </p:nvSpPr>
        <p:spPr bwMode="auto">
          <a:xfrm>
            <a:off x="469428" y="1826326"/>
            <a:ext cx="409019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PE" altLang="es-PE" sz="1400" dirty="0">
                <a:latin typeface="+mn-lt"/>
                <a:cs typeface="Roboto Light" pitchFamily="2" charset="0"/>
              </a:rPr>
              <a:t>Es la toma de medidas estandarizadas de los seres vivos o de procesos biológicos.</a:t>
            </a:r>
          </a:p>
        </p:txBody>
      </p:sp>
      <p:sp>
        <p:nvSpPr>
          <p:cNvPr id="67" name="TextBox 66"/>
          <p:cNvSpPr txBox="1"/>
          <p:nvPr/>
        </p:nvSpPr>
        <p:spPr>
          <a:xfrm>
            <a:off x="7768184" y="3171258"/>
            <a:ext cx="3163316" cy="600164"/>
          </a:xfrm>
          <a:prstGeom prst="rect">
            <a:avLst/>
          </a:prstGeom>
          <a:noFill/>
        </p:spPr>
        <p:txBody>
          <a:bodyPr>
            <a:spAutoFit/>
          </a:bodyPr>
          <a:lstStyle/>
          <a:p>
            <a:pPr>
              <a:defRPr/>
            </a:pPr>
            <a:r>
              <a:rPr lang="es-PE" sz="1200" b="1" u="sng" dirty="0">
                <a:solidFill>
                  <a:srgbClr val="187AEA"/>
                </a:solidFill>
                <a:latin typeface="+mj-lt"/>
                <a:ea typeface="Open Sans" panose="020B0606030504020204" pitchFamily="34" charset="0"/>
                <a:cs typeface="Open Sans" panose="020B0606030504020204" pitchFamily="34" charset="0"/>
              </a:rPr>
              <a:t>AN</a:t>
            </a:r>
            <a:r>
              <a:rPr lang="es-ES" sz="1200" b="1" u="sng" dirty="0">
                <a:solidFill>
                  <a:srgbClr val="187AEA"/>
                </a:solidFill>
                <a:latin typeface="+mj-lt"/>
                <a:ea typeface="Open Sans" panose="020B0606030504020204" pitchFamily="34" charset="0"/>
                <a:cs typeface="Open Sans" panose="020B0606030504020204" pitchFamily="34" charset="0"/>
              </a:rPr>
              <a:t>Á</a:t>
            </a:r>
            <a:r>
              <a:rPr lang="es-PE" sz="1200" b="1" u="sng" dirty="0">
                <a:solidFill>
                  <a:srgbClr val="187AEA"/>
                </a:solidFill>
                <a:latin typeface="+mj-lt"/>
                <a:ea typeface="Open Sans" panose="020B0606030504020204" pitchFamily="34" charset="0"/>
                <a:cs typeface="Open Sans" panose="020B0606030504020204" pitchFamily="34" charset="0"/>
              </a:rPr>
              <a:t>LISIS DE VIDA</a:t>
            </a:r>
            <a:endParaRPr lang="es-PE" sz="700" b="1" u="sng" dirty="0">
              <a:solidFill>
                <a:srgbClr val="187AEA"/>
              </a:solidFill>
              <a:latin typeface="+mj-lt"/>
              <a:ea typeface="Open Sans" panose="020B0606030504020204" pitchFamily="34" charset="0"/>
              <a:cs typeface="Open Sans" panose="020B0606030504020204" pitchFamily="34" charset="0"/>
            </a:endParaRPr>
          </a:p>
          <a:p>
            <a:pPr>
              <a:defRPr/>
            </a:pPr>
            <a:r>
              <a:rPr lang="es-PE" sz="1050" dirty="0">
                <a:ea typeface="Open Sans" panose="020B0606030504020204" pitchFamily="34" charset="0"/>
                <a:cs typeface="Open Sans" panose="020B0606030504020204" pitchFamily="34" charset="0"/>
              </a:rPr>
              <a:t>La solución permite identificar si el reconocimiento se está realizando a un ser vivo.</a:t>
            </a:r>
          </a:p>
        </p:txBody>
      </p:sp>
      <p:sp>
        <p:nvSpPr>
          <p:cNvPr id="68" name="TextBox 67"/>
          <p:cNvSpPr txBox="1"/>
          <p:nvPr/>
        </p:nvSpPr>
        <p:spPr>
          <a:xfrm>
            <a:off x="7768184" y="2360187"/>
            <a:ext cx="3163316" cy="600164"/>
          </a:xfrm>
          <a:prstGeom prst="rect">
            <a:avLst/>
          </a:prstGeom>
          <a:noFill/>
        </p:spPr>
        <p:txBody>
          <a:bodyPr>
            <a:spAutoFit/>
          </a:bodyPr>
          <a:lstStyle/>
          <a:p>
            <a:pPr>
              <a:defRPr/>
            </a:pPr>
            <a:r>
              <a:rPr lang="es-PE" sz="1200" b="1" u="sng" dirty="0">
                <a:solidFill>
                  <a:srgbClr val="187AEA"/>
                </a:solidFill>
                <a:latin typeface="+mj-lt"/>
                <a:ea typeface="Open Sans" panose="020B0606030504020204" pitchFamily="34" charset="0"/>
                <a:cs typeface="Open Sans" panose="020B0606030504020204" pitchFamily="34" charset="0"/>
              </a:rPr>
              <a:t>RECONOCIMIENTO DE IRIS</a:t>
            </a:r>
            <a:endParaRPr lang="es-PE" sz="700" b="1" u="sng" dirty="0">
              <a:solidFill>
                <a:srgbClr val="187AEA"/>
              </a:solidFill>
              <a:latin typeface="+mj-lt"/>
              <a:ea typeface="Open Sans" panose="020B0606030504020204" pitchFamily="34" charset="0"/>
              <a:cs typeface="Open Sans" panose="020B0606030504020204" pitchFamily="34" charset="0"/>
            </a:endParaRPr>
          </a:p>
          <a:p>
            <a:pPr>
              <a:defRPr/>
            </a:pPr>
            <a:r>
              <a:rPr lang="es-PE" sz="1050" dirty="0">
                <a:ea typeface="Open Sans" panose="020B0606030504020204" pitchFamily="34" charset="0"/>
                <a:cs typeface="Open Sans" panose="020B0606030504020204" pitchFamily="34" charset="0"/>
              </a:rPr>
              <a:t>Reconocimiento del iris usando puntos de referencia y digitalización de la imagen.</a:t>
            </a:r>
          </a:p>
        </p:txBody>
      </p:sp>
      <p:sp>
        <p:nvSpPr>
          <p:cNvPr id="69" name="TextBox 68"/>
          <p:cNvSpPr txBox="1"/>
          <p:nvPr/>
        </p:nvSpPr>
        <p:spPr>
          <a:xfrm>
            <a:off x="7768184" y="1462814"/>
            <a:ext cx="3163316" cy="600164"/>
          </a:xfrm>
          <a:prstGeom prst="rect">
            <a:avLst/>
          </a:prstGeom>
          <a:noFill/>
        </p:spPr>
        <p:txBody>
          <a:bodyPr>
            <a:spAutoFit/>
          </a:bodyPr>
          <a:lstStyle/>
          <a:p>
            <a:pPr>
              <a:defRPr/>
            </a:pPr>
            <a:r>
              <a:rPr lang="es-PE" sz="1200" b="1" u="sng" dirty="0">
                <a:solidFill>
                  <a:srgbClr val="187AEA"/>
                </a:solidFill>
                <a:latin typeface="+mj-lt"/>
                <a:ea typeface="Open Sans" panose="020B0606030504020204" pitchFamily="34" charset="0"/>
                <a:cs typeface="Open Sans" panose="020B0606030504020204" pitchFamily="34" charset="0"/>
              </a:rPr>
              <a:t>ESTÁNDAR PIV-071006</a:t>
            </a:r>
          </a:p>
          <a:p>
            <a:pPr>
              <a:defRPr/>
            </a:pPr>
            <a:r>
              <a:rPr lang="es-PE" sz="1050" dirty="0">
                <a:ea typeface="Open Sans" panose="020B0606030504020204" pitchFamily="34" charset="0"/>
                <a:cs typeface="Open Sans" panose="020B0606030504020204" pitchFamily="34" charset="0"/>
              </a:rPr>
              <a:t>Creado en 2006 por el NIST y el FBI en el contexto de la norma FIPS 201 del gobierno de EE.UU.</a:t>
            </a:r>
          </a:p>
        </p:txBody>
      </p:sp>
      <p:sp>
        <p:nvSpPr>
          <p:cNvPr id="70" name="TextBox 69"/>
          <p:cNvSpPr txBox="1"/>
          <p:nvPr/>
        </p:nvSpPr>
        <p:spPr>
          <a:xfrm>
            <a:off x="7770508" y="3917479"/>
            <a:ext cx="3160992" cy="600164"/>
          </a:xfrm>
          <a:prstGeom prst="rect">
            <a:avLst/>
          </a:prstGeom>
          <a:noFill/>
        </p:spPr>
        <p:txBody>
          <a:bodyPr>
            <a:spAutoFit/>
          </a:bodyPr>
          <a:lstStyle/>
          <a:p>
            <a:pPr>
              <a:defRPr/>
            </a:pPr>
            <a:r>
              <a:rPr lang="es-PE" sz="1200" b="1" u="sng" dirty="0">
                <a:solidFill>
                  <a:srgbClr val="187AEA"/>
                </a:solidFill>
                <a:latin typeface="+mj-lt"/>
                <a:ea typeface="Open Sans" panose="020B0606030504020204" pitchFamily="34" charset="0"/>
                <a:cs typeface="Open Sans" panose="020B0606030504020204" pitchFamily="34" charset="0"/>
              </a:rPr>
              <a:t>HUELLA DACTILAR</a:t>
            </a:r>
            <a:endParaRPr lang="es-PE" sz="700" b="1" u="sng" dirty="0">
              <a:solidFill>
                <a:srgbClr val="187AEA"/>
              </a:solidFill>
              <a:latin typeface="+mj-lt"/>
              <a:ea typeface="Open Sans" panose="020B0606030504020204" pitchFamily="34" charset="0"/>
              <a:cs typeface="Open Sans" panose="020B0606030504020204" pitchFamily="34" charset="0"/>
            </a:endParaRPr>
          </a:p>
          <a:p>
            <a:pPr>
              <a:defRPr/>
            </a:pPr>
            <a:r>
              <a:rPr lang="es-PE" sz="1050" dirty="0">
                <a:ea typeface="Open Sans" panose="020B0606030504020204" pitchFamily="34" charset="0"/>
                <a:cs typeface="Open Sans" panose="020B0606030504020204" pitchFamily="34" charset="0"/>
              </a:rPr>
              <a:t>Lectura y reconocimiento del patrón único de cada ser humado (Huella digital). </a:t>
            </a:r>
          </a:p>
        </p:txBody>
      </p:sp>
      <p:sp>
        <p:nvSpPr>
          <p:cNvPr id="71" name="TextBox 70"/>
          <p:cNvSpPr txBox="1"/>
          <p:nvPr/>
        </p:nvSpPr>
        <p:spPr>
          <a:xfrm>
            <a:off x="7697570" y="4830737"/>
            <a:ext cx="3621188" cy="600164"/>
          </a:xfrm>
          <a:prstGeom prst="rect">
            <a:avLst/>
          </a:prstGeom>
          <a:noFill/>
        </p:spPr>
        <p:txBody>
          <a:bodyPr wrap="square">
            <a:spAutoFit/>
          </a:bodyPr>
          <a:lstStyle/>
          <a:p>
            <a:pPr>
              <a:defRPr/>
            </a:pPr>
            <a:r>
              <a:rPr lang="es-PE" sz="1200" b="1" u="sng" dirty="0">
                <a:solidFill>
                  <a:srgbClr val="187AEA"/>
                </a:solidFill>
                <a:latin typeface="+mj-lt"/>
                <a:ea typeface="Open Sans" panose="020B0606030504020204" pitchFamily="34" charset="0"/>
                <a:cs typeface="Open Sans" panose="020B0606030504020204" pitchFamily="34" charset="0"/>
              </a:rPr>
              <a:t>ENROLAMIENTO</a:t>
            </a:r>
            <a:endParaRPr lang="es-PE" sz="700" b="1" u="sng" dirty="0">
              <a:solidFill>
                <a:srgbClr val="187AEA"/>
              </a:solidFill>
              <a:latin typeface="+mj-lt"/>
              <a:ea typeface="Open Sans" panose="020B0606030504020204" pitchFamily="34" charset="0"/>
              <a:cs typeface="Open Sans" panose="020B0606030504020204" pitchFamily="34" charset="0"/>
            </a:endParaRPr>
          </a:p>
          <a:p>
            <a:pPr>
              <a:defRPr/>
            </a:pPr>
            <a:r>
              <a:rPr lang="es-PE" sz="1050" dirty="0">
                <a:ea typeface="Open Sans" panose="020B0606030504020204" pitchFamily="34" charset="0"/>
                <a:cs typeface="Open Sans" panose="020B0606030504020204" pitchFamily="34" charset="0"/>
              </a:rPr>
              <a:t>Los datos para el enrolamiento son digitalizados, encriptados y almacenados en la BD de la plataforma. </a:t>
            </a:r>
          </a:p>
        </p:txBody>
      </p:sp>
      <p:sp>
        <p:nvSpPr>
          <p:cNvPr id="72" name="TextBox 71"/>
          <p:cNvSpPr txBox="1"/>
          <p:nvPr/>
        </p:nvSpPr>
        <p:spPr>
          <a:xfrm>
            <a:off x="7770508" y="5699775"/>
            <a:ext cx="3160992" cy="600164"/>
          </a:xfrm>
          <a:prstGeom prst="rect">
            <a:avLst/>
          </a:prstGeom>
          <a:noFill/>
        </p:spPr>
        <p:txBody>
          <a:bodyPr>
            <a:spAutoFit/>
          </a:bodyPr>
          <a:lstStyle/>
          <a:p>
            <a:pPr>
              <a:defRPr/>
            </a:pPr>
            <a:r>
              <a:rPr lang="es-PE" sz="1200" b="1" u="sng" dirty="0">
                <a:solidFill>
                  <a:srgbClr val="187AEA"/>
                </a:solidFill>
                <a:latin typeface="+mj-lt"/>
                <a:ea typeface="Open Sans" panose="020B0606030504020204" pitchFamily="34" charset="0"/>
                <a:cs typeface="Open Sans" panose="020B0606030504020204" pitchFamily="34" charset="0"/>
              </a:rPr>
              <a:t>CONSIDERACIONES</a:t>
            </a:r>
            <a:endParaRPr lang="es-PE" sz="700" b="1" u="sng" dirty="0">
              <a:solidFill>
                <a:srgbClr val="187AEA"/>
              </a:solidFill>
              <a:latin typeface="+mj-lt"/>
              <a:ea typeface="Open Sans" panose="020B0606030504020204" pitchFamily="34" charset="0"/>
              <a:cs typeface="Open Sans" panose="020B0606030504020204" pitchFamily="34" charset="0"/>
            </a:endParaRPr>
          </a:p>
          <a:p>
            <a:pPr>
              <a:defRPr/>
            </a:pPr>
            <a:r>
              <a:rPr lang="es-PE" sz="1050" dirty="0">
                <a:ea typeface="Open Sans" panose="020B0606030504020204" pitchFamily="34" charset="0"/>
                <a:cs typeface="Open Sans" panose="020B0606030504020204" pitchFamily="34" charset="0"/>
              </a:rPr>
              <a:t>Solo se puede dar si el equipo celular tiene la característica de lectura de este patrón. </a:t>
            </a:r>
          </a:p>
        </p:txBody>
      </p:sp>
      <p:pic>
        <p:nvPicPr>
          <p:cNvPr id="6" name="Imagen 5"/>
          <p:cNvPicPr>
            <a:picLocks noChangeAspect="1"/>
          </p:cNvPicPr>
          <p:nvPr/>
        </p:nvPicPr>
        <p:blipFill>
          <a:blip r:embed="rId4"/>
          <a:stretch>
            <a:fillRect/>
          </a:stretch>
        </p:blipFill>
        <p:spPr>
          <a:xfrm>
            <a:off x="7112842" y="1459660"/>
            <a:ext cx="647700" cy="635000"/>
          </a:xfrm>
          <a:prstGeom prst="rect">
            <a:avLst/>
          </a:prstGeom>
        </p:spPr>
      </p:pic>
      <p:pic>
        <p:nvPicPr>
          <p:cNvPr id="7" name="Imagen 6"/>
          <p:cNvPicPr>
            <a:picLocks noChangeAspect="1"/>
          </p:cNvPicPr>
          <p:nvPr/>
        </p:nvPicPr>
        <p:blipFill>
          <a:blip r:embed="rId5"/>
          <a:stretch>
            <a:fillRect/>
          </a:stretch>
        </p:blipFill>
        <p:spPr>
          <a:xfrm>
            <a:off x="7107690" y="2287179"/>
            <a:ext cx="600710" cy="628650"/>
          </a:xfrm>
          <a:prstGeom prst="rect">
            <a:avLst/>
          </a:prstGeom>
        </p:spPr>
      </p:pic>
      <p:pic>
        <p:nvPicPr>
          <p:cNvPr id="8" name="Imagen 7"/>
          <p:cNvPicPr>
            <a:picLocks noChangeAspect="1"/>
          </p:cNvPicPr>
          <p:nvPr/>
        </p:nvPicPr>
        <p:blipFill>
          <a:blip r:embed="rId6"/>
          <a:stretch>
            <a:fillRect/>
          </a:stretch>
        </p:blipFill>
        <p:spPr>
          <a:xfrm>
            <a:off x="7115993" y="3108348"/>
            <a:ext cx="622300" cy="647700"/>
          </a:xfrm>
          <a:prstGeom prst="rect">
            <a:avLst/>
          </a:prstGeom>
        </p:spPr>
      </p:pic>
      <p:pic>
        <p:nvPicPr>
          <p:cNvPr id="9" name="Imagen 8"/>
          <p:cNvPicPr>
            <a:picLocks noChangeAspect="1"/>
          </p:cNvPicPr>
          <p:nvPr/>
        </p:nvPicPr>
        <p:blipFill>
          <a:blip r:embed="rId7"/>
          <a:stretch>
            <a:fillRect/>
          </a:stretch>
        </p:blipFill>
        <p:spPr>
          <a:xfrm>
            <a:off x="7141393" y="3951742"/>
            <a:ext cx="571500" cy="622300"/>
          </a:xfrm>
          <a:prstGeom prst="rect">
            <a:avLst/>
          </a:prstGeom>
        </p:spPr>
      </p:pic>
      <p:pic>
        <p:nvPicPr>
          <p:cNvPr id="10" name="Imagen 9"/>
          <p:cNvPicPr>
            <a:picLocks noChangeAspect="1"/>
          </p:cNvPicPr>
          <p:nvPr/>
        </p:nvPicPr>
        <p:blipFill>
          <a:blip r:embed="rId8"/>
          <a:stretch>
            <a:fillRect/>
          </a:stretch>
        </p:blipFill>
        <p:spPr>
          <a:xfrm>
            <a:off x="7125494" y="4776132"/>
            <a:ext cx="584200" cy="685800"/>
          </a:xfrm>
          <a:prstGeom prst="rect">
            <a:avLst/>
          </a:prstGeom>
        </p:spPr>
      </p:pic>
      <p:pic>
        <p:nvPicPr>
          <p:cNvPr id="12" name="Imagen 11"/>
          <p:cNvPicPr>
            <a:picLocks noChangeAspect="1"/>
          </p:cNvPicPr>
          <p:nvPr/>
        </p:nvPicPr>
        <p:blipFill>
          <a:blip r:embed="rId9"/>
          <a:stretch>
            <a:fillRect/>
          </a:stretch>
        </p:blipFill>
        <p:spPr>
          <a:xfrm>
            <a:off x="7198640" y="5641771"/>
            <a:ext cx="533400" cy="635000"/>
          </a:xfrm>
          <a:prstGeom prst="rect">
            <a:avLst/>
          </a:prstGeom>
        </p:spPr>
      </p:pic>
      <p:sp>
        <p:nvSpPr>
          <p:cNvPr id="35" name="TextBox 52"/>
          <p:cNvSpPr txBox="1"/>
          <p:nvPr/>
        </p:nvSpPr>
        <p:spPr>
          <a:xfrm>
            <a:off x="6881397" y="730255"/>
            <a:ext cx="3775393" cy="400110"/>
          </a:xfrm>
          <a:prstGeom prst="rect">
            <a:avLst/>
          </a:prstGeom>
          <a:noFill/>
          <a:effectLst>
            <a:outerShdw blurRad="660400" dist="254000" dir="5400000" algn="t" rotWithShape="0">
              <a:prstClr val="black">
                <a:alpha val="40000"/>
              </a:prstClr>
            </a:outerShdw>
          </a:effectLst>
        </p:spPr>
        <p:txBody>
          <a:bodyPr wrap="none">
            <a:spAutoFit/>
          </a:bodyPr>
          <a:lstStyle/>
          <a:p>
            <a:pPr algn="ctr">
              <a:defRPr/>
            </a:pPr>
            <a:r>
              <a:rPr lang="es-ES_tradnl" sz="2000" dirty="0">
                <a:solidFill>
                  <a:srgbClr val="434A54"/>
                </a:solidFill>
                <a:latin typeface="+mj-lt"/>
                <a:ea typeface="Open Sans" panose="020B0606030504020204" pitchFamily="34" charset="0"/>
                <a:cs typeface="Open Sans" panose="020B0606030504020204" pitchFamily="34" charset="0"/>
              </a:rPr>
              <a:t>BIOMETRÍA OCULAR Y DACTILAR</a:t>
            </a:r>
            <a:endParaRPr lang="es-PE" sz="2000" dirty="0">
              <a:solidFill>
                <a:srgbClr val="434A54"/>
              </a:solidFill>
              <a:latin typeface="+mj-lt"/>
              <a:ea typeface="Open Sans" panose="020B0606030504020204" pitchFamily="34" charset="0"/>
              <a:cs typeface="Open Sans" panose="020B0606030504020204" pitchFamily="34" charset="0"/>
            </a:endParaRPr>
          </a:p>
        </p:txBody>
      </p:sp>
      <p:sp>
        <p:nvSpPr>
          <p:cNvPr id="36" name="Rectangle 53"/>
          <p:cNvSpPr/>
          <p:nvPr/>
        </p:nvSpPr>
        <p:spPr>
          <a:xfrm>
            <a:off x="6603886" y="623888"/>
            <a:ext cx="4376739" cy="230832"/>
          </a:xfrm>
          <a:prstGeom prst="rect">
            <a:avLst/>
          </a:prstGeom>
          <a:effectLst>
            <a:outerShdw blurRad="660400" dist="254000" dir="5400000" algn="t" rotWithShape="0">
              <a:prstClr val="black">
                <a:alpha val="40000"/>
              </a:prstClr>
            </a:outerShdw>
          </a:effectLst>
        </p:spPr>
        <p:txBody>
          <a:bodyPr>
            <a:spAutoFit/>
          </a:bodyPr>
          <a:lstStyle/>
          <a:p>
            <a:pPr algn="ctr">
              <a:defRPr/>
            </a:pPr>
            <a:r>
              <a:rPr lang="es-PE" sz="900" dirty="0">
                <a:solidFill>
                  <a:srgbClr val="656D78"/>
                </a:solidFill>
                <a:latin typeface="+mj-lt"/>
              </a:rPr>
              <a:t>SOLUCIONES PARA EL CANAL DIGITAL </a:t>
            </a:r>
          </a:p>
        </p:txBody>
      </p:sp>
      <p:cxnSp>
        <p:nvCxnSpPr>
          <p:cNvPr id="37" name="Conector recto 36"/>
          <p:cNvCxnSpPr/>
          <p:nvPr/>
        </p:nvCxnSpPr>
        <p:spPr>
          <a:xfrm>
            <a:off x="6958886" y="1137920"/>
            <a:ext cx="35876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0" name="Imagen 19" descr="Copyrigh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188" y="6216885"/>
            <a:ext cx="2632636" cy="448745"/>
          </a:xfrm>
          <a:prstGeom prst="rect">
            <a:avLst/>
          </a:prstGeom>
        </p:spPr>
      </p:pic>
    </p:spTree>
    <p:extLst>
      <p:ext uri="{BB962C8B-B14F-4D97-AF65-F5344CB8AC3E}">
        <p14:creationId xmlns:p14="http://schemas.microsoft.com/office/powerpoint/2010/main" val="3997069405"/>
      </p:ext>
    </p:extLst>
  </p:cSld>
  <p:clrMapOvr>
    <a:masterClrMapping/>
  </p:clrMapOvr>
  <p:transition spd="slow" advTm="2000">
    <p:checke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Placeholder 32"/>
          <p:cNvSpPr txBox="1">
            <a:spLocks/>
          </p:cNvSpPr>
          <p:nvPr/>
        </p:nvSpPr>
        <p:spPr bwMode="auto">
          <a:xfrm>
            <a:off x="2334864" y="1604146"/>
            <a:ext cx="2461683"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es-PE" altLang="es-PE" sz="1800" b="1" dirty="0">
                <a:solidFill>
                  <a:srgbClr val="187AEA"/>
                </a:solidFill>
                <a:latin typeface="+mn-lt"/>
                <a:cs typeface="Open Sans" panose="020B0606030504020204" pitchFamily="34" charset="0"/>
              </a:rPr>
              <a:t>SecureKey 2.0 PUSH</a:t>
            </a:r>
          </a:p>
        </p:txBody>
      </p:sp>
      <p:sp>
        <p:nvSpPr>
          <p:cNvPr id="61" name="Rectangle 60"/>
          <p:cNvSpPr>
            <a:spLocks noChangeArrowheads="1"/>
          </p:cNvSpPr>
          <p:nvPr/>
        </p:nvSpPr>
        <p:spPr bwMode="auto">
          <a:xfrm>
            <a:off x="1300284" y="1981806"/>
            <a:ext cx="45899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PE" altLang="es-PE" sz="1200" dirty="0">
                <a:latin typeface="+mn-lt"/>
                <a:cs typeface="Roboto Light" pitchFamily="2" charset="0"/>
              </a:rPr>
              <a:t>Básicamente desde el servidor se abren conexiones con Apple y Google y son estos quienes se comunican directamente con el móvil (Apple por APNS y Google por GCM)</a:t>
            </a:r>
          </a:p>
        </p:txBody>
      </p:sp>
      <p:sp>
        <p:nvSpPr>
          <p:cNvPr id="67" name="TextBox 66"/>
          <p:cNvSpPr txBox="1"/>
          <p:nvPr/>
        </p:nvSpPr>
        <p:spPr>
          <a:xfrm>
            <a:off x="7476336" y="3727735"/>
            <a:ext cx="2269428" cy="531043"/>
          </a:xfrm>
          <a:prstGeom prst="rect">
            <a:avLst/>
          </a:prstGeom>
          <a:noFill/>
        </p:spPr>
        <p:txBody>
          <a:bodyPr wrap="square">
            <a:spAutoFit/>
          </a:bodyPr>
          <a:lstStyle/>
          <a:p>
            <a:pPr>
              <a:defRPr/>
            </a:pPr>
            <a:r>
              <a:rPr lang="es-PE" sz="1051" b="1" u="sng" dirty="0">
                <a:solidFill>
                  <a:srgbClr val="187AEA"/>
                </a:solidFill>
                <a:latin typeface="+mj-lt"/>
                <a:ea typeface="Open Sans" panose="020B0606030504020204" pitchFamily="34" charset="0"/>
                <a:cs typeface="Open Sans" panose="020B0606030504020204" pitchFamily="34" charset="0"/>
              </a:rPr>
              <a:t>PATR</a:t>
            </a:r>
            <a:r>
              <a:rPr lang="es-ES" sz="1051" b="1" u="sng" dirty="0" err="1">
                <a:solidFill>
                  <a:srgbClr val="187AEA"/>
                </a:solidFill>
                <a:latin typeface="+mj-lt"/>
                <a:ea typeface="Open Sans" panose="020B0606030504020204" pitchFamily="34" charset="0"/>
                <a:cs typeface="Open Sans" panose="020B0606030504020204" pitchFamily="34" charset="0"/>
              </a:rPr>
              <a:t>Ó</a:t>
            </a:r>
            <a:r>
              <a:rPr lang="es-PE" sz="1051" b="1" u="sng" dirty="0">
                <a:solidFill>
                  <a:srgbClr val="187AEA"/>
                </a:solidFill>
                <a:latin typeface="+mj-lt"/>
                <a:ea typeface="Open Sans" panose="020B0606030504020204" pitchFamily="34" charset="0"/>
                <a:cs typeface="Open Sans" panose="020B0606030504020204" pitchFamily="34" charset="0"/>
              </a:rPr>
              <a:t>N</a:t>
            </a:r>
            <a:endParaRPr lang="es-PE" sz="500" b="1" u="sng" dirty="0">
              <a:solidFill>
                <a:srgbClr val="187AEA"/>
              </a:solidFill>
              <a:latin typeface="+mj-lt"/>
              <a:ea typeface="Open Sans" panose="020B0606030504020204" pitchFamily="34" charset="0"/>
              <a:cs typeface="Open Sans" panose="020B0606030504020204" pitchFamily="34" charset="0"/>
            </a:endParaRPr>
          </a:p>
          <a:p>
            <a:pPr>
              <a:defRPr/>
            </a:pPr>
            <a:r>
              <a:rPr lang="es-PE" sz="900" dirty="0">
                <a:ea typeface="Open Sans" panose="020B0606030504020204" pitchFamily="34" charset="0"/>
                <a:cs typeface="Open Sans" panose="020B0606030504020204" pitchFamily="34" charset="0"/>
              </a:rPr>
              <a:t>Puede utilizar el patrón de desbloqueo del celular como mecanismo de autenticación.</a:t>
            </a:r>
          </a:p>
        </p:txBody>
      </p:sp>
      <p:sp>
        <p:nvSpPr>
          <p:cNvPr id="68" name="TextBox 67"/>
          <p:cNvSpPr txBox="1"/>
          <p:nvPr/>
        </p:nvSpPr>
        <p:spPr>
          <a:xfrm>
            <a:off x="7476336" y="2761654"/>
            <a:ext cx="2269428" cy="669542"/>
          </a:xfrm>
          <a:prstGeom prst="rect">
            <a:avLst/>
          </a:prstGeom>
          <a:noFill/>
        </p:spPr>
        <p:txBody>
          <a:bodyPr wrap="square">
            <a:spAutoFit/>
          </a:bodyPr>
          <a:lstStyle/>
          <a:p>
            <a:pPr>
              <a:defRPr/>
            </a:pPr>
            <a:r>
              <a:rPr lang="es-PE" sz="1051" b="1" u="sng" dirty="0">
                <a:solidFill>
                  <a:srgbClr val="187AEA"/>
                </a:solidFill>
                <a:latin typeface="+mj-lt"/>
                <a:ea typeface="Open Sans" panose="020B0606030504020204" pitchFamily="34" charset="0"/>
                <a:cs typeface="Open Sans" panose="020B0606030504020204" pitchFamily="34" charset="0"/>
              </a:rPr>
              <a:t>APROBACI</a:t>
            </a:r>
            <a:r>
              <a:rPr lang="es-ES" sz="1051" b="1" u="sng" dirty="0" err="1">
                <a:solidFill>
                  <a:srgbClr val="187AEA"/>
                </a:solidFill>
                <a:latin typeface="+mj-lt"/>
                <a:ea typeface="Open Sans" panose="020B0606030504020204" pitchFamily="34" charset="0"/>
                <a:cs typeface="Open Sans" panose="020B0606030504020204" pitchFamily="34" charset="0"/>
              </a:rPr>
              <a:t>Ó</a:t>
            </a:r>
            <a:r>
              <a:rPr lang="es-PE" sz="1051" b="1" u="sng" dirty="0">
                <a:solidFill>
                  <a:srgbClr val="187AEA"/>
                </a:solidFill>
                <a:latin typeface="+mj-lt"/>
                <a:ea typeface="Open Sans" panose="020B0606030504020204" pitchFamily="34" charset="0"/>
                <a:cs typeface="Open Sans" panose="020B0606030504020204" pitchFamily="34" charset="0"/>
              </a:rPr>
              <a:t>N </a:t>
            </a:r>
            <a:endParaRPr lang="es-PE" sz="500" b="1" u="sng" dirty="0">
              <a:solidFill>
                <a:srgbClr val="187AEA"/>
              </a:solidFill>
              <a:latin typeface="+mj-lt"/>
              <a:ea typeface="Open Sans" panose="020B0606030504020204" pitchFamily="34" charset="0"/>
              <a:cs typeface="Open Sans" panose="020B0606030504020204" pitchFamily="34" charset="0"/>
            </a:endParaRPr>
          </a:p>
          <a:p>
            <a:pPr>
              <a:defRPr/>
            </a:pPr>
            <a:r>
              <a:rPr lang="es-PE" sz="900" dirty="0">
                <a:ea typeface="Open Sans" panose="020B0606030504020204" pitchFamily="34" charset="0"/>
                <a:cs typeface="Open Sans" panose="020B0606030504020204" pitchFamily="34" charset="0"/>
              </a:rPr>
              <a:t>Cuenta con la opción de aceptar o denegar la autenticación a través de una acción en el mismo celular.</a:t>
            </a:r>
          </a:p>
        </p:txBody>
      </p:sp>
      <p:sp>
        <p:nvSpPr>
          <p:cNvPr id="69" name="TextBox 68"/>
          <p:cNvSpPr txBox="1"/>
          <p:nvPr/>
        </p:nvSpPr>
        <p:spPr>
          <a:xfrm>
            <a:off x="7476336" y="1910151"/>
            <a:ext cx="2155128" cy="669542"/>
          </a:xfrm>
          <a:prstGeom prst="rect">
            <a:avLst/>
          </a:prstGeom>
          <a:noFill/>
        </p:spPr>
        <p:txBody>
          <a:bodyPr wrap="square">
            <a:spAutoFit/>
          </a:bodyPr>
          <a:lstStyle/>
          <a:p>
            <a:pPr>
              <a:defRPr/>
            </a:pPr>
            <a:r>
              <a:rPr lang="es-PE" sz="1051" b="1" u="sng" dirty="0">
                <a:solidFill>
                  <a:srgbClr val="187AEA"/>
                </a:solidFill>
                <a:latin typeface="+mj-lt"/>
                <a:ea typeface="Open Sans" panose="020B0606030504020204" pitchFamily="34" charset="0"/>
                <a:cs typeface="Open Sans" panose="020B0606030504020204" pitchFamily="34" charset="0"/>
              </a:rPr>
              <a:t>CONTENIDO</a:t>
            </a:r>
            <a:endParaRPr lang="es-PE" sz="500" b="1" u="sng" dirty="0">
              <a:solidFill>
                <a:srgbClr val="187AEA"/>
              </a:solidFill>
              <a:latin typeface="+mj-lt"/>
              <a:ea typeface="Open Sans" panose="020B0606030504020204" pitchFamily="34" charset="0"/>
              <a:cs typeface="Open Sans" panose="020B0606030504020204" pitchFamily="34" charset="0"/>
            </a:endParaRPr>
          </a:p>
          <a:p>
            <a:pPr>
              <a:defRPr/>
            </a:pPr>
            <a:r>
              <a:rPr lang="es-PE" sz="900" dirty="0">
                <a:ea typeface="Open Sans" panose="020B0606030504020204" pitchFamily="34" charset="0"/>
                <a:cs typeface="Open Sans" panose="020B0606030504020204" pitchFamily="34" charset="0"/>
              </a:rPr>
              <a:t>No contiene información sensible, solo datos de la compra (monto, comercio, fecha y hora).</a:t>
            </a:r>
          </a:p>
        </p:txBody>
      </p:sp>
      <p:sp>
        <p:nvSpPr>
          <p:cNvPr id="70" name="TextBox 69"/>
          <p:cNvSpPr txBox="1"/>
          <p:nvPr/>
        </p:nvSpPr>
        <p:spPr>
          <a:xfrm>
            <a:off x="7537907" y="4562030"/>
            <a:ext cx="2277745" cy="531043"/>
          </a:xfrm>
          <a:prstGeom prst="rect">
            <a:avLst/>
          </a:prstGeom>
          <a:noFill/>
        </p:spPr>
        <p:txBody>
          <a:bodyPr wrap="square">
            <a:spAutoFit/>
          </a:bodyPr>
          <a:lstStyle/>
          <a:p>
            <a:pPr>
              <a:defRPr/>
            </a:pPr>
            <a:r>
              <a:rPr lang="es-PE" sz="1051" b="1" u="sng" dirty="0">
                <a:solidFill>
                  <a:srgbClr val="187AEA"/>
                </a:solidFill>
                <a:latin typeface="+mj-lt"/>
                <a:ea typeface="Open Sans" panose="020B0606030504020204" pitchFamily="34" charset="0"/>
                <a:cs typeface="Open Sans" panose="020B0606030504020204" pitchFamily="34" charset="0"/>
              </a:rPr>
              <a:t>MOVIMIENTO DEL CELULAR</a:t>
            </a:r>
            <a:endParaRPr lang="es-PE" sz="500" b="1" u="sng" dirty="0">
              <a:solidFill>
                <a:srgbClr val="187AEA"/>
              </a:solidFill>
              <a:latin typeface="+mj-lt"/>
              <a:ea typeface="Open Sans" panose="020B0606030504020204" pitchFamily="34" charset="0"/>
              <a:cs typeface="Open Sans" panose="020B0606030504020204" pitchFamily="34" charset="0"/>
            </a:endParaRPr>
          </a:p>
          <a:p>
            <a:pPr>
              <a:defRPr/>
            </a:pPr>
            <a:r>
              <a:rPr lang="es-PE" sz="900" dirty="0">
                <a:ea typeface="Open Sans" panose="020B0606030504020204" pitchFamily="34" charset="0"/>
                <a:cs typeface="Open Sans" panose="020B0606030504020204" pitchFamily="34" charset="0"/>
              </a:rPr>
              <a:t>Se puede autenticar la transacción con solo un movimiento del celular.</a:t>
            </a:r>
          </a:p>
        </p:txBody>
      </p:sp>
      <p:sp>
        <p:nvSpPr>
          <p:cNvPr id="71" name="TextBox 70"/>
          <p:cNvSpPr txBox="1"/>
          <p:nvPr/>
        </p:nvSpPr>
        <p:spPr>
          <a:xfrm>
            <a:off x="7537909" y="5381650"/>
            <a:ext cx="2277744" cy="669542"/>
          </a:xfrm>
          <a:prstGeom prst="rect">
            <a:avLst/>
          </a:prstGeom>
          <a:noFill/>
        </p:spPr>
        <p:txBody>
          <a:bodyPr wrap="square">
            <a:spAutoFit/>
          </a:bodyPr>
          <a:lstStyle/>
          <a:p>
            <a:pPr>
              <a:defRPr/>
            </a:pPr>
            <a:r>
              <a:rPr lang="es-PE" sz="1051" b="1" u="sng" dirty="0">
                <a:solidFill>
                  <a:srgbClr val="187AEA"/>
                </a:solidFill>
                <a:latin typeface="+mj-lt"/>
                <a:ea typeface="Open Sans" panose="020B0606030504020204" pitchFamily="34" charset="0"/>
                <a:cs typeface="Open Sans" panose="020B0606030504020204" pitchFamily="34" charset="0"/>
              </a:rPr>
              <a:t>NOTIFICACI</a:t>
            </a:r>
            <a:r>
              <a:rPr lang="es-ES" sz="1051" b="1" u="sng" dirty="0" err="1">
                <a:solidFill>
                  <a:srgbClr val="187AEA"/>
                </a:solidFill>
                <a:latin typeface="+mj-lt"/>
                <a:ea typeface="Open Sans" panose="020B0606030504020204" pitchFamily="34" charset="0"/>
                <a:cs typeface="Open Sans" panose="020B0606030504020204" pitchFamily="34" charset="0"/>
              </a:rPr>
              <a:t>Ó</a:t>
            </a:r>
            <a:r>
              <a:rPr lang="es-PE" sz="1051" b="1" u="sng" dirty="0">
                <a:solidFill>
                  <a:srgbClr val="187AEA"/>
                </a:solidFill>
                <a:latin typeface="+mj-lt"/>
                <a:ea typeface="Open Sans" panose="020B0606030504020204" pitchFamily="34" charset="0"/>
                <a:cs typeface="Open Sans" panose="020B0606030504020204" pitchFamily="34" charset="0"/>
              </a:rPr>
              <a:t>N OPERATIVA</a:t>
            </a:r>
            <a:endParaRPr lang="es-PE" sz="500" b="1" u="sng" dirty="0">
              <a:solidFill>
                <a:srgbClr val="187AEA"/>
              </a:solidFill>
              <a:latin typeface="+mj-lt"/>
              <a:ea typeface="Open Sans" panose="020B0606030504020204" pitchFamily="34" charset="0"/>
              <a:cs typeface="Open Sans" panose="020B0606030504020204" pitchFamily="34" charset="0"/>
            </a:endParaRPr>
          </a:p>
          <a:p>
            <a:pPr>
              <a:defRPr/>
            </a:pPr>
            <a:r>
              <a:rPr lang="es-PE" sz="900" dirty="0">
                <a:ea typeface="Open Sans" panose="020B0606030504020204" pitchFamily="34" charset="0"/>
                <a:cs typeface="Open Sans" panose="020B0606030504020204" pitchFamily="34" charset="0"/>
              </a:rPr>
              <a:t>Tiene la capacidad de enviar notificaciones por comprar y movimientos realizados con la tarjeta enrolada en SecureKey 2.0.</a:t>
            </a:r>
          </a:p>
        </p:txBody>
      </p:sp>
      <p:sp>
        <p:nvSpPr>
          <p:cNvPr id="23" name="TextBox 23"/>
          <p:cNvSpPr txBox="1"/>
          <p:nvPr/>
        </p:nvSpPr>
        <p:spPr>
          <a:xfrm>
            <a:off x="3146626" y="730251"/>
            <a:ext cx="5929828" cy="400110"/>
          </a:xfrm>
          <a:prstGeom prst="rect">
            <a:avLst/>
          </a:prstGeom>
          <a:noFill/>
          <a:effectLst>
            <a:outerShdw blurRad="660400" dist="254000" dir="5400000" algn="t" rotWithShape="0">
              <a:prstClr val="black">
                <a:alpha val="40000"/>
              </a:prstClr>
            </a:outerShdw>
          </a:effectLst>
        </p:spPr>
        <p:txBody>
          <a:bodyPr wrap="none">
            <a:spAutoFit/>
          </a:bodyPr>
          <a:lstStyle/>
          <a:p>
            <a:pPr algn="ctr">
              <a:defRPr/>
            </a:pPr>
            <a:r>
              <a:rPr lang="es-ES_tradnl" sz="2000" dirty="0">
                <a:solidFill>
                  <a:srgbClr val="434A54"/>
                </a:solidFill>
                <a:latin typeface="+mj-lt"/>
                <a:ea typeface="Open Sans" panose="020B0606030504020204" pitchFamily="34" charset="0"/>
                <a:cs typeface="Open Sans" panose="020B0606030504020204" pitchFamily="34" charset="0"/>
              </a:rPr>
              <a:t>PUSH NOTIFICATIONS (MENSAJERÍA DE INSERCIÓN)</a:t>
            </a:r>
          </a:p>
        </p:txBody>
      </p:sp>
      <p:sp>
        <p:nvSpPr>
          <p:cNvPr id="24" name="Rectangle 16"/>
          <p:cNvSpPr/>
          <p:nvPr/>
        </p:nvSpPr>
        <p:spPr>
          <a:xfrm>
            <a:off x="3907630" y="567444"/>
            <a:ext cx="4376739" cy="230832"/>
          </a:xfrm>
          <a:prstGeom prst="rect">
            <a:avLst/>
          </a:prstGeom>
          <a:effectLst>
            <a:outerShdw blurRad="660400" dist="254000" dir="5400000" algn="t" rotWithShape="0">
              <a:prstClr val="black">
                <a:alpha val="40000"/>
              </a:prstClr>
            </a:outerShdw>
          </a:effectLst>
        </p:spPr>
        <p:txBody>
          <a:bodyPr>
            <a:spAutoFit/>
          </a:bodyPr>
          <a:lstStyle/>
          <a:p>
            <a:pPr algn="ctr">
              <a:defRPr/>
            </a:pPr>
            <a:r>
              <a:rPr lang="es-ES_tradnl" sz="900" dirty="0">
                <a:solidFill>
                  <a:srgbClr val="656D78"/>
                </a:solidFill>
                <a:latin typeface="+mj-lt"/>
                <a:ea typeface="Open Sans" panose="020B0606030504020204" pitchFamily="34" charset="0"/>
                <a:cs typeface="Open Sans" panose="020B0606030504020204" pitchFamily="34" charset="0"/>
              </a:rPr>
              <a:t>SOLUCIONES PARA EL CANAL DIGITAL</a:t>
            </a:r>
            <a:endParaRPr lang="es-PE" sz="900" dirty="0">
              <a:solidFill>
                <a:srgbClr val="656D78"/>
              </a:solidFill>
              <a:latin typeface="+mj-lt"/>
            </a:endParaRPr>
          </a:p>
        </p:txBody>
      </p:sp>
      <p:cxnSp>
        <p:nvCxnSpPr>
          <p:cNvPr id="25" name="Conector recto 24"/>
          <p:cNvCxnSpPr/>
          <p:nvPr/>
        </p:nvCxnSpPr>
        <p:spPr>
          <a:xfrm>
            <a:off x="2913025" y="1158240"/>
            <a:ext cx="63557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a:blip r:embed="rId3"/>
          <a:stretch>
            <a:fillRect/>
          </a:stretch>
        </p:blipFill>
        <p:spPr>
          <a:xfrm>
            <a:off x="6888179" y="1972498"/>
            <a:ext cx="482810" cy="566777"/>
          </a:xfrm>
          <a:prstGeom prst="rect">
            <a:avLst/>
          </a:prstGeom>
        </p:spPr>
      </p:pic>
      <p:pic>
        <p:nvPicPr>
          <p:cNvPr id="8" name="Imagen 7"/>
          <p:cNvPicPr>
            <a:picLocks noChangeAspect="1"/>
          </p:cNvPicPr>
          <p:nvPr/>
        </p:nvPicPr>
        <p:blipFill>
          <a:blip r:embed="rId4"/>
          <a:stretch>
            <a:fillRect/>
          </a:stretch>
        </p:blipFill>
        <p:spPr>
          <a:xfrm>
            <a:off x="6861940" y="2850918"/>
            <a:ext cx="535289" cy="524794"/>
          </a:xfrm>
          <a:prstGeom prst="rect">
            <a:avLst/>
          </a:prstGeom>
        </p:spPr>
      </p:pic>
      <p:pic>
        <p:nvPicPr>
          <p:cNvPr id="9" name="Imagen 8"/>
          <p:cNvPicPr>
            <a:picLocks noChangeAspect="1"/>
          </p:cNvPicPr>
          <p:nvPr/>
        </p:nvPicPr>
        <p:blipFill>
          <a:blip r:embed="rId5"/>
          <a:stretch>
            <a:fillRect/>
          </a:stretch>
        </p:blipFill>
        <p:spPr>
          <a:xfrm>
            <a:off x="6893427" y="3731322"/>
            <a:ext cx="472314" cy="472314"/>
          </a:xfrm>
          <a:prstGeom prst="rect">
            <a:avLst/>
          </a:prstGeom>
        </p:spPr>
      </p:pic>
      <p:pic>
        <p:nvPicPr>
          <p:cNvPr id="10" name="Imagen 9"/>
          <p:cNvPicPr>
            <a:picLocks noChangeAspect="1"/>
          </p:cNvPicPr>
          <p:nvPr/>
        </p:nvPicPr>
        <p:blipFill>
          <a:blip r:embed="rId6"/>
          <a:stretch>
            <a:fillRect/>
          </a:stretch>
        </p:blipFill>
        <p:spPr>
          <a:xfrm>
            <a:off x="6872436" y="4541397"/>
            <a:ext cx="514297" cy="535289"/>
          </a:xfrm>
          <a:prstGeom prst="rect">
            <a:avLst/>
          </a:prstGeom>
        </p:spPr>
      </p:pic>
      <p:pic>
        <p:nvPicPr>
          <p:cNvPr id="11" name="Imagen 10"/>
          <p:cNvPicPr>
            <a:picLocks noChangeAspect="1"/>
          </p:cNvPicPr>
          <p:nvPr/>
        </p:nvPicPr>
        <p:blipFill>
          <a:blip r:embed="rId7"/>
          <a:stretch>
            <a:fillRect/>
          </a:stretch>
        </p:blipFill>
        <p:spPr>
          <a:xfrm>
            <a:off x="6882932" y="5397892"/>
            <a:ext cx="493305" cy="598265"/>
          </a:xfrm>
          <a:prstGeom prst="rect">
            <a:avLst/>
          </a:prstGeom>
        </p:spPr>
      </p:pic>
      <p:pic>
        <p:nvPicPr>
          <p:cNvPr id="18" name="Imagen 17" descr="Copyrigh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188" y="6216885"/>
            <a:ext cx="2632636" cy="448745"/>
          </a:xfrm>
          <a:prstGeom prst="rect">
            <a:avLst/>
          </a:prstGeom>
        </p:spPr>
      </p:pic>
      <p:pic>
        <p:nvPicPr>
          <p:cNvPr id="2" name="Imagen 1">
            <a:extLst>
              <a:ext uri="{FF2B5EF4-FFF2-40B4-BE49-F238E27FC236}">
                <a16:creationId xmlns:a16="http://schemas.microsoft.com/office/drawing/2014/main" id="{76CF1DBC-7922-4381-96F1-D4908FD417C6}"/>
              </a:ext>
            </a:extLst>
          </p:cNvPr>
          <p:cNvPicPr>
            <a:picLocks noChangeAspect="1"/>
          </p:cNvPicPr>
          <p:nvPr/>
        </p:nvPicPr>
        <p:blipFill>
          <a:blip r:embed="rId9"/>
          <a:stretch>
            <a:fillRect/>
          </a:stretch>
        </p:blipFill>
        <p:spPr>
          <a:xfrm>
            <a:off x="2913025" y="2691112"/>
            <a:ext cx="1802211" cy="3063377"/>
          </a:xfrm>
          <a:prstGeom prst="rect">
            <a:avLst/>
          </a:prstGeom>
        </p:spPr>
      </p:pic>
    </p:spTree>
    <p:extLst>
      <p:ext uri="{BB962C8B-B14F-4D97-AF65-F5344CB8AC3E}">
        <p14:creationId xmlns:p14="http://schemas.microsoft.com/office/powerpoint/2010/main" val="136606912"/>
      </p:ext>
    </p:extLst>
  </p:cSld>
  <p:clrMapOvr>
    <a:masterClrMapping/>
  </p:clrMapOvr>
  <p:transition spd="slow" advTm="2000">
    <p:checke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Conector recto 30"/>
          <p:cNvCxnSpPr>
            <a:cxnSpLocks/>
          </p:cNvCxnSpPr>
          <p:nvPr/>
        </p:nvCxnSpPr>
        <p:spPr>
          <a:xfrm flipV="1">
            <a:off x="4921830" y="1787238"/>
            <a:ext cx="0" cy="3643748"/>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ector recto 31"/>
          <p:cNvCxnSpPr>
            <a:cxnSpLocks/>
          </p:cNvCxnSpPr>
          <p:nvPr/>
        </p:nvCxnSpPr>
        <p:spPr>
          <a:xfrm flipV="1">
            <a:off x="5756566" y="1787238"/>
            <a:ext cx="0" cy="3643748"/>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ctor recto 29"/>
          <p:cNvCxnSpPr>
            <a:cxnSpLocks/>
          </p:cNvCxnSpPr>
          <p:nvPr/>
        </p:nvCxnSpPr>
        <p:spPr>
          <a:xfrm>
            <a:off x="3484417" y="2299866"/>
            <a:ext cx="4668984"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Conector recto 28"/>
          <p:cNvCxnSpPr>
            <a:cxnSpLocks/>
          </p:cNvCxnSpPr>
          <p:nvPr/>
        </p:nvCxnSpPr>
        <p:spPr>
          <a:xfrm>
            <a:off x="3484417" y="4973794"/>
            <a:ext cx="4668984"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ector recto 27"/>
          <p:cNvCxnSpPr>
            <a:cxnSpLocks/>
          </p:cNvCxnSpPr>
          <p:nvPr/>
        </p:nvCxnSpPr>
        <p:spPr>
          <a:xfrm>
            <a:off x="3484417" y="3636830"/>
            <a:ext cx="4668984"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ector recto 23"/>
          <p:cNvCxnSpPr>
            <a:cxnSpLocks/>
          </p:cNvCxnSpPr>
          <p:nvPr/>
        </p:nvCxnSpPr>
        <p:spPr>
          <a:xfrm flipV="1">
            <a:off x="4087094" y="1787238"/>
            <a:ext cx="0" cy="3643748"/>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ector recto 20"/>
          <p:cNvCxnSpPr>
            <a:cxnSpLocks/>
          </p:cNvCxnSpPr>
          <p:nvPr/>
        </p:nvCxnSpPr>
        <p:spPr>
          <a:xfrm>
            <a:off x="3484417" y="4305312"/>
            <a:ext cx="4668984"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Conector recto 26"/>
          <p:cNvCxnSpPr>
            <a:cxnSpLocks/>
          </p:cNvCxnSpPr>
          <p:nvPr/>
        </p:nvCxnSpPr>
        <p:spPr>
          <a:xfrm flipV="1">
            <a:off x="6591302" y="1787238"/>
            <a:ext cx="0" cy="3643748"/>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3484417" y="2968348"/>
            <a:ext cx="4668984"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Conector recto de flecha 2"/>
          <p:cNvCxnSpPr>
            <a:cxnSpLocks/>
          </p:cNvCxnSpPr>
          <p:nvPr/>
        </p:nvCxnSpPr>
        <p:spPr>
          <a:xfrm flipV="1">
            <a:off x="3338949" y="1593279"/>
            <a:ext cx="0" cy="410094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a:cxnSpLocks/>
          </p:cNvCxnSpPr>
          <p:nvPr/>
        </p:nvCxnSpPr>
        <p:spPr>
          <a:xfrm>
            <a:off x="3325094" y="5694227"/>
            <a:ext cx="493221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338949" y="5805061"/>
            <a:ext cx="4932219" cy="374073"/>
          </a:xfrm>
          <a:prstGeom prst="rect">
            <a:avLst/>
          </a:prstGeom>
          <a:noFill/>
        </p:spPr>
        <p:txBody>
          <a:bodyPr wrap="square" rtlCol="0">
            <a:spAutoFit/>
          </a:bodyPr>
          <a:lstStyle/>
          <a:p>
            <a:pPr algn="ctr"/>
            <a:r>
              <a:rPr lang="es-PE" dirty="0">
                <a:solidFill>
                  <a:srgbClr val="E949BB"/>
                </a:solidFill>
              </a:rPr>
              <a:t>Seguridad</a:t>
            </a:r>
          </a:p>
        </p:txBody>
      </p:sp>
      <p:sp>
        <p:nvSpPr>
          <p:cNvPr id="11" name="CuadroTexto 10"/>
          <p:cNvSpPr txBox="1"/>
          <p:nvPr/>
        </p:nvSpPr>
        <p:spPr>
          <a:xfrm rot="16200000">
            <a:off x="1762993" y="3356270"/>
            <a:ext cx="2570021" cy="374073"/>
          </a:xfrm>
          <a:prstGeom prst="rect">
            <a:avLst/>
          </a:prstGeom>
          <a:noFill/>
        </p:spPr>
        <p:txBody>
          <a:bodyPr wrap="square" rtlCol="0">
            <a:spAutoFit/>
          </a:bodyPr>
          <a:lstStyle/>
          <a:p>
            <a:pPr algn="ctr"/>
            <a:r>
              <a:rPr lang="es-PE" dirty="0">
                <a:solidFill>
                  <a:srgbClr val="00B0F0"/>
                </a:solidFill>
              </a:rPr>
              <a:t>Usabilidad </a:t>
            </a:r>
          </a:p>
        </p:txBody>
      </p:sp>
      <p:sp>
        <p:nvSpPr>
          <p:cNvPr id="13" name="Elipse 12"/>
          <p:cNvSpPr/>
          <p:nvPr/>
        </p:nvSpPr>
        <p:spPr>
          <a:xfrm>
            <a:off x="5754835" y="1607745"/>
            <a:ext cx="831273" cy="8312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t>RBA</a:t>
            </a:r>
          </a:p>
        </p:txBody>
      </p:sp>
      <p:sp>
        <p:nvSpPr>
          <p:cNvPr id="14" name="Elipse 13"/>
          <p:cNvSpPr/>
          <p:nvPr/>
        </p:nvSpPr>
        <p:spPr>
          <a:xfrm>
            <a:off x="6570598" y="2151521"/>
            <a:ext cx="831273" cy="83127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t>PUSH</a:t>
            </a:r>
          </a:p>
        </p:txBody>
      </p:sp>
      <p:sp>
        <p:nvSpPr>
          <p:cNvPr id="15" name="Elipse 14"/>
          <p:cNvSpPr/>
          <p:nvPr/>
        </p:nvSpPr>
        <p:spPr>
          <a:xfrm>
            <a:off x="4088813" y="4731333"/>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t>Clave </a:t>
            </a:r>
          </a:p>
          <a:p>
            <a:pPr algn="ctr"/>
            <a:r>
              <a:rPr lang="es-PE" sz="1200" dirty="0"/>
              <a:t>Única</a:t>
            </a:r>
          </a:p>
        </p:txBody>
      </p:sp>
      <p:sp>
        <p:nvSpPr>
          <p:cNvPr id="16" name="Elipse 15"/>
          <p:cNvSpPr/>
          <p:nvPr/>
        </p:nvSpPr>
        <p:spPr>
          <a:xfrm>
            <a:off x="5669949" y="4128678"/>
            <a:ext cx="831273" cy="83127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t>Clave </a:t>
            </a:r>
          </a:p>
          <a:p>
            <a:pPr algn="ctr"/>
            <a:r>
              <a:rPr lang="es-PE" sz="1200" dirty="0"/>
              <a:t>Física</a:t>
            </a:r>
          </a:p>
        </p:txBody>
      </p:sp>
      <p:sp>
        <p:nvSpPr>
          <p:cNvPr id="17" name="Elipse 16"/>
          <p:cNvSpPr/>
          <p:nvPr/>
        </p:nvSpPr>
        <p:spPr>
          <a:xfrm>
            <a:off x="6102932" y="3321022"/>
            <a:ext cx="831273" cy="83127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t>OTP</a:t>
            </a:r>
          </a:p>
        </p:txBody>
      </p:sp>
      <p:cxnSp>
        <p:nvCxnSpPr>
          <p:cNvPr id="33" name="Conector recto 32"/>
          <p:cNvCxnSpPr>
            <a:cxnSpLocks/>
          </p:cNvCxnSpPr>
          <p:nvPr/>
        </p:nvCxnSpPr>
        <p:spPr>
          <a:xfrm flipV="1">
            <a:off x="7426038" y="1787238"/>
            <a:ext cx="0" cy="3643748"/>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1"/>
          <p:cNvSpPr txBox="1"/>
          <p:nvPr/>
        </p:nvSpPr>
        <p:spPr>
          <a:xfrm>
            <a:off x="490540" y="730255"/>
            <a:ext cx="3969613"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Relación: Usabilidad VS Seguridad</a:t>
            </a:r>
          </a:p>
        </p:txBody>
      </p:sp>
      <p:sp>
        <p:nvSpPr>
          <p:cNvPr id="36" name="CuadroTexto 35"/>
          <p:cNvSpPr txBox="1"/>
          <p:nvPr/>
        </p:nvSpPr>
        <p:spPr>
          <a:xfrm>
            <a:off x="7668491" y="5717469"/>
            <a:ext cx="484910" cy="461665"/>
          </a:xfrm>
          <a:prstGeom prst="rect">
            <a:avLst/>
          </a:prstGeom>
          <a:noFill/>
        </p:spPr>
        <p:txBody>
          <a:bodyPr wrap="square" rtlCol="0">
            <a:spAutoFit/>
          </a:bodyPr>
          <a:lstStyle/>
          <a:p>
            <a:pPr algn="ctr"/>
            <a:r>
              <a:rPr lang="es-PE" sz="2400" b="1" dirty="0">
                <a:solidFill>
                  <a:srgbClr val="E949BB"/>
                </a:solidFill>
              </a:rPr>
              <a:t>+</a:t>
            </a:r>
          </a:p>
        </p:txBody>
      </p:sp>
      <p:sp>
        <p:nvSpPr>
          <p:cNvPr id="37" name="CuadroTexto 36"/>
          <p:cNvSpPr txBox="1"/>
          <p:nvPr/>
        </p:nvSpPr>
        <p:spPr>
          <a:xfrm>
            <a:off x="2729345" y="1838206"/>
            <a:ext cx="498764" cy="461665"/>
          </a:xfrm>
          <a:prstGeom prst="rect">
            <a:avLst/>
          </a:prstGeom>
          <a:noFill/>
        </p:spPr>
        <p:txBody>
          <a:bodyPr wrap="square" rtlCol="0">
            <a:spAutoFit/>
          </a:bodyPr>
          <a:lstStyle/>
          <a:p>
            <a:pPr algn="ctr"/>
            <a:r>
              <a:rPr lang="es-PE" sz="2400" b="1" dirty="0">
                <a:solidFill>
                  <a:schemeClr val="accent3"/>
                </a:solidFill>
              </a:rPr>
              <a:t>+</a:t>
            </a:r>
          </a:p>
        </p:txBody>
      </p:sp>
      <p:sp>
        <p:nvSpPr>
          <p:cNvPr id="38" name="CuadroTexto 37"/>
          <p:cNvSpPr txBox="1"/>
          <p:nvPr/>
        </p:nvSpPr>
        <p:spPr>
          <a:xfrm>
            <a:off x="2729345" y="5167757"/>
            <a:ext cx="498764" cy="461665"/>
          </a:xfrm>
          <a:prstGeom prst="rect">
            <a:avLst/>
          </a:prstGeom>
          <a:noFill/>
        </p:spPr>
        <p:txBody>
          <a:bodyPr wrap="square" rtlCol="0">
            <a:spAutoFit/>
          </a:bodyPr>
          <a:lstStyle/>
          <a:p>
            <a:pPr algn="ctr"/>
            <a:r>
              <a:rPr lang="es-PE" sz="2400" b="1" dirty="0">
                <a:solidFill>
                  <a:schemeClr val="accent3"/>
                </a:solidFill>
                <a:effectLst>
                  <a:outerShdw blurRad="38100" dist="38100" dir="2700000" algn="tl">
                    <a:srgbClr val="000000">
                      <a:alpha val="43137"/>
                    </a:srgbClr>
                  </a:outerShdw>
                </a:effectLst>
              </a:rPr>
              <a:t>-</a:t>
            </a:r>
          </a:p>
        </p:txBody>
      </p:sp>
      <p:sp>
        <p:nvSpPr>
          <p:cNvPr id="39" name="CuadroTexto 38"/>
          <p:cNvSpPr txBox="1"/>
          <p:nvPr/>
        </p:nvSpPr>
        <p:spPr>
          <a:xfrm>
            <a:off x="3342409" y="5717469"/>
            <a:ext cx="498764" cy="461665"/>
          </a:xfrm>
          <a:prstGeom prst="rect">
            <a:avLst/>
          </a:prstGeom>
          <a:noFill/>
        </p:spPr>
        <p:txBody>
          <a:bodyPr wrap="square" rtlCol="0">
            <a:spAutoFit/>
          </a:bodyPr>
          <a:lstStyle/>
          <a:p>
            <a:pPr algn="ctr"/>
            <a:r>
              <a:rPr lang="es-PE" sz="2400" b="1" dirty="0">
                <a:solidFill>
                  <a:srgbClr val="E949BB"/>
                </a:solidFill>
                <a:effectLst>
                  <a:outerShdw blurRad="38100" dist="38100" dir="2700000" algn="tl">
                    <a:srgbClr val="000000">
                      <a:alpha val="43137"/>
                    </a:srgbClr>
                  </a:outerShdw>
                </a:effectLst>
              </a:rPr>
              <a:t>-</a:t>
            </a:r>
          </a:p>
        </p:txBody>
      </p:sp>
      <p:sp>
        <p:nvSpPr>
          <p:cNvPr id="40" name="Elipse 39"/>
          <p:cNvSpPr/>
          <p:nvPr/>
        </p:nvSpPr>
        <p:spPr>
          <a:xfrm>
            <a:off x="7422575" y="3508690"/>
            <a:ext cx="831273" cy="83127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t>BIO</a:t>
            </a:r>
          </a:p>
        </p:txBody>
      </p:sp>
    </p:spTree>
    <p:extLst>
      <p:ext uri="{BB962C8B-B14F-4D97-AF65-F5344CB8AC3E}">
        <p14:creationId xmlns:p14="http://schemas.microsoft.com/office/powerpoint/2010/main" val="1950017215"/>
      </p:ext>
    </p:extLst>
  </p:cSld>
  <p:clrMapOvr>
    <a:masterClrMapping/>
  </p:clrMapOvr>
  <p:transition spd="slow" advTm="2000">
    <p:checke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6534884" y="1616055"/>
            <a:ext cx="5657116" cy="3823633"/>
            <a:chOff x="6625864" y="1832111"/>
            <a:chExt cx="6820169" cy="4367730"/>
          </a:xfrm>
          <a:effectLst>
            <a:outerShdw blurRad="660400" dist="254000" dir="8100000" algn="tr" rotWithShape="0">
              <a:prstClr val="black">
                <a:alpha val="40000"/>
              </a:prstClr>
            </a:outerShdw>
          </a:effectLst>
        </p:grpSpPr>
        <p:sp>
          <p:nvSpPr>
            <p:cNvPr id="53" name="Freeform 52"/>
            <p:cNvSpPr>
              <a:spLocks/>
            </p:cNvSpPr>
            <p:nvPr/>
          </p:nvSpPr>
          <p:spPr bwMode="auto">
            <a:xfrm>
              <a:off x="8676705" y="2559254"/>
              <a:ext cx="4769328" cy="727142"/>
            </a:xfrm>
            <a:custGeom>
              <a:avLst/>
              <a:gdLst>
                <a:gd name="connsiteX0" fmla="*/ 121465 w 4769328"/>
                <a:gd name="connsiteY0" fmla="*/ 0 h 727142"/>
                <a:gd name="connsiteX1" fmla="*/ 1221333 w 4769328"/>
                <a:gd name="connsiteY1" fmla="*/ 0 h 727142"/>
                <a:gd name="connsiteX2" fmla="*/ 1234446 w 4769328"/>
                <a:gd name="connsiteY2" fmla="*/ 6816 h 727142"/>
                <a:gd name="connsiteX3" fmla="*/ 1278775 w 4769328"/>
                <a:gd name="connsiteY3" fmla="*/ 43169 h 727142"/>
                <a:gd name="connsiteX4" fmla="*/ 1470324 w 4769328"/>
                <a:gd name="connsiteY4" fmla="*/ 253901 h 727142"/>
                <a:gd name="connsiteX5" fmla="*/ 1587382 w 4769328"/>
                <a:gd name="connsiteY5" fmla="*/ 300730 h 727142"/>
                <a:gd name="connsiteX6" fmla="*/ 1725723 w 4769328"/>
                <a:gd name="connsiteY6" fmla="*/ 307116 h 727142"/>
                <a:gd name="connsiteX7" fmla="*/ 1749135 w 4769328"/>
                <a:gd name="connsiteY7" fmla="*/ 45297 h 727142"/>
                <a:gd name="connsiteX8" fmla="*/ 1734004 w 4769328"/>
                <a:gd name="connsiteY8" fmla="*/ 3424 h 727142"/>
                <a:gd name="connsiteX9" fmla="*/ 1730442 w 4769328"/>
                <a:gd name="connsiteY9" fmla="*/ 0 h 727142"/>
                <a:gd name="connsiteX10" fmla="*/ 4769328 w 4769328"/>
                <a:gd name="connsiteY10" fmla="*/ 0 h 727142"/>
                <a:gd name="connsiteX11" fmla="*/ 4769328 w 4769328"/>
                <a:gd name="connsiteY11" fmla="*/ 727142 h 727142"/>
                <a:gd name="connsiteX12" fmla="*/ 306555 w 4769328"/>
                <a:gd name="connsiteY12" fmla="*/ 727142 h 727142"/>
                <a:gd name="connsiteX13" fmla="*/ 304002 w 4769328"/>
                <a:gd name="connsiteY13" fmla="*/ 717937 h 727142"/>
                <a:gd name="connsiteX14" fmla="*/ 12422 w 4769328"/>
                <a:gd name="connsiteY14" fmla="*/ 92127 h 727142"/>
                <a:gd name="connsiteX15" fmla="*/ 25192 w 4769328"/>
                <a:gd name="connsiteY15" fmla="*/ 19754 h 727142"/>
                <a:gd name="connsiteX16" fmla="*/ 108845 w 4769328"/>
                <a:gd name="connsiteY16" fmla="*/ 3478 h 727142"/>
                <a:gd name="connsiteX17" fmla="*/ 121465 w 4769328"/>
                <a:gd name="connsiteY17"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9328" h="727142">
                  <a:moveTo>
                    <a:pt x="121465" y="0"/>
                  </a:moveTo>
                  <a:lnTo>
                    <a:pt x="1221333" y="0"/>
                  </a:lnTo>
                  <a:lnTo>
                    <a:pt x="1234446" y="6816"/>
                  </a:lnTo>
                  <a:cubicBezTo>
                    <a:pt x="1250974" y="17493"/>
                    <a:pt x="1265473" y="29333"/>
                    <a:pt x="1278775" y="43169"/>
                  </a:cubicBezTo>
                  <a:cubicBezTo>
                    <a:pt x="1331983" y="96384"/>
                    <a:pt x="1427757" y="249644"/>
                    <a:pt x="1470324" y="253901"/>
                  </a:cubicBezTo>
                  <a:cubicBezTo>
                    <a:pt x="1515019" y="256029"/>
                    <a:pt x="1544815" y="285830"/>
                    <a:pt x="1587382" y="300730"/>
                  </a:cubicBezTo>
                  <a:cubicBezTo>
                    <a:pt x="1632077" y="315630"/>
                    <a:pt x="1666130" y="370974"/>
                    <a:pt x="1725723" y="307116"/>
                  </a:cubicBezTo>
                  <a:cubicBezTo>
                    <a:pt x="1787445" y="243258"/>
                    <a:pt x="1757648" y="111284"/>
                    <a:pt x="1749135" y="45297"/>
                  </a:cubicBezTo>
                  <a:cubicBezTo>
                    <a:pt x="1746475" y="28801"/>
                    <a:pt x="1741553" y="15098"/>
                    <a:pt x="1734004" y="3424"/>
                  </a:cubicBezTo>
                  <a:lnTo>
                    <a:pt x="1730442" y="0"/>
                  </a:lnTo>
                  <a:lnTo>
                    <a:pt x="4769328" y="0"/>
                  </a:lnTo>
                  <a:lnTo>
                    <a:pt x="4769328" y="727142"/>
                  </a:lnTo>
                  <a:lnTo>
                    <a:pt x="306555" y="727142"/>
                  </a:lnTo>
                  <a:lnTo>
                    <a:pt x="304002" y="717937"/>
                  </a:lnTo>
                  <a:cubicBezTo>
                    <a:pt x="261436" y="524234"/>
                    <a:pt x="33705" y="145342"/>
                    <a:pt x="12422" y="92127"/>
                  </a:cubicBezTo>
                  <a:cubicBezTo>
                    <a:pt x="-10990" y="38912"/>
                    <a:pt x="1780" y="19754"/>
                    <a:pt x="25192" y="19754"/>
                  </a:cubicBezTo>
                  <a:cubicBezTo>
                    <a:pt x="33173" y="19754"/>
                    <a:pt x="65697" y="14366"/>
                    <a:pt x="108845" y="3478"/>
                  </a:cubicBezTo>
                  <a:lnTo>
                    <a:pt x="121465" y="0"/>
                  </a:lnTo>
                  <a:close/>
                </a:path>
              </a:pathLst>
            </a:custGeom>
            <a:gradFill flip="none" rotWithShape="1">
              <a:gsLst>
                <a:gs pos="0">
                  <a:schemeClr val="accent2"/>
                </a:gs>
                <a:gs pos="41000">
                  <a:schemeClr val="accent2">
                    <a:lumMod val="60000"/>
                    <a:lumOff val="40000"/>
                  </a:schemeClr>
                </a:gs>
                <a:gs pos="83000">
                  <a:schemeClr val="accent2">
                    <a:lumMod val="40000"/>
                    <a:lumOff val="60000"/>
                  </a:schemeClr>
                </a:gs>
                <a:gs pos="100000">
                  <a:schemeClr val="accent2">
                    <a:lumMod val="20000"/>
                    <a:lumOff val="80000"/>
                  </a:schemeClr>
                </a:gs>
              </a:gsLst>
              <a:lin ang="0" scaled="1"/>
              <a:tileRect/>
            </a:gradFill>
            <a:ln>
              <a:noFill/>
            </a:ln>
          </p:spPr>
          <p:txBody>
            <a:bodyPr/>
            <a:lstStyle/>
            <a:p>
              <a:pPr>
                <a:defRPr/>
              </a:pPr>
              <a:endParaRPr lang="es-PE" dirty="0"/>
            </a:p>
          </p:txBody>
        </p:sp>
        <p:sp>
          <p:nvSpPr>
            <p:cNvPr id="54" name="Freeform 53"/>
            <p:cNvSpPr>
              <a:spLocks/>
            </p:cNvSpPr>
            <p:nvPr/>
          </p:nvSpPr>
          <p:spPr bwMode="auto">
            <a:xfrm>
              <a:off x="7565934" y="1832112"/>
              <a:ext cx="5880099" cy="727143"/>
            </a:xfrm>
            <a:custGeom>
              <a:avLst/>
              <a:gdLst>
                <a:gd name="connsiteX0" fmla="*/ 1666414 w 5880099"/>
                <a:gd name="connsiteY0" fmla="*/ 520134 h 727143"/>
                <a:gd name="connsiteX1" fmla="*/ 1793615 w 5880099"/>
                <a:gd name="connsiteY1" fmla="*/ 544680 h 727143"/>
                <a:gd name="connsiteX2" fmla="*/ 2119249 w 5880099"/>
                <a:gd name="connsiteY2" fmla="*/ 646853 h 727143"/>
                <a:gd name="connsiteX3" fmla="*/ 2288717 w 5880099"/>
                <a:gd name="connsiteY3" fmla="*/ 704591 h 727143"/>
                <a:gd name="connsiteX4" fmla="*/ 2332104 w 5880099"/>
                <a:gd name="connsiteY4" fmla="*/ 727143 h 727143"/>
                <a:gd name="connsiteX5" fmla="*/ 1232236 w 5880099"/>
                <a:gd name="connsiteY5" fmla="*/ 727143 h 727143"/>
                <a:gd name="connsiteX6" fmla="*/ 1265791 w 5880099"/>
                <a:gd name="connsiteY6" fmla="*/ 717895 h 727143"/>
                <a:gd name="connsiteX7" fmla="*/ 1459468 w 5880099"/>
                <a:gd name="connsiteY7" fmla="*/ 629824 h 727143"/>
                <a:gd name="connsiteX8" fmla="*/ 1636119 w 5880099"/>
                <a:gd name="connsiteY8" fmla="*/ 521265 h 727143"/>
                <a:gd name="connsiteX9" fmla="*/ 1666414 w 5880099"/>
                <a:gd name="connsiteY9" fmla="*/ 520134 h 727143"/>
                <a:gd name="connsiteX10" fmla="*/ 0 w 5880099"/>
                <a:gd name="connsiteY10" fmla="*/ 0 h 727143"/>
                <a:gd name="connsiteX11" fmla="*/ 5880099 w 5880099"/>
                <a:gd name="connsiteY11" fmla="*/ 0 h 727143"/>
                <a:gd name="connsiteX12" fmla="*/ 5880099 w 5880099"/>
                <a:gd name="connsiteY12" fmla="*/ 727143 h 727143"/>
                <a:gd name="connsiteX13" fmla="*/ 2841213 w 5880099"/>
                <a:gd name="connsiteY13" fmla="*/ 727143 h 727143"/>
                <a:gd name="connsiteX14" fmla="*/ 2813881 w 5880099"/>
                <a:gd name="connsiteY14" fmla="*/ 700866 h 727143"/>
                <a:gd name="connsiteX15" fmla="*/ 2696024 w 5880099"/>
                <a:gd name="connsiteY15" fmla="*/ 659624 h 727143"/>
                <a:gd name="connsiteX16" fmla="*/ 2421471 w 5880099"/>
                <a:gd name="connsiteY16" fmla="*/ 570223 h 727143"/>
                <a:gd name="connsiteX17" fmla="*/ 1878748 w 5880099"/>
                <a:gd name="connsiteY17" fmla="*/ 289247 h 727143"/>
                <a:gd name="connsiteX18" fmla="*/ 1531831 w 5880099"/>
                <a:gd name="connsiteY18" fmla="*/ 267961 h 727143"/>
                <a:gd name="connsiteX19" fmla="*/ 1157246 w 5880099"/>
                <a:gd name="connsiteY19" fmla="*/ 374391 h 727143"/>
                <a:gd name="connsiteX20" fmla="*/ 1055087 w 5880099"/>
                <a:gd name="connsiteY20" fmla="*/ 419092 h 727143"/>
                <a:gd name="connsiteX21" fmla="*/ 776276 w 5880099"/>
                <a:gd name="connsiteY21" fmla="*/ 457407 h 727143"/>
                <a:gd name="connsiteX22" fmla="*/ 625165 w 5880099"/>
                <a:gd name="connsiteY22" fmla="*/ 574480 h 727143"/>
                <a:gd name="connsiteX23" fmla="*/ 503850 w 5880099"/>
                <a:gd name="connsiteY23" fmla="*/ 589380 h 727143"/>
                <a:gd name="connsiteX24" fmla="*/ 371894 w 5880099"/>
                <a:gd name="connsiteY24" fmla="*/ 431863 h 727143"/>
                <a:gd name="connsiteX25" fmla="*/ 252708 w 5880099"/>
                <a:gd name="connsiteY25" fmla="*/ 65743 h 727143"/>
                <a:gd name="connsiteX26" fmla="*/ 58129 w 5880099"/>
                <a:gd name="connsiteY26" fmla="*/ 1 h 727143"/>
                <a:gd name="connsiteX27" fmla="*/ 0 w 5880099"/>
                <a:gd name="connsiteY27" fmla="*/ 3776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80099" h="727143">
                  <a:moveTo>
                    <a:pt x="1666414" y="520134"/>
                  </a:moveTo>
                  <a:cubicBezTo>
                    <a:pt x="1697442" y="518737"/>
                    <a:pt x="1732958" y="519137"/>
                    <a:pt x="1793615" y="544680"/>
                  </a:cubicBezTo>
                  <a:cubicBezTo>
                    <a:pt x="1876620" y="580866"/>
                    <a:pt x="1974523" y="602152"/>
                    <a:pt x="2119249" y="646853"/>
                  </a:cubicBezTo>
                  <a:cubicBezTo>
                    <a:pt x="2191612" y="669203"/>
                    <a:pt x="2245884" y="686232"/>
                    <a:pt x="2288717" y="704591"/>
                  </a:cubicBezTo>
                  <a:lnTo>
                    <a:pt x="2332104" y="727143"/>
                  </a:lnTo>
                  <a:lnTo>
                    <a:pt x="1232236" y="727143"/>
                  </a:lnTo>
                  <a:lnTo>
                    <a:pt x="1265791" y="717895"/>
                  </a:lnTo>
                  <a:cubicBezTo>
                    <a:pt x="1330705" y="698471"/>
                    <a:pt x="1406260" y="669203"/>
                    <a:pt x="1459468" y="629824"/>
                  </a:cubicBezTo>
                  <a:cubicBezTo>
                    <a:pt x="1565884" y="551065"/>
                    <a:pt x="1595681" y="521265"/>
                    <a:pt x="1636119" y="521265"/>
                  </a:cubicBezTo>
                  <a:cubicBezTo>
                    <a:pt x="1646229" y="521265"/>
                    <a:pt x="1656072" y="520600"/>
                    <a:pt x="1666414" y="520134"/>
                  </a:cubicBezTo>
                  <a:close/>
                  <a:moveTo>
                    <a:pt x="0" y="0"/>
                  </a:moveTo>
                  <a:lnTo>
                    <a:pt x="5880099" y="0"/>
                  </a:lnTo>
                  <a:lnTo>
                    <a:pt x="5880099" y="727143"/>
                  </a:lnTo>
                  <a:lnTo>
                    <a:pt x="2841213" y="727143"/>
                  </a:lnTo>
                  <a:lnTo>
                    <a:pt x="2813881" y="700866"/>
                  </a:lnTo>
                  <a:cubicBezTo>
                    <a:pt x="2787542" y="684104"/>
                    <a:pt x="2749232" y="672396"/>
                    <a:pt x="2696024" y="659624"/>
                  </a:cubicBezTo>
                  <a:cubicBezTo>
                    <a:pt x="2587480" y="634081"/>
                    <a:pt x="2570454" y="659624"/>
                    <a:pt x="2421471" y="570223"/>
                  </a:cubicBezTo>
                  <a:cubicBezTo>
                    <a:pt x="2272488" y="482950"/>
                    <a:pt x="1925571" y="319047"/>
                    <a:pt x="1878748" y="289247"/>
                  </a:cubicBezTo>
                  <a:cubicBezTo>
                    <a:pt x="1831925" y="261575"/>
                    <a:pt x="1695712" y="229646"/>
                    <a:pt x="1531831" y="267961"/>
                  </a:cubicBezTo>
                  <a:cubicBezTo>
                    <a:pt x="1367950" y="306276"/>
                    <a:pt x="1189171" y="374391"/>
                    <a:pt x="1157246" y="374391"/>
                  </a:cubicBezTo>
                  <a:cubicBezTo>
                    <a:pt x="1125321" y="374391"/>
                    <a:pt x="1055087" y="393548"/>
                    <a:pt x="1055087" y="419092"/>
                  </a:cubicBezTo>
                  <a:cubicBezTo>
                    <a:pt x="1055087" y="419092"/>
                    <a:pt x="863537" y="397806"/>
                    <a:pt x="776276" y="457407"/>
                  </a:cubicBezTo>
                  <a:cubicBezTo>
                    <a:pt x="686886" y="517008"/>
                    <a:pt x="680501" y="551065"/>
                    <a:pt x="625165" y="574480"/>
                  </a:cubicBezTo>
                  <a:cubicBezTo>
                    <a:pt x="567700" y="595766"/>
                    <a:pt x="533647" y="595766"/>
                    <a:pt x="503850" y="589380"/>
                  </a:cubicBezTo>
                  <a:cubicBezTo>
                    <a:pt x="503850" y="589380"/>
                    <a:pt x="339969" y="527651"/>
                    <a:pt x="371894" y="431863"/>
                  </a:cubicBezTo>
                  <a:cubicBezTo>
                    <a:pt x="403819" y="338205"/>
                    <a:pt x="410204" y="187074"/>
                    <a:pt x="252708" y="65743"/>
                  </a:cubicBezTo>
                  <a:cubicBezTo>
                    <a:pt x="193647" y="21042"/>
                    <a:pt x="125009" y="1486"/>
                    <a:pt x="58129" y="1"/>
                  </a:cubicBezTo>
                  <a:lnTo>
                    <a:pt x="0" y="3776"/>
                  </a:lnTo>
                  <a:close/>
                </a:path>
              </a:pathLst>
            </a:custGeom>
            <a:gradFill flip="none" rotWithShape="1">
              <a:gsLst>
                <a:gs pos="0">
                  <a:schemeClr val="accent1"/>
                </a:gs>
                <a:gs pos="41000">
                  <a:schemeClr val="accent1">
                    <a:lumMod val="60000"/>
                    <a:lumOff val="40000"/>
                  </a:schemeClr>
                </a:gs>
                <a:gs pos="83000">
                  <a:schemeClr val="accent1">
                    <a:lumMod val="40000"/>
                    <a:lumOff val="60000"/>
                  </a:schemeClr>
                </a:gs>
                <a:gs pos="100000">
                  <a:schemeClr val="accent1">
                    <a:lumMod val="20000"/>
                    <a:lumOff val="80000"/>
                  </a:schemeClr>
                </a:gs>
              </a:gsLst>
              <a:lin ang="0" scaled="1"/>
              <a:tileRect/>
            </a:gradFill>
            <a:ln>
              <a:noFill/>
            </a:ln>
          </p:spPr>
          <p:txBody>
            <a:bodyPr/>
            <a:lstStyle/>
            <a:p>
              <a:pPr>
                <a:defRPr/>
              </a:pPr>
              <a:endParaRPr lang="es-PE" dirty="0"/>
            </a:p>
          </p:txBody>
        </p:sp>
        <p:sp>
          <p:nvSpPr>
            <p:cNvPr id="55" name="Freeform 54"/>
            <p:cNvSpPr>
              <a:spLocks/>
            </p:cNvSpPr>
            <p:nvPr/>
          </p:nvSpPr>
          <p:spPr bwMode="auto">
            <a:xfrm>
              <a:off x="9898038" y="2559254"/>
              <a:ext cx="542487" cy="337204"/>
            </a:xfrm>
            <a:custGeom>
              <a:avLst/>
              <a:gdLst>
                <a:gd name="connsiteX0" fmla="*/ 0 w 542487"/>
                <a:gd name="connsiteY0" fmla="*/ 0 h 337204"/>
                <a:gd name="connsiteX1" fmla="*/ 509109 w 542487"/>
                <a:gd name="connsiteY1" fmla="*/ 0 h 337204"/>
                <a:gd name="connsiteX2" fmla="*/ 512671 w 542487"/>
                <a:gd name="connsiteY2" fmla="*/ 3424 h 337204"/>
                <a:gd name="connsiteX3" fmla="*/ 527802 w 542487"/>
                <a:gd name="connsiteY3" fmla="*/ 45297 h 337204"/>
                <a:gd name="connsiteX4" fmla="*/ 504390 w 542487"/>
                <a:gd name="connsiteY4" fmla="*/ 307116 h 337204"/>
                <a:gd name="connsiteX5" fmla="*/ 366049 w 542487"/>
                <a:gd name="connsiteY5" fmla="*/ 300730 h 337204"/>
                <a:gd name="connsiteX6" fmla="*/ 248991 w 542487"/>
                <a:gd name="connsiteY6" fmla="*/ 253901 h 337204"/>
                <a:gd name="connsiteX7" fmla="*/ 57442 w 542487"/>
                <a:gd name="connsiteY7" fmla="*/ 43169 h 337204"/>
                <a:gd name="connsiteX8" fmla="*/ 13113 w 542487"/>
                <a:gd name="connsiteY8" fmla="*/ 6816 h 337204"/>
                <a:gd name="connsiteX9" fmla="*/ 0 w 542487"/>
                <a:gd name="connsiteY9" fmla="*/ 0 h 3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487" h="337204">
                  <a:moveTo>
                    <a:pt x="0" y="0"/>
                  </a:moveTo>
                  <a:lnTo>
                    <a:pt x="509109" y="0"/>
                  </a:lnTo>
                  <a:lnTo>
                    <a:pt x="512671" y="3424"/>
                  </a:lnTo>
                  <a:cubicBezTo>
                    <a:pt x="520220" y="15098"/>
                    <a:pt x="525142" y="28801"/>
                    <a:pt x="527802" y="45297"/>
                  </a:cubicBezTo>
                  <a:cubicBezTo>
                    <a:pt x="536315" y="111284"/>
                    <a:pt x="566112" y="243258"/>
                    <a:pt x="504390" y="307116"/>
                  </a:cubicBezTo>
                  <a:cubicBezTo>
                    <a:pt x="444797" y="370974"/>
                    <a:pt x="410744" y="315630"/>
                    <a:pt x="366049" y="300730"/>
                  </a:cubicBezTo>
                  <a:cubicBezTo>
                    <a:pt x="323482" y="285830"/>
                    <a:pt x="293686" y="256029"/>
                    <a:pt x="248991" y="253901"/>
                  </a:cubicBezTo>
                  <a:cubicBezTo>
                    <a:pt x="206424" y="249644"/>
                    <a:pt x="110650" y="96384"/>
                    <a:pt x="57442" y="43169"/>
                  </a:cubicBezTo>
                  <a:cubicBezTo>
                    <a:pt x="44140" y="29333"/>
                    <a:pt x="29641" y="17493"/>
                    <a:pt x="13113" y="6816"/>
                  </a:cubicBezTo>
                  <a:lnTo>
                    <a:pt x="0" y="0"/>
                  </a:lnTo>
                  <a:close/>
                </a:path>
              </a:pathLst>
            </a:custGeom>
            <a:solidFill>
              <a:schemeClr val="tx2"/>
            </a:solidFill>
            <a:ln>
              <a:noFill/>
            </a:ln>
          </p:spPr>
          <p:txBody>
            <a:bodyPr/>
            <a:lstStyle/>
            <a:p>
              <a:pPr>
                <a:defRPr/>
              </a:pPr>
              <a:endParaRPr lang="es-PE" dirty="0"/>
            </a:p>
          </p:txBody>
        </p:sp>
        <p:sp>
          <p:nvSpPr>
            <p:cNvPr id="56" name="Freeform 55"/>
            <p:cNvSpPr>
              <a:spLocks/>
            </p:cNvSpPr>
            <p:nvPr/>
          </p:nvSpPr>
          <p:spPr bwMode="auto">
            <a:xfrm>
              <a:off x="9308469" y="4013538"/>
              <a:ext cx="4137564" cy="727142"/>
            </a:xfrm>
            <a:custGeom>
              <a:avLst/>
              <a:gdLst>
                <a:gd name="connsiteX0" fmla="*/ 101524 w 4137564"/>
                <a:gd name="connsiteY0" fmla="*/ 0 h 727142"/>
                <a:gd name="connsiteX1" fmla="*/ 4137564 w 4137564"/>
                <a:gd name="connsiteY1" fmla="*/ 0 h 727142"/>
                <a:gd name="connsiteX2" fmla="*/ 4137564 w 4137564"/>
                <a:gd name="connsiteY2" fmla="*/ 727142 h 727142"/>
                <a:gd name="connsiteX3" fmla="*/ 285212 w 4137564"/>
                <a:gd name="connsiteY3" fmla="*/ 727142 h 727142"/>
                <a:gd name="connsiteX4" fmla="*/ 275951 w 4137564"/>
                <a:gd name="connsiteY4" fmla="*/ 705685 h 727142"/>
                <a:gd name="connsiteX5" fmla="*/ 0 w 4137564"/>
                <a:gd name="connsiteY5" fmla="*/ 287514 h 727142"/>
                <a:gd name="connsiteX6" fmla="*/ 104084 w 4137564"/>
                <a:gd name="connsiteY6" fmla="*/ 15759 h 727142"/>
                <a:gd name="connsiteX7" fmla="*/ 101524 w 4137564"/>
                <a:gd name="connsiteY7"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7564" h="727142">
                  <a:moveTo>
                    <a:pt x="101524" y="0"/>
                  </a:moveTo>
                  <a:lnTo>
                    <a:pt x="4137564" y="0"/>
                  </a:lnTo>
                  <a:lnTo>
                    <a:pt x="4137564" y="727142"/>
                  </a:lnTo>
                  <a:lnTo>
                    <a:pt x="285212" y="727142"/>
                  </a:lnTo>
                  <a:lnTo>
                    <a:pt x="275951" y="705685"/>
                  </a:lnTo>
                  <a:cubicBezTo>
                    <a:pt x="222277" y="590840"/>
                    <a:pt x="106949" y="391283"/>
                    <a:pt x="0" y="287514"/>
                  </a:cubicBezTo>
                  <a:cubicBezTo>
                    <a:pt x="0" y="287514"/>
                    <a:pt x="114065" y="186472"/>
                    <a:pt x="104084" y="15759"/>
                  </a:cubicBezTo>
                  <a:lnTo>
                    <a:pt x="101524" y="0"/>
                  </a:lnTo>
                  <a:close/>
                </a:path>
              </a:pathLst>
            </a:custGeom>
            <a:gradFill flip="none" rotWithShape="1">
              <a:gsLst>
                <a:gs pos="0">
                  <a:schemeClr val="accent4"/>
                </a:gs>
                <a:gs pos="41000">
                  <a:schemeClr val="accent4">
                    <a:lumMod val="60000"/>
                    <a:lumOff val="40000"/>
                  </a:schemeClr>
                </a:gs>
                <a:gs pos="83000">
                  <a:schemeClr val="accent4">
                    <a:lumMod val="40000"/>
                    <a:lumOff val="60000"/>
                  </a:schemeClr>
                </a:gs>
                <a:gs pos="100000">
                  <a:schemeClr val="accent4">
                    <a:lumMod val="20000"/>
                    <a:lumOff val="80000"/>
                  </a:schemeClr>
                </a:gs>
              </a:gsLst>
              <a:lin ang="0" scaled="1"/>
              <a:tileRect/>
            </a:gradFill>
            <a:ln>
              <a:noFill/>
            </a:ln>
          </p:spPr>
          <p:txBody>
            <a:bodyPr/>
            <a:lstStyle/>
            <a:p>
              <a:pPr>
                <a:defRPr/>
              </a:pPr>
              <a:endParaRPr lang="es-PE" dirty="0"/>
            </a:p>
          </p:txBody>
        </p:sp>
        <p:sp>
          <p:nvSpPr>
            <p:cNvPr id="57" name="Freeform 56"/>
            <p:cNvSpPr>
              <a:spLocks/>
            </p:cNvSpPr>
            <p:nvPr/>
          </p:nvSpPr>
          <p:spPr bwMode="auto">
            <a:xfrm>
              <a:off x="8983260" y="3286397"/>
              <a:ext cx="4462773" cy="727141"/>
            </a:xfrm>
            <a:custGeom>
              <a:avLst/>
              <a:gdLst>
                <a:gd name="connsiteX0" fmla="*/ 0 w 4462773"/>
                <a:gd name="connsiteY0" fmla="*/ 0 h 727141"/>
                <a:gd name="connsiteX1" fmla="*/ 4462773 w 4462773"/>
                <a:gd name="connsiteY1" fmla="*/ 0 h 727141"/>
                <a:gd name="connsiteX2" fmla="*/ 4462773 w 4462773"/>
                <a:gd name="connsiteY2" fmla="*/ 727141 h 727141"/>
                <a:gd name="connsiteX3" fmla="*/ 426733 w 4462773"/>
                <a:gd name="connsiteY3" fmla="*/ 727141 h 727141"/>
                <a:gd name="connsiteX4" fmla="*/ 416727 w 4462773"/>
                <a:gd name="connsiteY4" fmla="*/ 665563 h 727141"/>
                <a:gd name="connsiteX5" fmla="*/ 206023 w 4462773"/>
                <a:gd name="connsiteY5" fmla="*/ 333501 h 727141"/>
                <a:gd name="connsiteX6" fmla="*/ 16274 w 4462773"/>
                <a:gd name="connsiteY6" fmla="*/ 58690 h 727141"/>
                <a:gd name="connsiteX7" fmla="*/ 0 w 4462773"/>
                <a:gd name="connsiteY7" fmla="*/ 0 h 72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2773" h="727141">
                  <a:moveTo>
                    <a:pt x="0" y="0"/>
                  </a:moveTo>
                  <a:lnTo>
                    <a:pt x="4462773" y="0"/>
                  </a:lnTo>
                  <a:lnTo>
                    <a:pt x="4462773" y="727141"/>
                  </a:lnTo>
                  <a:lnTo>
                    <a:pt x="426733" y="727141"/>
                  </a:lnTo>
                  <a:lnTo>
                    <a:pt x="416727" y="665563"/>
                  </a:lnTo>
                  <a:cubicBezTo>
                    <a:pt x="361391" y="446317"/>
                    <a:pt x="278386" y="378201"/>
                    <a:pt x="206023" y="333501"/>
                  </a:cubicBezTo>
                  <a:cubicBezTo>
                    <a:pt x="142706" y="294388"/>
                    <a:pt x="64722" y="208013"/>
                    <a:pt x="16274" y="58690"/>
                  </a:cubicBezTo>
                  <a:lnTo>
                    <a:pt x="0" y="0"/>
                  </a:lnTo>
                  <a:close/>
                </a:path>
              </a:pathLst>
            </a:custGeom>
            <a:gradFill flip="none" rotWithShape="1">
              <a:gsLst>
                <a:gs pos="0">
                  <a:schemeClr val="accent3"/>
                </a:gs>
                <a:gs pos="41000">
                  <a:schemeClr val="accent3">
                    <a:lumMod val="60000"/>
                    <a:lumOff val="40000"/>
                  </a:schemeClr>
                </a:gs>
                <a:gs pos="83000">
                  <a:schemeClr val="accent3">
                    <a:lumMod val="40000"/>
                    <a:lumOff val="60000"/>
                  </a:schemeClr>
                </a:gs>
                <a:gs pos="100000">
                  <a:schemeClr val="accent3">
                    <a:lumMod val="20000"/>
                    <a:lumOff val="80000"/>
                  </a:schemeClr>
                </a:gs>
              </a:gsLst>
              <a:lin ang="0" scaled="1"/>
              <a:tileRect/>
            </a:gradFill>
            <a:ln>
              <a:noFill/>
            </a:ln>
          </p:spPr>
          <p:txBody>
            <a:bodyPr/>
            <a:lstStyle/>
            <a:p>
              <a:pPr>
                <a:defRPr/>
              </a:pPr>
              <a:endParaRPr lang="es-PE" dirty="0"/>
            </a:p>
          </p:txBody>
        </p:sp>
        <p:sp>
          <p:nvSpPr>
            <p:cNvPr id="58" name="Freeform 57"/>
            <p:cNvSpPr>
              <a:spLocks/>
            </p:cNvSpPr>
            <p:nvPr/>
          </p:nvSpPr>
          <p:spPr bwMode="auto">
            <a:xfrm>
              <a:off x="10167877" y="5467819"/>
              <a:ext cx="3278156" cy="727142"/>
            </a:xfrm>
            <a:custGeom>
              <a:avLst/>
              <a:gdLst>
                <a:gd name="connsiteX0" fmla="*/ 0 w 3278156"/>
                <a:gd name="connsiteY0" fmla="*/ 0 h 727142"/>
                <a:gd name="connsiteX1" fmla="*/ 3278156 w 3278156"/>
                <a:gd name="connsiteY1" fmla="*/ 0 h 727142"/>
                <a:gd name="connsiteX2" fmla="*/ 3278156 w 3278156"/>
                <a:gd name="connsiteY2" fmla="*/ 727142 h 727142"/>
                <a:gd name="connsiteX3" fmla="*/ 0 w 3278156"/>
                <a:gd name="connsiteY3" fmla="*/ 727142 h 727142"/>
                <a:gd name="connsiteX4" fmla="*/ 0 w 3278156"/>
                <a:gd name="connsiteY4" fmla="*/ 0 h 727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156" h="727142">
                  <a:moveTo>
                    <a:pt x="0" y="0"/>
                  </a:moveTo>
                  <a:lnTo>
                    <a:pt x="3278156" y="0"/>
                  </a:lnTo>
                  <a:lnTo>
                    <a:pt x="3278156" y="727142"/>
                  </a:lnTo>
                  <a:lnTo>
                    <a:pt x="0" y="727142"/>
                  </a:lnTo>
                  <a:lnTo>
                    <a:pt x="0" y="0"/>
                  </a:lnTo>
                  <a:close/>
                </a:path>
              </a:pathLst>
            </a:custGeom>
            <a:solidFill>
              <a:schemeClr val="accent4"/>
            </a:solidFill>
            <a:ln>
              <a:noFill/>
            </a:ln>
          </p:spPr>
          <p:txBody>
            <a:bodyPr/>
            <a:lstStyle/>
            <a:p>
              <a:pPr>
                <a:defRPr/>
              </a:pPr>
              <a:endParaRPr lang="es-PE" dirty="0"/>
            </a:p>
          </p:txBody>
        </p:sp>
        <p:sp>
          <p:nvSpPr>
            <p:cNvPr id="59" name="Freeform 58"/>
            <p:cNvSpPr>
              <a:spLocks/>
            </p:cNvSpPr>
            <p:nvPr/>
          </p:nvSpPr>
          <p:spPr bwMode="auto">
            <a:xfrm>
              <a:off x="9593681" y="4740681"/>
              <a:ext cx="3852352" cy="727139"/>
            </a:xfrm>
            <a:custGeom>
              <a:avLst/>
              <a:gdLst>
                <a:gd name="connsiteX0" fmla="*/ 0 w 3852352"/>
                <a:gd name="connsiteY0" fmla="*/ 0 h 727139"/>
                <a:gd name="connsiteX1" fmla="*/ 3852352 w 3852352"/>
                <a:gd name="connsiteY1" fmla="*/ 0 h 727139"/>
                <a:gd name="connsiteX2" fmla="*/ 3852352 w 3852352"/>
                <a:gd name="connsiteY2" fmla="*/ 727139 h 727139"/>
                <a:gd name="connsiteX3" fmla="*/ 574196 w 3852352"/>
                <a:gd name="connsiteY3" fmla="*/ 727139 h 727139"/>
                <a:gd name="connsiteX4" fmla="*/ 574196 w 3852352"/>
                <a:gd name="connsiteY4" fmla="*/ 672169 h 727139"/>
                <a:gd name="connsiteX5" fmla="*/ 562128 w 3852352"/>
                <a:gd name="connsiteY5" fmla="*/ 658467 h 727139"/>
                <a:gd name="connsiteX6" fmla="*/ 425649 w 3852352"/>
                <a:gd name="connsiteY6" fmla="*/ 477801 h 727139"/>
                <a:gd name="connsiteX7" fmla="*/ 48935 w 3852352"/>
                <a:gd name="connsiteY7" fmla="*/ 122324 h 727139"/>
                <a:gd name="connsiteX8" fmla="*/ 21267 w 3852352"/>
                <a:gd name="connsiteY8" fmla="*/ 58466 h 727139"/>
                <a:gd name="connsiteX9" fmla="*/ 12114 w 3852352"/>
                <a:gd name="connsiteY9" fmla="*/ 28071 h 727139"/>
                <a:gd name="connsiteX10" fmla="*/ 0 w 3852352"/>
                <a:gd name="connsiteY10" fmla="*/ 0 h 72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2352" h="727139">
                  <a:moveTo>
                    <a:pt x="0" y="0"/>
                  </a:moveTo>
                  <a:lnTo>
                    <a:pt x="3852352" y="0"/>
                  </a:lnTo>
                  <a:lnTo>
                    <a:pt x="3852352" y="727139"/>
                  </a:lnTo>
                  <a:lnTo>
                    <a:pt x="574196" y="727139"/>
                  </a:lnTo>
                  <a:lnTo>
                    <a:pt x="574196" y="672169"/>
                  </a:lnTo>
                  <a:lnTo>
                    <a:pt x="562128" y="658467"/>
                  </a:lnTo>
                  <a:cubicBezTo>
                    <a:pt x="514507" y="603389"/>
                    <a:pt x="458638" y="534209"/>
                    <a:pt x="425649" y="477801"/>
                  </a:cubicBezTo>
                  <a:cubicBezTo>
                    <a:pt x="359671" y="364985"/>
                    <a:pt x="223458" y="201082"/>
                    <a:pt x="48935" y="122324"/>
                  </a:cubicBezTo>
                  <a:cubicBezTo>
                    <a:pt x="48935" y="122324"/>
                    <a:pt x="27652" y="109552"/>
                    <a:pt x="21267" y="58466"/>
                  </a:cubicBezTo>
                  <a:cubicBezTo>
                    <a:pt x="20469" y="52080"/>
                    <a:pt x="17310" y="41670"/>
                    <a:pt x="12114" y="28071"/>
                  </a:cubicBezTo>
                  <a:lnTo>
                    <a:pt x="0" y="0"/>
                  </a:lnTo>
                  <a:close/>
                </a:path>
              </a:pathLst>
            </a:custGeom>
            <a:gradFill flip="none" rotWithShape="1">
              <a:gsLst>
                <a:gs pos="0">
                  <a:schemeClr val="accent5"/>
                </a:gs>
                <a:gs pos="41000">
                  <a:schemeClr val="accent5">
                    <a:lumMod val="60000"/>
                    <a:lumOff val="40000"/>
                  </a:schemeClr>
                </a:gs>
                <a:gs pos="83000">
                  <a:schemeClr val="accent5">
                    <a:lumMod val="40000"/>
                    <a:lumOff val="60000"/>
                  </a:schemeClr>
                </a:gs>
                <a:gs pos="100000">
                  <a:schemeClr val="accent5">
                    <a:lumMod val="20000"/>
                    <a:lumOff val="80000"/>
                  </a:schemeClr>
                </a:gs>
              </a:gsLst>
              <a:lin ang="0" scaled="1"/>
              <a:tileRect/>
            </a:gradFill>
            <a:ln>
              <a:noFill/>
            </a:ln>
          </p:spPr>
          <p:txBody>
            <a:bodyPr/>
            <a:lstStyle/>
            <a:p>
              <a:pPr>
                <a:defRPr/>
              </a:pPr>
              <a:endParaRPr lang="es-PE" dirty="0"/>
            </a:p>
          </p:txBody>
        </p:sp>
        <p:sp>
          <p:nvSpPr>
            <p:cNvPr id="60" name="Freeform 59"/>
            <p:cNvSpPr>
              <a:spLocks/>
            </p:cNvSpPr>
            <p:nvPr/>
          </p:nvSpPr>
          <p:spPr bwMode="auto">
            <a:xfrm>
              <a:off x="10167877" y="6194962"/>
              <a:ext cx="3278156" cy="4879"/>
            </a:xfrm>
            <a:custGeom>
              <a:avLst/>
              <a:gdLst>
                <a:gd name="connsiteX0" fmla="*/ 0 w 3278156"/>
                <a:gd name="connsiteY0" fmla="*/ 0 h 4879"/>
                <a:gd name="connsiteX1" fmla="*/ 3278156 w 3278156"/>
                <a:gd name="connsiteY1" fmla="*/ 0 h 4879"/>
                <a:gd name="connsiteX2" fmla="*/ 3278156 w 3278156"/>
                <a:gd name="connsiteY2" fmla="*/ 5 h 4879"/>
                <a:gd name="connsiteX3" fmla="*/ 3278156 w 3278156"/>
                <a:gd name="connsiteY3" fmla="*/ 4879 h 4879"/>
                <a:gd name="connsiteX4" fmla="*/ 106250 w 3278156"/>
                <a:gd name="connsiteY4" fmla="*/ 4879 h 4879"/>
                <a:gd name="connsiteX5" fmla="*/ 106250 w 3278156"/>
                <a:gd name="connsiteY5" fmla="*/ 4339 h 4879"/>
                <a:gd name="connsiteX6" fmla="*/ 0 w 3278156"/>
                <a:gd name="connsiteY6" fmla="*/ 4339 h 4879"/>
                <a:gd name="connsiteX7" fmla="*/ 0 w 3278156"/>
                <a:gd name="connsiteY7" fmla="*/ 0 h 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156" h="4879">
                  <a:moveTo>
                    <a:pt x="0" y="0"/>
                  </a:moveTo>
                  <a:lnTo>
                    <a:pt x="3278156" y="0"/>
                  </a:lnTo>
                  <a:lnTo>
                    <a:pt x="3278156" y="5"/>
                  </a:lnTo>
                  <a:lnTo>
                    <a:pt x="3278156" y="4879"/>
                  </a:lnTo>
                  <a:lnTo>
                    <a:pt x="106250" y="4879"/>
                  </a:lnTo>
                  <a:lnTo>
                    <a:pt x="106250" y="4339"/>
                  </a:lnTo>
                  <a:lnTo>
                    <a:pt x="0" y="4339"/>
                  </a:lnTo>
                  <a:lnTo>
                    <a:pt x="0" y="0"/>
                  </a:lnTo>
                  <a:close/>
                </a:path>
              </a:pathLst>
            </a:custGeom>
            <a:solidFill>
              <a:schemeClr val="tx2"/>
            </a:solidFill>
            <a:ln>
              <a:noFill/>
            </a:ln>
          </p:spPr>
          <p:txBody>
            <a:bodyPr/>
            <a:lstStyle/>
            <a:p>
              <a:pPr>
                <a:defRPr/>
              </a:pPr>
              <a:endParaRPr lang="es-PE" dirty="0"/>
            </a:p>
          </p:txBody>
        </p:sp>
        <p:sp>
          <p:nvSpPr>
            <p:cNvPr id="61" name="Freeform 60"/>
            <p:cNvSpPr>
              <a:spLocks/>
            </p:cNvSpPr>
            <p:nvPr/>
          </p:nvSpPr>
          <p:spPr bwMode="auto">
            <a:xfrm>
              <a:off x="8125822" y="5963555"/>
              <a:ext cx="524062" cy="176511"/>
            </a:xfrm>
            <a:custGeom>
              <a:avLst/>
              <a:gdLst>
                <a:gd name="connsiteX0" fmla="*/ 78469 w 524062"/>
                <a:gd name="connsiteY0" fmla="*/ 0 h 176511"/>
                <a:gd name="connsiteX1" fmla="*/ 524062 w 524062"/>
                <a:gd name="connsiteY1" fmla="*/ 0 h 176511"/>
                <a:gd name="connsiteX2" fmla="*/ 499455 w 524062"/>
                <a:gd name="connsiteY2" fmla="*/ 14839 h 176511"/>
                <a:gd name="connsiteX3" fmla="*/ 3556 w 524062"/>
                <a:gd name="connsiteY3" fmla="*/ 146812 h 176511"/>
                <a:gd name="connsiteX4" fmla="*/ 49048 w 524062"/>
                <a:gd name="connsiteY4" fmla="*/ 18098 h 176511"/>
                <a:gd name="connsiteX5" fmla="*/ 78469 w 524062"/>
                <a:gd name="connsiteY5" fmla="*/ 0 h 17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062" h="176511">
                  <a:moveTo>
                    <a:pt x="78469" y="0"/>
                  </a:moveTo>
                  <a:lnTo>
                    <a:pt x="524062" y="0"/>
                  </a:lnTo>
                  <a:lnTo>
                    <a:pt x="499455" y="14839"/>
                  </a:lnTo>
                  <a:cubicBezTo>
                    <a:pt x="275981" y="153198"/>
                    <a:pt x="20582" y="219185"/>
                    <a:pt x="3556" y="146812"/>
                  </a:cubicBezTo>
                  <a:cubicBezTo>
                    <a:pt x="-7618" y="92533"/>
                    <a:pt x="7546" y="51425"/>
                    <a:pt x="49048" y="18098"/>
                  </a:cubicBezTo>
                  <a:lnTo>
                    <a:pt x="78469" y="0"/>
                  </a:lnTo>
                  <a:close/>
                </a:path>
              </a:pathLst>
            </a:custGeom>
            <a:solidFill>
              <a:schemeClr val="tx2"/>
            </a:solidFill>
            <a:ln>
              <a:noFill/>
            </a:ln>
          </p:spPr>
          <p:txBody>
            <a:bodyPr/>
            <a:lstStyle/>
            <a:p>
              <a:pPr>
                <a:defRPr/>
              </a:pPr>
              <a:endParaRPr lang="es-PE" dirty="0"/>
            </a:p>
          </p:txBody>
        </p:sp>
        <p:sp>
          <p:nvSpPr>
            <p:cNvPr id="62" name="Freeform 61"/>
            <p:cNvSpPr>
              <a:spLocks/>
            </p:cNvSpPr>
            <p:nvPr/>
          </p:nvSpPr>
          <p:spPr bwMode="auto">
            <a:xfrm>
              <a:off x="10076515" y="5963554"/>
              <a:ext cx="197612" cy="231412"/>
            </a:xfrm>
            <a:custGeom>
              <a:avLst/>
              <a:gdLst>
                <a:gd name="connsiteX0" fmla="*/ 72522 w 197612"/>
                <a:gd name="connsiteY0" fmla="*/ 0 h 231412"/>
                <a:gd name="connsiteX1" fmla="*/ 197612 w 197612"/>
                <a:gd name="connsiteY1" fmla="*/ 0 h 231412"/>
                <a:gd name="connsiteX2" fmla="*/ 197612 w 197612"/>
                <a:gd name="connsiteY2" fmla="*/ 170535 h 231412"/>
                <a:gd name="connsiteX3" fmla="*/ 163229 w 197612"/>
                <a:gd name="connsiteY3" fmla="*/ 198863 h 231412"/>
                <a:gd name="connsiteX4" fmla="*/ 8793 w 197612"/>
                <a:gd name="connsiteY4" fmla="*/ 202156 h 231412"/>
                <a:gd name="connsiteX5" fmla="*/ 59873 w 197612"/>
                <a:gd name="connsiteY5" fmla="*/ 91468 h 231412"/>
                <a:gd name="connsiteX6" fmla="*/ 69716 w 197612"/>
                <a:gd name="connsiteY6" fmla="*/ 41911 h 231412"/>
                <a:gd name="connsiteX7" fmla="*/ 72522 w 197612"/>
                <a:gd name="connsiteY7" fmla="*/ 0 h 23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612" h="231412">
                  <a:moveTo>
                    <a:pt x="72522" y="0"/>
                  </a:moveTo>
                  <a:lnTo>
                    <a:pt x="197612" y="0"/>
                  </a:lnTo>
                  <a:lnTo>
                    <a:pt x="197612" y="170535"/>
                  </a:lnTo>
                  <a:lnTo>
                    <a:pt x="163229" y="198863"/>
                  </a:lnTo>
                  <a:cubicBezTo>
                    <a:pt x="94990" y="246058"/>
                    <a:pt x="32736" y="237278"/>
                    <a:pt x="8793" y="202156"/>
                  </a:cubicBezTo>
                  <a:cubicBezTo>
                    <a:pt x="-23132" y="153198"/>
                    <a:pt x="40717" y="127655"/>
                    <a:pt x="59873" y="91468"/>
                  </a:cubicBezTo>
                  <a:cubicBezTo>
                    <a:pt x="64129" y="81889"/>
                    <a:pt x="67322" y="64062"/>
                    <a:pt x="69716" y="41911"/>
                  </a:cubicBezTo>
                  <a:lnTo>
                    <a:pt x="72522" y="0"/>
                  </a:lnTo>
                  <a:close/>
                </a:path>
              </a:pathLst>
            </a:custGeom>
            <a:solidFill>
              <a:schemeClr val="accent6"/>
            </a:solidFill>
            <a:ln>
              <a:noFill/>
            </a:ln>
          </p:spPr>
          <p:txBody>
            <a:bodyPr/>
            <a:lstStyle/>
            <a:p>
              <a:pPr>
                <a:defRPr/>
              </a:pPr>
              <a:endParaRPr lang="es-PE" dirty="0"/>
            </a:p>
          </p:txBody>
        </p:sp>
        <p:sp>
          <p:nvSpPr>
            <p:cNvPr id="63" name="Freeform 62"/>
            <p:cNvSpPr>
              <a:spLocks/>
            </p:cNvSpPr>
            <p:nvPr/>
          </p:nvSpPr>
          <p:spPr bwMode="auto">
            <a:xfrm>
              <a:off x="6625864" y="2559253"/>
              <a:ext cx="3814661" cy="727143"/>
            </a:xfrm>
            <a:custGeom>
              <a:avLst/>
              <a:gdLst>
                <a:gd name="connsiteX0" fmla="*/ 208840 w 3814661"/>
                <a:gd name="connsiteY0" fmla="*/ 128372 h 727143"/>
                <a:gd name="connsiteX1" fmla="*/ 307395 w 3814661"/>
                <a:gd name="connsiteY1" fmla="*/ 247516 h 727143"/>
                <a:gd name="connsiteX2" fmla="*/ 343577 w 3814661"/>
                <a:gd name="connsiteY2" fmla="*/ 471020 h 727143"/>
                <a:gd name="connsiteX3" fmla="*/ 499107 w 3814661"/>
                <a:gd name="connsiteY3" fmla="*/ 717746 h 727143"/>
                <a:gd name="connsiteX4" fmla="*/ 508283 w 3814661"/>
                <a:gd name="connsiteY4" fmla="*/ 727143 h 727143"/>
                <a:gd name="connsiteX5" fmla="*/ 271015 w 3814661"/>
                <a:gd name="connsiteY5" fmla="*/ 727143 h 727143"/>
                <a:gd name="connsiteX6" fmla="*/ 270981 w 3814661"/>
                <a:gd name="connsiteY6" fmla="*/ 727084 h 727143"/>
                <a:gd name="connsiteX7" fmla="*/ 209492 w 3814661"/>
                <a:gd name="connsiteY7" fmla="*/ 617894 h 727143"/>
                <a:gd name="connsiteX8" fmla="*/ 62638 w 3814661"/>
                <a:gd name="connsiteY8" fmla="*/ 471020 h 727143"/>
                <a:gd name="connsiteX9" fmla="*/ 3045 w 3814661"/>
                <a:gd name="connsiteY9" fmla="*/ 345432 h 727143"/>
                <a:gd name="connsiteX10" fmla="*/ 58381 w 3814661"/>
                <a:gd name="connsiteY10" fmla="*/ 258159 h 727143"/>
                <a:gd name="connsiteX11" fmla="*/ 130744 w 3814661"/>
                <a:gd name="connsiteY11" fmla="*/ 192172 h 727143"/>
                <a:gd name="connsiteX12" fmla="*/ 171182 w 3814661"/>
                <a:gd name="connsiteY12" fmla="*/ 151729 h 727143"/>
                <a:gd name="connsiteX13" fmla="*/ 192466 w 3814661"/>
                <a:gd name="connsiteY13" fmla="*/ 134700 h 727143"/>
                <a:gd name="connsiteX14" fmla="*/ 208840 w 3814661"/>
                <a:gd name="connsiteY14" fmla="*/ 128372 h 727143"/>
                <a:gd name="connsiteX15" fmla="*/ 3272174 w 3814661"/>
                <a:gd name="connsiteY15" fmla="*/ 0 h 727143"/>
                <a:gd name="connsiteX16" fmla="*/ 3781283 w 3814661"/>
                <a:gd name="connsiteY16" fmla="*/ 0 h 727143"/>
                <a:gd name="connsiteX17" fmla="*/ 3784845 w 3814661"/>
                <a:gd name="connsiteY17" fmla="*/ 3424 h 727143"/>
                <a:gd name="connsiteX18" fmla="*/ 3799976 w 3814661"/>
                <a:gd name="connsiteY18" fmla="*/ 45297 h 727143"/>
                <a:gd name="connsiteX19" fmla="*/ 3776564 w 3814661"/>
                <a:gd name="connsiteY19" fmla="*/ 307116 h 727143"/>
                <a:gd name="connsiteX20" fmla="*/ 3638223 w 3814661"/>
                <a:gd name="connsiteY20" fmla="*/ 300730 h 727143"/>
                <a:gd name="connsiteX21" fmla="*/ 3521165 w 3814661"/>
                <a:gd name="connsiteY21" fmla="*/ 253901 h 727143"/>
                <a:gd name="connsiteX22" fmla="*/ 3329616 w 3814661"/>
                <a:gd name="connsiteY22" fmla="*/ 43169 h 727143"/>
                <a:gd name="connsiteX23" fmla="*/ 3285287 w 3814661"/>
                <a:gd name="connsiteY23" fmla="*/ 6816 h 727143"/>
                <a:gd name="connsiteX24" fmla="*/ 773176 w 3814661"/>
                <a:gd name="connsiteY24" fmla="*/ 0 h 727143"/>
                <a:gd name="connsiteX25" fmla="*/ 2172306 w 3814661"/>
                <a:gd name="connsiteY25" fmla="*/ 0 h 727143"/>
                <a:gd name="connsiteX26" fmla="*/ 2159686 w 3814661"/>
                <a:gd name="connsiteY26" fmla="*/ 3478 h 727143"/>
                <a:gd name="connsiteX27" fmla="*/ 2076033 w 3814661"/>
                <a:gd name="connsiteY27" fmla="*/ 19754 h 727143"/>
                <a:gd name="connsiteX28" fmla="*/ 2063263 w 3814661"/>
                <a:gd name="connsiteY28" fmla="*/ 92127 h 727143"/>
                <a:gd name="connsiteX29" fmla="*/ 2354843 w 3814661"/>
                <a:gd name="connsiteY29" fmla="*/ 717937 h 727143"/>
                <a:gd name="connsiteX30" fmla="*/ 2357396 w 3814661"/>
                <a:gd name="connsiteY30" fmla="*/ 727142 h 727143"/>
                <a:gd name="connsiteX31" fmla="*/ 1252707 w 3814661"/>
                <a:gd name="connsiteY31" fmla="*/ 727142 h 727143"/>
                <a:gd name="connsiteX32" fmla="*/ 1246419 w 3814661"/>
                <a:gd name="connsiteY32" fmla="*/ 721812 h 727143"/>
                <a:gd name="connsiteX33" fmla="*/ 1139570 w 3814661"/>
                <a:gd name="connsiteY33" fmla="*/ 630664 h 727143"/>
                <a:gd name="connsiteX34" fmla="*/ 1124672 w 3814661"/>
                <a:gd name="connsiteY34" fmla="*/ 645564 h 727143"/>
                <a:gd name="connsiteX35" fmla="*/ 1071962 w 3814661"/>
                <a:gd name="connsiteY35" fmla="*/ 714977 h 727143"/>
                <a:gd name="connsiteX36" fmla="*/ 1062065 w 3814661"/>
                <a:gd name="connsiteY36" fmla="*/ 727142 h 727143"/>
                <a:gd name="connsiteX37" fmla="*/ 676901 w 3814661"/>
                <a:gd name="connsiteY37" fmla="*/ 727142 h 727143"/>
                <a:gd name="connsiteX38" fmla="*/ 686769 w 3814661"/>
                <a:gd name="connsiteY38" fmla="*/ 711950 h 727143"/>
                <a:gd name="connsiteX39" fmla="*/ 796910 w 3814661"/>
                <a:gd name="connsiteY39" fmla="*/ 602992 h 727143"/>
                <a:gd name="connsiteX40" fmla="*/ 903326 w 3814661"/>
                <a:gd name="connsiteY40" fmla="*/ 422061 h 727143"/>
                <a:gd name="connsiteX41" fmla="*/ 919226 w 3814661"/>
                <a:gd name="connsiteY41" fmla="*/ 374508 h 727143"/>
                <a:gd name="connsiteX42" fmla="*/ 940070 w 3814661"/>
                <a:gd name="connsiteY42" fmla="*/ 335775 h 727143"/>
                <a:gd name="connsiteX43" fmla="*/ 943930 w 3814661"/>
                <a:gd name="connsiteY43" fmla="*/ 328602 h 727143"/>
                <a:gd name="connsiteX44" fmla="*/ 1088490 w 3814661"/>
                <a:gd name="connsiteY44" fmla="*/ 168757 h 727143"/>
                <a:gd name="connsiteX45" fmla="*/ 1013999 w 3814661"/>
                <a:gd name="connsiteY45" fmla="*/ 81484 h 727143"/>
                <a:gd name="connsiteX46" fmla="*/ 950947 w 3814661"/>
                <a:gd name="connsiteY46" fmla="*/ 73236 h 727143"/>
                <a:gd name="connsiteX47" fmla="*/ 940071 w 3814661"/>
                <a:gd name="connsiteY47" fmla="*/ 76776 h 727143"/>
                <a:gd name="connsiteX48" fmla="*/ 940071 w 3814661"/>
                <a:gd name="connsiteY48" fmla="*/ 76777 h 727143"/>
                <a:gd name="connsiteX49" fmla="*/ 917328 w 3814661"/>
                <a:gd name="connsiteY49" fmla="*/ 84179 h 727143"/>
                <a:gd name="connsiteX50" fmla="*/ 879916 w 3814661"/>
                <a:gd name="connsiteY50" fmla="*/ 92128 h 727143"/>
                <a:gd name="connsiteX51" fmla="*/ 805424 w 3814661"/>
                <a:gd name="connsiteY51" fmla="*/ 43170 h 727143"/>
                <a:gd name="connsiteX52" fmla="*/ 773499 w 3814661"/>
                <a:gd name="connsiteY52" fmla="*/ 598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14661" h="727143">
                  <a:moveTo>
                    <a:pt x="208840" y="128372"/>
                  </a:moveTo>
                  <a:cubicBezTo>
                    <a:pt x="244544" y="125986"/>
                    <a:pt x="264563" y="204678"/>
                    <a:pt x="307395" y="247516"/>
                  </a:cubicBezTo>
                  <a:cubicBezTo>
                    <a:pt x="356347" y="296474"/>
                    <a:pt x="345705" y="443348"/>
                    <a:pt x="343577" y="471020"/>
                  </a:cubicBezTo>
                  <a:cubicBezTo>
                    <a:pt x="341714" y="493370"/>
                    <a:pt x="453917" y="664024"/>
                    <a:pt x="499107" y="717746"/>
                  </a:cubicBezTo>
                  <a:lnTo>
                    <a:pt x="508283" y="727143"/>
                  </a:lnTo>
                  <a:lnTo>
                    <a:pt x="271015" y="727143"/>
                  </a:lnTo>
                  <a:lnTo>
                    <a:pt x="270981" y="727084"/>
                  </a:lnTo>
                  <a:cubicBezTo>
                    <a:pt x="243812" y="679224"/>
                    <a:pt x="221730" y="639712"/>
                    <a:pt x="209492" y="617894"/>
                  </a:cubicBezTo>
                  <a:cubicBezTo>
                    <a:pt x="158413" y="528492"/>
                    <a:pt x="147771" y="543392"/>
                    <a:pt x="62638" y="471020"/>
                  </a:cubicBezTo>
                  <a:cubicBezTo>
                    <a:pt x="-20367" y="396518"/>
                    <a:pt x="3045" y="366718"/>
                    <a:pt x="3045" y="345432"/>
                  </a:cubicBezTo>
                  <a:cubicBezTo>
                    <a:pt x="3045" y="324146"/>
                    <a:pt x="43483" y="273059"/>
                    <a:pt x="58381" y="258159"/>
                  </a:cubicBezTo>
                  <a:cubicBezTo>
                    <a:pt x="75408" y="243259"/>
                    <a:pt x="120103" y="209201"/>
                    <a:pt x="130744" y="192172"/>
                  </a:cubicBezTo>
                  <a:cubicBezTo>
                    <a:pt x="141386" y="175143"/>
                    <a:pt x="158413" y="158115"/>
                    <a:pt x="171182" y="151729"/>
                  </a:cubicBezTo>
                  <a:cubicBezTo>
                    <a:pt x="183952" y="145343"/>
                    <a:pt x="192466" y="134700"/>
                    <a:pt x="192466" y="134700"/>
                  </a:cubicBezTo>
                  <a:cubicBezTo>
                    <a:pt x="198319" y="130709"/>
                    <a:pt x="203740" y="128713"/>
                    <a:pt x="208840" y="128372"/>
                  </a:cubicBezTo>
                  <a:close/>
                  <a:moveTo>
                    <a:pt x="3272174" y="0"/>
                  </a:moveTo>
                  <a:lnTo>
                    <a:pt x="3781283" y="0"/>
                  </a:lnTo>
                  <a:lnTo>
                    <a:pt x="3784845" y="3424"/>
                  </a:lnTo>
                  <a:cubicBezTo>
                    <a:pt x="3792394" y="15098"/>
                    <a:pt x="3797316" y="28801"/>
                    <a:pt x="3799976" y="45297"/>
                  </a:cubicBezTo>
                  <a:cubicBezTo>
                    <a:pt x="3808489" y="111284"/>
                    <a:pt x="3838286" y="243258"/>
                    <a:pt x="3776564" y="307116"/>
                  </a:cubicBezTo>
                  <a:cubicBezTo>
                    <a:pt x="3716971" y="370974"/>
                    <a:pt x="3682918" y="315630"/>
                    <a:pt x="3638223" y="300730"/>
                  </a:cubicBezTo>
                  <a:cubicBezTo>
                    <a:pt x="3595656" y="285830"/>
                    <a:pt x="3565860" y="256029"/>
                    <a:pt x="3521165" y="253901"/>
                  </a:cubicBezTo>
                  <a:cubicBezTo>
                    <a:pt x="3478598" y="249644"/>
                    <a:pt x="3382824" y="96384"/>
                    <a:pt x="3329616" y="43169"/>
                  </a:cubicBezTo>
                  <a:cubicBezTo>
                    <a:pt x="3316314" y="29333"/>
                    <a:pt x="3301815" y="17493"/>
                    <a:pt x="3285287" y="6816"/>
                  </a:cubicBezTo>
                  <a:close/>
                  <a:moveTo>
                    <a:pt x="773176" y="0"/>
                  </a:moveTo>
                  <a:lnTo>
                    <a:pt x="2172306" y="0"/>
                  </a:lnTo>
                  <a:lnTo>
                    <a:pt x="2159686" y="3478"/>
                  </a:lnTo>
                  <a:cubicBezTo>
                    <a:pt x="2116538" y="14366"/>
                    <a:pt x="2084014" y="19754"/>
                    <a:pt x="2076033" y="19754"/>
                  </a:cubicBezTo>
                  <a:cubicBezTo>
                    <a:pt x="2052621" y="19754"/>
                    <a:pt x="2039851" y="38912"/>
                    <a:pt x="2063263" y="92127"/>
                  </a:cubicBezTo>
                  <a:cubicBezTo>
                    <a:pt x="2084546" y="145342"/>
                    <a:pt x="2312277" y="524234"/>
                    <a:pt x="2354843" y="717937"/>
                  </a:cubicBezTo>
                  <a:lnTo>
                    <a:pt x="2357396" y="727142"/>
                  </a:lnTo>
                  <a:lnTo>
                    <a:pt x="1252707" y="727142"/>
                  </a:lnTo>
                  <a:lnTo>
                    <a:pt x="1246419" y="721812"/>
                  </a:lnTo>
                  <a:cubicBezTo>
                    <a:pt x="1185662" y="670176"/>
                    <a:pt x="1139570" y="630664"/>
                    <a:pt x="1139570" y="630664"/>
                  </a:cubicBezTo>
                  <a:cubicBezTo>
                    <a:pt x="1139570" y="630664"/>
                    <a:pt x="1139570" y="630664"/>
                    <a:pt x="1124672" y="645564"/>
                  </a:cubicBezTo>
                  <a:cubicBezTo>
                    <a:pt x="1124140" y="648757"/>
                    <a:pt x="1103655" y="675498"/>
                    <a:pt x="1071962" y="714977"/>
                  </a:cubicBezTo>
                  <a:lnTo>
                    <a:pt x="1062065" y="727142"/>
                  </a:lnTo>
                  <a:lnTo>
                    <a:pt x="676901" y="727142"/>
                  </a:lnTo>
                  <a:lnTo>
                    <a:pt x="686769" y="711950"/>
                  </a:lnTo>
                  <a:cubicBezTo>
                    <a:pt x="728272" y="652881"/>
                    <a:pt x="755407" y="642903"/>
                    <a:pt x="796910" y="602992"/>
                  </a:cubicBezTo>
                  <a:cubicBezTo>
                    <a:pt x="852246" y="547649"/>
                    <a:pt x="877786" y="549777"/>
                    <a:pt x="903326" y="422061"/>
                  </a:cubicBezTo>
                  <a:cubicBezTo>
                    <a:pt x="906785" y="406097"/>
                    <a:pt x="912272" y="390165"/>
                    <a:pt x="919226" y="374508"/>
                  </a:cubicBezTo>
                  <a:lnTo>
                    <a:pt x="940070" y="335775"/>
                  </a:lnTo>
                  <a:lnTo>
                    <a:pt x="943930" y="328602"/>
                  </a:lnTo>
                  <a:cubicBezTo>
                    <a:pt x="999899" y="239400"/>
                    <a:pt x="1088490" y="168757"/>
                    <a:pt x="1088490" y="168757"/>
                  </a:cubicBezTo>
                  <a:cubicBezTo>
                    <a:pt x="1088490" y="168757"/>
                    <a:pt x="1056565" y="113413"/>
                    <a:pt x="1013999" y="81484"/>
                  </a:cubicBezTo>
                  <a:cubicBezTo>
                    <a:pt x="992716" y="65520"/>
                    <a:pt x="972497" y="67116"/>
                    <a:pt x="950947" y="73236"/>
                  </a:cubicBezTo>
                  <a:lnTo>
                    <a:pt x="940071" y="76776"/>
                  </a:lnTo>
                  <a:lnTo>
                    <a:pt x="940071" y="76777"/>
                  </a:lnTo>
                  <a:lnTo>
                    <a:pt x="917328" y="84179"/>
                  </a:lnTo>
                  <a:cubicBezTo>
                    <a:pt x="905589" y="87871"/>
                    <a:pt x="893218" y="91064"/>
                    <a:pt x="879916" y="92128"/>
                  </a:cubicBezTo>
                  <a:cubicBezTo>
                    <a:pt x="824579" y="96385"/>
                    <a:pt x="811809" y="62327"/>
                    <a:pt x="805424" y="43170"/>
                  </a:cubicBezTo>
                  <a:cubicBezTo>
                    <a:pt x="799039" y="24012"/>
                    <a:pt x="786269" y="13369"/>
                    <a:pt x="773499" y="598"/>
                  </a:cubicBezTo>
                  <a:close/>
                </a:path>
              </a:pathLst>
            </a:custGeom>
            <a:solidFill>
              <a:schemeClr val="accent2">
                <a:lumMod val="75000"/>
              </a:schemeClr>
            </a:solidFill>
            <a:ln>
              <a:noFill/>
            </a:ln>
          </p:spPr>
          <p:txBody>
            <a:bodyPr/>
            <a:lstStyle/>
            <a:p>
              <a:pPr>
                <a:defRPr/>
              </a:pPr>
              <a:endParaRPr lang="es-PE" dirty="0"/>
            </a:p>
          </p:txBody>
        </p:sp>
        <p:sp>
          <p:nvSpPr>
            <p:cNvPr id="64" name="Freeform 63"/>
            <p:cNvSpPr>
              <a:spLocks/>
            </p:cNvSpPr>
            <p:nvPr/>
          </p:nvSpPr>
          <p:spPr bwMode="auto">
            <a:xfrm>
              <a:off x="7297396" y="1832111"/>
              <a:ext cx="3109751" cy="727142"/>
            </a:xfrm>
            <a:custGeom>
              <a:avLst/>
              <a:gdLst>
                <a:gd name="connsiteX0" fmla="*/ 326667 w 3109751"/>
                <a:gd name="connsiteY0" fmla="*/ 0 h 727142"/>
                <a:gd name="connsiteX1" fmla="*/ 521246 w 3109751"/>
                <a:gd name="connsiteY1" fmla="*/ 65742 h 727142"/>
                <a:gd name="connsiteX2" fmla="*/ 640432 w 3109751"/>
                <a:gd name="connsiteY2" fmla="*/ 431862 h 727142"/>
                <a:gd name="connsiteX3" fmla="*/ 772388 w 3109751"/>
                <a:gd name="connsiteY3" fmla="*/ 589379 h 727142"/>
                <a:gd name="connsiteX4" fmla="*/ 893703 w 3109751"/>
                <a:gd name="connsiteY4" fmla="*/ 574479 h 727142"/>
                <a:gd name="connsiteX5" fmla="*/ 1044814 w 3109751"/>
                <a:gd name="connsiteY5" fmla="*/ 457406 h 727142"/>
                <a:gd name="connsiteX6" fmla="*/ 1323625 w 3109751"/>
                <a:gd name="connsiteY6" fmla="*/ 419091 h 727142"/>
                <a:gd name="connsiteX7" fmla="*/ 1425784 w 3109751"/>
                <a:gd name="connsiteY7" fmla="*/ 374390 h 727142"/>
                <a:gd name="connsiteX8" fmla="*/ 1800369 w 3109751"/>
                <a:gd name="connsiteY8" fmla="*/ 267960 h 727142"/>
                <a:gd name="connsiteX9" fmla="*/ 2147286 w 3109751"/>
                <a:gd name="connsiteY9" fmla="*/ 289246 h 727142"/>
                <a:gd name="connsiteX10" fmla="*/ 2690009 w 3109751"/>
                <a:gd name="connsiteY10" fmla="*/ 570222 h 727142"/>
                <a:gd name="connsiteX11" fmla="*/ 2964562 w 3109751"/>
                <a:gd name="connsiteY11" fmla="*/ 659623 h 727142"/>
                <a:gd name="connsiteX12" fmla="*/ 3082419 w 3109751"/>
                <a:gd name="connsiteY12" fmla="*/ 700865 h 727142"/>
                <a:gd name="connsiteX13" fmla="*/ 3109751 w 3109751"/>
                <a:gd name="connsiteY13" fmla="*/ 727142 h 727142"/>
                <a:gd name="connsiteX14" fmla="*/ 2600642 w 3109751"/>
                <a:gd name="connsiteY14" fmla="*/ 727142 h 727142"/>
                <a:gd name="connsiteX15" fmla="*/ 2557255 w 3109751"/>
                <a:gd name="connsiteY15" fmla="*/ 704590 h 727142"/>
                <a:gd name="connsiteX16" fmla="*/ 2387787 w 3109751"/>
                <a:gd name="connsiteY16" fmla="*/ 646852 h 727142"/>
                <a:gd name="connsiteX17" fmla="*/ 2062153 w 3109751"/>
                <a:gd name="connsiteY17" fmla="*/ 544679 h 727142"/>
                <a:gd name="connsiteX18" fmla="*/ 1904657 w 3109751"/>
                <a:gd name="connsiteY18" fmla="*/ 521264 h 727142"/>
                <a:gd name="connsiteX19" fmla="*/ 1728006 w 3109751"/>
                <a:gd name="connsiteY19" fmla="*/ 629823 h 727142"/>
                <a:gd name="connsiteX20" fmla="*/ 1534329 w 3109751"/>
                <a:gd name="connsiteY20" fmla="*/ 717894 h 727142"/>
                <a:gd name="connsiteX21" fmla="*/ 1500774 w 3109751"/>
                <a:gd name="connsiteY21" fmla="*/ 727142 h 727142"/>
                <a:gd name="connsiteX22" fmla="*/ 101644 w 3109751"/>
                <a:gd name="connsiteY22" fmla="*/ 727142 h 727142"/>
                <a:gd name="connsiteX23" fmla="*/ 96680 w 3109751"/>
                <a:gd name="connsiteY23" fmla="*/ 717962 h 727142"/>
                <a:gd name="connsiteX24" fmla="*/ 89197 w 3109751"/>
                <a:gd name="connsiteY24" fmla="*/ 695811 h 727142"/>
                <a:gd name="connsiteX25" fmla="*/ 63657 w 3109751"/>
                <a:gd name="connsiteY25" fmla="*/ 636210 h 727142"/>
                <a:gd name="connsiteX26" fmla="*/ 29604 w 3109751"/>
                <a:gd name="connsiteY26" fmla="*/ 617052 h 727142"/>
                <a:gd name="connsiteX27" fmla="*/ 44503 w 3109751"/>
                <a:gd name="connsiteY27" fmla="*/ 474436 h 727142"/>
                <a:gd name="connsiteX28" fmla="*/ 4064 w 3109751"/>
                <a:gd name="connsiteY28" fmla="*/ 431863 h 727142"/>
                <a:gd name="connsiteX29" fmla="*/ 59401 w 3109751"/>
                <a:gd name="connsiteY29" fmla="*/ 110444 h 727142"/>
                <a:gd name="connsiteX30" fmla="*/ 260793 w 3109751"/>
                <a:gd name="connsiteY30" fmla="*/ 4279 h 727142"/>
                <a:gd name="connsiteX31" fmla="*/ 268538 w 3109751"/>
                <a:gd name="connsiteY31" fmla="*/ 3776 h 727142"/>
                <a:gd name="connsiteX32" fmla="*/ 268538 w 3109751"/>
                <a:gd name="connsiteY32" fmla="*/ 3775 h 727142"/>
                <a:gd name="connsiteX33" fmla="*/ 326667 w 3109751"/>
                <a:gd name="connsiteY33"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09751" h="727142">
                  <a:moveTo>
                    <a:pt x="326667" y="0"/>
                  </a:moveTo>
                  <a:cubicBezTo>
                    <a:pt x="393547" y="1485"/>
                    <a:pt x="462185" y="21041"/>
                    <a:pt x="521246" y="65742"/>
                  </a:cubicBezTo>
                  <a:cubicBezTo>
                    <a:pt x="678742" y="187073"/>
                    <a:pt x="672357" y="338204"/>
                    <a:pt x="640432" y="431862"/>
                  </a:cubicBezTo>
                  <a:cubicBezTo>
                    <a:pt x="608507" y="527650"/>
                    <a:pt x="772388" y="589379"/>
                    <a:pt x="772388" y="589379"/>
                  </a:cubicBezTo>
                  <a:cubicBezTo>
                    <a:pt x="802185" y="595765"/>
                    <a:pt x="836238" y="595765"/>
                    <a:pt x="893703" y="574479"/>
                  </a:cubicBezTo>
                  <a:cubicBezTo>
                    <a:pt x="949039" y="551064"/>
                    <a:pt x="955424" y="517007"/>
                    <a:pt x="1044814" y="457406"/>
                  </a:cubicBezTo>
                  <a:cubicBezTo>
                    <a:pt x="1132075" y="397805"/>
                    <a:pt x="1323625" y="419091"/>
                    <a:pt x="1323625" y="419091"/>
                  </a:cubicBezTo>
                  <a:cubicBezTo>
                    <a:pt x="1323625" y="393547"/>
                    <a:pt x="1393859" y="374390"/>
                    <a:pt x="1425784" y="374390"/>
                  </a:cubicBezTo>
                  <a:cubicBezTo>
                    <a:pt x="1457709" y="374390"/>
                    <a:pt x="1636488" y="306275"/>
                    <a:pt x="1800369" y="267960"/>
                  </a:cubicBezTo>
                  <a:cubicBezTo>
                    <a:pt x="1964250" y="229645"/>
                    <a:pt x="2100463" y="261574"/>
                    <a:pt x="2147286" y="289246"/>
                  </a:cubicBezTo>
                  <a:cubicBezTo>
                    <a:pt x="2194109" y="319046"/>
                    <a:pt x="2541026" y="482949"/>
                    <a:pt x="2690009" y="570222"/>
                  </a:cubicBezTo>
                  <a:cubicBezTo>
                    <a:pt x="2838992" y="659623"/>
                    <a:pt x="2856018" y="634080"/>
                    <a:pt x="2964562" y="659623"/>
                  </a:cubicBezTo>
                  <a:cubicBezTo>
                    <a:pt x="3017770" y="672395"/>
                    <a:pt x="3056080" y="684103"/>
                    <a:pt x="3082419" y="700865"/>
                  </a:cubicBezTo>
                  <a:lnTo>
                    <a:pt x="3109751" y="727142"/>
                  </a:lnTo>
                  <a:lnTo>
                    <a:pt x="2600642" y="727142"/>
                  </a:lnTo>
                  <a:lnTo>
                    <a:pt x="2557255" y="704590"/>
                  </a:lnTo>
                  <a:cubicBezTo>
                    <a:pt x="2514422" y="686231"/>
                    <a:pt x="2460150" y="669202"/>
                    <a:pt x="2387787" y="646852"/>
                  </a:cubicBezTo>
                  <a:cubicBezTo>
                    <a:pt x="2243061" y="602151"/>
                    <a:pt x="2145158" y="580865"/>
                    <a:pt x="2062153" y="544679"/>
                  </a:cubicBezTo>
                  <a:cubicBezTo>
                    <a:pt x="1981277" y="510621"/>
                    <a:pt x="1945095" y="521264"/>
                    <a:pt x="1904657" y="521264"/>
                  </a:cubicBezTo>
                  <a:cubicBezTo>
                    <a:pt x="1864219" y="521264"/>
                    <a:pt x="1834422" y="551064"/>
                    <a:pt x="1728006" y="629823"/>
                  </a:cubicBezTo>
                  <a:cubicBezTo>
                    <a:pt x="1674798" y="669202"/>
                    <a:pt x="1599243" y="698470"/>
                    <a:pt x="1534329" y="717894"/>
                  </a:cubicBezTo>
                  <a:lnTo>
                    <a:pt x="1500774" y="727142"/>
                  </a:lnTo>
                  <a:lnTo>
                    <a:pt x="101644" y="727142"/>
                  </a:lnTo>
                  <a:lnTo>
                    <a:pt x="96680" y="717962"/>
                  </a:lnTo>
                  <a:cubicBezTo>
                    <a:pt x="94784" y="708183"/>
                    <a:pt x="100371" y="699004"/>
                    <a:pt x="89197" y="695811"/>
                  </a:cubicBezTo>
                  <a:cubicBezTo>
                    <a:pt x="74299" y="689425"/>
                    <a:pt x="63657" y="648981"/>
                    <a:pt x="63657" y="636210"/>
                  </a:cubicBezTo>
                  <a:cubicBezTo>
                    <a:pt x="63657" y="623438"/>
                    <a:pt x="63657" y="625567"/>
                    <a:pt x="29604" y="617052"/>
                  </a:cubicBezTo>
                  <a:cubicBezTo>
                    <a:pt x="-6577" y="608538"/>
                    <a:pt x="46631" y="489336"/>
                    <a:pt x="44503" y="474436"/>
                  </a:cubicBezTo>
                  <a:cubicBezTo>
                    <a:pt x="42374" y="459535"/>
                    <a:pt x="16834" y="470178"/>
                    <a:pt x="4064" y="431863"/>
                  </a:cubicBezTo>
                  <a:cubicBezTo>
                    <a:pt x="-8706" y="393548"/>
                    <a:pt x="8321" y="182816"/>
                    <a:pt x="59401" y="110444"/>
                  </a:cubicBezTo>
                  <a:cubicBezTo>
                    <a:pt x="98775" y="58293"/>
                    <a:pt x="174863" y="17317"/>
                    <a:pt x="260793" y="4279"/>
                  </a:cubicBezTo>
                  <a:lnTo>
                    <a:pt x="268538" y="3776"/>
                  </a:lnTo>
                  <a:lnTo>
                    <a:pt x="268538" y="3775"/>
                  </a:lnTo>
                  <a:lnTo>
                    <a:pt x="326667" y="0"/>
                  </a:lnTo>
                  <a:close/>
                </a:path>
              </a:pathLst>
            </a:custGeom>
            <a:solidFill>
              <a:schemeClr val="accent1">
                <a:lumMod val="75000"/>
              </a:schemeClr>
            </a:solidFill>
            <a:ln>
              <a:noFill/>
            </a:ln>
          </p:spPr>
          <p:txBody>
            <a:bodyPr/>
            <a:lstStyle/>
            <a:p>
              <a:pPr>
                <a:defRPr/>
              </a:pPr>
              <a:endParaRPr lang="es-PE" dirty="0"/>
            </a:p>
          </p:txBody>
        </p:sp>
        <p:sp>
          <p:nvSpPr>
            <p:cNvPr id="65" name="Freeform 64"/>
            <p:cNvSpPr>
              <a:spLocks/>
            </p:cNvSpPr>
            <p:nvPr/>
          </p:nvSpPr>
          <p:spPr bwMode="auto">
            <a:xfrm>
              <a:off x="7777040" y="4013538"/>
              <a:ext cx="1816641" cy="727142"/>
            </a:xfrm>
            <a:custGeom>
              <a:avLst/>
              <a:gdLst>
                <a:gd name="connsiteX0" fmla="*/ 537254 w 1816641"/>
                <a:gd name="connsiteY0" fmla="*/ 0 h 727142"/>
                <a:gd name="connsiteX1" fmla="*/ 1632953 w 1816641"/>
                <a:gd name="connsiteY1" fmla="*/ 0 h 727142"/>
                <a:gd name="connsiteX2" fmla="*/ 1635513 w 1816641"/>
                <a:gd name="connsiteY2" fmla="*/ 15757 h 727142"/>
                <a:gd name="connsiteX3" fmla="*/ 1531429 w 1816641"/>
                <a:gd name="connsiteY3" fmla="*/ 287512 h 727142"/>
                <a:gd name="connsiteX4" fmla="*/ 1807380 w 1816641"/>
                <a:gd name="connsiteY4" fmla="*/ 705683 h 727142"/>
                <a:gd name="connsiteX5" fmla="*/ 1816641 w 1816641"/>
                <a:gd name="connsiteY5" fmla="*/ 727142 h 727142"/>
                <a:gd name="connsiteX6" fmla="*/ 1285399 w 1816641"/>
                <a:gd name="connsiteY6" fmla="*/ 727142 h 727142"/>
                <a:gd name="connsiteX7" fmla="*/ 1234262 w 1816641"/>
                <a:gd name="connsiteY7" fmla="*/ 682102 h 727142"/>
                <a:gd name="connsiteX8" fmla="*/ 1031273 w 1816641"/>
                <a:gd name="connsiteY8" fmla="*/ 502501 h 727142"/>
                <a:gd name="connsiteX9" fmla="*/ 441727 w 1816641"/>
                <a:gd name="connsiteY9" fmla="*/ 549330 h 727142"/>
                <a:gd name="connsiteX10" fmla="*/ 516152 w 1816641"/>
                <a:gd name="connsiteY10" fmla="*/ 629120 h 727142"/>
                <a:gd name="connsiteX11" fmla="*/ 565844 w 1816641"/>
                <a:gd name="connsiteY11" fmla="*/ 727142 h 727142"/>
                <a:gd name="connsiteX12" fmla="*/ 108513 w 1816641"/>
                <a:gd name="connsiteY12" fmla="*/ 727142 h 727142"/>
                <a:gd name="connsiteX13" fmla="*/ 37346 w 1816641"/>
                <a:gd name="connsiteY13" fmla="*/ 600417 h 727142"/>
                <a:gd name="connsiteX14" fmla="*/ 126735 w 1816641"/>
                <a:gd name="connsiteY14" fmla="*/ 234296 h 727142"/>
                <a:gd name="connsiteX15" fmla="*/ 428957 w 1816641"/>
                <a:gd name="connsiteY15" fmla="*/ 38465 h 727142"/>
                <a:gd name="connsiteX16" fmla="*/ 532447 w 1816641"/>
                <a:gd name="connsiteY16" fmla="*/ 1780 h 727142"/>
                <a:gd name="connsiteX17" fmla="*/ 537254 w 1816641"/>
                <a:gd name="connsiteY17"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6641" h="727142">
                  <a:moveTo>
                    <a:pt x="537254" y="0"/>
                  </a:moveTo>
                  <a:lnTo>
                    <a:pt x="1632953" y="0"/>
                  </a:lnTo>
                  <a:lnTo>
                    <a:pt x="1635513" y="15757"/>
                  </a:lnTo>
                  <a:cubicBezTo>
                    <a:pt x="1645494" y="186470"/>
                    <a:pt x="1531429" y="287512"/>
                    <a:pt x="1531429" y="287512"/>
                  </a:cubicBezTo>
                  <a:cubicBezTo>
                    <a:pt x="1638378" y="391281"/>
                    <a:pt x="1753706" y="590838"/>
                    <a:pt x="1807380" y="705683"/>
                  </a:cubicBezTo>
                  <a:lnTo>
                    <a:pt x="1816641" y="727142"/>
                  </a:lnTo>
                  <a:lnTo>
                    <a:pt x="1285399" y="727142"/>
                  </a:lnTo>
                  <a:lnTo>
                    <a:pt x="1234262" y="682102"/>
                  </a:lnTo>
                  <a:cubicBezTo>
                    <a:pt x="1125984" y="586581"/>
                    <a:pt x="1031273" y="502501"/>
                    <a:pt x="1031273" y="502501"/>
                  </a:cubicBezTo>
                  <a:cubicBezTo>
                    <a:pt x="967423" y="534430"/>
                    <a:pt x="441727" y="549330"/>
                    <a:pt x="441727" y="549330"/>
                  </a:cubicBezTo>
                  <a:cubicBezTo>
                    <a:pt x="470992" y="570084"/>
                    <a:pt x="495467" y="597756"/>
                    <a:pt x="516152" y="629120"/>
                  </a:cubicBezTo>
                  <a:lnTo>
                    <a:pt x="565844" y="727142"/>
                  </a:lnTo>
                  <a:lnTo>
                    <a:pt x="108513" y="727142"/>
                  </a:lnTo>
                  <a:lnTo>
                    <a:pt x="37346" y="600417"/>
                  </a:lnTo>
                  <a:cubicBezTo>
                    <a:pt x="-62686" y="398199"/>
                    <a:pt x="62885" y="259840"/>
                    <a:pt x="126735" y="234296"/>
                  </a:cubicBezTo>
                  <a:cubicBezTo>
                    <a:pt x="188457" y="208753"/>
                    <a:pt x="309771" y="78908"/>
                    <a:pt x="428957" y="38465"/>
                  </a:cubicBezTo>
                  <a:cubicBezTo>
                    <a:pt x="458754" y="28354"/>
                    <a:pt x="494935" y="15449"/>
                    <a:pt x="532447" y="1780"/>
                  </a:cubicBezTo>
                  <a:lnTo>
                    <a:pt x="537254" y="0"/>
                  </a:lnTo>
                  <a:close/>
                </a:path>
              </a:pathLst>
            </a:custGeom>
            <a:solidFill>
              <a:schemeClr val="accent4">
                <a:lumMod val="75000"/>
              </a:schemeClr>
            </a:solidFill>
            <a:ln>
              <a:noFill/>
            </a:ln>
          </p:spPr>
          <p:txBody>
            <a:bodyPr/>
            <a:lstStyle/>
            <a:p>
              <a:pPr>
                <a:defRPr/>
              </a:pPr>
              <a:endParaRPr lang="es-PE" dirty="0"/>
            </a:p>
          </p:txBody>
        </p:sp>
        <p:sp>
          <p:nvSpPr>
            <p:cNvPr id="66" name="Freeform 65"/>
            <p:cNvSpPr>
              <a:spLocks/>
            </p:cNvSpPr>
            <p:nvPr/>
          </p:nvSpPr>
          <p:spPr bwMode="auto">
            <a:xfrm>
              <a:off x="6896879" y="3286394"/>
              <a:ext cx="2513114" cy="727144"/>
            </a:xfrm>
            <a:custGeom>
              <a:avLst/>
              <a:gdLst>
                <a:gd name="connsiteX0" fmla="*/ 981692 w 2513114"/>
                <a:gd name="connsiteY0" fmla="*/ 1 h 727144"/>
                <a:gd name="connsiteX1" fmla="*/ 2086381 w 2513114"/>
                <a:gd name="connsiteY1" fmla="*/ 1 h 727144"/>
                <a:gd name="connsiteX2" fmla="*/ 2102655 w 2513114"/>
                <a:gd name="connsiteY2" fmla="*/ 58691 h 727144"/>
                <a:gd name="connsiteX3" fmla="*/ 2292404 w 2513114"/>
                <a:gd name="connsiteY3" fmla="*/ 333502 h 727144"/>
                <a:gd name="connsiteX4" fmla="*/ 2503108 w 2513114"/>
                <a:gd name="connsiteY4" fmla="*/ 665564 h 727144"/>
                <a:gd name="connsiteX5" fmla="*/ 2513114 w 2513114"/>
                <a:gd name="connsiteY5" fmla="*/ 727144 h 727144"/>
                <a:gd name="connsiteX6" fmla="*/ 1417415 w 2513114"/>
                <a:gd name="connsiteY6" fmla="*/ 727144 h 727144"/>
                <a:gd name="connsiteX7" fmla="*/ 1524079 w 2513114"/>
                <a:gd name="connsiteY7" fmla="*/ 687648 h 727144"/>
                <a:gd name="connsiteX8" fmla="*/ 1649650 w 2513114"/>
                <a:gd name="connsiteY8" fmla="*/ 640021 h 727144"/>
                <a:gd name="connsiteX9" fmla="*/ 1255910 w 2513114"/>
                <a:gd name="connsiteY9" fmla="*/ 227071 h 727144"/>
                <a:gd name="connsiteX10" fmla="*/ 1039885 w 2513114"/>
                <a:gd name="connsiteY10" fmla="*/ 49332 h 727144"/>
                <a:gd name="connsiteX11" fmla="*/ 0 w 2513114"/>
                <a:gd name="connsiteY11" fmla="*/ 0 h 727144"/>
                <a:gd name="connsiteX12" fmla="*/ 237268 w 2513114"/>
                <a:gd name="connsiteY12" fmla="*/ 0 h 727144"/>
                <a:gd name="connsiteX13" fmla="*/ 242828 w 2513114"/>
                <a:gd name="connsiteY13" fmla="*/ 5695 h 727144"/>
                <a:gd name="connsiteX14" fmla="*/ 368399 w 2513114"/>
                <a:gd name="connsiteY14" fmla="*/ 63168 h 727144"/>
                <a:gd name="connsiteX15" fmla="*/ 393673 w 2513114"/>
                <a:gd name="connsiteY15" fmla="*/ 18800 h 727144"/>
                <a:gd name="connsiteX16" fmla="*/ 405886 w 2513114"/>
                <a:gd name="connsiteY16" fmla="*/ 0 h 727144"/>
                <a:gd name="connsiteX17" fmla="*/ 791050 w 2513114"/>
                <a:gd name="connsiteY17" fmla="*/ 0 h 727144"/>
                <a:gd name="connsiteX18" fmla="*/ 746097 w 2513114"/>
                <a:gd name="connsiteY18" fmla="*/ 55256 h 727144"/>
                <a:gd name="connsiteX19" fmla="*/ 680996 w 2513114"/>
                <a:gd name="connsiteY19" fmla="*/ 133678 h 727144"/>
                <a:gd name="connsiteX20" fmla="*/ 669055 w 2513114"/>
                <a:gd name="connsiteY20" fmla="*/ 147793 h 727144"/>
                <a:gd name="connsiteX21" fmla="*/ 612204 w 2513114"/>
                <a:gd name="connsiteY21" fmla="*/ 214993 h 727144"/>
                <a:gd name="connsiteX22" fmla="*/ 449275 w 2513114"/>
                <a:gd name="connsiteY22" fmla="*/ 395230 h 727144"/>
                <a:gd name="connsiteX23" fmla="*/ 253469 w 2513114"/>
                <a:gd name="connsiteY23" fmla="*/ 403745 h 727144"/>
                <a:gd name="connsiteX24" fmla="*/ 43942 w 2513114"/>
                <a:gd name="connsiteY24" fmla="*/ 76825 h 7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13114" h="727144">
                  <a:moveTo>
                    <a:pt x="981692" y="1"/>
                  </a:moveTo>
                  <a:lnTo>
                    <a:pt x="2086381" y="1"/>
                  </a:lnTo>
                  <a:lnTo>
                    <a:pt x="2102655" y="58691"/>
                  </a:lnTo>
                  <a:cubicBezTo>
                    <a:pt x="2151103" y="208014"/>
                    <a:pt x="2229087" y="294389"/>
                    <a:pt x="2292404" y="333502"/>
                  </a:cubicBezTo>
                  <a:cubicBezTo>
                    <a:pt x="2364767" y="378202"/>
                    <a:pt x="2447772" y="446318"/>
                    <a:pt x="2503108" y="665564"/>
                  </a:cubicBezTo>
                  <a:lnTo>
                    <a:pt x="2513114" y="727144"/>
                  </a:lnTo>
                  <a:lnTo>
                    <a:pt x="1417415" y="727144"/>
                  </a:lnTo>
                  <a:lnTo>
                    <a:pt x="1524079" y="687648"/>
                  </a:lnTo>
                  <a:cubicBezTo>
                    <a:pt x="1594314" y="661307"/>
                    <a:pt x="1649650" y="640021"/>
                    <a:pt x="1649650" y="640021"/>
                  </a:cubicBezTo>
                  <a:cubicBezTo>
                    <a:pt x="1649650" y="640021"/>
                    <a:pt x="1317632" y="269643"/>
                    <a:pt x="1255910" y="227071"/>
                  </a:cubicBezTo>
                  <a:cubicBezTo>
                    <a:pt x="1226114" y="205785"/>
                    <a:pt x="1129275" y="124898"/>
                    <a:pt x="1039885" y="49332"/>
                  </a:cubicBezTo>
                  <a:close/>
                  <a:moveTo>
                    <a:pt x="0" y="0"/>
                  </a:moveTo>
                  <a:lnTo>
                    <a:pt x="237268" y="0"/>
                  </a:lnTo>
                  <a:lnTo>
                    <a:pt x="242828" y="5695"/>
                  </a:lnTo>
                  <a:cubicBezTo>
                    <a:pt x="268368" y="22724"/>
                    <a:pt x="368399" y="63168"/>
                    <a:pt x="368399" y="63168"/>
                  </a:cubicBezTo>
                  <a:cubicBezTo>
                    <a:pt x="377445" y="46405"/>
                    <a:pt x="385825" y="31738"/>
                    <a:pt x="393673" y="18800"/>
                  </a:cubicBezTo>
                  <a:lnTo>
                    <a:pt x="405886" y="0"/>
                  </a:lnTo>
                  <a:lnTo>
                    <a:pt x="791050" y="0"/>
                  </a:lnTo>
                  <a:lnTo>
                    <a:pt x="746097" y="55256"/>
                  </a:lnTo>
                  <a:cubicBezTo>
                    <a:pt x="725741" y="80014"/>
                    <a:pt x="703676" y="106605"/>
                    <a:pt x="680996" y="133678"/>
                  </a:cubicBezTo>
                  <a:lnTo>
                    <a:pt x="669055" y="147793"/>
                  </a:lnTo>
                  <a:lnTo>
                    <a:pt x="612204" y="214993"/>
                  </a:lnTo>
                  <a:cubicBezTo>
                    <a:pt x="543753" y="295053"/>
                    <a:pt x="479604" y="367292"/>
                    <a:pt x="449275" y="395230"/>
                  </a:cubicBezTo>
                  <a:cubicBezTo>
                    <a:pt x="370527" y="467603"/>
                    <a:pt x="310934" y="456960"/>
                    <a:pt x="253469" y="403745"/>
                  </a:cubicBezTo>
                  <a:cubicBezTo>
                    <a:pt x="216224" y="369155"/>
                    <a:pt x="121613" y="211505"/>
                    <a:pt x="43942" y="76825"/>
                  </a:cubicBezTo>
                  <a:close/>
                </a:path>
              </a:pathLst>
            </a:custGeom>
            <a:solidFill>
              <a:schemeClr val="accent3">
                <a:lumMod val="75000"/>
              </a:schemeClr>
            </a:solidFill>
            <a:ln>
              <a:noFill/>
            </a:ln>
          </p:spPr>
          <p:txBody>
            <a:bodyPr/>
            <a:lstStyle/>
            <a:p>
              <a:pPr>
                <a:defRPr/>
              </a:pPr>
              <a:endParaRPr lang="es-PE" dirty="0"/>
            </a:p>
          </p:txBody>
        </p:sp>
        <p:sp>
          <p:nvSpPr>
            <p:cNvPr id="67" name="Freeform 66"/>
            <p:cNvSpPr>
              <a:spLocks/>
            </p:cNvSpPr>
            <p:nvPr/>
          </p:nvSpPr>
          <p:spPr bwMode="auto">
            <a:xfrm>
              <a:off x="8125823" y="5467824"/>
              <a:ext cx="2385161" cy="727143"/>
            </a:xfrm>
            <a:custGeom>
              <a:avLst/>
              <a:gdLst>
                <a:gd name="connsiteX0" fmla="*/ 1826774 w 2385161"/>
                <a:gd name="connsiteY0" fmla="*/ 0 h 727143"/>
                <a:gd name="connsiteX1" fmla="*/ 2091339 w 2385161"/>
                <a:gd name="connsiteY1" fmla="*/ 0 h 727143"/>
                <a:gd name="connsiteX2" fmla="*/ 2091342 w 2385161"/>
                <a:gd name="connsiteY2" fmla="*/ 3 h 727143"/>
                <a:gd name="connsiteX3" fmla="*/ 2116982 w 2385161"/>
                <a:gd name="connsiteY3" fmla="*/ 27376 h 727143"/>
                <a:gd name="connsiteX4" fmla="*/ 2129752 w 2385161"/>
                <a:gd name="connsiteY4" fmla="*/ 27376 h 727143"/>
                <a:gd name="connsiteX5" fmla="*/ 2185088 w 2385161"/>
                <a:gd name="connsiteY5" fmla="*/ 76334 h 727143"/>
                <a:gd name="connsiteX6" fmla="*/ 2351097 w 2385161"/>
                <a:gd name="connsiteY6" fmla="*/ 125292 h 727143"/>
                <a:gd name="connsiteX7" fmla="*/ 2276606 w 2385161"/>
                <a:gd name="connsiteY7" fmla="*/ 365824 h 727143"/>
                <a:gd name="connsiteX8" fmla="*/ 2182960 w 2385161"/>
                <a:gd name="connsiteY8" fmla="*/ 627643 h 727143"/>
                <a:gd name="connsiteX9" fmla="*/ 1959486 w 2385161"/>
                <a:gd name="connsiteY9" fmla="*/ 697887 h 727143"/>
                <a:gd name="connsiteX10" fmla="*/ 2010566 w 2385161"/>
                <a:gd name="connsiteY10" fmla="*/ 587199 h 727143"/>
                <a:gd name="connsiteX11" fmla="*/ 2027592 w 2385161"/>
                <a:gd name="connsiteY11" fmla="*/ 327509 h 727143"/>
                <a:gd name="connsiteX12" fmla="*/ 1987154 w 2385161"/>
                <a:gd name="connsiteY12" fmla="*/ 221079 h 727143"/>
                <a:gd name="connsiteX13" fmla="*/ 1889251 w 2385161"/>
                <a:gd name="connsiteY13" fmla="*/ 50790 h 727143"/>
                <a:gd name="connsiteX14" fmla="*/ 1861558 w 2385161"/>
                <a:gd name="connsiteY14" fmla="*/ 27725 h 727143"/>
                <a:gd name="connsiteX15" fmla="*/ 328683 w 2385161"/>
                <a:gd name="connsiteY15" fmla="*/ 0 h 727143"/>
                <a:gd name="connsiteX16" fmla="*/ 570661 w 2385161"/>
                <a:gd name="connsiteY16" fmla="*/ 0 h 727143"/>
                <a:gd name="connsiteX17" fmla="*/ 572882 w 2385161"/>
                <a:gd name="connsiteY17" fmla="*/ 5025 h 727143"/>
                <a:gd name="connsiteX18" fmla="*/ 612256 w 2385161"/>
                <a:gd name="connsiteY18" fmla="*/ 76333 h 727143"/>
                <a:gd name="connsiteX19" fmla="*/ 746341 w 2385161"/>
                <a:gd name="connsiteY19" fmla="*/ 253007 h 727143"/>
                <a:gd name="connsiteX20" fmla="*/ 499455 w 2385161"/>
                <a:gd name="connsiteY20" fmla="*/ 510569 h 727143"/>
                <a:gd name="connsiteX21" fmla="*/ 3556 w 2385161"/>
                <a:gd name="connsiteY21" fmla="*/ 642542 h 727143"/>
                <a:gd name="connsiteX22" fmla="*/ 99330 w 2385161"/>
                <a:gd name="connsiteY22" fmla="*/ 482897 h 727143"/>
                <a:gd name="connsiteX23" fmla="*/ 316419 w 2385161"/>
                <a:gd name="connsiteY23" fmla="*/ 182763 h 727143"/>
                <a:gd name="connsiteX24" fmla="*/ 329189 w 2385161"/>
                <a:gd name="connsiteY24" fmla="*/ 97619 h 727143"/>
                <a:gd name="connsiteX25" fmla="*/ 325465 w 2385161"/>
                <a:gd name="connsiteY25" fmla="*/ 24448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5161" h="727143">
                  <a:moveTo>
                    <a:pt x="1826774" y="0"/>
                  </a:moveTo>
                  <a:lnTo>
                    <a:pt x="2091339" y="0"/>
                  </a:lnTo>
                  <a:lnTo>
                    <a:pt x="2091342" y="3"/>
                  </a:lnTo>
                  <a:cubicBezTo>
                    <a:pt x="2107138" y="17132"/>
                    <a:pt x="2116982" y="27376"/>
                    <a:pt x="2116982" y="27376"/>
                  </a:cubicBezTo>
                  <a:cubicBezTo>
                    <a:pt x="2116982" y="27376"/>
                    <a:pt x="2116982" y="27376"/>
                    <a:pt x="2129752" y="27376"/>
                  </a:cubicBezTo>
                  <a:cubicBezTo>
                    <a:pt x="2142522" y="27376"/>
                    <a:pt x="2155292" y="72077"/>
                    <a:pt x="2185088" y="76334"/>
                  </a:cubicBezTo>
                  <a:cubicBezTo>
                    <a:pt x="2217013" y="78462"/>
                    <a:pt x="2259580" y="76334"/>
                    <a:pt x="2351097" y="125292"/>
                  </a:cubicBezTo>
                  <a:cubicBezTo>
                    <a:pt x="2440487" y="176378"/>
                    <a:pt x="2331942" y="299837"/>
                    <a:pt x="2276606" y="365824"/>
                  </a:cubicBezTo>
                  <a:cubicBezTo>
                    <a:pt x="2223398" y="431811"/>
                    <a:pt x="2274478" y="510570"/>
                    <a:pt x="2182960" y="627643"/>
                  </a:cubicBezTo>
                  <a:cubicBezTo>
                    <a:pt x="2091442" y="744716"/>
                    <a:pt x="1991410" y="744716"/>
                    <a:pt x="1959486" y="697887"/>
                  </a:cubicBezTo>
                  <a:cubicBezTo>
                    <a:pt x="1927561" y="648929"/>
                    <a:pt x="1991410" y="623386"/>
                    <a:pt x="2010566" y="587199"/>
                  </a:cubicBezTo>
                  <a:cubicBezTo>
                    <a:pt x="2027592" y="548884"/>
                    <a:pt x="2027592" y="378596"/>
                    <a:pt x="2027592" y="327509"/>
                  </a:cubicBezTo>
                  <a:cubicBezTo>
                    <a:pt x="2027592" y="278551"/>
                    <a:pt x="1987154" y="246622"/>
                    <a:pt x="1987154" y="221079"/>
                  </a:cubicBezTo>
                  <a:cubicBezTo>
                    <a:pt x="1987154" y="195536"/>
                    <a:pt x="1953101" y="104006"/>
                    <a:pt x="1889251" y="50790"/>
                  </a:cubicBezTo>
                  <a:cubicBezTo>
                    <a:pt x="1881536" y="44138"/>
                    <a:pt x="1872224" y="36389"/>
                    <a:pt x="1861558" y="27725"/>
                  </a:cubicBezTo>
                  <a:close/>
                  <a:moveTo>
                    <a:pt x="328683" y="0"/>
                  </a:moveTo>
                  <a:lnTo>
                    <a:pt x="570661" y="0"/>
                  </a:lnTo>
                  <a:lnTo>
                    <a:pt x="572882" y="5025"/>
                  </a:lnTo>
                  <a:cubicBezTo>
                    <a:pt x="584588" y="35889"/>
                    <a:pt x="595230" y="66754"/>
                    <a:pt x="612256" y="76333"/>
                  </a:cubicBezTo>
                  <a:cubicBezTo>
                    <a:pt x="648438" y="95490"/>
                    <a:pt x="665464" y="161477"/>
                    <a:pt x="746341" y="253007"/>
                  </a:cubicBezTo>
                  <a:cubicBezTo>
                    <a:pt x="825089" y="344537"/>
                    <a:pt x="722929" y="372209"/>
                    <a:pt x="499455" y="510569"/>
                  </a:cubicBezTo>
                  <a:cubicBezTo>
                    <a:pt x="275981" y="648928"/>
                    <a:pt x="20582" y="714915"/>
                    <a:pt x="3556" y="642542"/>
                  </a:cubicBezTo>
                  <a:cubicBezTo>
                    <a:pt x="-11343" y="570170"/>
                    <a:pt x="20582" y="521212"/>
                    <a:pt x="99330" y="482897"/>
                  </a:cubicBezTo>
                  <a:cubicBezTo>
                    <a:pt x="178078" y="444582"/>
                    <a:pt x="316419" y="182763"/>
                    <a:pt x="316419" y="182763"/>
                  </a:cubicBezTo>
                  <a:cubicBezTo>
                    <a:pt x="316419" y="182763"/>
                    <a:pt x="341959" y="142320"/>
                    <a:pt x="329189" y="97619"/>
                  </a:cubicBezTo>
                  <a:cubicBezTo>
                    <a:pt x="322804" y="75269"/>
                    <a:pt x="323336" y="47065"/>
                    <a:pt x="325465" y="24448"/>
                  </a:cubicBezTo>
                  <a:close/>
                </a:path>
              </a:pathLst>
            </a:custGeom>
            <a:solidFill>
              <a:schemeClr val="tx2"/>
            </a:solidFill>
            <a:ln>
              <a:noFill/>
            </a:ln>
          </p:spPr>
          <p:txBody>
            <a:bodyPr/>
            <a:lstStyle/>
            <a:p>
              <a:pPr>
                <a:defRPr/>
              </a:pPr>
              <a:endParaRPr lang="es-PE" dirty="0"/>
            </a:p>
          </p:txBody>
        </p:sp>
        <p:sp>
          <p:nvSpPr>
            <p:cNvPr id="68" name="Freeform 67"/>
            <p:cNvSpPr>
              <a:spLocks/>
            </p:cNvSpPr>
            <p:nvPr/>
          </p:nvSpPr>
          <p:spPr bwMode="auto">
            <a:xfrm>
              <a:off x="7885553" y="4740681"/>
              <a:ext cx="2331608" cy="727143"/>
            </a:xfrm>
            <a:custGeom>
              <a:avLst/>
              <a:gdLst>
                <a:gd name="connsiteX0" fmla="*/ 1176886 w 2331608"/>
                <a:gd name="connsiteY0" fmla="*/ 0 h 727143"/>
                <a:gd name="connsiteX1" fmla="*/ 1708128 w 2331608"/>
                <a:gd name="connsiteY1" fmla="*/ 0 h 727143"/>
                <a:gd name="connsiteX2" fmla="*/ 1720242 w 2331608"/>
                <a:gd name="connsiteY2" fmla="*/ 28069 h 727143"/>
                <a:gd name="connsiteX3" fmla="*/ 1729395 w 2331608"/>
                <a:gd name="connsiteY3" fmla="*/ 58464 h 727143"/>
                <a:gd name="connsiteX4" fmla="*/ 1757063 w 2331608"/>
                <a:gd name="connsiteY4" fmla="*/ 122322 h 727143"/>
                <a:gd name="connsiteX5" fmla="*/ 2133777 w 2331608"/>
                <a:gd name="connsiteY5" fmla="*/ 477799 h 727143"/>
                <a:gd name="connsiteX6" fmla="*/ 2303939 w 2331608"/>
                <a:gd name="connsiteY6" fmla="*/ 696709 h 727143"/>
                <a:gd name="connsiteX7" fmla="*/ 2331608 w 2331608"/>
                <a:gd name="connsiteY7" fmla="*/ 727142 h 727143"/>
                <a:gd name="connsiteX8" fmla="*/ 2067043 w 2331608"/>
                <a:gd name="connsiteY8" fmla="*/ 727142 h 727143"/>
                <a:gd name="connsiteX9" fmla="*/ 2066003 w 2331608"/>
                <a:gd name="connsiteY9" fmla="*/ 726313 h 727143"/>
                <a:gd name="connsiteX10" fmla="*/ 1761320 w 2331608"/>
                <a:gd name="connsiteY10" fmla="*/ 501214 h 727143"/>
                <a:gd name="connsiteX11" fmla="*/ 1593182 w 2331608"/>
                <a:gd name="connsiteY11" fmla="*/ 416069 h 727143"/>
                <a:gd name="connsiteX12" fmla="*/ 1454841 w 2331608"/>
                <a:gd name="connsiteY12" fmla="*/ 250038 h 727143"/>
                <a:gd name="connsiteX13" fmla="*/ 1410146 w 2331608"/>
                <a:gd name="connsiteY13" fmla="*/ 203209 h 727143"/>
                <a:gd name="connsiteX14" fmla="*/ 1208234 w 2331608"/>
                <a:gd name="connsiteY14" fmla="*/ 27611 h 727143"/>
                <a:gd name="connsiteX15" fmla="*/ 0 w 2331608"/>
                <a:gd name="connsiteY15" fmla="*/ 0 h 727143"/>
                <a:gd name="connsiteX16" fmla="*/ 457331 w 2331608"/>
                <a:gd name="connsiteY16" fmla="*/ 0 h 727143"/>
                <a:gd name="connsiteX17" fmla="*/ 459317 w 2331608"/>
                <a:gd name="connsiteY17" fmla="*/ 3918 h 727143"/>
                <a:gd name="connsiteX18" fmla="*/ 518378 w 2331608"/>
                <a:gd name="connsiteY18" fmla="*/ 196823 h 727143"/>
                <a:gd name="connsiteX19" fmla="*/ 754622 w 2331608"/>
                <a:gd name="connsiteY19" fmla="*/ 665116 h 727143"/>
                <a:gd name="connsiteX20" fmla="*/ 767392 w 2331608"/>
                <a:gd name="connsiteY20" fmla="*/ 660859 h 727143"/>
                <a:gd name="connsiteX21" fmla="*/ 793863 w 2331608"/>
                <a:gd name="connsiteY21" fmla="*/ 688531 h 727143"/>
                <a:gd name="connsiteX22" fmla="*/ 810930 w 2331608"/>
                <a:gd name="connsiteY22" fmla="*/ 727143 h 727143"/>
                <a:gd name="connsiteX23" fmla="*/ 568952 w 2331608"/>
                <a:gd name="connsiteY23" fmla="*/ 727143 h 727143"/>
                <a:gd name="connsiteX24" fmla="*/ 569459 w 2331608"/>
                <a:gd name="connsiteY24" fmla="*/ 723287 h 727143"/>
                <a:gd name="connsiteX25" fmla="*/ 571587 w 2331608"/>
                <a:gd name="connsiteY25" fmla="*/ 711946 h 727143"/>
                <a:gd name="connsiteX26" fmla="*/ 267236 w 2331608"/>
                <a:gd name="connsiteY26" fmla="*/ 341568 h 727143"/>
                <a:gd name="connsiteX27" fmla="*/ 7747 w 2331608"/>
                <a:gd name="connsiteY27" fmla="*/ 13796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31608" h="727143">
                  <a:moveTo>
                    <a:pt x="1176886" y="0"/>
                  </a:moveTo>
                  <a:lnTo>
                    <a:pt x="1708128" y="0"/>
                  </a:lnTo>
                  <a:lnTo>
                    <a:pt x="1720242" y="28069"/>
                  </a:lnTo>
                  <a:cubicBezTo>
                    <a:pt x="1725438" y="41668"/>
                    <a:pt x="1728597" y="52078"/>
                    <a:pt x="1729395" y="58464"/>
                  </a:cubicBezTo>
                  <a:cubicBezTo>
                    <a:pt x="1735780" y="109550"/>
                    <a:pt x="1757063" y="122322"/>
                    <a:pt x="1757063" y="122322"/>
                  </a:cubicBezTo>
                  <a:cubicBezTo>
                    <a:pt x="1931586" y="201080"/>
                    <a:pt x="2067799" y="364983"/>
                    <a:pt x="2133777" y="477799"/>
                  </a:cubicBezTo>
                  <a:cubicBezTo>
                    <a:pt x="2175013" y="548309"/>
                    <a:pt x="2251999" y="638775"/>
                    <a:pt x="2303939" y="696709"/>
                  </a:cubicBezTo>
                  <a:lnTo>
                    <a:pt x="2331608" y="727142"/>
                  </a:lnTo>
                  <a:lnTo>
                    <a:pt x="2067043" y="727142"/>
                  </a:lnTo>
                  <a:lnTo>
                    <a:pt x="2066003" y="726313"/>
                  </a:lnTo>
                  <a:cubicBezTo>
                    <a:pt x="1987188" y="664451"/>
                    <a:pt x="1868268" y="576247"/>
                    <a:pt x="1761320" y="501214"/>
                  </a:cubicBezTo>
                  <a:cubicBezTo>
                    <a:pt x="1618722" y="399041"/>
                    <a:pt x="1676187" y="439484"/>
                    <a:pt x="1593182" y="416069"/>
                  </a:cubicBezTo>
                  <a:cubicBezTo>
                    <a:pt x="1512306" y="390526"/>
                    <a:pt x="1478253" y="275581"/>
                    <a:pt x="1454841" y="250038"/>
                  </a:cubicBezTo>
                  <a:cubicBezTo>
                    <a:pt x="1433558" y="226623"/>
                    <a:pt x="1410146" y="203209"/>
                    <a:pt x="1410146" y="203209"/>
                  </a:cubicBezTo>
                  <a:cubicBezTo>
                    <a:pt x="1369442" y="168885"/>
                    <a:pt x="1290728" y="100138"/>
                    <a:pt x="1208234" y="27611"/>
                  </a:cubicBezTo>
                  <a:close/>
                  <a:moveTo>
                    <a:pt x="0" y="0"/>
                  </a:moveTo>
                  <a:lnTo>
                    <a:pt x="457331" y="0"/>
                  </a:lnTo>
                  <a:lnTo>
                    <a:pt x="459317" y="3918"/>
                  </a:lnTo>
                  <a:cubicBezTo>
                    <a:pt x="487518" y="74960"/>
                    <a:pt x="504544" y="147865"/>
                    <a:pt x="518378" y="196823"/>
                  </a:cubicBezTo>
                  <a:cubicBezTo>
                    <a:pt x="548175" y="294739"/>
                    <a:pt x="754622" y="665116"/>
                    <a:pt x="754622" y="665116"/>
                  </a:cubicBezTo>
                  <a:cubicBezTo>
                    <a:pt x="754622" y="665116"/>
                    <a:pt x="754622" y="665116"/>
                    <a:pt x="767392" y="660859"/>
                  </a:cubicBezTo>
                  <a:cubicBezTo>
                    <a:pt x="778034" y="665649"/>
                    <a:pt x="786547" y="675760"/>
                    <a:pt x="793863" y="688531"/>
                  </a:cubicBezTo>
                  <a:lnTo>
                    <a:pt x="810930" y="727143"/>
                  </a:lnTo>
                  <a:lnTo>
                    <a:pt x="568952" y="727143"/>
                  </a:lnTo>
                  <a:lnTo>
                    <a:pt x="569459" y="723287"/>
                  </a:lnTo>
                  <a:cubicBezTo>
                    <a:pt x="570656" y="716203"/>
                    <a:pt x="571587" y="711946"/>
                    <a:pt x="571587" y="711946"/>
                  </a:cubicBezTo>
                  <a:cubicBezTo>
                    <a:pt x="571587" y="711946"/>
                    <a:pt x="386422" y="471413"/>
                    <a:pt x="267236" y="341568"/>
                  </a:cubicBezTo>
                  <a:cubicBezTo>
                    <a:pt x="176251" y="245781"/>
                    <a:pt x="88856" y="144007"/>
                    <a:pt x="7747" y="13796"/>
                  </a:cubicBezTo>
                  <a:close/>
                </a:path>
              </a:pathLst>
            </a:custGeom>
            <a:solidFill>
              <a:schemeClr val="accent5">
                <a:lumMod val="75000"/>
              </a:schemeClr>
            </a:solidFill>
            <a:ln>
              <a:noFill/>
            </a:ln>
          </p:spPr>
          <p:txBody>
            <a:bodyPr/>
            <a:lstStyle/>
            <a:p>
              <a:pPr>
                <a:defRPr/>
              </a:pPr>
              <a:endParaRPr lang="es-PE" dirty="0"/>
            </a:p>
          </p:txBody>
        </p:sp>
      </p:grpSp>
      <p:sp>
        <p:nvSpPr>
          <p:cNvPr id="69" name="TextBox 68"/>
          <p:cNvSpPr txBox="1"/>
          <p:nvPr/>
        </p:nvSpPr>
        <p:spPr>
          <a:xfrm>
            <a:off x="661026" y="306370"/>
            <a:ext cx="5742079" cy="1774973"/>
          </a:xfrm>
          <a:prstGeom prst="rect">
            <a:avLst/>
          </a:prstGeom>
          <a:noFill/>
        </p:spPr>
        <p:txBody>
          <a:bodyPr wrap="square">
            <a:spAutoFit/>
          </a:bodyPr>
          <a:lstStyle/>
          <a:p>
            <a:pPr>
              <a:defRPr/>
            </a:pPr>
            <a:endParaRPr lang="es-PE" sz="400" dirty="0">
              <a:solidFill>
                <a:schemeClr val="accent2"/>
              </a:solidFill>
              <a:latin typeface="+mj-lt"/>
            </a:endParaRPr>
          </a:p>
          <a:p>
            <a:pPr>
              <a:defRPr/>
            </a:pPr>
            <a:r>
              <a:rPr lang="es-PE" sz="4267" dirty="0">
                <a:solidFill>
                  <a:srgbClr val="434A54"/>
                </a:solidFill>
                <a:latin typeface="+mj-lt"/>
                <a:ea typeface="Open Sans" panose="020B0606030504020204" pitchFamily="34" charset="0"/>
                <a:cs typeface="Open Sans" panose="020B0606030504020204" pitchFamily="34" charset="0"/>
              </a:rPr>
              <a:t>Resultados esperados</a:t>
            </a:r>
          </a:p>
          <a:p>
            <a:pPr>
              <a:defRPr/>
            </a:pPr>
            <a:r>
              <a:rPr lang="es-ES" sz="2000" dirty="0">
                <a:solidFill>
                  <a:srgbClr val="E949BB"/>
                </a:solidFill>
                <a:latin typeface="+mj-lt"/>
                <a:ea typeface="Open Sans" panose="020B0606030504020204" pitchFamily="34" charset="0"/>
                <a:cs typeface="Open Sans" panose="020B0606030504020204" pitchFamily="34" charset="0"/>
              </a:rPr>
              <a:t>Calidad y volumen de transacciones </a:t>
            </a:r>
          </a:p>
          <a:p>
            <a:pPr>
              <a:defRPr/>
            </a:pPr>
            <a:endParaRPr lang="es-PE" sz="4267" dirty="0">
              <a:solidFill>
                <a:srgbClr val="434A54"/>
              </a:solidFill>
              <a:latin typeface="+mj-lt"/>
              <a:ea typeface="Open Sans" panose="020B0606030504020204" pitchFamily="34" charset="0"/>
              <a:cs typeface="Open Sans" panose="020B0606030504020204" pitchFamily="34" charset="0"/>
            </a:endParaRPr>
          </a:p>
        </p:txBody>
      </p:sp>
      <p:sp>
        <p:nvSpPr>
          <p:cNvPr id="70" name="TextBox 69"/>
          <p:cNvSpPr txBox="1">
            <a:spLocks noChangeArrowheads="1"/>
          </p:cNvSpPr>
          <p:nvPr/>
        </p:nvSpPr>
        <p:spPr bwMode="auto">
          <a:xfrm>
            <a:off x="1628684" y="2889910"/>
            <a:ext cx="39814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s-PE" altLang="es-PE" sz="1400" dirty="0">
                <a:latin typeface="+mn-lt"/>
                <a:cs typeface="Open Sans" panose="020B0606030504020204" pitchFamily="34" charset="0"/>
              </a:rPr>
              <a:t>Los resultados esperados se darán de forma progresiva, el tiempo promedio para obtener una lectura clara es de 4 meses posteriores  a la puesta en producción</a:t>
            </a:r>
            <a:r>
              <a:rPr lang="es-PE" altLang="es-PE" sz="1200" dirty="0">
                <a:latin typeface="+mn-lt"/>
                <a:cs typeface="Open Sans" panose="020B0606030504020204" pitchFamily="34" charset="0"/>
              </a:rPr>
              <a:t>. </a:t>
            </a:r>
          </a:p>
        </p:txBody>
      </p:sp>
      <p:sp>
        <p:nvSpPr>
          <p:cNvPr id="71" name="Rectangle 70"/>
          <p:cNvSpPr/>
          <p:nvPr/>
        </p:nvSpPr>
        <p:spPr>
          <a:xfrm>
            <a:off x="1875509" y="2347759"/>
            <a:ext cx="3313112" cy="400110"/>
          </a:xfrm>
          <a:prstGeom prst="rect">
            <a:avLst/>
          </a:prstGeom>
        </p:spPr>
        <p:txBody>
          <a:bodyPr wrap="square">
            <a:spAutoFit/>
          </a:bodyPr>
          <a:lstStyle/>
          <a:p>
            <a:pPr algn="ctr">
              <a:defRPr/>
            </a:pPr>
            <a:r>
              <a:rPr lang="es-PE" sz="2000" dirty="0">
                <a:latin typeface="+mj-lt"/>
                <a:ea typeface="Open Sans" panose="020B0606030504020204" pitchFamily="34" charset="0"/>
                <a:cs typeface="Open Sans" panose="020B0606030504020204" pitchFamily="34" charset="0"/>
              </a:rPr>
              <a:t>4 meses post implementación</a:t>
            </a:r>
          </a:p>
        </p:txBody>
      </p:sp>
    </p:spTree>
    <p:extLst>
      <p:ext uri="{BB962C8B-B14F-4D97-AF65-F5344CB8AC3E}">
        <p14:creationId xmlns:p14="http://schemas.microsoft.com/office/powerpoint/2010/main" val="3590863933"/>
      </p:ext>
    </p:extLst>
  </p:cSld>
  <p:clrMapOvr>
    <a:masterClrMapping/>
  </p:clrMapOvr>
  <p:transition spd="slow" advTm="2000">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6"/>
          <p:cNvSpPr>
            <a:spLocks/>
          </p:cNvSpPr>
          <p:nvPr/>
        </p:nvSpPr>
        <p:spPr bwMode="auto">
          <a:xfrm>
            <a:off x="6824666" y="1789113"/>
            <a:ext cx="4341812" cy="5054600"/>
          </a:xfrm>
          <a:custGeom>
            <a:avLst/>
            <a:gdLst/>
            <a:ahLst/>
            <a:cxnLst>
              <a:cxn ang="0">
                <a:pos x="534" y="1813"/>
              </a:cxn>
              <a:cxn ang="0">
                <a:pos x="439" y="1553"/>
              </a:cxn>
              <a:cxn ang="0">
                <a:pos x="148" y="1532"/>
              </a:cxn>
              <a:cxn ang="0">
                <a:pos x="135" y="1370"/>
              </a:cxn>
              <a:cxn ang="0">
                <a:pos x="109" y="1290"/>
              </a:cxn>
              <a:cxn ang="0">
                <a:pos x="109" y="1154"/>
              </a:cxn>
              <a:cxn ang="0">
                <a:pos x="5" y="1059"/>
              </a:cxn>
              <a:cxn ang="0">
                <a:pos x="136" y="870"/>
              </a:cxn>
              <a:cxn ang="0">
                <a:pos x="343" y="190"/>
              </a:cxn>
              <a:cxn ang="0">
                <a:pos x="1150" y="116"/>
              </a:cxn>
              <a:cxn ang="0">
                <a:pos x="1461" y="453"/>
              </a:cxn>
              <a:cxn ang="0">
                <a:pos x="1451" y="937"/>
              </a:cxn>
              <a:cxn ang="0">
                <a:pos x="1173" y="1321"/>
              </a:cxn>
              <a:cxn ang="0">
                <a:pos x="1301" y="1807"/>
              </a:cxn>
              <a:cxn ang="0">
                <a:pos x="534" y="1813"/>
              </a:cxn>
            </a:cxnLst>
            <a:rect l="0" t="0" r="r" b="b"/>
            <a:pathLst>
              <a:path w="1522" h="1813">
                <a:moveTo>
                  <a:pt x="534" y="1813"/>
                </a:moveTo>
                <a:cubicBezTo>
                  <a:pt x="534" y="1813"/>
                  <a:pt x="464" y="1592"/>
                  <a:pt x="439" y="1553"/>
                </a:cubicBezTo>
                <a:cubicBezTo>
                  <a:pt x="413" y="1514"/>
                  <a:pt x="212" y="1576"/>
                  <a:pt x="148" y="1532"/>
                </a:cubicBezTo>
                <a:cubicBezTo>
                  <a:pt x="83" y="1489"/>
                  <a:pt x="135" y="1370"/>
                  <a:pt x="135" y="1370"/>
                </a:cubicBezTo>
                <a:cubicBezTo>
                  <a:pt x="135" y="1370"/>
                  <a:pt x="32" y="1362"/>
                  <a:pt x="109" y="1290"/>
                </a:cubicBezTo>
                <a:cubicBezTo>
                  <a:pt x="32" y="1272"/>
                  <a:pt x="117" y="1182"/>
                  <a:pt x="109" y="1154"/>
                </a:cubicBezTo>
                <a:cubicBezTo>
                  <a:pt x="47" y="1144"/>
                  <a:pt x="0" y="1100"/>
                  <a:pt x="5" y="1059"/>
                </a:cubicBezTo>
                <a:cubicBezTo>
                  <a:pt x="11" y="1018"/>
                  <a:pt x="154" y="906"/>
                  <a:pt x="136" y="870"/>
                </a:cubicBezTo>
                <a:cubicBezTo>
                  <a:pt x="118" y="834"/>
                  <a:pt x="8" y="466"/>
                  <a:pt x="343" y="190"/>
                </a:cubicBezTo>
                <a:cubicBezTo>
                  <a:pt x="553" y="18"/>
                  <a:pt x="897" y="0"/>
                  <a:pt x="1150" y="116"/>
                </a:cubicBezTo>
                <a:cubicBezTo>
                  <a:pt x="1301" y="185"/>
                  <a:pt x="1415" y="320"/>
                  <a:pt x="1461" y="453"/>
                </a:cubicBezTo>
                <a:cubicBezTo>
                  <a:pt x="1517" y="612"/>
                  <a:pt x="1522" y="801"/>
                  <a:pt x="1451" y="937"/>
                </a:cubicBezTo>
                <a:cubicBezTo>
                  <a:pt x="1363" y="1106"/>
                  <a:pt x="1187" y="1215"/>
                  <a:pt x="1173" y="1321"/>
                </a:cubicBezTo>
                <a:cubicBezTo>
                  <a:pt x="1147" y="1514"/>
                  <a:pt x="1301" y="1807"/>
                  <a:pt x="1301" y="1807"/>
                </a:cubicBezTo>
                <a:lnTo>
                  <a:pt x="534" y="1813"/>
                </a:lnTo>
                <a:close/>
              </a:path>
            </a:pathLst>
          </a:custGeom>
          <a:solidFill>
            <a:schemeClr val="tx2"/>
          </a:solidFill>
          <a:ln w="9525">
            <a:solidFill>
              <a:schemeClr val="tx1">
                <a:lumMod val="75000"/>
              </a:schemeClr>
            </a:solidFill>
            <a:round/>
            <a:headEnd/>
            <a:tailEnd/>
          </a:ln>
          <a:effectLst>
            <a:outerShdw blurRad="660400" dist="254000" dir="2700000" algn="tl" rotWithShape="0">
              <a:prstClr val="black">
                <a:alpha val="40000"/>
              </a:prstClr>
            </a:outerShdw>
          </a:effectLst>
        </p:spPr>
        <p:txBody>
          <a:bodyPr/>
          <a:lstStyle/>
          <a:p>
            <a:pPr>
              <a:defRPr/>
            </a:pPr>
            <a:endParaRPr lang="es-PE" dirty="0">
              <a:latin typeface="+mj-lt"/>
            </a:endParaRPr>
          </a:p>
        </p:txBody>
      </p:sp>
      <p:grpSp>
        <p:nvGrpSpPr>
          <p:cNvPr id="42" name="Group 41"/>
          <p:cNvGrpSpPr/>
          <p:nvPr/>
        </p:nvGrpSpPr>
        <p:grpSpPr>
          <a:xfrm>
            <a:off x="7358850" y="2356233"/>
            <a:ext cx="3145916" cy="3336544"/>
            <a:chOff x="1557152" y="2491065"/>
            <a:chExt cx="3339153" cy="3224749"/>
          </a:xfrm>
          <a:effectLst>
            <a:outerShdw blurRad="660400" dist="254000" dir="2700000" algn="tl" rotWithShape="0">
              <a:prstClr val="black">
                <a:alpha val="40000"/>
              </a:prstClr>
            </a:outerShdw>
          </a:effectLst>
        </p:grpSpPr>
        <p:grpSp>
          <p:nvGrpSpPr>
            <p:cNvPr id="43" name="Group 42"/>
            <p:cNvGrpSpPr/>
            <p:nvPr/>
          </p:nvGrpSpPr>
          <p:grpSpPr>
            <a:xfrm>
              <a:off x="1557152" y="2491065"/>
              <a:ext cx="1668556" cy="1613360"/>
              <a:chOff x="1557152" y="2491065"/>
              <a:chExt cx="1668556" cy="1613360"/>
            </a:xfrm>
          </p:grpSpPr>
          <p:sp>
            <p:nvSpPr>
              <p:cNvPr id="53" name="Freeform 265"/>
              <p:cNvSpPr>
                <a:spLocks/>
              </p:cNvSpPr>
              <p:nvPr/>
            </p:nvSpPr>
            <p:spPr bwMode="auto">
              <a:xfrm>
                <a:off x="1557152" y="2491065"/>
                <a:ext cx="1668556" cy="1613360"/>
              </a:xfrm>
              <a:custGeom>
                <a:avLst/>
                <a:gdLst/>
                <a:ahLst/>
                <a:cxnLst>
                  <a:cxn ang="0">
                    <a:pos x="748" y="622"/>
                  </a:cxn>
                  <a:cxn ang="0">
                    <a:pos x="748" y="622"/>
                  </a:cxn>
                  <a:cxn ang="0">
                    <a:pos x="748" y="0"/>
                  </a:cxn>
                  <a:cxn ang="0">
                    <a:pos x="718" y="21"/>
                  </a:cxn>
                  <a:cxn ang="0">
                    <a:pos x="680" y="82"/>
                  </a:cxn>
                  <a:cxn ang="0">
                    <a:pos x="606" y="94"/>
                  </a:cxn>
                  <a:cxn ang="0">
                    <a:pos x="552" y="47"/>
                  </a:cxn>
                  <a:cxn ang="0">
                    <a:pos x="494" y="66"/>
                  </a:cxn>
                  <a:cxn ang="0">
                    <a:pos x="478" y="135"/>
                  </a:cxn>
                  <a:cxn ang="0">
                    <a:pos x="411" y="169"/>
                  </a:cxn>
                  <a:cxn ang="0">
                    <a:pos x="345" y="142"/>
                  </a:cxn>
                  <a:cxn ang="0">
                    <a:pos x="296" y="177"/>
                  </a:cxn>
                  <a:cxn ang="0">
                    <a:pos x="302" y="249"/>
                  </a:cxn>
                  <a:cxn ang="0">
                    <a:pos x="249" y="302"/>
                  </a:cxn>
                  <a:cxn ang="0">
                    <a:pos x="177" y="296"/>
                  </a:cxn>
                  <a:cxn ang="0">
                    <a:pos x="142" y="345"/>
                  </a:cxn>
                  <a:cxn ang="0">
                    <a:pos x="169" y="411"/>
                  </a:cxn>
                  <a:cxn ang="0">
                    <a:pos x="135" y="478"/>
                  </a:cxn>
                  <a:cxn ang="0">
                    <a:pos x="65" y="494"/>
                  </a:cxn>
                  <a:cxn ang="0">
                    <a:pos x="47" y="552"/>
                  </a:cxn>
                  <a:cxn ang="0">
                    <a:pos x="94" y="606"/>
                  </a:cxn>
                  <a:cxn ang="0">
                    <a:pos x="82" y="680"/>
                  </a:cxn>
                  <a:cxn ang="0">
                    <a:pos x="21" y="718"/>
                  </a:cxn>
                  <a:cxn ang="0">
                    <a:pos x="0" y="748"/>
                  </a:cxn>
                  <a:cxn ang="0">
                    <a:pos x="622" y="748"/>
                  </a:cxn>
                  <a:cxn ang="0">
                    <a:pos x="748" y="622"/>
                  </a:cxn>
                </a:cxnLst>
                <a:rect l="0" t="0" r="r" b="b"/>
                <a:pathLst>
                  <a:path w="748" h="748">
                    <a:moveTo>
                      <a:pt x="748" y="622"/>
                    </a:moveTo>
                    <a:cubicBezTo>
                      <a:pt x="748" y="622"/>
                      <a:pt x="748" y="622"/>
                      <a:pt x="748" y="622"/>
                    </a:cubicBezTo>
                    <a:cubicBezTo>
                      <a:pt x="748" y="0"/>
                      <a:pt x="748" y="0"/>
                      <a:pt x="748" y="0"/>
                    </a:cubicBezTo>
                    <a:cubicBezTo>
                      <a:pt x="737" y="0"/>
                      <a:pt x="726" y="7"/>
                      <a:pt x="718" y="21"/>
                    </a:cubicBezTo>
                    <a:cubicBezTo>
                      <a:pt x="680" y="82"/>
                      <a:pt x="680" y="82"/>
                      <a:pt x="680" y="82"/>
                    </a:cubicBezTo>
                    <a:cubicBezTo>
                      <a:pt x="664" y="109"/>
                      <a:pt x="630" y="115"/>
                      <a:pt x="606" y="94"/>
                    </a:cubicBezTo>
                    <a:cubicBezTo>
                      <a:pt x="552" y="47"/>
                      <a:pt x="552" y="47"/>
                      <a:pt x="552" y="47"/>
                    </a:cubicBezTo>
                    <a:cubicBezTo>
                      <a:pt x="527" y="26"/>
                      <a:pt x="502" y="34"/>
                      <a:pt x="494" y="66"/>
                    </a:cubicBezTo>
                    <a:cubicBezTo>
                      <a:pt x="478" y="135"/>
                      <a:pt x="478" y="135"/>
                      <a:pt x="478" y="135"/>
                    </a:cubicBezTo>
                    <a:cubicBezTo>
                      <a:pt x="471" y="167"/>
                      <a:pt x="440" y="182"/>
                      <a:pt x="411" y="169"/>
                    </a:cubicBezTo>
                    <a:cubicBezTo>
                      <a:pt x="345" y="142"/>
                      <a:pt x="345" y="142"/>
                      <a:pt x="345" y="142"/>
                    </a:cubicBezTo>
                    <a:cubicBezTo>
                      <a:pt x="315" y="129"/>
                      <a:pt x="293" y="145"/>
                      <a:pt x="296" y="177"/>
                    </a:cubicBezTo>
                    <a:cubicBezTo>
                      <a:pt x="302" y="249"/>
                      <a:pt x="302" y="249"/>
                      <a:pt x="302" y="249"/>
                    </a:cubicBezTo>
                    <a:cubicBezTo>
                      <a:pt x="305" y="281"/>
                      <a:pt x="281" y="305"/>
                      <a:pt x="249" y="302"/>
                    </a:cubicBezTo>
                    <a:cubicBezTo>
                      <a:pt x="177" y="296"/>
                      <a:pt x="177" y="296"/>
                      <a:pt x="177" y="296"/>
                    </a:cubicBezTo>
                    <a:cubicBezTo>
                      <a:pt x="145" y="293"/>
                      <a:pt x="129" y="315"/>
                      <a:pt x="142" y="345"/>
                    </a:cubicBezTo>
                    <a:cubicBezTo>
                      <a:pt x="169" y="411"/>
                      <a:pt x="169" y="411"/>
                      <a:pt x="169" y="411"/>
                    </a:cubicBezTo>
                    <a:cubicBezTo>
                      <a:pt x="182" y="441"/>
                      <a:pt x="166" y="471"/>
                      <a:pt x="135" y="478"/>
                    </a:cubicBezTo>
                    <a:cubicBezTo>
                      <a:pt x="65" y="494"/>
                      <a:pt x="65" y="494"/>
                      <a:pt x="65" y="494"/>
                    </a:cubicBezTo>
                    <a:cubicBezTo>
                      <a:pt x="34" y="502"/>
                      <a:pt x="26" y="528"/>
                      <a:pt x="47" y="552"/>
                    </a:cubicBezTo>
                    <a:cubicBezTo>
                      <a:pt x="94" y="606"/>
                      <a:pt x="94" y="606"/>
                      <a:pt x="94" y="606"/>
                    </a:cubicBezTo>
                    <a:cubicBezTo>
                      <a:pt x="115" y="630"/>
                      <a:pt x="109" y="664"/>
                      <a:pt x="82" y="680"/>
                    </a:cubicBezTo>
                    <a:cubicBezTo>
                      <a:pt x="21" y="718"/>
                      <a:pt x="21" y="718"/>
                      <a:pt x="21" y="718"/>
                    </a:cubicBezTo>
                    <a:cubicBezTo>
                      <a:pt x="7" y="726"/>
                      <a:pt x="0" y="737"/>
                      <a:pt x="0" y="748"/>
                    </a:cubicBezTo>
                    <a:cubicBezTo>
                      <a:pt x="622" y="748"/>
                      <a:pt x="622" y="748"/>
                      <a:pt x="622" y="748"/>
                    </a:cubicBezTo>
                    <a:cubicBezTo>
                      <a:pt x="622" y="678"/>
                      <a:pt x="678" y="622"/>
                      <a:pt x="748" y="622"/>
                    </a:cubicBezTo>
                  </a:path>
                </a:pathLst>
              </a:custGeom>
              <a:solidFill>
                <a:schemeClr val="accent1"/>
              </a:solidFill>
              <a:ln w="9525">
                <a:noFill/>
                <a:round/>
                <a:headEnd/>
                <a:tailEnd/>
              </a:ln>
            </p:spPr>
            <p:txBody>
              <a:bodyPr/>
              <a:lstStyle/>
              <a:p>
                <a:pPr>
                  <a:defRPr/>
                </a:pPr>
                <a:endParaRPr lang="es-PE" dirty="0">
                  <a:latin typeface="+mj-lt"/>
                </a:endParaRPr>
              </a:p>
            </p:txBody>
          </p:sp>
          <p:sp>
            <p:nvSpPr>
              <p:cNvPr id="54" name="Rectangle 53"/>
              <p:cNvSpPr/>
              <p:nvPr/>
            </p:nvSpPr>
            <p:spPr>
              <a:xfrm>
                <a:off x="2243417" y="3208317"/>
                <a:ext cx="196078" cy="356957"/>
              </a:xfrm>
              <a:prstGeom prst="rect">
                <a:avLst/>
              </a:prstGeom>
            </p:spPr>
            <p:txBody>
              <a:bodyPr wrap="none">
                <a:spAutoFit/>
              </a:bodyPr>
              <a:lstStyle/>
              <a:p>
                <a:pPr>
                  <a:defRPr/>
                </a:pPr>
                <a:endParaRPr lang="es-PE" dirty="0">
                  <a:latin typeface="+mj-lt"/>
                </a:endParaRPr>
              </a:p>
            </p:txBody>
          </p:sp>
        </p:grpSp>
        <p:grpSp>
          <p:nvGrpSpPr>
            <p:cNvPr id="44" name="Group 43"/>
            <p:cNvGrpSpPr/>
            <p:nvPr/>
          </p:nvGrpSpPr>
          <p:grpSpPr>
            <a:xfrm>
              <a:off x="1557152" y="4104425"/>
              <a:ext cx="1668556" cy="1611389"/>
              <a:chOff x="1557152" y="4104425"/>
              <a:chExt cx="1668556" cy="1611389"/>
            </a:xfrm>
          </p:grpSpPr>
          <p:sp>
            <p:nvSpPr>
              <p:cNvPr id="51" name="Freeform 266"/>
              <p:cNvSpPr>
                <a:spLocks/>
              </p:cNvSpPr>
              <p:nvPr/>
            </p:nvSpPr>
            <p:spPr bwMode="auto">
              <a:xfrm>
                <a:off x="1557152" y="4104425"/>
                <a:ext cx="1668556" cy="1611389"/>
              </a:xfrm>
              <a:custGeom>
                <a:avLst/>
                <a:gdLst/>
                <a:ahLst/>
                <a:cxnLst>
                  <a:cxn ang="0">
                    <a:pos x="748" y="126"/>
                  </a:cxn>
                  <a:cxn ang="0">
                    <a:pos x="748" y="126"/>
                  </a:cxn>
                  <a:cxn ang="0">
                    <a:pos x="622" y="0"/>
                  </a:cxn>
                  <a:cxn ang="0">
                    <a:pos x="622" y="0"/>
                  </a:cxn>
                  <a:cxn ang="0">
                    <a:pos x="0" y="0"/>
                  </a:cxn>
                  <a:cxn ang="0">
                    <a:pos x="21" y="30"/>
                  </a:cxn>
                  <a:cxn ang="0">
                    <a:pos x="82" y="67"/>
                  </a:cxn>
                  <a:cxn ang="0">
                    <a:pos x="94" y="141"/>
                  </a:cxn>
                  <a:cxn ang="0">
                    <a:pos x="47" y="196"/>
                  </a:cxn>
                  <a:cxn ang="0">
                    <a:pos x="65" y="253"/>
                  </a:cxn>
                  <a:cxn ang="0">
                    <a:pos x="135" y="270"/>
                  </a:cxn>
                  <a:cxn ang="0">
                    <a:pos x="169" y="337"/>
                  </a:cxn>
                  <a:cxn ang="0">
                    <a:pos x="142" y="403"/>
                  </a:cxn>
                  <a:cxn ang="0">
                    <a:pos x="177" y="452"/>
                  </a:cxn>
                  <a:cxn ang="0">
                    <a:pos x="249" y="446"/>
                  </a:cxn>
                  <a:cxn ang="0">
                    <a:pos x="302" y="499"/>
                  </a:cxn>
                  <a:cxn ang="0">
                    <a:pos x="296" y="570"/>
                  </a:cxn>
                  <a:cxn ang="0">
                    <a:pos x="345" y="606"/>
                  </a:cxn>
                  <a:cxn ang="0">
                    <a:pos x="411" y="578"/>
                  </a:cxn>
                  <a:cxn ang="0">
                    <a:pos x="478" y="612"/>
                  </a:cxn>
                  <a:cxn ang="0">
                    <a:pos x="494" y="682"/>
                  </a:cxn>
                  <a:cxn ang="0">
                    <a:pos x="552" y="701"/>
                  </a:cxn>
                  <a:cxn ang="0">
                    <a:pos x="606" y="654"/>
                  </a:cxn>
                  <a:cxn ang="0">
                    <a:pos x="680" y="666"/>
                  </a:cxn>
                  <a:cxn ang="0">
                    <a:pos x="718" y="727"/>
                  </a:cxn>
                  <a:cxn ang="0">
                    <a:pos x="748" y="748"/>
                  </a:cxn>
                  <a:cxn ang="0">
                    <a:pos x="748" y="126"/>
                  </a:cxn>
                </a:cxnLst>
                <a:rect l="0" t="0" r="r" b="b"/>
                <a:pathLst>
                  <a:path w="748" h="748">
                    <a:moveTo>
                      <a:pt x="748" y="126"/>
                    </a:moveTo>
                    <a:cubicBezTo>
                      <a:pt x="748" y="126"/>
                      <a:pt x="748" y="126"/>
                      <a:pt x="748" y="126"/>
                    </a:cubicBezTo>
                    <a:cubicBezTo>
                      <a:pt x="678" y="126"/>
                      <a:pt x="622" y="69"/>
                      <a:pt x="622" y="0"/>
                    </a:cubicBezTo>
                    <a:cubicBezTo>
                      <a:pt x="622" y="0"/>
                      <a:pt x="622" y="0"/>
                      <a:pt x="622" y="0"/>
                    </a:cubicBezTo>
                    <a:cubicBezTo>
                      <a:pt x="0" y="0"/>
                      <a:pt x="0" y="0"/>
                      <a:pt x="0" y="0"/>
                    </a:cubicBezTo>
                    <a:cubicBezTo>
                      <a:pt x="0" y="11"/>
                      <a:pt x="7" y="22"/>
                      <a:pt x="21" y="30"/>
                    </a:cubicBezTo>
                    <a:cubicBezTo>
                      <a:pt x="82" y="67"/>
                      <a:pt x="82" y="67"/>
                      <a:pt x="82" y="67"/>
                    </a:cubicBezTo>
                    <a:cubicBezTo>
                      <a:pt x="109" y="84"/>
                      <a:pt x="115" y="117"/>
                      <a:pt x="94" y="141"/>
                    </a:cubicBezTo>
                    <a:cubicBezTo>
                      <a:pt x="47" y="196"/>
                      <a:pt x="47" y="196"/>
                      <a:pt x="47" y="196"/>
                    </a:cubicBezTo>
                    <a:cubicBezTo>
                      <a:pt x="26" y="220"/>
                      <a:pt x="34" y="246"/>
                      <a:pt x="65" y="253"/>
                    </a:cubicBezTo>
                    <a:cubicBezTo>
                      <a:pt x="135" y="270"/>
                      <a:pt x="135" y="270"/>
                      <a:pt x="135" y="270"/>
                    </a:cubicBezTo>
                    <a:cubicBezTo>
                      <a:pt x="166" y="277"/>
                      <a:pt x="182" y="307"/>
                      <a:pt x="169" y="337"/>
                    </a:cubicBezTo>
                    <a:cubicBezTo>
                      <a:pt x="142" y="403"/>
                      <a:pt x="142" y="403"/>
                      <a:pt x="142" y="403"/>
                    </a:cubicBezTo>
                    <a:cubicBezTo>
                      <a:pt x="129" y="432"/>
                      <a:pt x="145" y="454"/>
                      <a:pt x="177" y="452"/>
                    </a:cubicBezTo>
                    <a:cubicBezTo>
                      <a:pt x="249" y="446"/>
                      <a:pt x="249" y="446"/>
                      <a:pt x="249" y="446"/>
                    </a:cubicBezTo>
                    <a:cubicBezTo>
                      <a:pt x="281" y="443"/>
                      <a:pt x="305" y="467"/>
                      <a:pt x="302" y="499"/>
                    </a:cubicBezTo>
                    <a:cubicBezTo>
                      <a:pt x="296" y="570"/>
                      <a:pt x="296" y="570"/>
                      <a:pt x="296" y="570"/>
                    </a:cubicBezTo>
                    <a:cubicBezTo>
                      <a:pt x="293" y="602"/>
                      <a:pt x="315" y="618"/>
                      <a:pt x="345" y="606"/>
                    </a:cubicBezTo>
                    <a:cubicBezTo>
                      <a:pt x="411" y="578"/>
                      <a:pt x="411" y="578"/>
                      <a:pt x="411" y="578"/>
                    </a:cubicBezTo>
                    <a:cubicBezTo>
                      <a:pt x="440" y="566"/>
                      <a:pt x="471" y="581"/>
                      <a:pt x="478" y="612"/>
                    </a:cubicBezTo>
                    <a:cubicBezTo>
                      <a:pt x="494" y="682"/>
                      <a:pt x="494" y="682"/>
                      <a:pt x="494" y="682"/>
                    </a:cubicBezTo>
                    <a:cubicBezTo>
                      <a:pt x="502" y="713"/>
                      <a:pt x="527" y="722"/>
                      <a:pt x="552" y="701"/>
                    </a:cubicBezTo>
                    <a:cubicBezTo>
                      <a:pt x="606" y="654"/>
                      <a:pt x="606" y="654"/>
                      <a:pt x="606" y="654"/>
                    </a:cubicBezTo>
                    <a:cubicBezTo>
                      <a:pt x="630" y="633"/>
                      <a:pt x="664" y="638"/>
                      <a:pt x="680" y="666"/>
                    </a:cubicBezTo>
                    <a:cubicBezTo>
                      <a:pt x="718" y="727"/>
                      <a:pt x="718" y="727"/>
                      <a:pt x="718" y="727"/>
                    </a:cubicBezTo>
                    <a:cubicBezTo>
                      <a:pt x="726" y="741"/>
                      <a:pt x="737" y="748"/>
                      <a:pt x="748" y="748"/>
                    </a:cubicBezTo>
                    <a:cubicBezTo>
                      <a:pt x="748" y="126"/>
                      <a:pt x="748" y="126"/>
                      <a:pt x="748" y="126"/>
                    </a:cubicBezTo>
                  </a:path>
                </a:pathLst>
              </a:custGeom>
              <a:solidFill>
                <a:schemeClr val="accent3"/>
              </a:solidFill>
              <a:ln w="9525">
                <a:noFill/>
                <a:round/>
                <a:headEnd/>
                <a:tailEnd/>
              </a:ln>
            </p:spPr>
            <p:txBody>
              <a:bodyPr/>
              <a:lstStyle/>
              <a:p>
                <a:pPr>
                  <a:defRPr/>
                </a:pPr>
                <a:endParaRPr lang="es-PE" dirty="0">
                  <a:latin typeface="+mj-lt"/>
                </a:endParaRPr>
              </a:p>
            </p:txBody>
          </p:sp>
          <p:sp>
            <p:nvSpPr>
              <p:cNvPr id="52" name="Rectangle 51"/>
              <p:cNvSpPr/>
              <p:nvPr/>
            </p:nvSpPr>
            <p:spPr>
              <a:xfrm>
                <a:off x="2243417" y="4424007"/>
                <a:ext cx="196078" cy="624675"/>
              </a:xfrm>
              <a:prstGeom prst="rect">
                <a:avLst/>
              </a:prstGeom>
            </p:spPr>
            <p:txBody>
              <a:bodyPr wrap="none">
                <a:spAutoFit/>
              </a:bodyPr>
              <a:lstStyle/>
              <a:p>
                <a:pPr>
                  <a:defRPr/>
                </a:pPr>
                <a:endParaRPr lang="es-PE" sz="3600" dirty="0">
                  <a:latin typeface="+mj-lt"/>
                </a:endParaRPr>
              </a:p>
            </p:txBody>
          </p:sp>
        </p:grpSp>
        <p:grpSp>
          <p:nvGrpSpPr>
            <p:cNvPr id="45" name="Group 44"/>
            <p:cNvGrpSpPr/>
            <p:nvPr/>
          </p:nvGrpSpPr>
          <p:grpSpPr>
            <a:xfrm>
              <a:off x="3225708" y="2491065"/>
              <a:ext cx="1670597" cy="1613360"/>
              <a:chOff x="3225708" y="2491065"/>
              <a:chExt cx="1670597" cy="1613360"/>
            </a:xfrm>
          </p:grpSpPr>
          <p:sp>
            <p:nvSpPr>
              <p:cNvPr id="49" name="Freeform 267"/>
              <p:cNvSpPr>
                <a:spLocks/>
              </p:cNvSpPr>
              <p:nvPr/>
            </p:nvSpPr>
            <p:spPr bwMode="auto">
              <a:xfrm>
                <a:off x="3225708" y="2491065"/>
                <a:ext cx="1670597" cy="1613360"/>
              </a:xfrm>
              <a:custGeom>
                <a:avLst/>
                <a:gdLst/>
                <a:ahLst/>
                <a:cxnLst>
                  <a:cxn ang="0">
                    <a:pos x="727" y="718"/>
                  </a:cxn>
                  <a:cxn ang="0">
                    <a:pos x="666" y="680"/>
                  </a:cxn>
                  <a:cxn ang="0">
                    <a:pos x="654" y="606"/>
                  </a:cxn>
                  <a:cxn ang="0">
                    <a:pos x="701" y="552"/>
                  </a:cxn>
                  <a:cxn ang="0">
                    <a:pos x="682" y="494"/>
                  </a:cxn>
                  <a:cxn ang="0">
                    <a:pos x="612" y="478"/>
                  </a:cxn>
                  <a:cxn ang="0">
                    <a:pos x="578" y="411"/>
                  </a:cxn>
                  <a:cxn ang="0">
                    <a:pos x="606" y="345"/>
                  </a:cxn>
                  <a:cxn ang="0">
                    <a:pos x="570" y="296"/>
                  </a:cxn>
                  <a:cxn ang="0">
                    <a:pos x="499" y="302"/>
                  </a:cxn>
                  <a:cxn ang="0">
                    <a:pos x="446" y="249"/>
                  </a:cxn>
                  <a:cxn ang="0">
                    <a:pos x="452" y="177"/>
                  </a:cxn>
                  <a:cxn ang="0">
                    <a:pos x="403" y="142"/>
                  </a:cxn>
                  <a:cxn ang="0">
                    <a:pos x="337" y="169"/>
                  </a:cxn>
                  <a:cxn ang="0">
                    <a:pos x="270" y="135"/>
                  </a:cxn>
                  <a:cxn ang="0">
                    <a:pos x="253" y="66"/>
                  </a:cxn>
                  <a:cxn ang="0">
                    <a:pos x="196" y="47"/>
                  </a:cxn>
                  <a:cxn ang="0">
                    <a:pos x="141" y="94"/>
                  </a:cxn>
                  <a:cxn ang="0">
                    <a:pos x="67" y="82"/>
                  </a:cxn>
                  <a:cxn ang="0">
                    <a:pos x="30" y="21"/>
                  </a:cxn>
                  <a:cxn ang="0">
                    <a:pos x="0" y="0"/>
                  </a:cxn>
                  <a:cxn ang="0">
                    <a:pos x="0" y="622"/>
                  </a:cxn>
                  <a:cxn ang="0">
                    <a:pos x="126" y="748"/>
                  </a:cxn>
                  <a:cxn ang="0">
                    <a:pos x="748" y="748"/>
                  </a:cxn>
                  <a:cxn ang="0">
                    <a:pos x="727" y="718"/>
                  </a:cxn>
                </a:cxnLst>
                <a:rect l="0" t="0" r="r" b="b"/>
                <a:pathLst>
                  <a:path w="748" h="748">
                    <a:moveTo>
                      <a:pt x="727" y="718"/>
                    </a:moveTo>
                    <a:cubicBezTo>
                      <a:pt x="666" y="680"/>
                      <a:pt x="666" y="680"/>
                      <a:pt x="666" y="680"/>
                    </a:cubicBezTo>
                    <a:cubicBezTo>
                      <a:pt x="638" y="664"/>
                      <a:pt x="633" y="630"/>
                      <a:pt x="654" y="606"/>
                    </a:cubicBezTo>
                    <a:cubicBezTo>
                      <a:pt x="701" y="552"/>
                      <a:pt x="701" y="552"/>
                      <a:pt x="701" y="552"/>
                    </a:cubicBezTo>
                    <a:cubicBezTo>
                      <a:pt x="722" y="528"/>
                      <a:pt x="713" y="502"/>
                      <a:pt x="682" y="494"/>
                    </a:cubicBezTo>
                    <a:cubicBezTo>
                      <a:pt x="612" y="478"/>
                      <a:pt x="612" y="478"/>
                      <a:pt x="612" y="478"/>
                    </a:cubicBezTo>
                    <a:cubicBezTo>
                      <a:pt x="581" y="471"/>
                      <a:pt x="566" y="441"/>
                      <a:pt x="578" y="411"/>
                    </a:cubicBezTo>
                    <a:cubicBezTo>
                      <a:pt x="606" y="345"/>
                      <a:pt x="606" y="345"/>
                      <a:pt x="606" y="345"/>
                    </a:cubicBezTo>
                    <a:cubicBezTo>
                      <a:pt x="618" y="315"/>
                      <a:pt x="602" y="293"/>
                      <a:pt x="570" y="296"/>
                    </a:cubicBezTo>
                    <a:cubicBezTo>
                      <a:pt x="499" y="302"/>
                      <a:pt x="499" y="302"/>
                      <a:pt x="499" y="302"/>
                    </a:cubicBezTo>
                    <a:cubicBezTo>
                      <a:pt x="467" y="305"/>
                      <a:pt x="443" y="281"/>
                      <a:pt x="446" y="249"/>
                    </a:cubicBezTo>
                    <a:cubicBezTo>
                      <a:pt x="452" y="177"/>
                      <a:pt x="452" y="177"/>
                      <a:pt x="452" y="177"/>
                    </a:cubicBezTo>
                    <a:cubicBezTo>
                      <a:pt x="454" y="145"/>
                      <a:pt x="432" y="129"/>
                      <a:pt x="403" y="142"/>
                    </a:cubicBezTo>
                    <a:cubicBezTo>
                      <a:pt x="337" y="169"/>
                      <a:pt x="337" y="169"/>
                      <a:pt x="337" y="169"/>
                    </a:cubicBezTo>
                    <a:cubicBezTo>
                      <a:pt x="307" y="182"/>
                      <a:pt x="277" y="167"/>
                      <a:pt x="270" y="135"/>
                    </a:cubicBezTo>
                    <a:cubicBezTo>
                      <a:pt x="253" y="66"/>
                      <a:pt x="253" y="66"/>
                      <a:pt x="253" y="66"/>
                    </a:cubicBezTo>
                    <a:cubicBezTo>
                      <a:pt x="246" y="34"/>
                      <a:pt x="220" y="26"/>
                      <a:pt x="196" y="47"/>
                    </a:cubicBezTo>
                    <a:cubicBezTo>
                      <a:pt x="141" y="94"/>
                      <a:pt x="141" y="94"/>
                      <a:pt x="141" y="94"/>
                    </a:cubicBezTo>
                    <a:cubicBezTo>
                      <a:pt x="117" y="115"/>
                      <a:pt x="84" y="109"/>
                      <a:pt x="67" y="82"/>
                    </a:cubicBezTo>
                    <a:cubicBezTo>
                      <a:pt x="30" y="21"/>
                      <a:pt x="30" y="21"/>
                      <a:pt x="30" y="21"/>
                    </a:cubicBezTo>
                    <a:cubicBezTo>
                      <a:pt x="22" y="7"/>
                      <a:pt x="11" y="0"/>
                      <a:pt x="0" y="0"/>
                    </a:cubicBezTo>
                    <a:cubicBezTo>
                      <a:pt x="0" y="622"/>
                      <a:pt x="0" y="622"/>
                      <a:pt x="0" y="622"/>
                    </a:cubicBezTo>
                    <a:cubicBezTo>
                      <a:pt x="69" y="622"/>
                      <a:pt x="126" y="678"/>
                      <a:pt x="126" y="748"/>
                    </a:cubicBezTo>
                    <a:cubicBezTo>
                      <a:pt x="748" y="748"/>
                      <a:pt x="748" y="748"/>
                      <a:pt x="748" y="748"/>
                    </a:cubicBezTo>
                    <a:cubicBezTo>
                      <a:pt x="748" y="737"/>
                      <a:pt x="741" y="726"/>
                      <a:pt x="727" y="718"/>
                    </a:cubicBezTo>
                  </a:path>
                </a:pathLst>
              </a:custGeom>
              <a:solidFill>
                <a:schemeClr val="accent2"/>
              </a:solidFill>
              <a:ln w="9525">
                <a:noFill/>
                <a:round/>
                <a:headEnd/>
                <a:tailEnd/>
              </a:ln>
            </p:spPr>
            <p:txBody>
              <a:bodyPr/>
              <a:lstStyle/>
              <a:p>
                <a:pPr>
                  <a:defRPr/>
                </a:pPr>
                <a:endParaRPr lang="es-PE" dirty="0">
                  <a:latin typeface="+mj-lt"/>
                </a:endParaRPr>
              </a:p>
            </p:txBody>
          </p:sp>
          <p:sp>
            <p:nvSpPr>
              <p:cNvPr id="50" name="Rectangle 49"/>
              <p:cNvSpPr/>
              <p:nvPr/>
            </p:nvSpPr>
            <p:spPr>
              <a:xfrm>
                <a:off x="3531100" y="3208315"/>
                <a:ext cx="313411" cy="624675"/>
              </a:xfrm>
              <a:prstGeom prst="rect">
                <a:avLst/>
              </a:prstGeom>
            </p:spPr>
            <p:txBody>
              <a:bodyPr wrap="none">
                <a:spAutoFit/>
              </a:bodyPr>
              <a:lstStyle/>
              <a:p>
                <a:pPr>
                  <a:defRPr/>
                </a:pPr>
                <a:r>
                  <a:rPr lang="es-PE" sz="3600" dirty="0">
                    <a:solidFill>
                      <a:schemeClr val="bg1"/>
                    </a:solidFill>
                    <a:latin typeface="+mj-lt"/>
                  </a:rPr>
                  <a:t> </a:t>
                </a:r>
                <a:endParaRPr lang="es-PE" sz="3600" dirty="0">
                  <a:latin typeface="+mj-lt"/>
                </a:endParaRPr>
              </a:p>
            </p:txBody>
          </p:sp>
        </p:grpSp>
        <p:grpSp>
          <p:nvGrpSpPr>
            <p:cNvPr id="46" name="Group 45"/>
            <p:cNvGrpSpPr/>
            <p:nvPr/>
          </p:nvGrpSpPr>
          <p:grpSpPr>
            <a:xfrm>
              <a:off x="3225708" y="4104425"/>
              <a:ext cx="1670597" cy="1611389"/>
              <a:chOff x="3225708" y="4104425"/>
              <a:chExt cx="1670597" cy="1611389"/>
            </a:xfrm>
          </p:grpSpPr>
          <p:sp>
            <p:nvSpPr>
              <p:cNvPr id="47" name="Freeform 889"/>
              <p:cNvSpPr>
                <a:spLocks/>
              </p:cNvSpPr>
              <p:nvPr/>
            </p:nvSpPr>
            <p:spPr bwMode="auto">
              <a:xfrm>
                <a:off x="3225708" y="4104425"/>
                <a:ext cx="1670597" cy="1611389"/>
              </a:xfrm>
              <a:custGeom>
                <a:avLst/>
                <a:gdLst/>
                <a:ahLst/>
                <a:cxnLst>
                  <a:cxn ang="0">
                    <a:pos x="612" y="270"/>
                  </a:cxn>
                  <a:cxn ang="0">
                    <a:pos x="682" y="253"/>
                  </a:cxn>
                  <a:cxn ang="0">
                    <a:pos x="701" y="196"/>
                  </a:cxn>
                  <a:cxn ang="0">
                    <a:pos x="654" y="141"/>
                  </a:cxn>
                  <a:cxn ang="0">
                    <a:pos x="666" y="67"/>
                  </a:cxn>
                  <a:cxn ang="0">
                    <a:pos x="727" y="30"/>
                  </a:cxn>
                  <a:cxn ang="0">
                    <a:pos x="748" y="0"/>
                  </a:cxn>
                  <a:cxn ang="0">
                    <a:pos x="126" y="0"/>
                  </a:cxn>
                  <a:cxn ang="0">
                    <a:pos x="126" y="0"/>
                  </a:cxn>
                  <a:cxn ang="0">
                    <a:pos x="0" y="126"/>
                  </a:cxn>
                  <a:cxn ang="0">
                    <a:pos x="0" y="748"/>
                  </a:cxn>
                  <a:cxn ang="0">
                    <a:pos x="30" y="727"/>
                  </a:cxn>
                  <a:cxn ang="0">
                    <a:pos x="67" y="666"/>
                  </a:cxn>
                  <a:cxn ang="0">
                    <a:pos x="141" y="654"/>
                  </a:cxn>
                  <a:cxn ang="0">
                    <a:pos x="196" y="701"/>
                  </a:cxn>
                  <a:cxn ang="0">
                    <a:pos x="253" y="682"/>
                  </a:cxn>
                  <a:cxn ang="0">
                    <a:pos x="270" y="612"/>
                  </a:cxn>
                  <a:cxn ang="0">
                    <a:pos x="337" y="578"/>
                  </a:cxn>
                  <a:cxn ang="0">
                    <a:pos x="403" y="606"/>
                  </a:cxn>
                  <a:cxn ang="0">
                    <a:pos x="452" y="570"/>
                  </a:cxn>
                  <a:cxn ang="0">
                    <a:pos x="446" y="499"/>
                  </a:cxn>
                  <a:cxn ang="0">
                    <a:pos x="499" y="446"/>
                  </a:cxn>
                  <a:cxn ang="0">
                    <a:pos x="570" y="452"/>
                  </a:cxn>
                  <a:cxn ang="0">
                    <a:pos x="606" y="403"/>
                  </a:cxn>
                  <a:cxn ang="0">
                    <a:pos x="578" y="337"/>
                  </a:cxn>
                  <a:cxn ang="0">
                    <a:pos x="612" y="270"/>
                  </a:cxn>
                </a:cxnLst>
                <a:rect l="0" t="0" r="r" b="b"/>
                <a:pathLst>
                  <a:path w="748" h="748">
                    <a:moveTo>
                      <a:pt x="612" y="270"/>
                    </a:moveTo>
                    <a:cubicBezTo>
                      <a:pt x="682" y="253"/>
                      <a:pt x="682" y="253"/>
                      <a:pt x="682" y="253"/>
                    </a:cubicBezTo>
                    <a:cubicBezTo>
                      <a:pt x="713" y="246"/>
                      <a:pt x="722" y="220"/>
                      <a:pt x="701" y="196"/>
                    </a:cubicBezTo>
                    <a:cubicBezTo>
                      <a:pt x="654" y="141"/>
                      <a:pt x="654" y="141"/>
                      <a:pt x="654" y="141"/>
                    </a:cubicBezTo>
                    <a:cubicBezTo>
                      <a:pt x="633" y="117"/>
                      <a:pt x="638" y="84"/>
                      <a:pt x="666" y="67"/>
                    </a:cubicBezTo>
                    <a:cubicBezTo>
                      <a:pt x="727" y="30"/>
                      <a:pt x="727" y="30"/>
                      <a:pt x="727" y="30"/>
                    </a:cubicBezTo>
                    <a:cubicBezTo>
                      <a:pt x="741" y="22"/>
                      <a:pt x="748" y="11"/>
                      <a:pt x="748" y="0"/>
                    </a:cubicBezTo>
                    <a:cubicBezTo>
                      <a:pt x="126" y="0"/>
                      <a:pt x="126" y="0"/>
                      <a:pt x="126" y="0"/>
                    </a:cubicBezTo>
                    <a:cubicBezTo>
                      <a:pt x="126" y="0"/>
                      <a:pt x="126" y="0"/>
                      <a:pt x="126" y="0"/>
                    </a:cubicBezTo>
                    <a:cubicBezTo>
                      <a:pt x="126" y="69"/>
                      <a:pt x="69" y="126"/>
                      <a:pt x="0" y="126"/>
                    </a:cubicBezTo>
                    <a:cubicBezTo>
                      <a:pt x="0" y="748"/>
                      <a:pt x="0" y="748"/>
                      <a:pt x="0" y="748"/>
                    </a:cubicBezTo>
                    <a:cubicBezTo>
                      <a:pt x="11" y="748"/>
                      <a:pt x="22" y="741"/>
                      <a:pt x="30" y="727"/>
                    </a:cubicBezTo>
                    <a:cubicBezTo>
                      <a:pt x="67" y="666"/>
                      <a:pt x="67" y="666"/>
                      <a:pt x="67" y="666"/>
                    </a:cubicBezTo>
                    <a:cubicBezTo>
                      <a:pt x="84" y="638"/>
                      <a:pt x="117" y="633"/>
                      <a:pt x="141" y="654"/>
                    </a:cubicBezTo>
                    <a:cubicBezTo>
                      <a:pt x="196" y="701"/>
                      <a:pt x="196" y="701"/>
                      <a:pt x="196" y="701"/>
                    </a:cubicBezTo>
                    <a:cubicBezTo>
                      <a:pt x="220" y="722"/>
                      <a:pt x="246" y="713"/>
                      <a:pt x="253" y="682"/>
                    </a:cubicBezTo>
                    <a:cubicBezTo>
                      <a:pt x="270" y="612"/>
                      <a:pt x="270" y="612"/>
                      <a:pt x="270" y="612"/>
                    </a:cubicBezTo>
                    <a:cubicBezTo>
                      <a:pt x="277" y="581"/>
                      <a:pt x="307" y="566"/>
                      <a:pt x="337" y="578"/>
                    </a:cubicBezTo>
                    <a:cubicBezTo>
                      <a:pt x="403" y="606"/>
                      <a:pt x="403" y="606"/>
                      <a:pt x="403" y="606"/>
                    </a:cubicBezTo>
                    <a:cubicBezTo>
                      <a:pt x="432" y="618"/>
                      <a:pt x="454" y="602"/>
                      <a:pt x="452" y="570"/>
                    </a:cubicBezTo>
                    <a:cubicBezTo>
                      <a:pt x="446" y="499"/>
                      <a:pt x="446" y="499"/>
                      <a:pt x="446" y="499"/>
                    </a:cubicBezTo>
                    <a:cubicBezTo>
                      <a:pt x="443" y="467"/>
                      <a:pt x="467" y="443"/>
                      <a:pt x="499" y="446"/>
                    </a:cubicBezTo>
                    <a:cubicBezTo>
                      <a:pt x="570" y="452"/>
                      <a:pt x="570" y="452"/>
                      <a:pt x="570" y="452"/>
                    </a:cubicBezTo>
                    <a:cubicBezTo>
                      <a:pt x="602" y="454"/>
                      <a:pt x="618" y="432"/>
                      <a:pt x="606" y="403"/>
                    </a:cubicBezTo>
                    <a:cubicBezTo>
                      <a:pt x="578" y="337"/>
                      <a:pt x="578" y="337"/>
                      <a:pt x="578" y="337"/>
                    </a:cubicBezTo>
                    <a:cubicBezTo>
                      <a:pt x="566" y="307"/>
                      <a:pt x="581" y="277"/>
                      <a:pt x="612" y="270"/>
                    </a:cubicBezTo>
                  </a:path>
                </a:pathLst>
              </a:custGeom>
              <a:solidFill>
                <a:schemeClr val="accent4"/>
              </a:solidFill>
              <a:ln w="9525">
                <a:noFill/>
                <a:round/>
                <a:headEnd/>
                <a:tailEnd/>
              </a:ln>
            </p:spPr>
            <p:txBody>
              <a:bodyPr/>
              <a:lstStyle/>
              <a:p>
                <a:pPr>
                  <a:defRPr/>
                </a:pPr>
                <a:endParaRPr lang="es-PE" dirty="0">
                  <a:latin typeface="+mj-lt"/>
                </a:endParaRPr>
              </a:p>
            </p:txBody>
          </p:sp>
          <p:sp>
            <p:nvSpPr>
              <p:cNvPr id="48" name="Rectangle 47"/>
              <p:cNvSpPr/>
              <p:nvPr/>
            </p:nvSpPr>
            <p:spPr>
              <a:xfrm>
                <a:off x="3531100" y="4406521"/>
                <a:ext cx="196078" cy="624675"/>
              </a:xfrm>
              <a:prstGeom prst="rect">
                <a:avLst/>
              </a:prstGeom>
            </p:spPr>
            <p:txBody>
              <a:bodyPr wrap="none">
                <a:spAutoFit/>
              </a:bodyPr>
              <a:lstStyle/>
              <a:p>
                <a:pPr>
                  <a:defRPr/>
                </a:pPr>
                <a:endParaRPr lang="es-PE" sz="3600" dirty="0">
                  <a:latin typeface="+mj-lt"/>
                </a:endParaRPr>
              </a:p>
            </p:txBody>
          </p:sp>
        </p:grpSp>
      </p:grpSp>
      <p:sp>
        <p:nvSpPr>
          <p:cNvPr id="65" name="TextBox 64"/>
          <p:cNvSpPr txBox="1"/>
          <p:nvPr/>
        </p:nvSpPr>
        <p:spPr>
          <a:xfrm>
            <a:off x="455854" y="54848"/>
            <a:ext cx="7742080" cy="1990417"/>
          </a:xfrm>
          <a:prstGeom prst="rect">
            <a:avLst/>
          </a:prstGeom>
          <a:noFill/>
        </p:spPr>
        <p:txBody>
          <a:bodyPr wrap="square">
            <a:spAutoFit/>
          </a:bodyPr>
          <a:lstStyle/>
          <a:p>
            <a:pPr>
              <a:defRPr/>
            </a:pPr>
            <a:endParaRPr lang="es-PE" sz="1400" dirty="0">
              <a:latin typeface="+mj-lt"/>
              <a:ea typeface="Open Sans" panose="020B0606030504020204" pitchFamily="34" charset="0"/>
              <a:cs typeface="Open Sans" panose="020B0606030504020204" pitchFamily="34" charset="0"/>
            </a:endParaRPr>
          </a:p>
          <a:p>
            <a:pPr>
              <a:defRPr/>
            </a:pPr>
            <a:endParaRPr lang="es-PE" sz="400" dirty="0">
              <a:solidFill>
                <a:schemeClr val="accent2"/>
              </a:solidFill>
              <a:latin typeface="+mj-lt"/>
            </a:endParaRPr>
          </a:p>
          <a:p>
            <a:pPr>
              <a:defRPr/>
            </a:pPr>
            <a:r>
              <a:rPr lang="es-PE" sz="4267" dirty="0">
                <a:solidFill>
                  <a:srgbClr val="434A54"/>
                </a:solidFill>
                <a:latin typeface="+mj-lt"/>
                <a:ea typeface="Open Sans" panose="020B0606030504020204" pitchFamily="34" charset="0"/>
                <a:cs typeface="Open Sans" panose="020B0606030504020204" pitchFamily="34" charset="0"/>
              </a:rPr>
              <a:t>Estadísticas eCommerce</a:t>
            </a:r>
          </a:p>
          <a:p>
            <a:pPr>
              <a:defRPr/>
            </a:pPr>
            <a:r>
              <a:rPr lang="es-PE" sz="1600" dirty="0">
                <a:solidFill>
                  <a:srgbClr val="E949BB"/>
                </a:solidFill>
                <a:ea typeface="Open Sans" panose="020B0606030504020204" pitchFamily="34" charset="0"/>
                <a:cs typeface="Open Sans" panose="020B0606030504020204" pitchFamily="34" charset="0"/>
              </a:rPr>
              <a:t>Donde, quien y como se compra en internet?</a:t>
            </a:r>
          </a:p>
          <a:p>
            <a:pPr>
              <a:defRPr/>
            </a:pPr>
            <a:endParaRPr lang="es-PE" sz="4267" dirty="0">
              <a:solidFill>
                <a:srgbClr val="434A54"/>
              </a:solidFill>
              <a:latin typeface="+mj-lt"/>
              <a:ea typeface="Open Sans" panose="020B0606030504020204" pitchFamily="34" charset="0"/>
              <a:cs typeface="Open Sans" panose="020B0606030504020204" pitchFamily="34" charset="0"/>
            </a:endParaRPr>
          </a:p>
        </p:txBody>
      </p:sp>
      <p:sp>
        <p:nvSpPr>
          <p:cNvPr id="67" name="Rectangle 66"/>
          <p:cNvSpPr/>
          <p:nvPr/>
        </p:nvSpPr>
        <p:spPr>
          <a:xfrm>
            <a:off x="2500891" y="1951744"/>
            <a:ext cx="3161001" cy="297454"/>
          </a:xfrm>
          <a:prstGeom prst="rect">
            <a:avLst/>
          </a:prstGeom>
        </p:spPr>
        <p:txBody>
          <a:bodyPr wrap="square">
            <a:spAutoFit/>
          </a:bodyPr>
          <a:lstStyle/>
          <a:p>
            <a:pPr>
              <a:defRPr/>
            </a:pPr>
            <a:r>
              <a:rPr lang="es-PE" sz="1333" dirty="0">
                <a:latin typeface="+mj-lt"/>
                <a:ea typeface="Open Sans" panose="020B0606030504020204" pitchFamily="34" charset="0"/>
                <a:cs typeface="Open Sans" panose="020B0606030504020204" pitchFamily="34" charset="0"/>
              </a:rPr>
              <a:t>El eCommerce en la Región LATAM</a:t>
            </a:r>
          </a:p>
        </p:txBody>
      </p:sp>
      <p:sp>
        <p:nvSpPr>
          <p:cNvPr id="68" name="Rounded Rectangle 67"/>
          <p:cNvSpPr/>
          <p:nvPr/>
        </p:nvSpPr>
        <p:spPr>
          <a:xfrm>
            <a:off x="656628" y="2268908"/>
            <a:ext cx="6414503" cy="1298457"/>
          </a:xfrm>
          <a:prstGeom prst="roundRect">
            <a:avLst>
              <a:gd name="adj" fmla="val 50000"/>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a:lnSpc>
                <a:spcPct val="130000"/>
              </a:lnSpc>
              <a:defRPr/>
            </a:pPr>
            <a:r>
              <a:rPr lang="es-PE" sz="1600" dirty="0">
                <a:solidFill>
                  <a:srgbClr val="656D78"/>
                </a:solidFill>
                <a:latin typeface="+mj-lt"/>
                <a:ea typeface="Open Sans" panose="020B0606030504020204" pitchFamily="34" charset="0"/>
                <a:cs typeface="Open Sans" panose="020B0606030504020204" pitchFamily="34" charset="0"/>
              </a:rPr>
              <a:t>Fuentes de información:</a:t>
            </a:r>
          </a:p>
          <a:p>
            <a:pPr algn="ctr">
              <a:defRPr/>
            </a:pPr>
            <a:r>
              <a:rPr lang="es-PE" sz="1600" dirty="0">
                <a:solidFill>
                  <a:srgbClr val="656D78"/>
                </a:solidFill>
                <a:latin typeface="+mj-lt"/>
                <a:ea typeface="Open Sans" panose="020B0606030504020204" pitchFamily="34" charset="0"/>
                <a:cs typeface="Open Sans" panose="020B0606030504020204" pitchFamily="34" charset="0"/>
              </a:rPr>
              <a:t>Consultorías desarrolladas en conjunto con las marcas de tarjetas.</a:t>
            </a:r>
          </a:p>
          <a:p>
            <a:pPr algn="ctr">
              <a:defRPr/>
            </a:pPr>
            <a:r>
              <a:rPr lang="es-PE" sz="1600" dirty="0">
                <a:solidFill>
                  <a:srgbClr val="656D78"/>
                </a:solidFill>
                <a:latin typeface="+mj-lt"/>
                <a:ea typeface="Open Sans" panose="020B0606030504020204" pitchFamily="34" charset="0"/>
                <a:cs typeface="Open Sans" panose="020B0606030504020204" pitchFamily="34" charset="0"/>
              </a:rPr>
              <a:t>Estudios: América Economía, Tecnocomm Etc.</a:t>
            </a:r>
          </a:p>
        </p:txBody>
      </p:sp>
      <p:sp>
        <p:nvSpPr>
          <p:cNvPr id="69" name="Oval 68"/>
          <p:cNvSpPr>
            <a:spLocks noChangeAspect="1"/>
          </p:cNvSpPr>
          <p:nvPr/>
        </p:nvSpPr>
        <p:spPr>
          <a:xfrm>
            <a:off x="2379414" y="3955342"/>
            <a:ext cx="549275" cy="547688"/>
          </a:xfrm>
          <a:prstGeom prst="ellipse">
            <a:avLst/>
          </a:prstGeom>
          <a:solidFill>
            <a:srgbClr val="E949B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2400" dirty="0">
              <a:solidFill>
                <a:schemeClr val="bg1"/>
              </a:solidFill>
              <a:latin typeface="+mj-lt"/>
            </a:endParaRPr>
          </a:p>
        </p:txBody>
      </p:sp>
      <p:sp>
        <p:nvSpPr>
          <p:cNvPr id="70" name="TextBox 69"/>
          <p:cNvSpPr txBox="1">
            <a:spLocks noChangeArrowheads="1"/>
          </p:cNvSpPr>
          <p:nvPr/>
        </p:nvSpPr>
        <p:spPr bwMode="auto">
          <a:xfrm>
            <a:off x="3052515" y="3929946"/>
            <a:ext cx="27970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2000" dirty="0">
                <a:solidFill>
                  <a:srgbClr val="434A54"/>
                </a:solidFill>
                <a:latin typeface="+mj-lt"/>
                <a:cs typeface="Open Sans" panose="020B0606030504020204" pitchFamily="34" charset="0"/>
              </a:rPr>
              <a:t>33,000 Millones de USD</a:t>
            </a:r>
          </a:p>
        </p:txBody>
      </p:sp>
      <p:sp>
        <p:nvSpPr>
          <p:cNvPr id="71" name="Oval 70"/>
          <p:cNvSpPr>
            <a:spLocks noChangeAspect="1"/>
          </p:cNvSpPr>
          <p:nvPr/>
        </p:nvSpPr>
        <p:spPr>
          <a:xfrm>
            <a:off x="2407494" y="4808840"/>
            <a:ext cx="549275" cy="547688"/>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2400" dirty="0">
              <a:solidFill>
                <a:schemeClr val="bg1"/>
              </a:solidFill>
              <a:latin typeface="+mj-lt"/>
            </a:endParaRPr>
          </a:p>
        </p:txBody>
      </p:sp>
      <p:sp>
        <p:nvSpPr>
          <p:cNvPr id="72" name="TextBox 71"/>
          <p:cNvSpPr txBox="1">
            <a:spLocks noChangeArrowheads="1"/>
          </p:cNvSpPr>
          <p:nvPr/>
        </p:nvSpPr>
        <p:spPr bwMode="auto">
          <a:xfrm>
            <a:off x="3052512" y="4784370"/>
            <a:ext cx="2247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2000" dirty="0">
                <a:solidFill>
                  <a:srgbClr val="434A54"/>
                </a:solidFill>
                <a:latin typeface="+mj-lt"/>
                <a:cs typeface="Open Sans" panose="020B0606030504020204" pitchFamily="34" charset="0"/>
              </a:rPr>
              <a:t>+28% para el 2018</a:t>
            </a:r>
          </a:p>
        </p:txBody>
      </p:sp>
      <p:sp>
        <p:nvSpPr>
          <p:cNvPr id="73" name="Rectangle 72"/>
          <p:cNvSpPr>
            <a:spLocks noChangeArrowheads="1"/>
          </p:cNvSpPr>
          <p:nvPr/>
        </p:nvSpPr>
        <p:spPr bwMode="auto">
          <a:xfrm>
            <a:off x="3154117" y="4310942"/>
            <a:ext cx="23916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1000" dirty="0">
                <a:solidFill>
                  <a:srgbClr val="434A54"/>
                </a:solidFill>
                <a:latin typeface="+mj-lt"/>
                <a:cs typeface="Open Sans" panose="020B0606030504020204" pitchFamily="34" charset="0"/>
              </a:rPr>
              <a:t>Periodo: ene – dic 2016 en la región LATAM</a:t>
            </a:r>
          </a:p>
        </p:txBody>
      </p:sp>
      <p:sp>
        <p:nvSpPr>
          <p:cNvPr id="28" name="Rectangle 72"/>
          <p:cNvSpPr>
            <a:spLocks noChangeArrowheads="1"/>
          </p:cNvSpPr>
          <p:nvPr/>
        </p:nvSpPr>
        <p:spPr bwMode="auto">
          <a:xfrm>
            <a:off x="3134968" y="5155932"/>
            <a:ext cx="14731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1000" dirty="0">
                <a:solidFill>
                  <a:srgbClr val="434A54"/>
                </a:solidFill>
                <a:latin typeface="+mj-lt"/>
                <a:cs typeface="Open Sans" panose="020B0606030504020204" pitchFamily="34" charset="0"/>
              </a:rPr>
              <a:t>Proyección de Crecimiento</a:t>
            </a:r>
          </a:p>
        </p:txBody>
      </p:sp>
    </p:spTree>
    <p:extLst>
      <p:ext uri="{BB962C8B-B14F-4D97-AF65-F5344CB8AC3E}">
        <p14:creationId xmlns:p14="http://schemas.microsoft.com/office/powerpoint/2010/main" val="242899873"/>
      </p:ext>
    </p:extLst>
  </p:cSld>
  <p:clrMapOvr>
    <a:masterClrMapping/>
  </p:clrMapOvr>
  <p:transition spd="slow" advTm="2000">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13"/>
          <p:cNvSpPr/>
          <p:nvPr/>
        </p:nvSpPr>
        <p:spPr>
          <a:xfrm>
            <a:off x="4607446" y="2254106"/>
            <a:ext cx="2977116" cy="2977116"/>
          </a:xfrm>
          <a:prstGeom prst="ellipse">
            <a:avLst/>
          </a:prstGeom>
          <a:noFill/>
          <a:ln w="127000">
            <a:solidFill>
              <a:schemeClr val="bg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Oval 14"/>
          <p:cNvSpPr/>
          <p:nvPr/>
        </p:nvSpPr>
        <p:spPr>
          <a:xfrm>
            <a:off x="4789973" y="2436634"/>
            <a:ext cx="2612065" cy="261206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Oval 15"/>
          <p:cNvSpPr/>
          <p:nvPr/>
        </p:nvSpPr>
        <p:spPr>
          <a:xfrm>
            <a:off x="4971288" y="2617949"/>
            <a:ext cx="2249424" cy="2249424"/>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Oval 16"/>
          <p:cNvSpPr/>
          <p:nvPr/>
        </p:nvSpPr>
        <p:spPr>
          <a:xfrm>
            <a:off x="5154168" y="2800829"/>
            <a:ext cx="1883664" cy="1883664"/>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Arc 17"/>
          <p:cNvSpPr/>
          <p:nvPr/>
        </p:nvSpPr>
        <p:spPr>
          <a:xfrm>
            <a:off x="4607446" y="2254106"/>
            <a:ext cx="2977116" cy="2977116"/>
          </a:xfrm>
          <a:prstGeom prst="arc">
            <a:avLst>
              <a:gd name="adj1" fmla="val 16200000"/>
              <a:gd name="adj2" fmla="val 10504065"/>
            </a:avLst>
          </a:prstGeom>
          <a:noFill/>
          <a:ln w="127000" cap="rnd">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Arc 18"/>
          <p:cNvSpPr/>
          <p:nvPr/>
        </p:nvSpPr>
        <p:spPr>
          <a:xfrm>
            <a:off x="4789973" y="2436633"/>
            <a:ext cx="2612065" cy="2612065"/>
          </a:xfrm>
          <a:prstGeom prst="arc">
            <a:avLst>
              <a:gd name="adj1" fmla="val 10807529"/>
              <a:gd name="adj2" fmla="val 13941078"/>
            </a:avLst>
          </a:prstGeom>
          <a:noFill/>
          <a:ln w="1270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Arc 19"/>
          <p:cNvSpPr/>
          <p:nvPr/>
        </p:nvSpPr>
        <p:spPr>
          <a:xfrm>
            <a:off x="4971288" y="2617949"/>
            <a:ext cx="2249424" cy="2249424"/>
          </a:xfrm>
          <a:prstGeom prst="arc">
            <a:avLst>
              <a:gd name="adj1" fmla="val 9432241"/>
              <a:gd name="adj2" fmla="val 9752989"/>
            </a:avLst>
          </a:prstGeom>
          <a:noFill/>
          <a:ln w="127000" cap="rnd">
            <a:solidFill>
              <a:srgbClr val="344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Arc 20"/>
          <p:cNvSpPr/>
          <p:nvPr/>
        </p:nvSpPr>
        <p:spPr>
          <a:xfrm>
            <a:off x="5154168" y="2800829"/>
            <a:ext cx="1883664" cy="1883664"/>
          </a:xfrm>
          <a:prstGeom prst="arc">
            <a:avLst>
              <a:gd name="adj1" fmla="val 1169118"/>
              <a:gd name="adj2" fmla="val 3109548"/>
            </a:avLst>
          </a:prstGeom>
          <a:noFill/>
          <a:ln w="1270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TextBox 21"/>
          <p:cNvSpPr txBox="1"/>
          <p:nvPr/>
        </p:nvSpPr>
        <p:spPr>
          <a:xfrm>
            <a:off x="5304872" y="3472240"/>
            <a:ext cx="1523065" cy="630942"/>
          </a:xfrm>
          <a:prstGeom prst="rect">
            <a:avLst/>
          </a:prstGeom>
          <a:noFill/>
        </p:spPr>
        <p:txBody>
          <a:bodyPr wrap="square" rtlCol="0">
            <a:spAutoFit/>
          </a:bodyPr>
          <a:lstStyle/>
          <a:p>
            <a:pPr algn="ctr"/>
            <a:r>
              <a:rPr lang="es-PE" sz="1300" dirty="0">
                <a:solidFill>
                  <a:srgbClr val="E949BB"/>
                </a:solidFill>
                <a:ea typeface="Open Sans" panose="020B0606030504020204" pitchFamily="34" charset="0"/>
                <a:cs typeface="Open Sans" panose="020B0606030504020204" pitchFamily="34" charset="0"/>
              </a:rPr>
              <a:t>100% Autenticación</a:t>
            </a:r>
          </a:p>
          <a:p>
            <a:pPr algn="ctr"/>
            <a:r>
              <a:rPr lang="es-PE" sz="900" dirty="0">
                <a:solidFill>
                  <a:srgbClr val="E949BB"/>
                </a:solidFill>
                <a:ea typeface="Open Sans" panose="020B0606030504020204" pitchFamily="34" charset="0"/>
                <a:cs typeface="Open Sans" panose="020B0606030504020204" pitchFamily="34" charset="0"/>
              </a:rPr>
              <a:t>Transacciones realizadas</a:t>
            </a:r>
          </a:p>
        </p:txBody>
      </p:sp>
      <p:cxnSp>
        <p:nvCxnSpPr>
          <p:cNvPr id="18" name="Straight Connector 22"/>
          <p:cNvCxnSpPr/>
          <p:nvPr/>
        </p:nvCxnSpPr>
        <p:spPr>
          <a:xfrm>
            <a:off x="7687339" y="3455581"/>
            <a:ext cx="914400"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23"/>
          <p:cNvCxnSpPr/>
          <p:nvPr/>
        </p:nvCxnSpPr>
        <p:spPr>
          <a:xfrm>
            <a:off x="6785344" y="4455043"/>
            <a:ext cx="1371600"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a:off x="3960373" y="3255527"/>
            <a:ext cx="914400" cy="0"/>
          </a:xfrm>
          <a:prstGeom prst="line">
            <a:avLst/>
          </a:prstGeom>
          <a:ln w="3175">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31"/>
          <p:cNvCxnSpPr/>
          <p:nvPr/>
        </p:nvCxnSpPr>
        <p:spPr>
          <a:xfrm>
            <a:off x="4056888" y="4050183"/>
            <a:ext cx="914400" cy="0"/>
          </a:xfrm>
          <a:prstGeom prst="line">
            <a:avLst/>
          </a:prstGeom>
          <a:ln w="3175">
            <a:solidFill>
              <a:srgbClr val="7F8C8D"/>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32"/>
          <p:cNvCxnSpPr/>
          <p:nvPr/>
        </p:nvCxnSpPr>
        <p:spPr>
          <a:xfrm>
            <a:off x="4056888" y="4050185"/>
            <a:ext cx="0" cy="326571"/>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3" name="TextBox 35"/>
          <p:cNvSpPr txBox="1"/>
          <p:nvPr/>
        </p:nvSpPr>
        <p:spPr>
          <a:xfrm>
            <a:off x="8733744" y="3001615"/>
            <a:ext cx="2581957" cy="1046440"/>
          </a:xfrm>
          <a:prstGeom prst="rect">
            <a:avLst/>
          </a:prstGeom>
          <a:noFill/>
        </p:spPr>
        <p:txBody>
          <a:bodyPr wrap="square" rtlCol="0">
            <a:spAutoFit/>
          </a:bodyPr>
          <a:lstStyle/>
          <a:p>
            <a:r>
              <a:rPr lang="es-PE" sz="2600" dirty="0">
                <a:solidFill>
                  <a:srgbClr val="E949BB"/>
                </a:solidFill>
                <a:ea typeface="Open Sans" panose="020B0606030504020204" pitchFamily="34" charset="0"/>
                <a:cs typeface="Open Sans" panose="020B0606030504020204" pitchFamily="34" charset="0"/>
              </a:rPr>
              <a:t>75%</a:t>
            </a:r>
            <a:r>
              <a:rPr lang="es-PE" sz="2600" dirty="0">
                <a:solidFill>
                  <a:schemeClr val="tx1">
                    <a:lumMod val="65000"/>
                    <a:lumOff val="35000"/>
                  </a:schemeClr>
                </a:solidFill>
                <a:ea typeface="Open Sans" panose="020B0606030504020204" pitchFamily="34" charset="0"/>
                <a:cs typeface="Open Sans" panose="020B0606030504020204" pitchFamily="34" charset="0"/>
              </a:rPr>
              <a:t> </a:t>
            </a:r>
            <a:r>
              <a:rPr lang="es-PE" sz="1100" dirty="0">
                <a:solidFill>
                  <a:schemeClr val="tx1">
                    <a:lumMod val="65000"/>
                    <a:lumOff val="35000"/>
                  </a:schemeClr>
                </a:solidFill>
                <a:latin typeface="+mj-lt"/>
                <a:ea typeface="Open Sans" panose="020B0606030504020204" pitchFamily="34" charset="0"/>
                <a:cs typeface="Open Sans" panose="020B0606030504020204" pitchFamily="34" charset="0"/>
              </a:rPr>
              <a:t>Autenticación Neuronal </a:t>
            </a:r>
          </a:p>
          <a:p>
            <a:r>
              <a:rPr lang="es-PE" sz="900" dirty="0">
                <a:ea typeface="Open Sans" panose="020B0606030504020204" pitchFamily="34" charset="0"/>
                <a:cs typeface="Open Sans" panose="020B0606030504020204" pitchFamily="34" charset="0"/>
              </a:rPr>
              <a:t>Transacciones que se autenticaron en base al nivel de riesgo que representan (Riesgo Bajo), es importante mencionar que el banco asume riesgos controlados</a:t>
            </a:r>
          </a:p>
        </p:txBody>
      </p:sp>
      <p:sp>
        <p:nvSpPr>
          <p:cNvPr id="24" name="TextBox 36"/>
          <p:cNvSpPr txBox="1"/>
          <p:nvPr/>
        </p:nvSpPr>
        <p:spPr>
          <a:xfrm>
            <a:off x="8372239" y="4140752"/>
            <a:ext cx="3113183" cy="769441"/>
          </a:xfrm>
          <a:prstGeom prst="rect">
            <a:avLst/>
          </a:prstGeom>
          <a:noFill/>
        </p:spPr>
        <p:txBody>
          <a:bodyPr wrap="square" rtlCol="0">
            <a:spAutoFit/>
          </a:bodyPr>
          <a:lstStyle/>
          <a:p>
            <a:r>
              <a:rPr lang="es-PE" sz="2600" dirty="0">
                <a:solidFill>
                  <a:srgbClr val="FF0000"/>
                </a:solidFill>
                <a:ea typeface="Open Sans" panose="020B0606030504020204" pitchFamily="34" charset="0"/>
                <a:cs typeface="Open Sans" panose="020B0606030504020204" pitchFamily="34" charset="0"/>
              </a:rPr>
              <a:t>7%</a:t>
            </a:r>
            <a:r>
              <a:rPr lang="es-PE" sz="2600" dirty="0">
                <a:solidFill>
                  <a:schemeClr val="tx1">
                    <a:lumMod val="65000"/>
                    <a:lumOff val="35000"/>
                  </a:schemeClr>
                </a:solidFill>
                <a:ea typeface="Open Sans" panose="020B0606030504020204" pitchFamily="34" charset="0"/>
                <a:cs typeface="Open Sans" panose="020B0606030504020204" pitchFamily="34" charset="0"/>
              </a:rPr>
              <a:t> </a:t>
            </a:r>
            <a:r>
              <a:rPr lang="es-PE" sz="1100" dirty="0">
                <a:solidFill>
                  <a:schemeClr val="tx1">
                    <a:lumMod val="65000"/>
                    <a:lumOff val="35000"/>
                  </a:schemeClr>
                </a:solidFill>
                <a:latin typeface="+mj-lt"/>
                <a:ea typeface="Open Sans" panose="020B0606030504020204" pitchFamily="34" charset="0"/>
                <a:cs typeface="Open Sans" panose="020B0606030504020204" pitchFamily="34" charset="0"/>
              </a:rPr>
              <a:t>Denegadas por Autorización</a:t>
            </a:r>
          </a:p>
          <a:p>
            <a:r>
              <a:rPr lang="es-PE" sz="900" dirty="0">
                <a:ea typeface="Open Sans" panose="020B0606030504020204" pitchFamily="34" charset="0"/>
                <a:cs typeface="Open Sans" panose="020B0606030504020204" pitchFamily="34" charset="0"/>
              </a:rPr>
              <a:t>Denegaciones propias del emisor, generalmente por saldo, son dadas por reglas de autorización.</a:t>
            </a:r>
          </a:p>
        </p:txBody>
      </p:sp>
      <p:sp>
        <p:nvSpPr>
          <p:cNvPr id="25" name="TextBox 37"/>
          <p:cNvSpPr txBox="1"/>
          <p:nvPr/>
        </p:nvSpPr>
        <p:spPr>
          <a:xfrm>
            <a:off x="918539" y="2834721"/>
            <a:ext cx="2950399" cy="907941"/>
          </a:xfrm>
          <a:prstGeom prst="rect">
            <a:avLst/>
          </a:prstGeom>
          <a:noFill/>
        </p:spPr>
        <p:txBody>
          <a:bodyPr wrap="square" rtlCol="0">
            <a:spAutoFit/>
          </a:bodyPr>
          <a:lstStyle/>
          <a:p>
            <a:pPr algn="r"/>
            <a:r>
              <a:rPr lang="es-PE" sz="1100" dirty="0">
                <a:solidFill>
                  <a:schemeClr val="tx1">
                    <a:lumMod val="65000"/>
                    <a:lumOff val="35000"/>
                  </a:schemeClr>
                </a:solidFill>
                <a:latin typeface="+mj-lt"/>
                <a:ea typeface="Open Sans" panose="020B0606030504020204" pitchFamily="34" charset="0"/>
                <a:cs typeface="Open Sans" panose="020B0606030504020204" pitchFamily="34" charset="0"/>
              </a:rPr>
              <a:t>Autenticación PUSH y OTP   </a:t>
            </a:r>
            <a:r>
              <a:rPr lang="es-PE" sz="2600" dirty="0">
                <a:solidFill>
                  <a:srgbClr val="00B0F0"/>
                </a:solidFill>
                <a:ea typeface="Open Sans" panose="020B0606030504020204" pitchFamily="34" charset="0"/>
                <a:cs typeface="Open Sans" panose="020B0606030504020204" pitchFamily="34" charset="0"/>
              </a:rPr>
              <a:t>15%</a:t>
            </a:r>
          </a:p>
          <a:p>
            <a:pPr algn="r"/>
            <a:r>
              <a:rPr lang="es-PE" sz="900" dirty="0">
                <a:ea typeface="Open Sans" panose="020B0606030504020204" pitchFamily="34" charset="0"/>
                <a:cs typeface="Open Sans" panose="020B0606030504020204" pitchFamily="34" charset="0"/>
              </a:rPr>
              <a:t>Transacciones de riesgo medio y que requieren de una autenticación y no ser rechazadas por ser un falso negativo.</a:t>
            </a:r>
          </a:p>
        </p:txBody>
      </p:sp>
      <p:sp>
        <p:nvSpPr>
          <p:cNvPr id="26" name="TextBox 38"/>
          <p:cNvSpPr txBox="1"/>
          <p:nvPr/>
        </p:nvSpPr>
        <p:spPr>
          <a:xfrm>
            <a:off x="1474169" y="4646434"/>
            <a:ext cx="2950399" cy="907941"/>
          </a:xfrm>
          <a:prstGeom prst="rect">
            <a:avLst/>
          </a:prstGeom>
          <a:noFill/>
        </p:spPr>
        <p:txBody>
          <a:bodyPr wrap="square" rtlCol="0">
            <a:spAutoFit/>
          </a:bodyPr>
          <a:lstStyle/>
          <a:p>
            <a:pPr algn="r"/>
            <a:r>
              <a:rPr lang="es-PE" sz="1100" dirty="0">
                <a:solidFill>
                  <a:schemeClr val="tx1">
                    <a:lumMod val="65000"/>
                    <a:lumOff val="35000"/>
                  </a:schemeClr>
                </a:solidFill>
                <a:latin typeface="+mj-lt"/>
                <a:ea typeface="Open Sans" panose="020B0606030504020204" pitchFamily="34" charset="0"/>
                <a:cs typeface="Open Sans" panose="020B0606030504020204" pitchFamily="34" charset="0"/>
              </a:rPr>
              <a:t>Biometría ocular y dactilar  </a:t>
            </a:r>
            <a:r>
              <a:rPr lang="es-PE" sz="2600" dirty="0">
                <a:solidFill>
                  <a:srgbClr val="34495E"/>
                </a:solidFill>
                <a:ea typeface="Open Sans" panose="020B0606030504020204" pitchFamily="34" charset="0"/>
                <a:cs typeface="Open Sans" panose="020B0606030504020204" pitchFamily="34" charset="0"/>
              </a:rPr>
              <a:t>3%</a:t>
            </a:r>
          </a:p>
          <a:p>
            <a:pPr algn="r"/>
            <a:r>
              <a:rPr lang="es-PE" sz="900" dirty="0">
                <a:ea typeface="Open Sans" panose="020B0606030504020204" pitchFamily="34" charset="0"/>
                <a:cs typeface="Open Sans" panose="020B0606030504020204" pitchFamily="34" charset="0"/>
              </a:rPr>
              <a:t>Son Transacciones de riesgo muy alto según el análisis neuronal y que requieren de un nivel de autenticación muy fuerte.</a:t>
            </a:r>
          </a:p>
        </p:txBody>
      </p:sp>
      <p:sp>
        <p:nvSpPr>
          <p:cNvPr id="27" name="TextBox 76"/>
          <p:cNvSpPr txBox="1"/>
          <p:nvPr/>
        </p:nvSpPr>
        <p:spPr>
          <a:xfrm>
            <a:off x="490540" y="730255"/>
            <a:ext cx="6283195"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Equivalencia en seguridad y usabilidad % transaccional</a:t>
            </a:r>
          </a:p>
        </p:txBody>
      </p:sp>
      <p:sp>
        <p:nvSpPr>
          <p:cNvPr id="28" name="Rectangle 77"/>
          <p:cNvSpPr/>
          <p:nvPr/>
        </p:nvSpPr>
        <p:spPr>
          <a:xfrm>
            <a:off x="508001" y="623888"/>
            <a:ext cx="4376739" cy="230832"/>
          </a:xfrm>
          <a:prstGeom prst="rect">
            <a:avLst/>
          </a:prstGeom>
          <a:effectLst>
            <a:outerShdw blurRad="660400" dist="254000" dir="5400000" algn="t" rotWithShape="0">
              <a:prstClr val="black">
                <a:alpha val="40000"/>
              </a:prstClr>
            </a:outerShdw>
          </a:effectLst>
        </p:spPr>
        <p:txBody>
          <a:bodyPr>
            <a:spAutoFit/>
          </a:bodyPr>
          <a:lstStyle/>
          <a:p>
            <a:pPr>
              <a:defRPr/>
            </a:pPr>
            <a:r>
              <a:rPr lang="es-PE" sz="900" dirty="0">
                <a:solidFill>
                  <a:srgbClr val="656D78"/>
                </a:solidFill>
                <a:latin typeface="+mj-lt"/>
                <a:ea typeface="Open Sans" panose="020B0606030504020204" pitchFamily="34" charset="0"/>
                <a:cs typeface="Open Sans" panose="020B0606030504020204" pitchFamily="34" charset="0"/>
              </a:rPr>
              <a:t>Soluciones para el canal digital</a:t>
            </a:r>
            <a:endParaRPr lang="es-PE" sz="900" dirty="0">
              <a:solidFill>
                <a:srgbClr val="656D78"/>
              </a:solidFill>
              <a:latin typeface="+mj-lt"/>
            </a:endParaRPr>
          </a:p>
        </p:txBody>
      </p:sp>
    </p:spTree>
    <p:extLst>
      <p:ext uri="{BB962C8B-B14F-4D97-AF65-F5344CB8AC3E}">
        <p14:creationId xmlns:p14="http://schemas.microsoft.com/office/powerpoint/2010/main" val="3646094161"/>
      </p:ext>
    </p:extLst>
  </p:cSld>
  <p:clrMapOvr>
    <a:masterClrMapping/>
  </p:clrMapOvr>
  <p:transition spd="slow" advTm="2000">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9569739" y="5657710"/>
            <a:ext cx="3759200" cy="461665"/>
          </a:xfrm>
          <a:prstGeom prst="rect">
            <a:avLst/>
          </a:prstGeom>
          <a:noFill/>
          <a:effectLst>
            <a:outerShdw blurRad="660400" dist="254000" dir="5400000" algn="t" rotWithShape="0">
              <a:prstClr val="black">
                <a:alpha val="40000"/>
              </a:prstClr>
            </a:outerShdw>
          </a:effectLst>
        </p:spPr>
        <p:txBody>
          <a:bodyPr>
            <a:spAutoFit/>
          </a:bodyPr>
          <a:lstStyle/>
          <a:p>
            <a:pPr>
              <a:defRPr/>
            </a:pPr>
            <a:r>
              <a:rPr lang="en-US" sz="2400" dirty="0">
                <a:solidFill>
                  <a:srgbClr val="434A54"/>
                </a:solidFill>
                <a:ea typeface="Open Sans" panose="020B0606030504020204" pitchFamily="34" charset="0"/>
                <a:cs typeface="Open Sans" panose="020B0606030504020204" pitchFamily="34" charset="0"/>
              </a:rPr>
              <a:t>Gracias….</a:t>
            </a:r>
            <a:endParaRPr lang="en-US" sz="2400" dirty="0">
              <a:solidFill>
                <a:schemeClr val="accent2"/>
              </a:solidFill>
              <a:ea typeface="Open Sans" panose="020B0606030504020204" pitchFamily="34" charset="0"/>
              <a:cs typeface="Open Sans" panose="020B0606030504020204" pitchFamily="34" charset="0"/>
            </a:endParaRPr>
          </a:p>
        </p:txBody>
      </p:sp>
      <p:grpSp>
        <p:nvGrpSpPr>
          <p:cNvPr id="3" name="Group 1"/>
          <p:cNvGrpSpPr/>
          <p:nvPr/>
        </p:nvGrpSpPr>
        <p:grpSpPr>
          <a:xfrm>
            <a:off x="5121076" y="1688513"/>
            <a:ext cx="1966629" cy="1926968"/>
            <a:chOff x="5121074" y="1772399"/>
            <a:chExt cx="1966627" cy="1926970"/>
          </a:xfrm>
          <a:effectLst>
            <a:outerShdw blurRad="660400" dist="317500" dir="5400000" algn="t" rotWithShape="0">
              <a:prstClr val="black">
                <a:alpha val="40000"/>
              </a:prstClr>
            </a:outerShdw>
          </a:effectLst>
        </p:grpSpPr>
        <p:sp>
          <p:nvSpPr>
            <p:cNvPr id="5" name="AutoShape 27"/>
            <p:cNvSpPr>
              <a:spLocks noChangeAspect="1" noChangeArrowheads="1" noTextEdit="1"/>
            </p:cNvSpPr>
            <p:nvPr/>
          </p:nvSpPr>
          <p:spPr bwMode="auto">
            <a:xfrm>
              <a:off x="5504558" y="1772399"/>
              <a:ext cx="12017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6" name="TextBox 41"/>
            <p:cNvSpPr txBox="1"/>
            <p:nvPr/>
          </p:nvSpPr>
          <p:spPr>
            <a:xfrm>
              <a:off x="5121074" y="2929927"/>
              <a:ext cx="1966627" cy="769442"/>
            </a:xfrm>
            <a:prstGeom prst="rect">
              <a:avLst/>
            </a:prstGeom>
            <a:noFill/>
          </p:spPr>
          <p:txBody>
            <a:bodyPr wrap="none">
              <a:spAutoFit/>
            </a:bodyPr>
            <a:lstStyle/>
            <a:p>
              <a:pPr algn="ctr">
                <a:defRPr/>
              </a:pPr>
              <a:r>
                <a:rPr lang="en-US" sz="4400" b="1" dirty="0">
                  <a:solidFill>
                    <a:srgbClr val="434A54"/>
                  </a:solidFill>
                  <a:latin typeface="DIN Next LT Pro Light" panose="020B0303020203050203" pitchFamily="34" charset="0"/>
                  <a:ea typeface="Open Sans" panose="020B0606030504020204" pitchFamily="34" charset="0"/>
                  <a:cs typeface="Open Sans" panose="020B0606030504020204" pitchFamily="34" charset="0"/>
                </a:rPr>
                <a:t>Alignet</a:t>
              </a:r>
            </a:p>
          </p:txBody>
        </p:sp>
      </p:grpSp>
      <p:pic>
        <p:nvPicPr>
          <p:cNvPr id="7" name="0CE17B24-1D70-420E-9C7E-38010DD5EE49" descr="65888B97-F32E-42D3-BC49-97749D37DD9B@icono"/>
          <p:cNvPicPr>
            <a:picLocks noChangeAspect="1" noChangeArrowheads="1"/>
          </p:cNvPicPr>
          <p:nvPr/>
        </p:nvPicPr>
        <p:blipFill rotWithShape="1">
          <a:blip r:embed="rId2">
            <a:extLst>
              <a:ext uri="{28A0092B-C50C-407E-A947-70E740481C1C}">
                <a14:useLocalDpi xmlns:a14="http://schemas.microsoft.com/office/drawing/2010/main" val="0"/>
              </a:ext>
            </a:extLst>
          </a:blip>
          <a:srcRect b="18929"/>
          <a:stretch/>
        </p:blipFill>
        <p:spPr bwMode="auto">
          <a:xfrm>
            <a:off x="5221617" y="1215081"/>
            <a:ext cx="1725843" cy="19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390516"/>
      </p:ext>
    </p:extLst>
  </p:cSld>
  <p:clrMapOvr>
    <a:masterClrMapping/>
  </p:clrMapOvr>
  <p:transition spd="slow" advTm="2000">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
          <p:cNvSpPr/>
          <p:nvPr/>
        </p:nvSpPr>
        <p:spPr>
          <a:xfrm>
            <a:off x="3429159" y="2459915"/>
            <a:ext cx="2970028"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10" name="extBox 3"/>
          <p:cNvSpPr txBox="1"/>
          <p:nvPr/>
        </p:nvSpPr>
        <p:spPr>
          <a:xfrm>
            <a:off x="3332857" y="1639033"/>
            <a:ext cx="3064492" cy="369332"/>
          </a:xfrm>
          <a:prstGeom prst="rect">
            <a:avLst/>
          </a:prstGeom>
          <a:noFill/>
        </p:spPr>
        <p:txBody>
          <a:bodyPr wrap="square" rtlCol="0">
            <a:spAutoFit/>
          </a:bodyPr>
          <a:lstStyle/>
          <a:p>
            <a:pPr algn="just"/>
            <a:r>
              <a:rPr lang="es-PE" b="1" dirty="0">
                <a:ea typeface="Open Sans" panose="020B0606030504020204" pitchFamily="34" charset="0"/>
                <a:cs typeface="Open Sans" panose="020B0606030504020204" pitchFamily="34" charset="0"/>
              </a:rPr>
              <a:t>El perfil del comprador</a:t>
            </a:r>
          </a:p>
        </p:txBody>
      </p:sp>
      <p:sp>
        <p:nvSpPr>
          <p:cNvPr id="11" name="Rectangle 6"/>
          <p:cNvSpPr/>
          <p:nvPr/>
        </p:nvSpPr>
        <p:spPr>
          <a:xfrm>
            <a:off x="3429159" y="2949522"/>
            <a:ext cx="2970028"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12" name="TextBox 11"/>
          <p:cNvSpPr txBox="1"/>
          <p:nvPr/>
        </p:nvSpPr>
        <p:spPr>
          <a:xfrm>
            <a:off x="3334694" y="2673116"/>
            <a:ext cx="1300356" cy="230832"/>
          </a:xfrm>
          <a:prstGeom prst="rect">
            <a:avLst/>
          </a:prstGeom>
          <a:noFill/>
        </p:spPr>
        <p:txBody>
          <a:bodyPr wrap="none" rtlCol="0">
            <a:spAutoFit/>
          </a:bodyPr>
          <a:lstStyle/>
          <a:p>
            <a:r>
              <a:rPr lang="es-PE" sz="900" dirty="0">
                <a:solidFill>
                  <a:schemeClr val="tx1">
                    <a:lumMod val="50000"/>
                    <a:lumOff val="50000"/>
                  </a:schemeClr>
                </a:solidFill>
                <a:latin typeface="+mj-lt"/>
                <a:ea typeface="Open Sans" panose="020B0606030504020204" pitchFamily="34" charset="0"/>
                <a:cs typeface="Open Sans" panose="020B0606030504020204" pitchFamily="34" charset="0"/>
              </a:rPr>
              <a:t>Millenials (1981-2000)</a:t>
            </a:r>
          </a:p>
        </p:txBody>
      </p:sp>
      <p:sp>
        <p:nvSpPr>
          <p:cNvPr id="13" name="Rectangle 12"/>
          <p:cNvSpPr/>
          <p:nvPr/>
        </p:nvSpPr>
        <p:spPr>
          <a:xfrm>
            <a:off x="3429155" y="2903951"/>
            <a:ext cx="1575667" cy="84945"/>
          </a:xfrm>
          <a:prstGeom prst="rect">
            <a:avLst/>
          </a:prstGeom>
          <a:solidFill>
            <a:srgbClr val="E949BB"/>
          </a:solidFill>
          <a:ln>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14" name="TextBox 13"/>
          <p:cNvSpPr txBox="1"/>
          <p:nvPr/>
        </p:nvSpPr>
        <p:spPr>
          <a:xfrm>
            <a:off x="5946299" y="2591588"/>
            <a:ext cx="614271" cy="369332"/>
          </a:xfrm>
          <a:prstGeom prst="rect">
            <a:avLst/>
          </a:prstGeom>
          <a:noFill/>
        </p:spPr>
        <p:txBody>
          <a:bodyPr wrap="none" rtlCol="0">
            <a:spAutoFit/>
          </a:bodyPr>
          <a:lstStyle/>
          <a:p>
            <a:r>
              <a:rPr lang="es-PE" dirty="0">
                <a:solidFill>
                  <a:schemeClr val="tx1">
                    <a:lumMod val="65000"/>
                    <a:lumOff val="35000"/>
                  </a:schemeClr>
                </a:solidFill>
                <a:latin typeface="+mj-lt"/>
                <a:ea typeface="Open Sans" panose="020B0606030504020204" pitchFamily="34" charset="0"/>
                <a:cs typeface="Open Sans" panose="020B0606030504020204" pitchFamily="34" charset="0"/>
              </a:rPr>
              <a:t>45%</a:t>
            </a:r>
          </a:p>
        </p:txBody>
      </p:sp>
      <p:sp>
        <p:nvSpPr>
          <p:cNvPr id="15" name="Rectangle 14"/>
          <p:cNvSpPr/>
          <p:nvPr/>
        </p:nvSpPr>
        <p:spPr>
          <a:xfrm>
            <a:off x="3429159" y="3460062"/>
            <a:ext cx="2970028"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16" name="TextBox 15"/>
          <p:cNvSpPr txBox="1"/>
          <p:nvPr/>
        </p:nvSpPr>
        <p:spPr>
          <a:xfrm>
            <a:off x="3334693" y="3183656"/>
            <a:ext cx="1507144" cy="230832"/>
          </a:xfrm>
          <a:prstGeom prst="rect">
            <a:avLst/>
          </a:prstGeom>
          <a:noFill/>
        </p:spPr>
        <p:txBody>
          <a:bodyPr wrap="none" rtlCol="0">
            <a:spAutoFit/>
          </a:bodyPr>
          <a:lstStyle/>
          <a:p>
            <a:r>
              <a:rPr lang="es-PE" sz="900" dirty="0">
                <a:solidFill>
                  <a:schemeClr val="tx1">
                    <a:lumMod val="50000"/>
                    <a:lumOff val="50000"/>
                  </a:schemeClr>
                </a:solidFill>
                <a:latin typeface="+mj-lt"/>
                <a:ea typeface="Open Sans" panose="020B0606030504020204" pitchFamily="34" charset="0"/>
                <a:cs typeface="Open Sans" panose="020B0606030504020204" pitchFamily="34" charset="0"/>
              </a:rPr>
              <a:t>Generación X (1965- 1980)</a:t>
            </a:r>
          </a:p>
        </p:txBody>
      </p:sp>
      <p:sp>
        <p:nvSpPr>
          <p:cNvPr id="17" name="Rectangle 16"/>
          <p:cNvSpPr/>
          <p:nvPr/>
        </p:nvSpPr>
        <p:spPr>
          <a:xfrm>
            <a:off x="3429156" y="3414488"/>
            <a:ext cx="562165" cy="8494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18" name="TextBox 17"/>
          <p:cNvSpPr txBox="1"/>
          <p:nvPr/>
        </p:nvSpPr>
        <p:spPr>
          <a:xfrm>
            <a:off x="5946299" y="3094508"/>
            <a:ext cx="614271" cy="369332"/>
          </a:xfrm>
          <a:prstGeom prst="rect">
            <a:avLst/>
          </a:prstGeom>
          <a:noFill/>
        </p:spPr>
        <p:txBody>
          <a:bodyPr wrap="none" rtlCol="0">
            <a:spAutoFit/>
          </a:bodyPr>
          <a:lstStyle/>
          <a:p>
            <a:r>
              <a:rPr lang="es-PE" dirty="0">
                <a:solidFill>
                  <a:schemeClr val="tx1">
                    <a:lumMod val="65000"/>
                    <a:lumOff val="35000"/>
                  </a:schemeClr>
                </a:solidFill>
                <a:latin typeface="+mj-lt"/>
                <a:ea typeface="Open Sans" panose="020B0606030504020204" pitchFamily="34" charset="0"/>
                <a:cs typeface="Open Sans" panose="020B0606030504020204" pitchFamily="34" charset="0"/>
              </a:rPr>
              <a:t>22%</a:t>
            </a:r>
          </a:p>
        </p:txBody>
      </p:sp>
      <p:sp>
        <p:nvSpPr>
          <p:cNvPr id="19" name="Rectangle 18"/>
          <p:cNvSpPr/>
          <p:nvPr/>
        </p:nvSpPr>
        <p:spPr>
          <a:xfrm>
            <a:off x="3429159" y="3964254"/>
            <a:ext cx="2970028"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20" name="TextBox 19"/>
          <p:cNvSpPr txBox="1"/>
          <p:nvPr/>
        </p:nvSpPr>
        <p:spPr>
          <a:xfrm>
            <a:off x="3334693" y="3694198"/>
            <a:ext cx="1571264" cy="230832"/>
          </a:xfrm>
          <a:prstGeom prst="rect">
            <a:avLst/>
          </a:prstGeom>
          <a:noFill/>
        </p:spPr>
        <p:txBody>
          <a:bodyPr wrap="none" rtlCol="0">
            <a:spAutoFit/>
          </a:bodyPr>
          <a:lstStyle/>
          <a:p>
            <a:r>
              <a:rPr lang="es-PE" sz="900" dirty="0">
                <a:solidFill>
                  <a:schemeClr val="tx1">
                    <a:lumMod val="50000"/>
                    <a:lumOff val="50000"/>
                  </a:schemeClr>
                </a:solidFill>
                <a:latin typeface="+mj-lt"/>
                <a:ea typeface="Open Sans" panose="020B0606030504020204" pitchFamily="34" charset="0"/>
                <a:cs typeface="Open Sans" panose="020B0606030504020204" pitchFamily="34" charset="0"/>
              </a:rPr>
              <a:t>Baby Boomers (1946- 1964)</a:t>
            </a:r>
          </a:p>
        </p:txBody>
      </p:sp>
      <p:sp>
        <p:nvSpPr>
          <p:cNvPr id="21" name="Rectangle 20"/>
          <p:cNvSpPr/>
          <p:nvPr/>
        </p:nvSpPr>
        <p:spPr>
          <a:xfrm flipV="1">
            <a:off x="3429155" y="3918532"/>
            <a:ext cx="45719" cy="8823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22" name="TextBox 21"/>
          <p:cNvSpPr txBox="1"/>
          <p:nvPr/>
        </p:nvSpPr>
        <p:spPr>
          <a:xfrm>
            <a:off x="5946298" y="3597430"/>
            <a:ext cx="545342" cy="369332"/>
          </a:xfrm>
          <a:prstGeom prst="rect">
            <a:avLst/>
          </a:prstGeom>
          <a:noFill/>
        </p:spPr>
        <p:txBody>
          <a:bodyPr wrap="none" rtlCol="0">
            <a:spAutoFit/>
          </a:bodyPr>
          <a:lstStyle/>
          <a:p>
            <a:r>
              <a:rPr lang="es-PE" dirty="0">
                <a:solidFill>
                  <a:schemeClr val="tx1">
                    <a:lumMod val="65000"/>
                    <a:lumOff val="35000"/>
                  </a:schemeClr>
                </a:solidFill>
                <a:latin typeface="+mj-lt"/>
                <a:ea typeface="Open Sans" panose="020B0606030504020204" pitchFamily="34" charset="0"/>
                <a:cs typeface="Open Sans" panose="020B0606030504020204" pitchFamily="34" charset="0"/>
              </a:rPr>
              <a:t> 1%</a:t>
            </a:r>
          </a:p>
        </p:txBody>
      </p:sp>
      <p:sp>
        <p:nvSpPr>
          <p:cNvPr id="27" name="Freeform 26"/>
          <p:cNvSpPr>
            <a:spLocks noEditPoints="1"/>
          </p:cNvSpPr>
          <p:nvPr/>
        </p:nvSpPr>
        <p:spPr bwMode="auto">
          <a:xfrm flipH="1">
            <a:off x="7122155" y="2147033"/>
            <a:ext cx="603571" cy="708399"/>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rgbClr val="E949BB"/>
          </a:solidFill>
          <a:ln>
            <a:noFill/>
          </a:ln>
        </p:spPr>
        <p:txBody>
          <a:bodyPr vert="horz" wrap="square" lIns="121920" tIns="60960" rIns="121920" bIns="60960" numCol="1" anchor="t" anchorCtr="0" compatLnSpc="1">
            <a:prstTxWarp prst="textNoShape">
              <a:avLst/>
            </a:prstTxWarp>
          </a:bodyPr>
          <a:lstStyle/>
          <a:p>
            <a:endParaRPr lang="es-PE" sz="2400" dirty="0">
              <a:latin typeface="+mj-lt"/>
            </a:endParaRPr>
          </a:p>
        </p:txBody>
      </p:sp>
      <p:sp>
        <p:nvSpPr>
          <p:cNvPr id="28" name="TextBox 35"/>
          <p:cNvSpPr txBox="1"/>
          <p:nvPr/>
        </p:nvSpPr>
        <p:spPr>
          <a:xfrm>
            <a:off x="7793253" y="2266114"/>
            <a:ext cx="851515" cy="523220"/>
          </a:xfrm>
          <a:prstGeom prst="rect">
            <a:avLst/>
          </a:prstGeom>
          <a:noFill/>
        </p:spPr>
        <p:txBody>
          <a:bodyPr wrap="none" rtlCol="0">
            <a:spAutoFit/>
          </a:bodyPr>
          <a:lstStyle/>
          <a:p>
            <a:r>
              <a:rPr lang="es-PE" sz="2800" dirty="0">
                <a:solidFill>
                  <a:srgbClr val="E949BB"/>
                </a:solidFill>
                <a:latin typeface="+mj-lt"/>
                <a:ea typeface="Open Sans" panose="020B0606030504020204" pitchFamily="34" charset="0"/>
                <a:cs typeface="Open Sans" panose="020B0606030504020204" pitchFamily="34" charset="0"/>
              </a:rPr>
              <a:t>40%</a:t>
            </a:r>
          </a:p>
        </p:txBody>
      </p:sp>
      <p:sp>
        <p:nvSpPr>
          <p:cNvPr id="29" name="TextBox 36"/>
          <p:cNvSpPr txBox="1"/>
          <p:nvPr/>
        </p:nvSpPr>
        <p:spPr>
          <a:xfrm>
            <a:off x="8875570" y="2126218"/>
            <a:ext cx="3096067" cy="830997"/>
          </a:xfrm>
          <a:prstGeom prst="rect">
            <a:avLst/>
          </a:prstGeom>
          <a:noFill/>
        </p:spPr>
        <p:txBody>
          <a:bodyPr wrap="square" rtlCol="0">
            <a:spAutoFit/>
          </a:bodyPr>
          <a:lstStyle/>
          <a:p>
            <a:pPr algn="just"/>
            <a:r>
              <a:rPr lang="es-PE" sz="1200" dirty="0">
                <a:solidFill>
                  <a:srgbClr val="E949BB"/>
                </a:solidFill>
                <a:latin typeface="+mj-lt"/>
                <a:ea typeface="Open Sans" panose="020B0606030504020204" pitchFamily="34" charset="0"/>
                <a:cs typeface="Open Sans" panose="020B0606030504020204" pitchFamily="34" charset="0"/>
              </a:rPr>
              <a:t>PUBLICO FEMENINO</a:t>
            </a:r>
          </a:p>
          <a:p>
            <a:pPr marL="171450" indent="-171450" algn="just">
              <a:buFont typeface="Arial" panose="020B0604020202020204" pitchFamily="34" charset="0"/>
              <a:buChar char="•"/>
            </a:pPr>
            <a:r>
              <a:rPr lang="es-PE" sz="1200" dirty="0">
                <a:ea typeface="Open Sans" panose="020B0606030504020204" pitchFamily="34" charset="0"/>
                <a:cs typeface="Open Sans" panose="020B0606030504020204" pitchFamily="34" charset="0"/>
              </a:rPr>
              <a:t>Segmento		: Moda y Belleza</a:t>
            </a:r>
          </a:p>
          <a:p>
            <a:pPr marL="171450" indent="-171450" algn="just">
              <a:buFont typeface="Arial" panose="020B0604020202020204" pitchFamily="34" charset="0"/>
              <a:buChar char="•"/>
            </a:pPr>
            <a:r>
              <a:rPr lang="es-PE" sz="1200" dirty="0">
                <a:ea typeface="Open Sans" panose="020B0606030504020204" pitchFamily="34" charset="0"/>
                <a:cs typeface="Open Sans" panose="020B0606030504020204" pitchFamily="34" charset="0"/>
              </a:rPr>
              <a:t>Franja horaria	: 03:00 pm – 06:00 pm</a:t>
            </a:r>
          </a:p>
          <a:p>
            <a:pPr algn="just"/>
            <a:endParaRPr lang="es-PE" sz="1200" dirty="0">
              <a:ea typeface="Open Sans" panose="020B0606030504020204" pitchFamily="34" charset="0"/>
              <a:cs typeface="Open Sans" panose="020B0606030504020204" pitchFamily="34" charset="0"/>
            </a:endParaRPr>
          </a:p>
        </p:txBody>
      </p:sp>
      <p:sp>
        <p:nvSpPr>
          <p:cNvPr id="30" name="Freeform 6"/>
          <p:cNvSpPr>
            <a:spLocks noEditPoints="1"/>
          </p:cNvSpPr>
          <p:nvPr/>
        </p:nvSpPr>
        <p:spPr bwMode="auto">
          <a:xfrm>
            <a:off x="7122220" y="3248814"/>
            <a:ext cx="603504" cy="713232"/>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s-PE" sz="2400" dirty="0">
              <a:latin typeface="+mj-lt"/>
            </a:endParaRPr>
          </a:p>
        </p:txBody>
      </p:sp>
      <p:sp>
        <p:nvSpPr>
          <p:cNvPr id="31" name="TextBox 38"/>
          <p:cNvSpPr txBox="1"/>
          <p:nvPr/>
        </p:nvSpPr>
        <p:spPr>
          <a:xfrm>
            <a:off x="7802886" y="3432588"/>
            <a:ext cx="851515" cy="523220"/>
          </a:xfrm>
          <a:prstGeom prst="rect">
            <a:avLst/>
          </a:prstGeom>
          <a:noFill/>
        </p:spPr>
        <p:txBody>
          <a:bodyPr wrap="none" rtlCol="0">
            <a:spAutoFit/>
          </a:bodyPr>
          <a:lstStyle/>
          <a:p>
            <a:r>
              <a:rPr lang="es-PE" sz="2800" dirty="0">
                <a:solidFill>
                  <a:srgbClr val="00B0F0"/>
                </a:solidFill>
                <a:latin typeface="+mj-lt"/>
                <a:ea typeface="Open Sans" panose="020B0606030504020204" pitchFamily="34" charset="0"/>
                <a:cs typeface="Open Sans" panose="020B0606030504020204" pitchFamily="34" charset="0"/>
              </a:rPr>
              <a:t>60%</a:t>
            </a:r>
          </a:p>
        </p:txBody>
      </p:sp>
      <p:sp>
        <p:nvSpPr>
          <p:cNvPr id="32" name="TextBox 39"/>
          <p:cNvSpPr txBox="1"/>
          <p:nvPr/>
        </p:nvSpPr>
        <p:spPr>
          <a:xfrm>
            <a:off x="8712295" y="3345864"/>
            <a:ext cx="3259342" cy="646331"/>
          </a:xfrm>
          <a:prstGeom prst="rect">
            <a:avLst/>
          </a:prstGeom>
          <a:noFill/>
        </p:spPr>
        <p:txBody>
          <a:bodyPr wrap="square" rtlCol="0">
            <a:spAutoFit/>
          </a:bodyPr>
          <a:lstStyle/>
          <a:p>
            <a:r>
              <a:rPr lang="es-PE" sz="1200" dirty="0">
                <a:solidFill>
                  <a:srgbClr val="00B0F0"/>
                </a:solidFill>
                <a:latin typeface="+mj-lt"/>
                <a:ea typeface="Open Sans" panose="020B0606030504020204" pitchFamily="34" charset="0"/>
                <a:cs typeface="Open Sans" panose="020B0606030504020204" pitchFamily="34" charset="0"/>
              </a:rPr>
              <a:t>PUBLICO MASCULINO</a:t>
            </a:r>
          </a:p>
          <a:p>
            <a:pPr marL="171450" indent="-171450" algn="just">
              <a:buFont typeface="Arial" panose="020B0604020202020204" pitchFamily="34" charset="0"/>
              <a:buChar char="•"/>
            </a:pPr>
            <a:r>
              <a:rPr lang="es-PE" sz="1200" dirty="0">
                <a:ea typeface="Open Sans" panose="020B0606030504020204" pitchFamily="34" charset="0"/>
                <a:cs typeface="Open Sans" panose="020B0606030504020204" pitchFamily="34" charset="0"/>
              </a:rPr>
              <a:t>Segmento		: Transporte, Tecnología</a:t>
            </a:r>
          </a:p>
          <a:p>
            <a:pPr marL="171450" indent="-171450" algn="just">
              <a:buFont typeface="Arial" panose="020B0604020202020204" pitchFamily="34" charset="0"/>
              <a:buChar char="•"/>
            </a:pPr>
            <a:r>
              <a:rPr lang="es-PE" sz="1200" dirty="0">
                <a:ea typeface="Open Sans" panose="020B0606030504020204" pitchFamily="34" charset="0"/>
                <a:cs typeface="Open Sans" panose="020B0606030504020204" pitchFamily="34" charset="0"/>
              </a:rPr>
              <a:t>Franja horaria	: 10:00 am – 03:00 pm</a:t>
            </a:r>
          </a:p>
        </p:txBody>
      </p:sp>
      <p:sp>
        <p:nvSpPr>
          <p:cNvPr id="33" name="TextBox 42"/>
          <p:cNvSpPr txBox="1"/>
          <p:nvPr/>
        </p:nvSpPr>
        <p:spPr>
          <a:xfrm>
            <a:off x="8865936" y="4909889"/>
            <a:ext cx="2997812" cy="1107996"/>
          </a:xfrm>
          <a:prstGeom prst="rect">
            <a:avLst/>
          </a:prstGeom>
          <a:noFill/>
        </p:spPr>
        <p:txBody>
          <a:bodyPr wrap="square" rtlCol="0">
            <a:spAutoFit/>
          </a:bodyPr>
          <a:lstStyle/>
          <a:p>
            <a:r>
              <a:rPr lang="es-PE" sz="2600" dirty="0">
                <a:solidFill>
                  <a:srgbClr val="E949BB"/>
                </a:solidFill>
                <a:latin typeface="+mj-lt"/>
                <a:ea typeface="Open Sans" panose="020B0606030504020204" pitchFamily="34" charset="0"/>
                <a:cs typeface="Open Sans" panose="020B0606030504020204" pitchFamily="34" charset="0"/>
              </a:rPr>
              <a:t>35% </a:t>
            </a:r>
            <a:r>
              <a:rPr lang="es-PE" sz="1600" dirty="0">
                <a:solidFill>
                  <a:srgbClr val="E949BB"/>
                </a:solidFill>
                <a:latin typeface="+mj-lt"/>
                <a:ea typeface="Open Sans" panose="020B0606030504020204" pitchFamily="34" charset="0"/>
                <a:cs typeface="Open Sans" panose="020B0606030504020204" pitchFamily="34" charset="0"/>
              </a:rPr>
              <a:t>Canal Móvil  </a:t>
            </a:r>
          </a:p>
          <a:p>
            <a:pPr algn="just"/>
            <a:r>
              <a:rPr lang="es-PE" sz="1000" dirty="0">
                <a:ea typeface="Open Sans" panose="020B0606030504020204" pitchFamily="34" charset="0"/>
                <a:cs typeface="Open Sans" panose="020B0606030504020204" pitchFamily="34" charset="0"/>
              </a:rPr>
              <a:t>El mCommerce va tomando cada vez un mayor peso en las cifras globales del comercio, en donde la compra se realiza desde un dispositivo móvil en la aplicación móvil del comercio. </a:t>
            </a:r>
          </a:p>
        </p:txBody>
      </p:sp>
      <p:sp>
        <p:nvSpPr>
          <p:cNvPr id="34" name="Folded Corner 45"/>
          <p:cNvSpPr/>
          <p:nvPr/>
        </p:nvSpPr>
        <p:spPr>
          <a:xfrm>
            <a:off x="7770409" y="4909889"/>
            <a:ext cx="967563" cy="1156291"/>
          </a:xfrm>
          <a:prstGeom prst="foldedCorner">
            <a:avLst/>
          </a:prstGeom>
          <a:solidFill>
            <a:srgbClr val="E949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900" dirty="0">
              <a:solidFill>
                <a:schemeClr val="bg1"/>
              </a:solidFill>
              <a:latin typeface="+mj-lt"/>
              <a:ea typeface="Open Sans" panose="020B0606030504020204" pitchFamily="34" charset="0"/>
              <a:cs typeface="Open Sans" panose="020B0606030504020204" pitchFamily="34" charset="0"/>
            </a:endParaRPr>
          </a:p>
        </p:txBody>
      </p:sp>
      <p:sp>
        <p:nvSpPr>
          <p:cNvPr id="35" name="Freeform 46"/>
          <p:cNvSpPr/>
          <p:nvPr/>
        </p:nvSpPr>
        <p:spPr>
          <a:xfrm>
            <a:off x="8066606" y="5161513"/>
            <a:ext cx="378472" cy="617135"/>
          </a:xfrm>
          <a:custGeom>
            <a:avLst/>
            <a:gdLst/>
            <a:ahLst/>
            <a:cxnLst/>
            <a:rect l="l" t="t" r="r" b="b"/>
            <a:pathLst>
              <a:path w="114337" h="222795">
                <a:moveTo>
                  <a:pt x="57169" y="192658"/>
                </a:moveTo>
                <a:cubicBezTo>
                  <a:pt x="54118" y="192658"/>
                  <a:pt x="51495" y="193755"/>
                  <a:pt x="49300" y="195950"/>
                </a:cubicBezTo>
                <a:cubicBezTo>
                  <a:pt x="47105" y="198146"/>
                  <a:pt x="46007" y="200769"/>
                  <a:pt x="46007" y="203820"/>
                </a:cubicBezTo>
                <a:cubicBezTo>
                  <a:pt x="46007" y="206871"/>
                  <a:pt x="47105" y="209475"/>
                  <a:pt x="49300" y="211633"/>
                </a:cubicBezTo>
                <a:cubicBezTo>
                  <a:pt x="51495" y="213791"/>
                  <a:pt x="54118" y="214870"/>
                  <a:pt x="57169" y="214870"/>
                </a:cubicBezTo>
                <a:cubicBezTo>
                  <a:pt x="60220" y="214870"/>
                  <a:pt x="62843" y="213791"/>
                  <a:pt x="65039" y="211633"/>
                </a:cubicBezTo>
                <a:cubicBezTo>
                  <a:pt x="67234" y="209475"/>
                  <a:pt x="68331" y="206871"/>
                  <a:pt x="68331" y="203820"/>
                </a:cubicBezTo>
                <a:cubicBezTo>
                  <a:pt x="68331" y="200769"/>
                  <a:pt x="67234" y="198146"/>
                  <a:pt x="65039" y="195950"/>
                </a:cubicBezTo>
                <a:cubicBezTo>
                  <a:pt x="62843" y="193755"/>
                  <a:pt x="60220" y="192658"/>
                  <a:pt x="57169" y="192658"/>
                </a:cubicBezTo>
                <a:close/>
                <a:moveTo>
                  <a:pt x="9619" y="40183"/>
                </a:moveTo>
                <a:lnTo>
                  <a:pt x="9619" y="184621"/>
                </a:lnTo>
                <a:lnTo>
                  <a:pt x="104720" y="184621"/>
                </a:lnTo>
                <a:lnTo>
                  <a:pt x="104720" y="40183"/>
                </a:lnTo>
                <a:close/>
                <a:moveTo>
                  <a:pt x="48463" y="17078"/>
                </a:moveTo>
                <a:cubicBezTo>
                  <a:pt x="47272" y="17078"/>
                  <a:pt x="46677" y="17785"/>
                  <a:pt x="46677" y="19198"/>
                </a:cubicBezTo>
                <a:cubicBezTo>
                  <a:pt x="46677" y="20389"/>
                  <a:pt x="47272" y="20984"/>
                  <a:pt x="48463" y="20984"/>
                </a:cubicBezTo>
                <a:lnTo>
                  <a:pt x="65876" y="20984"/>
                </a:lnTo>
                <a:cubicBezTo>
                  <a:pt x="67066" y="20984"/>
                  <a:pt x="67662" y="20389"/>
                  <a:pt x="67662" y="19198"/>
                </a:cubicBezTo>
                <a:cubicBezTo>
                  <a:pt x="67662" y="17785"/>
                  <a:pt x="67066" y="17078"/>
                  <a:pt x="65876" y="17078"/>
                </a:cubicBezTo>
                <a:close/>
                <a:moveTo>
                  <a:pt x="18995" y="0"/>
                </a:moveTo>
                <a:cubicBezTo>
                  <a:pt x="19144" y="0"/>
                  <a:pt x="19311" y="37"/>
                  <a:pt x="19497" y="111"/>
                </a:cubicBezTo>
                <a:cubicBezTo>
                  <a:pt x="19683" y="186"/>
                  <a:pt x="19813" y="223"/>
                  <a:pt x="19888" y="223"/>
                </a:cubicBezTo>
                <a:lnTo>
                  <a:pt x="94451" y="223"/>
                </a:lnTo>
                <a:cubicBezTo>
                  <a:pt x="94525" y="223"/>
                  <a:pt x="94655" y="186"/>
                  <a:pt x="94841" y="111"/>
                </a:cubicBezTo>
                <a:cubicBezTo>
                  <a:pt x="95027" y="37"/>
                  <a:pt x="95195" y="0"/>
                  <a:pt x="95344" y="0"/>
                </a:cubicBezTo>
                <a:cubicBezTo>
                  <a:pt x="100627" y="0"/>
                  <a:pt x="105166" y="1897"/>
                  <a:pt x="108961" y="5692"/>
                </a:cubicBezTo>
                <a:cubicBezTo>
                  <a:pt x="112757" y="9487"/>
                  <a:pt x="114542" y="13989"/>
                  <a:pt x="114319" y="19198"/>
                </a:cubicBezTo>
                <a:lnTo>
                  <a:pt x="114319" y="203820"/>
                </a:lnTo>
                <a:cubicBezTo>
                  <a:pt x="114319" y="208805"/>
                  <a:pt x="112571" y="213121"/>
                  <a:pt x="109073" y="216768"/>
                </a:cubicBezTo>
                <a:cubicBezTo>
                  <a:pt x="105576" y="220414"/>
                  <a:pt x="101371" y="222423"/>
                  <a:pt x="96460" y="222795"/>
                </a:cubicBezTo>
                <a:lnTo>
                  <a:pt x="17879" y="222795"/>
                </a:lnTo>
                <a:cubicBezTo>
                  <a:pt x="12967" y="222423"/>
                  <a:pt x="8763" y="220414"/>
                  <a:pt x="5265" y="216768"/>
                </a:cubicBezTo>
                <a:cubicBezTo>
                  <a:pt x="1768" y="213121"/>
                  <a:pt x="19" y="208805"/>
                  <a:pt x="19" y="203820"/>
                </a:cubicBezTo>
                <a:lnTo>
                  <a:pt x="19" y="19198"/>
                </a:lnTo>
                <a:cubicBezTo>
                  <a:pt x="-204" y="13989"/>
                  <a:pt x="1582" y="9487"/>
                  <a:pt x="5377" y="5692"/>
                </a:cubicBezTo>
                <a:cubicBezTo>
                  <a:pt x="9172" y="1897"/>
                  <a:pt x="13711" y="0"/>
                  <a:pt x="1899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PE" dirty="0">
              <a:latin typeface="+mj-lt"/>
            </a:endParaRPr>
          </a:p>
        </p:txBody>
      </p:sp>
      <p:sp>
        <p:nvSpPr>
          <p:cNvPr id="37" name="TextBox 69"/>
          <p:cNvSpPr txBox="1"/>
          <p:nvPr/>
        </p:nvSpPr>
        <p:spPr>
          <a:xfrm>
            <a:off x="490544" y="730255"/>
            <a:ext cx="5797549"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Estadisticas de eCommerce – Perfil del Comprador</a:t>
            </a:r>
          </a:p>
        </p:txBody>
      </p:sp>
      <p:grpSp>
        <p:nvGrpSpPr>
          <p:cNvPr id="38" name="Group 70"/>
          <p:cNvGrpSpPr/>
          <p:nvPr/>
        </p:nvGrpSpPr>
        <p:grpSpPr>
          <a:xfrm>
            <a:off x="203999" y="1931106"/>
            <a:ext cx="2663844" cy="3354449"/>
            <a:chOff x="933253" y="1895449"/>
            <a:chExt cx="4406082" cy="4855682"/>
          </a:xfrm>
          <a:effectLst>
            <a:outerShdw blurRad="660400" dist="254000" dir="2700000" algn="tl" rotWithShape="0">
              <a:prstClr val="black">
                <a:alpha val="40000"/>
              </a:prstClr>
            </a:outerShdw>
          </a:effectLst>
        </p:grpSpPr>
        <p:sp>
          <p:nvSpPr>
            <p:cNvPr id="39" name="Freeform 5"/>
            <p:cNvSpPr>
              <a:spLocks/>
            </p:cNvSpPr>
            <p:nvPr/>
          </p:nvSpPr>
          <p:spPr bwMode="auto">
            <a:xfrm>
              <a:off x="3058738" y="3364518"/>
              <a:ext cx="1172333" cy="992492"/>
            </a:xfrm>
            <a:custGeom>
              <a:avLst/>
              <a:gdLst>
                <a:gd name="T0" fmla="*/ 137 w 648"/>
                <a:gd name="T1" fmla="*/ 130 h 549"/>
                <a:gd name="T2" fmla="*/ 648 w 648"/>
                <a:gd name="T3" fmla="*/ 305 h 549"/>
                <a:gd name="T4" fmla="*/ 61 w 648"/>
                <a:gd name="T5" fmla="*/ 139 h 549"/>
                <a:gd name="T6" fmla="*/ 0 w 648"/>
                <a:gd name="T7" fmla="*/ 147 h 549"/>
                <a:gd name="T8" fmla="*/ 88 w 648"/>
                <a:gd name="T9" fmla="*/ 0 h 549"/>
                <a:gd name="T10" fmla="*/ 207 w 648"/>
                <a:gd name="T11" fmla="*/ 122 h 549"/>
                <a:gd name="T12" fmla="*/ 137 w 648"/>
                <a:gd name="T13" fmla="*/ 130 h 549"/>
              </a:gdLst>
              <a:ahLst/>
              <a:cxnLst>
                <a:cxn ang="0">
                  <a:pos x="T0" y="T1"/>
                </a:cxn>
                <a:cxn ang="0">
                  <a:pos x="T2" y="T3"/>
                </a:cxn>
                <a:cxn ang="0">
                  <a:pos x="T4" y="T5"/>
                </a:cxn>
                <a:cxn ang="0">
                  <a:pos x="T6" y="T7"/>
                </a:cxn>
                <a:cxn ang="0">
                  <a:pos x="T8" y="T9"/>
                </a:cxn>
                <a:cxn ang="0">
                  <a:pos x="T10" y="T11"/>
                </a:cxn>
                <a:cxn ang="0">
                  <a:pos x="T12" y="T13"/>
                </a:cxn>
              </a:cxnLst>
              <a:rect l="0" t="0" r="r" b="b"/>
              <a:pathLst>
                <a:path w="648" h="549">
                  <a:moveTo>
                    <a:pt x="137" y="130"/>
                  </a:moveTo>
                  <a:cubicBezTo>
                    <a:pt x="147" y="441"/>
                    <a:pt x="621" y="515"/>
                    <a:pt x="648" y="305"/>
                  </a:cubicBezTo>
                  <a:cubicBezTo>
                    <a:pt x="621" y="549"/>
                    <a:pt x="110" y="487"/>
                    <a:pt x="61" y="139"/>
                  </a:cubicBezTo>
                  <a:cubicBezTo>
                    <a:pt x="0" y="147"/>
                    <a:pt x="0" y="147"/>
                    <a:pt x="0" y="147"/>
                  </a:cubicBezTo>
                  <a:cubicBezTo>
                    <a:pt x="88" y="0"/>
                    <a:pt x="88" y="0"/>
                    <a:pt x="88" y="0"/>
                  </a:cubicBezTo>
                  <a:cubicBezTo>
                    <a:pt x="207" y="122"/>
                    <a:pt x="207" y="122"/>
                    <a:pt x="207" y="122"/>
                  </a:cubicBezTo>
                  <a:lnTo>
                    <a:pt x="137" y="130"/>
                  </a:lnTo>
                  <a:close/>
                </a:path>
              </a:pathLst>
            </a:custGeom>
            <a:solidFill>
              <a:schemeClr val="accent4">
                <a:lumMod val="75000"/>
              </a:schemeClr>
            </a:solidFill>
            <a:ln>
              <a:noFill/>
            </a:ln>
          </p:spPr>
          <p:txBody>
            <a:bodyPr/>
            <a:lstStyle/>
            <a:p>
              <a:pPr>
                <a:defRPr/>
              </a:pPr>
              <a:endParaRPr lang="es-PE" dirty="0">
                <a:latin typeface="+mj-lt"/>
              </a:endParaRPr>
            </a:p>
          </p:txBody>
        </p:sp>
        <p:sp>
          <p:nvSpPr>
            <p:cNvPr id="40" name="Freeform 6"/>
            <p:cNvSpPr>
              <a:spLocks/>
            </p:cNvSpPr>
            <p:nvPr/>
          </p:nvSpPr>
          <p:spPr bwMode="auto">
            <a:xfrm>
              <a:off x="3094706" y="3389246"/>
              <a:ext cx="635060" cy="727228"/>
            </a:xfrm>
            <a:custGeom>
              <a:avLst/>
              <a:gdLst>
                <a:gd name="T0" fmla="*/ 137 w 351"/>
                <a:gd name="T1" fmla="*/ 81 h 402"/>
                <a:gd name="T2" fmla="*/ 58 w 351"/>
                <a:gd name="T3" fmla="*/ 0 h 402"/>
                <a:gd name="T4" fmla="*/ 0 w 351"/>
                <a:gd name="T5" fmla="*/ 97 h 402"/>
                <a:gd name="T6" fmla="*/ 43 w 351"/>
                <a:gd name="T7" fmla="*/ 92 h 402"/>
                <a:gd name="T8" fmla="*/ 45 w 351"/>
                <a:gd name="T9" fmla="*/ 109 h 402"/>
                <a:gd name="T10" fmla="*/ 281 w 351"/>
                <a:gd name="T11" fmla="*/ 385 h 402"/>
                <a:gd name="T12" fmla="*/ 351 w 351"/>
                <a:gd name="T13" fmla="*/ 402 h 402"/>
                <a:gd name="T14" fmla="*/ 304 w 351"/>
                <a:gd name="T15" fmla="*/ 388 h 402"/>
                <a:gd name="T16" fmla="*/ 86 w 351"/>
                <a:gd name="T17" fmla="*/ 103 h 402"/>
                <a:gd name="T18" fmla="*/ 86 w 351"/>
                <a:gd name="T19" fmla="*/ 87 h 402"/>
                <a:gd name="T20" fmla="*/ 137 w 351"/>
                <a:gd name="T21" fmla="*/ 8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402">
                  <a:moveTo>
                    <a:pt x="137" y="81"/>
                  </a:moveTo>
                  <a:cubicBezTo>
                    <a:pt x="58" y="0"/>
                    <a:pt x="58" y="0"/>
                    <a:pt x="58" y="0"/>
                  </a:cubicBezTo>
                  <a:cubicBezTo>
                    <a:pt x="0" y="97"/>
                    <a:pt x="0" y="97"/>
                    <a:pt x="0" y="97"/>
                  </a:cubicBezTo>
                  <a:cubicBezTo>
                    <a:pt x="43" y="92"/>
                    <a:pt x="43" y="92"/>
                    <a:pt x="43" y="92"/>
                  </a:cubicBezTo>
                  <a:cubicBezTo>
                    <a:pt x="45" y="109"/>
                    <a:pt x="45" y="109"/>
                    <a:pt x="45" y="109"/>
                  </a:cubicBezTo>
                  <a:cubicBezTo>
                    <a:pt x="64" y="242"/>
                    <a:pt x="157" y="341"/>
                    <a:pt x="281" y="385"/>
                  </a:cubicBezTo>
                  <a:cubicBezTo>
                    <a:pt x="304" y="392"/>
                    <a:pt x="327" y="399"/>
                    <a:pt x="351" y="402"/>
                  </a:cubicBezTo>
                  <a:cubicBezTo>
                    <a:pt x="335" y="398"/>
                    <a:pt x="320" y="394"/>
                    <a:pt x="304" y="388"/>
                  </a:cubicBezTo>
                  <a:cubicBezTo>
                    <a:pt x="181" y="341"/>
                    <a:pt x="91" y="239"/>
                    <a:pt x="86" y="103"/>
                  </a:cubicBezTo>
                  <a:cubicBezTo>
                    <a:pt x="86" y="87"/>
                    <a:pt x="86" y="87"/>
                    <a:pt x="86" y="87"/>
                  </a:cubicBezTo>
                  <a:lnTo>
                    <a:pt x="137" y="81"/>
                  </a:lnTo>
                  <a:close/>
                </a:path>
              </a:pathLst>
            </a:custGeom>
            <a:solidFill>
              <a:schemeClr val="accent4"/>
            </a:solidFill>
            <a:ln>
              <a:noFill/>
            </a:ln>
          </p:spPr>
          <p:txBody>
            <a:bodyPr/>
            <a:lstStyle/>
            <a:p>
              <a:pPr>
                <a:defRPr/>
              </a:pPr>
              <a:endParaRPr lang="es-PE" dirty="0">
                <a:latin typeface="+mj-lt"/>
              </a:endParaRPr>
            </a:p>
          </p:txBody>
        </p:sp>
        <p:sp>
          <p:nvSpPr>
            <p:cNvPr id="41" name="Freeform 7"/>
            <p:cNvSpPr>
              <a:spLocks/>
            </p:cNvSpPr>
            <p:nvPr/>
          </p:nvSpPr>
          <p:spPr bwMode="auto">
            <a:xfrm>
              <a:off x="2618130" y="3509514"/>
              <a:ext cx="1612941" cy="1162216"/>
            </a:xfrm>
            <a:custGeom>
              <a:avLst/>
              <a:gdLst>
                <a:gd name="T0" fmla="*/ 67 w 892"/>
                <a:gd name="T1" fmla="*/ 159 h 643"/>
                <a:gd name="T2" fmla="*/ 892 w 892"/>
                <a:gd name="T3" fmla="*/ 225 h 643"/>
                <a:gd name="T4" fmla="*/ 148 w 892"/>
                <a:gd name="T5" fmla="*/ 123 h 643"/>
                <a:gd name="T6" fmla="*/ 215 w 892"/>
                <a:gd name="T7" fmla="*/ 93 h 643"/>
                <a:gd name="T8" fmla="*/ 46 w 892"/>
                <a:gd name="T9" fmla="*/ 0 h 643"/>
                <a:gd name="T10" fmla="*/ 0 w 892"/>
                <a:gd name="T11" fmla="*/ 188 h 643"/>
                <a:gd name="T12" fmla="*/ 67 w 892"/>
                <a:gd name="T13" fmla="*/ 159 h 643"/>
              </a:gdLst>
              <a:ahLst/>
              <a:cxnLst>
                <a:cxn ang="0">
                  <a:pos x="T0" y="T1"/>
                </a:cxn>
                <a:cxn ang="0">
                  <a:pos x="T2" y="T3"/>
                </a:cxn>
                <a:cxn ang="0">
                  <a:pos x="T4" y="T5"/>
                </a:cxn>
                <a:cxn ang="0">
                  <a:pos x="T6" y="T7"/>
                </a:cxn>
                <a:cxn ang="0">
                  <a:pos x="T8" y="T9"/>
                </a:cxn>
                <a:cxn ang="0">
                  <a:pos x="T10" y="T11"/>
                </a:cxn>
                <a:cxn ang="0">
                  <a:pos x="T12" y="T13"/>
                </a:cxn>
              </a:cxnLst>
              <a:rect l="0" t="0" r="r" b="b"/>
              <a:pathLst>
                <a:path w="892" h="643">
                  <a:moveTo>
                    <a:pt x="67" y="159"/>
                  </a:moveTo>
                  <a:cubicBezTo>
                    <a:pt x="306" y="643"/>
                    <a:pt x="852" y="534"/>
                    <a:pt x="892" y="225"/>
                  </a:cubicBezTo>
                  <a:cubicBezTo>
                    <a:pt x="778" y="554"/>
                    <a:pt x="272" y="499"/>
                    <a:pt x="148" y="123"/>
                  </a:cubicBezTo>
                  <a:cubicBezTo>
                    <a:pt x="215" y="93"/>
                    <a:pt x="215" y="93"/>
                    <a:pt x="215" y="93"/>
                  </a:cubicBezTo>
                  <a:cubicBezTo>
                    <a:pt x="46" y="0"/>
                    <a:pt x="46" y="0"/>
                    <a:pt x="46" y="0"/>
                  </a:cubicBezTo>
                  <a:cubicBezTo>
                    <a:pt x="0" y="188"/>
                    <a:pt x="0" y="188"/>
                    <a:pt x="0" y="188"/>
                  </a:cubicBezTo>
                  <a:lnTo>
                    <a:pt x="67" y="159"/>
                  </a:lnTo>
                  <a:close/>
                </a:path>
              </a:pathLst>
            </a:custGeom>
            <a:solidFill>
              <a:schemeClr val="accent4">
                <a:lumMod val="75000"/>
              </a:schemeClr>
            </a:solidFill>
            <a:ln>
              <a:noFill/>
            </a:ln>
          </p:spPr>
          <p:txBody>
            <a:bodyPr/>
            <a:lstStyle/>
            <a:p>
              <a:pPr>
                <a:defRPr/>
              </a:pPr>
              <a:endParaRPr lang="es-PE" dirty="0">
                <a:latin typeface="+mj-lt"/>
              </a:endParaRPr>
            </a:p>
          </p:txBody>
        </p:sp>
        <p:sp>
          <p:nvSpPr>
            <p:cNvPr id="42" name="Freeform 8"/>
            <p:cNvSpPr>
              <a:spLocks/>
            </p:cNvSpPr>
            <p:nvPr/>
          </p:nvSpPr>
          <p:spPr bwMode="auto">
            <a:xfrm>
              <a:off x="2639486" y="3530870"/>
              <a:ext cx="1227409" cy="816024"/>
            </a:xfrm>
            <a:custGeom>
              <a:avLst/>
              <a:gdLst>
                <a:gd name="T0" fmla="*/ 679 w 679"/>
                <a:gd name="T1" fmla="*/ 412 h 451"/>
                <a:gd name="T2" fmla="*/ 376 w 679"/>
                <a:gd name="T3" fmla="*/ 397 h 451"/>
                <a:gd name="T4" fmla="*/ 107 w 679"/>
                <a:gd name="T5" fmla="*/ 102 h 451"/>
                <a:gd name="T6" fmla="*/ 102 w 679"/>
                <a:gd name="T7" fmla="*/ 87 h 451"/>
                <a:gd name="T8" fmla="*/ 151 w 679"/>
                <a:gd name="T9" fmla="*/ 66 h 451"/>
                <a:gd name="T10" fmla="*/ 32 w 679"/>
                <a:gd name="T11" fmla="*/ 0 h 451"/>
                <a:gd name="T12" fmla="*/ 0 w 679"/>
                <a:gd name="T13" fmla="*/ 132 h 451"/>
                <a:gd name="T14" fmla="*/ 50 w 679"/>
                <a:gd name="T15" fmla="*/ 110 h 451"/>
                <a:gd name="T16" fmla="*/ 57 w 679"/>
                <a:gd name="T17" fmla="*/ 125 h 451"/>
                <a:gd name="T18" fmla="*/ 244 w 679"/>
                <a:gd name="T19" fmla="*/ 355 h 451"/>
                <a:gd name="T20" fmla="*/ 464 w 679"/>
                <a:gd name="T21" fmla="*/ 443 h 451"/>
                <a:gd name="T22" fmla="*/ 671 w 679"/>
                <a:gd name="T23" fmla="*/ 416 h 451"/>
                <a:gd name="T24" fmla="*/ 679 w 679"/>
                <a:gd name="T25" fmla="*/ 41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9" h="451">
                  <a:moveTo>
                    <a:pt x="679" y="412"/>
                  </a:moveTo>
                  <a:cubicBezTo>
                    <a:pt x="581" y="446"/>
                    <a:pt x="471" y="437"/>
                    <a:pt x="376" y="397"/>
                  </a:cubicBezTo>
                  <a:cubicBezTo>
                    <a:pt x="246" y="343"/>
                    <a:pt x="151" y="236"/>
                    <a:pt x="107" y="102"/>
                  </a:cubicBezTo>
                  <a:cubicBezTo>
                    <a:pt x="102" y="87"/>
                    <a:pt x="102" y="87"/>
                    <a:pt x="102" y="87"/>
                  </a:cubicBezTo>
                  <a:cubicBezTo>
                    <a:pt x="151" y="66"/>
                    <a:pt x="151" y="66"/>
                    <a:pt x="151" y="66"/>
                  </a:cubicBezTo>
                  <a:cubicBezTo>
                    <a:pt x="32" y="0"/>
                    <a:pt x="32" y="0"/>
                    <a:pt x="32" y="0"/>
                  </a:cubicBezTo>
                  <a:cubicBezTo>
                    <a:pt x="0" y="132"/>
                    <a:pt x="0" y="132"/>
                    <a:pt x="0" y="132"/>
                  </a:cubicBezTo>
                  <a:cubicBezTo>
                    <a:pt x="50" y="110"/>
                    <a:pt x="50" y="110"/>
                    <a:pt x="50" y="110"/>
                  </a:cubicBezTo>
                  <a:cubicBezTo>
                    <a:pt x="57" y="125"/>
                    <a:pt x="57" y="125"/>
                    <a:pt x="57" y="125"/>
                  </a:cubicBezTo>
                  <a:cubicBezTo>
                    <a:pt x="102" y="215"/>
                    <a:pt x="163" y="296"/>
                    <a:pt x="244" y="355"/>
                  </a:cubicBezTo>
                  <a:cubicBezTo>
                    <a:pt x="309" y="402"/>
                    <a:pt x="384" y="434"/>
                    <a:pt x="464" y="443"/>
                  </a:cubicBezTo>
                  <a:cubicBezTo>
                    <a:pt x="534" y="451"/>
                    <a:pt x="606" y="443"/>
                    <a:pt x="671" y="416"/>
                  </a:cubicBezTo>
                  <a:cubicBezTo>
                    <a:pt x="673" y="414"/>
                    <a:pt x="676" y="413"/>
                    <a:pt x="679" y="412"/>
                  </a:cubicBezTo>
                  <a:close/>
                </a:path>
              </a:pathLst>
            </a:custGeom>
            <a:solidFill>
              <a:schemeClr val="accent4"/>
            </a:solidFill>
            <a:ln>
              <a:noFill/>
            </a:ln>
          </p:spPr>
          <p:txBody>
            <a:bodyPr/>
            <a:lstStyle/>
            <a:p>
              <a:pPr>
                <a:defRPr/>
              </a:pPr>
              <a:endParaRPr lang="es-PE" dirty="0">
                <a:latin typeface="+mj-lt"/>
              </a:endParaRPr>
            </a:p>
          </p:txBody>
        </p:sp>
        <p:sp>
          <p:nvSpPr>
            <p:cNvPr id="43" name="Freeform 9"/>
            <p:cNvSpPr>
              <a:spLocks/>
            </p:cNvSpPr>
            <p:nvPr/>
          </p:nvSpPr>
          <p:spPr bwMode="auto">
            <a:xfrm>
              <a:off x="1101853" y="3870318"/>
              <a:ext cx="3129217" cy="1329693"/>
            </a:xfrm>
            <a:custGeom>
              <a:avLst/>
              <a:gdLst>
                <a:gd name="T0" fmla="*/ 227 w 1730"/>
                <a:gd name="T1" fmla="*/ 84 h 735"/>
                <a:gd name="T2" fmla="*/ 1730 w 1730"/>
                <a:gd name="T3" fmla="*/ 25 h 735"/>
                <a:gd name="T4" fmla="*/ 144 w 1730"/>
                <a:gd name="T5" fmla="*/ 207 h 735"/>
                <a:gd name="T6" fmla="*/ 89 w 1730"/>
                <a:gd name="T7" fmla="*/ 287 h 735"/>
                <a:gd name="T8" fmla="*/ 0 w 1730"/>
                <a:gd name="T9" fmla="*/ 16 h 735"/>
                <a:gd name="T10" fmla="*/ 285 w 1730"/>
                <a:gd name="T11" fmla="*/ 0 h 735"/>
                <a:gd name="T12" fmla="*/ 227 w 1730"/>
                <a:gd name="T13" fmla="*/ 84 h 735"/>
              </a:gdLst>
              <a:ahLst/>
              <a:cxnLst>
                <a:cxn ang="0">
                  <a:pos x="T0" y="T1"/>
                </a:cxn>
                <a:cxn ang="0">
                  <a:pos x="T2" y="T3"/>
                </a:cxn>
                <a:cxn ang="0">
                  <a:pos x="T4" y="T5"/>
                </a:cxn>
                <a:cxn ang="0">
                  <a:pos x="T6" y="T7"/>
                </a:cxn>
                <a:cxn ang="0">
                  <a:pos x="T8" y="T9"/>
                </a:cxn>
                <a:cxn ang="0">
                  <a:pos x="T10" y="T11"/>
                </a:cxn>
                <a:cxn ang="0">
                  <a:pos x="T12" y="T13"/>
                </a:cxn>
              </a:cxnLst>
              <a:rect l="0" t="0" r="r" b="b"/>
              <a:pathLst>
                <a:path w="1730" h="735">
                  <a:moveTo>
                    <a:pt x="227" y="84"/>
                  </a:moveTo>
                  <a:cubicBezTo>
                    <a:pt x="1017" y="652"/>
                    <a:pt x="1612" y="451"/>
                    <a:pt x="1730" y="25"/>
                  </a:cubicBezTo>
                  <a:cubicBezTo>
                    <a:pt x="1652" y="477"/>
                    <a:pt x="1115" y="735"/>
                    <a:pt x="144" y="207"/>
                  </a:cubicBezTo>
                  <a:cubicBezTo>
                    <a:pt x="89" y="287"/>
                    <a:pt x="89" y="287"/>
                    <a:pt x="89" y="287"/>
                  </a:cubicBezTo>
                  <a:cubicBezTo>
                    <a:pt x="0" y="16"/>
                    <a:pt x="0" y="16"/>
                    <a:pt x="0" y="16"/>
                  </a:cubicBezTo>
                  <a:cubicBezTo>
                    <a:pt x="285" y="0"/>
                    <a:pt x="285" y="0"/>
                    <a:pt x="285" y="0"/>
                  </a:cubicBezTo>
                  <a:lnTo>
                    <a:pt x="227" y="84"/>
                  </a:lnTo>
                  <a:close/>
                </a:path>
              </a:pathLst>
            </a:custGeom>
            <a:solidFill>
              <a:schemeClr val="accent4">
                <a:lumMod val="75000"/>
              </a:schemeClr>
            </a:solidFill>
            <a:ln>
              <a:noFill/>
            </a:ln>
          </p:spPr>
          <p:txBody>
            <a:bodyPr/>
            <a:lstStyle/>
            <a:p>
              <a:pPr>
                <a:defRPr/>
              </a:pPr>
              <a:endParaRPr lang="es-PE" dirty="0">
                <a:latin typeface="+mj-lt"/>
              </a:endParaRPr>
            </a:p>
          </p:txBody>
        </p:sp>
        <p:sp>
          <p:nvSpPr>
            <p:cNvPr id="44" name="Freeform 10"/>
            <p:cNvSpPr>
              <a:spLocks/>
            </p:cNvSpPr>
            <p:nvPr/>
          </p:nvSpPr>
          <p:spPr bwMode="auto">
            <a:xfrm>
              <a:off x="1122085" y="3879310"/>
              <a:ext cx="2838101" cy="848620"/>
            </a:xfrm>
            <a:custGeom>
              <a:avLst/>
              <a:gdLst>
                <a:gd name="T0" fmla="*/ 227 w 1569"/>
                <a:gd name="T1" fmla="*/ 0 h 469"/>
                <a:gd name="T2" fmla="*/ 0 w 1569"/>
                <a:gd name="T3" fmla="*/ 13 h 469"/>
                <a:gd name="T4" fmla="*/ 71 w 1569"/>
                <a:gd name="T5" fmla="*/ 229 h 469"/>
                <a:gd name="T6" fmla="*/ 114 w 1569"/>
                <a:gd name="T7" fmla="*/ 165 h 469"/>
                <a:gd name="T8" fmla="*/ 128 w 1569"/>
                <a:gd name="T9" fmla="*/ 173 h 469"/>
                <a:gd name="T10" fmla="*/ 669 w 1569"/>
                <a:gd name="T11" fmla="*/ 403 h 469"/>
                <a:gd name="T12" fmla="*/ 1096 w 1569"/>
                <a:gd name="T13" fmla="*/ 465 h 469"/>
                <a:gd name="T14" fmla="*/ 1569 w 1569"/>
                <a:gd name="T15" fmla="*/ 266 h 469"/>
                <a:gd name="T16" fmla="*/ 1425 w 1569"/>
                <a:gd name="T17" fmla="*/ 363 h 469"/>
                <a:gd name="T18" fmla="*/ 1096 w 1569"/>
                <a:gd name="T19" fmla="*/ 432 h 469"/>
                <a:gd name="T20" fmla="*/ 193 w 1569"/>
                <a:gd name="T21" fmla="*/ 80 h 469"/>
                <a:gd name="T22" fmla="*/ 179 w 1569"/>
                <a:gd name="T23" fmla="*/ 70 h 469"/>
                <a:gd name="T24" fmla="*/ 227 w 1569"/>
                <a:gd name="T25"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469">
                  <a:moveTo>
                    <a:pt x="227" y="0"/>
                  </a:moveTo>
                  <a:cubicBezTo>
                    <a:pt x="0" y="13"/>
                    <a:pt x="0" y="13"/>
                    <a:pt x="0" y="13"/>
                  </a:cubicBezTo>
                  <a:cubicBezTo>
                    <a:pt x="71" y="229"/>
                    <a:pt x="71" y="229"/>
                    <a:pt x="71" y="229"/>
                  </a:cubicBezTo>
                  <a:cubicBezTo>
                    <a:pt x="114" y="165"/>
                    <a:pt x="114" y="165"/>
                    <a:pt x="114" y="165"/>
                  </a:cubicBezTo>
                  <a:cubicBezTo>
                    <a:pt x="128" y="173"/>
                    <a:pt x="128" y="173"/>
                    <a:pt x="128" y="173"/>
                  </a:cubicBezTo>
                  <a:cubicBezTo>
                    <a:pt x="299" y="266"/>
                    <a:pt x="481" y="349"/>
                    <a:pt x="669" y="403"/>
                  </a:cubicBezTo>
                  <a:cubicBezTo>
                    <a:pt x="806" y="443"/>
                    <a:pt x="953" y="469"/>
                    <a:pt x="1096" y="465"/>
                  </a:cubicBezTo>
                  <a:cubicBezTo>
                    <a:pt x="1276" y="459"/>
                    <a:pt x="1452" y="403"/>
                    <a:pt x="1569" y="266"/>
                  </a:cubicBezTo>
                  <a:cubicBezTo>
                    <a:pt x="1526" y="306"/>
                    <a:pt x="1478" y="338"/>
                    <a:pt x="1425" y="363"/>
                  </a:cubicBezTo>
                  <a:cubicBezTo>
                    <a:pt x="1323" y="413"/>
                    <a:pt x="1209" y="433"/>
                    <a:pt x="1096" y="432"/>
                  </a:cubicBezTo>
                  <a:cubicBezTo>
                    <a:pt x="774" y="429"/>
                    <a:pt x="449" y="263"/>
                    <a:pt x="193" y="80"/>
                  </a:cubicBezTo>
                  <a:cubicBezTo>
                    <a:pt x="179" y="70"/>
                    <a:pt x="179" y="70"/>
                    <a:pt x="179" y="70"/>
                  </a:cubicBezTo>
                  <a:lnTo>
                    <a:pt x="227" y="0"/>
                  </a:lnTo>
                  <a:close/>
                </a:path>
              </a:pathLst>
            </a:custGeom>
            <a:solidFill>
              <a:schemeClr val="accent4"/>
            </a:solidFill>
            <a:ln>
              <a:noFill/>
            </a:ln>
          </p:spPr>
          <p:txBody>
            <a:bodyPr/>
            <a:lstStyle/>
            <a:p>
              <a:pPr>
                <a:defRPr/>
              </a:pPr>
              <a:endParaRPr lang="es-PE" dirty="0">
                <a:latin typeface="+mj-lt"/>
              </a:endParaRPr>
            </a:p>
          </p:txBody>
        </p:sp>
        <p:sp>
          <p:nvSpPr>
            <p:cNvPr id="45" name="Freeform 11"/>
            <p:cNvSpPr>
              <a:spLocks/>
            </p:cNvSpPr>
            <p:nvPr/>
          </p:nvSpPr>
          <p:spPr bwMode="auto">
            <a:xfrm>
              <a:off x="933253" y="3916402"/>
              <a:ext cx="3297817" cy="1601701"/>
            </a:xfrm>
            <a:custGeom>
              <a:avLst/>
              <a:gdLst>
                <a:gd name="T0" fmla="*/ 254 w 1823"/>
                <a:gd name="T1" fmla="*/ 375 h 886"/>
                <a:gd name="T2" fmla="*/ 1823 w 1823"/>
                <a:gd name="T3" fmla="*/ 0 h 886"/>
                <a:gd name="T4" fmla="*/ 191 w 1823"/>
                <a:gd name="T5" fmla="*/ 511 h 886"/>
                <a:gd name="T6" fmla="*/ 144 w 1823"/>
                <a:gd name="T7" fmla="*/ 615 h 886"/>
                <a:gd name="T8" fmla="*/ 0 w 1823"/>
                <a:gd name="T9" fmla="*/ 344 h 886"/>
                <a:gd name="T10" fmla="*/ 300 w 1823"/>
                <a:gd name="T11" fmla="*/ 275 h 886"/>
                <a:gd name="T12" fmla="*/ 254 w 1823"/>
                <a:gd name="T13" fmla="*/ 375 h 886"/>
              </a:gdLst>
              <a:ahLst/>
              <a:cxnLst>
                <a:cxn ang="0">
                  <a:pos x="T0" y="T1"/>
                </a:cxn>
                <a:cxn ang="0">
                  <a:pos x="T2" y="T3"/>
                </a:cxn>
                <a:cxn ang="0">
                  <a:pos x="T4" y="T5"/>
                </a:cxn>
                <a:cxn ang="0">
                  <a:pos x="T6" y="T7"/>
                </a:cxn>
                <a:cxn ang="0">
                  <a:pos x="T8" y="T9"/>
                </a:cxn>
                <a:cxn ang="0">
                  <a:pos x="T10" y="T11"/>
                </a:cxn>
                <a:cxn ang="0">
                  <a:pos x="T12" y="T13"/>
                </a:cxn>
              </a:cxnLst>
              <a:rect l="0" t="0" r="r" b="b"/>
              <a:pathLst>
                <a:path w="1823" h="886">
                  <a:moveTo>
                    <a:pt x="254" y="375"/>
                  </a:moveTo>
                  <a:cubicBezTo>
                    <a:pt x="1328" y="886"/>
                    <a:pt x="1738" y="416"/>
                    <a:pt x="1823" y="0"/>
                  </a:cubicBezTo>
                  <a:cubicBezTo>
                    <a:pt x="1758" y="719"/>
                    <a:pt x="937" y="874"/>
                    <a:pt x="191" y="511"/>
                  </a:cubicBezTo>
                  <a:cubicBezTo>
                    <a:pt x="144" y="615"/>
                    <a:pt x="144" y="615"/>
                    <a:pt x="144" y="615"/>
                  </a:cubicBezTo>
                  <a:cubicBezTo>
                    <a:pt x="0" y="344"/>
                    <a:pt x="0" y="344"/>
                    <a:pt x="0" y="344"/>
                  </a:cubicBezTo>
                  <a:cubicBezTo>
                    <a:pt x="300" y="275"/>
                    <a:pt x="300" y="275"/>
                    <a:pt x="300" y="275"/>
                  </a:cubicBezTo>
                  <a:lnTo>
                    <a:pt x="254" y="375"/>
                  </a:lnTo>
                  <a:close/>
                </a:path>
              </a:pathLst>
            </a:custGeom>
            <a:solidFill>
              <a:schemeClr val="accent4">
                <a:lumMod val="75000"/>
              </a:schemeClr>
            </a:solidFill>
            <a:ln>
              <a:noFill/>
            </a:ln>
          </p:spPr>
          <p:txBody>
            <a:bodyPr/>
            <a:lstStyle/>
            <a:p>
              <a:pPr>
                <a:defRPr/>
              </a:pPr>
              <a:endParaRPr lang="es-PE" dirty="0">
                <a:latin typeface="+mj-lt"/>
              </a:endParaRPr>
            </a:p>
          </p:txBody>
        </p:sp>
        <p:sp>
          <p:nvSpPr>
            <p:cNvPr id="46" name="Freeform 12"/>
            <p:cNvSpPr>
              <a:spLocks/>
            </p:cNvSpPr>
            <p:nvPr/>
          </p:nvSpPr>
          <p:spPr bwMode="auto">
            <a:xfrm>
              <a:off x="956857" y="4427822"/>
              <a:ext cx="3066273" cy="701376"/>
            </a:xfrm>
            <a:custGeom>
              <a:avLst/>
              <a:gdLst>
                <a:gd name="T0" fmla="*/ 243 w 1695"/>
                <a:gd name="T1" fmla="*/ 3 h 388"/>
                <a:gd name="T2" fmla="*/ 0 w 1695"/>
                <a:gd name="T3" fmla="*/ 59 h 388"/>
                <a:gd name="T4" fmla="*/ 117 w 1695"/>
                <a:gd name="T5" fmla="*/ 279 h 388"/>
                <a:gd name="T6" fmla="*/ 157 w 1695"/>
                <a:gd name="T7" fmla="*/ 191 h 388"/>
                <a:gd name="T8" fmla="*/ 173 w 1695"/>
                <a:gd name="T9" fmla="*/ 199 h 388"/>
                <a:gd name="T10" fmla="*/ 573 w 1695"/>
                <a:gd name="T11" fmla="*/ 342 h 388"/>
                <a:gd name="T12" fmla="*/ 957 w 1695"/>
                <a:gd name="T13" fmla="*/ 385 h 388"/>
                <a:gd name="T14" fmla="*/ 1567 w 1695"/>
                <a:gd name="T15" fmla="*/ 167 h 388"/>
                <a:gd name="T16" fmla="*/ 1695 w 1695"/>
                <a:gd name="T17" fmla="*/ 0 h 388"/>
                <a:gd name="T18" fmla="*/ 1390 w 1695"/>
                <a:gd name="T19" fmla="*/ 254 h 388"/>
                <a:gd name="T20" fmla="*/ 1176 w 1695"/>
                <a:gd name="T21" fmla="*/ 311 h 388"/>
                <a:gd name="T22" fmla="*/ 912 w 1695"/>
                <a:gd name="T23" fmla="*/ 311 h 388"/>
                <a:gd name="T24" fmla="*/ 595 w 1695"/>
                <a:gd name="T25" fmla="*/ 243 h 388"/>
                <a:gd name="T26" fmla="*/ 220 w 1695"/>
                <a:gd name="T27" fmla="*/ 94 h 388"/>
                <a:gd name="T28" fmla="*/ 205 w 1695"/>
                <a:gd name="T29" fmla="*/ 87 h 388"/>
                <a:gd name="T30" fmla="*/ 243 w 1695"/>
                <a:gd name="T31" fmla="*/ 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5" h="388">
                  <a:moveTo>
                    <a:pt x="243" y="3"/>
                  </a:moveTo>
                  <a:cubicBezTo>
                    <a:pt x="0" y="59"/>
                    <a:pt x="0" y="59"/>
                    <a:pt x="0" y="59"/>
                  </a:cubicBezTo>
                  <a:cubicBezTo>
                    <a:pt x="117" y="279"/>
                    <a:pt x="117" y="279"/>
                    <a:pt x="117" y="279"/>
                  </a:cubicBezTo>
                  <a:cubicBezTo>
                    <a:pt x="157" y="191"/>
                    <a:pt x="157" y="191"/>
                    <a:pt x="157" y="191"/>
                  </a:cubicBezTo>
                  <a:cubicBezTo>
                    <a:pt x="173" y="199"/>
                    <a:pt x="173" y="199"/>
                    <a:pt x="173" y="199"/>
                  </a:cubicBezTo>
                  <a:cubicBezTo>
                    <a:pt x="301" y="261"/>
                    <a:pt x="435" y="310"/>
                    <a:pt x="573" y="342"/>
                  </a:cubicBezTo>
                  <a:cubicBezTo>
                    <a:pt x="698" y="372"/>
                    <a:pt x="828" y="388"/>
                    <a:pt x="957" y="385"/>
                  </a:cubicBezTo>
                  <a:cubicBezTo>
                    <a:pt x="1177" y="381"/>
                    <a:pt x="1404" y="321"/>
                    <a:pt x="1567" y="167"/>
                  </a:cubicBezTo>
                  <a:cubicBezTo>
                    <a:pt x="1620" y="117"/>
                    <a:pt x="1662" y="61"/>
                    <a:pt x="1695" y="0"/>
                  </a:cubicBezTo>
                  <a:cubicBezTo>
                    <a:pt x="1621" y="110"/>
                    <a:pt x="1519" y="199"/>
                    <a:pt x="1390" y="254"/>
                  </a:cubicBezTo>
                  <a:cubicBezTo>
                    <a:pt x="1322" y="283"/>
                    <a:pt x="1250" y="302"/>
                    <a:pt x="1176" y="311"/>
                  </a:cubicBezTo>
                  <a:cubicBezTo>
                    <a:pt x="1089" y="322"/>
                    <a:pt x="1000" y="321"/>
                    <a:pt x="912" y="311"/>
                  </a:cubicBezTo>
                  <a:cubicBezTo>
                    <a:pt x="805" y="299"/>
                    <a:pt x="698" y="274"/>
                    <a:pt x="595" y="243"/>
                  </a:cubicBezTo>
                  <a:cubicBezTo>
                    <a:pt x="467" y="203"/>
                    <a:pt x="342" y="152"/>
                    <a:pt x="220" y="94"/>
                  </a:cubicBezTo>
                  <a:cubicBezTo>
                    <a:pt x="205" y="87"/>
                    <a:pt x="205" y="87"/>
                    <a:pt x="205" y="87"/>
                  </a:cubicBezTo>
                  <a:lnTo>
                    <a:pt x="243" y="3"/>
                  </a:lnTo>
                  <a:close/>
                </a:path>
              </a:pathLst>
            </a:custGeom>
            <a:solidFill>
              <a:schemeClr val="accent4"/>
            </a:solidFill>
            <a:ln>
              <a:noFill/>
            </a:ln>
          </p:spPr>
          <p:txBody>
            <a:bodyPr/>
            <a:lstStyle/>
            <a:p>
              <a:pPr>
                <a:defRPr/>
              </a:pPr>
              <a:endParaRPr lang="es-PE" dirty="0">
                <a:latin typeface="+mj-lt"/>
              </a:endParaRPr>
            </a:p>
          </p:txBody>
        </p:sp>
        <p:sp>
          <p:nvSpPr>
            <p:cNvPr id="47" name="Freeform 13"/>
            <p:cNvSpPr>
              <a:spLocks noEditPoints="1"/>
            </p:cNvSpPr>
            <p:nvPr/>
          </p:nvSpPr>
          <p:spPr bwMode="auto">
            <a:xfrm>
              <a:off x="2995794" y="2432721"/>
              <a:ext cx="320340" cy="448476"/>
            </a:xfrm>
            <a:custGeom>
              <a:avLst/>
              <a:gdLst>
                <a:gd name="T0" fmla="*/ 134 w 177"/>
                <a:gd name="T1" fmla="*/ 28 h 248"/>
                <a:gd name="T2" fmla="*/ 134 w 177"/>
                <a:gd name="T3" fmla="*/ 45 h 248"/>
                <a:gd name="T4" fmla="*/ 145 w 177"/>
                <a:gd name="T5" fmla="*/ 78 h 248"/>
                <a:gd name="T6" fmla="*/ 146 w 177"/>
                <a:gd name="T7" fmla="*/ 95 h 248"/>
                <a:gd name="T8" fmla="*/ 134 w 177"/>
                <a:gd name="T9" fmla="*/ 130 h 248"/>
                <a:gd name="T10" fmla="*/ 134 w 177"/>
                <a:gd name="T11" fmla="*/ 147 h 248"/>
                <a:gd name="T12" fmla="*/ 155 w 177"/>
                <a:gd name="T13" fmla="*/ 179 h 248"/>
                <a:gd name="T14" fmla="*/ 157 w 177"/>
                <a:gd name="T15" fmla="*/ 196 h 248"/>
                <a:gd name="T16" fmla="*/ 134 w 177"/>
                <a:gd name="T17" fmla="*/ 237 h 248"/>
                <a:gd name="T18" fmla="*/ 154 w 177"/>
                <a:gd name="T19" fmla="*/ 0 h 248"/>
                <a:gd name="T20" fmla="*/ 105 w 177"/>
                <a:gd name="T21" fmla="*/ 31 h 248"/>
                <a:gd name="T22" fmla="*/ 105 w 177"/>
                <a:gd name="T23" fmla="*/ 240 h 248"/>
                <a:gd name="T24" fmla="*/ 105 w 177"/>
                <a:gd name="T25" fmla="*/ 218 h 248"/>
                <a:gd name="T26" fmla="*/ 134 w 177"/>
                <a:gd name="T27" fmla="*/ 62 h 248"/>
                <a:gd name="T28" fmla="*/ 134 w 177"/>
                <a:gd name="T29" fmla="*/ 45 h 248"/>
                <a:gd name="T30" fmla="*/ 105 w 177"/>
                <a:gd name="T31" fmla="*/ 99 h 248"/>
                <a:gd name="T32" fmla="*/ 134 w 177"/>
                <a:gd name="T33" fmla="*/ 79 h 248"/>
                <a:gd name="T34" fmla="*/ 105 w 177"/>
                <a:gd name="T35" fmla="*/ 133 h 248"/>
                <a:gd name="T36" fmla="*/ 134 w 177"/>
                <a:gd name="T37" fmla="*/ 147 h 248"/>
                <a:gd name="T38" fmla="*/ 116 w 177"/>
                <a:gd name="T39" fmla="*/ 183 h 248"/>
                <a:gd name="T40" fmla="*/ 105 w 177"/>
                <a:gd name="T41" fmla="*/ 201 h 248"/>
                <a:gd name="T42" fmla="*/ 106 w 177"/>
                <a:gd name="T43" fmla="*/ 167 h 248"/>
                <a:gd name="T44" fmla="*/ 134 w 177"/>
                <a:gd name="T45" fmla="*/ 147 h 248"/>
                <a:gd name="T46" fmla="*/ 38 w 177"/>
                <a:gd name="T47" fmla="*/ 37 h 248"/>
                <a:gd name="T48" fmla="*/ 38 w 177"/>
                <a:gd name="T49" fmla="*/ 54 h 248"/>
                <a:gd name="T50" fmla="*/ 97 w 177"/>
                <a:gd name="T51" fmla="*/ 82 h 248"/>
                <a:gd name="T52" fmla="*/ 105 w 177"/>
                <a:gd name="T53" fmla="*/ 99 h 248"/>
                <a:gd name="T54" fmla="*/ 105 w 177"/>
                <a:gd name="T55" fmla="*/ 65 h 248"/>
                <a:gd name="T56" fmla="*/ 68 w 177"/>
                <a:gd name="T57" fmla="*/ 35 h 248"/>
                <a:gd name="T58" fmla="*/ 38 w 177"/>
                <a:gd name="T59" fmla="*/ 247 h 248"/>
                <a:gd name="T60" fmla="*/ 38 w 177"/>
                <a:gd name="T61" fmla="*/ 225 h 248"/>
                <a:gd name="T62" fmla="*/ 105 w 177"/>
                <a:gd name="T63" fmla="*/ 116 h 248"/>
                <a:gd name="T64" fmla="*/ 69 w 177"/>
                <a:gd name="T65" fmla="*/ 153 h 248"/>
                <a:gd name="T66" fmla="*/ 38 w 177"/>
                <a:gd name="T67" fmla="*/ 174 h 248"/>
                <a:gd name="T68" fmla="*/ 56 w 177"/>
                <a:gd name="T69" fmla="*/ 138 h 248"/>
                <a:gd name="T70" fmla="*/ 105 w 177"/>
                <a:gd name="T71" fmla="*/ 116 h 248"/>
                <a:gd name="T72" fmla="*/ 38 w 177"/>
                <a:gd name="T73" fmla="*/ 208 h 248"/>
                <a:gd name="T74" fmla="*/ 38 w 177"/>
                <a:gd name="T75" fmla="*/ 11 h 248"/>
                <a:gd name="T76" fmla="*/ 24 w 177"/>
                <a:gd name="T77" fmla="*/ 248 h 248"/>
                <a:gd name="T78" fmla="*/ 37 w 177"/>
                <a:gd name="T79" fmla="*/ 208 h 248"/>
                <a:gd name="T80" fmla="*/ 35 w 177"/>
                <a:gd name="T81" fmla="*/ 191 h 248"/>
                <a:gd name="T82" fmla="*/ 38 w 177"/>
                <a:gd name="T83" fmla="*/ 156 h 248"/>
                <a:gd name="T84" fmla="*/ 38 w 177"/>
                <a:gd name="T85" fmla="*/ 140 h 248"/>
                <a:gd name="T86" fmla="*/ 27 w 177"/>
                <a:gd name="T87" fmla="*/ 107 h 248"/>
                <a:gd name="T88" fmla="*/ 25 w 177"/>
                <a:gd name="T89" fmla="*/ 90 h 248"/>
                <a:gd name="T90" fmla="*/ 38 w 177"/>
                <a:gd name="T91" fmla="*/ 54 h 248"/>
                <a:gd name="T92" fmla="*/ 38 w 177"/>
                <a:gd name="T93" fmla="*/ 3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248">
                  <a:moveTo>
                    <a:pt x="154" y="0"/>
                  </a:moveTo>
                  <a:cubicBezTo>
                    <a:pt x="134" y="2"/>
                    <a:pt x="134" y="2"/>
                    <a:pt x="134" y="2"/>
                  </a:cubicBezTo>
                  <a:cubicBezTo>
                    <a:pt x="134" y="28"/>
                    <a:pt x="134" y="28"/>
                    <a:pt x="134" y="28"/>
                  </a:cubicBezTo>
                  <a:cubicBezTo>
                    <a:pt x="140" y="27"/>
                    <a:pt x="140" y="27"/>
                    <a:pt x="140" y="27"/>
                  </a:cubicBezTo>
                  <a:cubicBezTo>
                    <a:pt x="140" y="33"/>
                    <a:pt x="141" y="38"/>
                    <a:pt x="141" y="44"/>
                  </a:cubicBezTo>
                  <a:cubicBezTo>
                    <a:pt x="134" y="45"/>
                    <a:pt x="134" y="45"/>
                    <a:pt x="134" y="45"/>
                  </a:cubicBezTo>
                  <a:cubicBezTo>
                    <a:pt x="134" y="62"/>
                    <a:pt x="134" y="62"/>
                    <a:pt x="134" y="62"/>
                  </a:cubicBezTo>
                  <a:cubicBezTo>
                    <a:pt x="143" y="61"/>
                    <a:pt x="143" y="61"/>
                    <a:pt x="143" y="61"/>
                  </a:cubicBezTo>
                  <a:cubicBezTo>
                    <a:pt x="144" y="67"/>
                    <a:pt x="144" y="72"/>
                    <a:pt x="145" y="78"/>
                  </a:cubicBezTo>
                  <a:cubicBezTo>
                    <a:pt x="134" y="79"/>
                    <a:pt x="134" y="79"/>
                    <a:pt x="134" y="79"/>
                  </a:cubicBezTo>
                  <a:cubicBezTo>
                    <a:pt x="134" y="96"/>
                    <a:pt x="134" y="96"/>
                    <a:pt x="134" y="96"/>
                  </a:cubicBezTo>
                  <a:cubicBezTo>
                    <a:pt x="146" y="95"/>
                    <a:pt x="146" y="95"/>
                    <a:pt x="146" y="95"/>
                  </a:cubicBezTo>
                  <a:cubicBezTo>
                    <a:pt x="147" y="100"/>
                    <a:pt x="147" y="106"/>
                    <a:pt x="148" y="111"/>
                  </a:cubicBezTo>
                  <a:cubicBezTo>
                    <a:pt x="134" y="113"/>
                    <a:pt x="134" y="113"/>
                    <a:pt x="134" y="113"/>
                  </a:cubicBezTo>
                  <a:cubicBezTo>
                    <a:pt x="134" y="130"/>
                    <a:pt x="134" y="130"/>
                    <a:pt x="134" y="130"/>
                  </a:cubicBezTo>
                  <a:cubicBezTo>
                    <a:pt x="150" y="128"/>
                    <a:pt x="150" y="128"/>
                    <a:pt x="150" y="128"/>
                  </a:cubicBezTo>
                  <a:cubicBezTo>
                    <a:pt x="150" y="134"/>
                    <a:pt x="151" y="139"/>
                    <a:pt x="151" y="145"/>
                  </a:cubicBezTo>
                  <a:cubicBezTo>
                    <a:pt x="134" y="147"/>
                    <a:pt x="134" y="147"/>
                    <a:pt x="134" y="147"/>
                  </a:cubicBezTo>
                  <a:cubicBezTo>
                    <a:pt x="134" y="164"/>
                    <a:pt x="134" y="164"/>
                    <a:pt x="134" y="164"/>
                  </a:cubicBezTo>
                  <a:cubicBezTo>
                    <a:pt x="153" y="162"/>
                    <a:pt x="153" y="162"/>
                    <a:pt x="153" y="162"/>
                  </a:cubicBezTo>
                  <a:cubicBezTo>
                    <a:pt x="154" y="168"/>
                    <a:pt x="154" y="173"/>
                    <a:pt x="155" y="179"/>
                  </a:cubicBezTo>
                  <a:cubicBezTo>
                    <a:pt x="134" y="181"/>
                    <a:pt x="134" y="181"/>
                    <a:pt x="134" y="181"/>
                  </a:cubicBezTo>
                  <a:cubicBezTo>
                    <a:pt x="134" y="198"/>
                    <a:pt x="134" y="198"/>
                    <a:pt x="134" y="198"/>
                  </a:cubicBezTo>
                  <a:cubicBezTo>
                    <a:pt x="157" y="196"/>
                    <a:pt x="157" y="196"/>
                    <a:pt x="157" y="196"/>
                  </a:cubicBezTo>
                  <a:cubicBezTo>
                    <a:pt x="157" y="201"/>
                    <a:pt x="158" y="207"/>
                    <a:pt x="158" y="212"/>
                  </a:cubicBezTo>
                  <a:cubicBezTo>
                    <a:pt x="134" y="215"/>
                    <a:pt x="134" y="215"/>
                    <a:pt x="134" y="215"/>
                  </a:cubicBezTo>
                  <a:cubicBezTo>
                    <a:pt x="134" y="237"/>
                    <a:pt x="134" y="237"/>
                    <a:pt x="134" y="237"/>
                  </a:cubicBezTo>
                  <a:cubicBezTo>
                    <a:pt x="177" y="233"/>
                    <a:pt x="177" y="233"/>
                    <a:pt x="177" y="233"/>
                  </a:cubicBezTo>
                  <a:cubicBezTo>
                    <a:pt x="173" y="194"/>
                    <a:pt x="169" y="155"/>
                    <a:pt x="165" y="116"/>
                  </a:cubicBezTo>
                  <a:cubicBezTo>
                    <a:pt x="162" y="77"/>
                    <a:pt x="158" y="39"/>
                    <a:pt x="154" y="0"/>
                  </a:cubicBezTo>
                  <a:close/>
                  <a:moveTo>
                    <a:pt x="134" y="2"/>
                  </a:moveTo>
                  <a:cubicBezTo>
                    <a:pt x="105" y="5"/>
                    <a:pt x="105" y="5"/>
                    <a:pt x="105" y="5"/>
                  </a:cubicBezTo>
                  <a:cubicBezTo>
                    <a:pt x="105" y="31"/>
                    <a:pt x="105" y="31"/>
                    <a:pt x="105" y="31"/>
                  </a:cubicBezTo>
                  <a:cubicBezTo>
                    <a:pt x="134" y="28"/>
                    <a:pt x="134" y="28"/>
                    <a:pt x="134" y="28"/>
                  </a:cubicBezTo>
                  <a:cubicBezTo>
                    <a:pt x="134" y="2"/>
                    <a:pt x="134" y="2"/>
                    <a:pt x="134" y="2"/>
                  </a:cubicBezTo>
                  <a:close/>
                  <a:moveTo>
                    <a:pt x="105" y="240"/>
                  </a:moveTo>
                  <a:cubicBezTo>
                    <a:pt x="134" y="237"/>
                    <a:pt x="134" y="237"/>
                    <a:pt x="134" y="237"/>
                  </a:cubicBezTo>
                  <a:cubicBezTo>
                    <a:pt x="134" y="215"/>
                    <a:pt x="134" y="215"/>
                    <a:pt x="134" y="215"/>
                  </a:cubicBezTo>
                  <a:cubicBezTo>
                    <a:pt x="105" y="218"/>
                    <a:pt x="105" y="218"/>
                    <a:pt x="105" y="218"/>
                  </a:cubicBezTo>
                  <a:cubicBezTo>
                    <a:pt x="105" y="240"/>
                    <a:pt x="105" y="240"/>
                    <a:pt x="105" y="240"/>
                  </a:cubicBezTo>
                  <a:close/>
                  <a:moveTo>
                    <a:pt x="134" y="45"/>
                  </a:moveTo>
                  <a:cubicBezTo>
                    <a:pt x="134" y="62"/>
                    <a:pt x="134" y="62"/>
                    <a:pt x="134" y="62"/>
                  </a:cubicBezTo>
                  <a:cubicBezTo>
                    <a:pt x="105" y="65"/>
                    <a:pt x="105" y="65"/>
                    <a:pt x="105" y="65"/>
                  </a:cubicBezTo>
                  <a:cubicBezTo>
                    <a:pt x="105" y="48"/>
                    <a:pt x="105" y="48"/>
                    <a:pt x="105" y="48"/>
                  </a:cubicBezTo>
                  <a:cubicBezTo>
                    <a:pt x="134" y="45"/>
                    <a:pt x="134" y="45"/>
                    <a:pt x="134" y="45"/>
                  </a:cubicBezTo>
                  <a:close/>
                  <a:moveTo>
                    <a:pt x="134" y="79"/>
                  </a:moveTo>
                  <a:cubicBezTo>
                    <a:pt x="134" y="96"/>
                    <a:pt x="134" y="96"/>
                    <a:pt x="134" y="96"/>
                  </a:cubicBezTo>
                  <a:cubicBezTo>
                    <a:pt x="105" y="99"/>
                    <a:pt x="105" y="99"/>
                    <a:pt x="105" y="99"/>
                  </a:cubicBezTo>
                  <a:cubicBezTo>
                    <a:pt x="105" y="73"/>
                    <a:pt x="105" y="73"/>
                    <a:pt x="105" y="73"/>
                  </a:cubicBezTo>
                  <a:cubicBezTo>
                    <a:pt x="105" y="82"/>
                    <a:pt x="105" y="82"/>
                    <a:pt x="105" y="82"/>
                  </a:cubicBezTo>
                  <a:cubicBezTo>
                    <a:pt x="134" y="79"/>
                    <a:pt x="134" y="79"/>
                    <a:pt x="134" y="79"/>
                  </a:cubicBezTo>
                  <a:close/>
                  <a:moveTo>
                    <a:pt x="134" y="113"/>
                  </a:moveTo>
                  <a:cubicBezTo>
                    <a:pt x="134" y="130"/>
                    <a:pt x="134" y="130"/>
                    <a:pt x="134" y="130"/>
                  </a:cubicBezTo>
                  <a:cubicBezTo>
                    <a:pt x="105" y="133"/>
                    <a:pt x="105" y="133"/>
                    <a:pt x="105" y="133"/>
                  </a:cubicBezTo>
                  <a:cubicBezTo>
                    <a:pt x="105" y="116"/>
                    <a:pt x="105" y="116"/>
                    <a:pt x="105" y="116"/>
                  </a:cubicBezTo>
                  <a:cubicBezTo>
                    <a:pt x="134" y="113"/>
                    <a:pt x="134" y="113"/>
                    <a:pt x="134" y="113"/>
                  </a:cubicBezTo>
                  <a:close/>
                  <a:moveTo>
                    <a:pt x="134" y="147"/>
                  </a:moveTo>
                  <a:cubicBezTo>
                    <a:pt x="134" y="164"/>
                    <a:pt x="134" y="164"/>
                    <a:pt x="134" y="164"/>
                  </a:cubicBezTo>
                  <a:cubicBezTo>
                    <a:pt x="114" y="166"/>
                    <a:pt x="114" y="166"/>
                    <a:pt x="114" y="166"/>
                  </a:cubicBezTo>
                  <a:cubicBezTo>
                    <a:pt x="115" y="172"/>
                    <a:pt x="115" y="177"/>
                    <a:pt x="116" y="183"/>
                  </a:cubicBezTo>
                  <a:cubicBezTo>
                    <a:pt x="134" y="181"/>
                    <a:pt x="134" y="181"/>
                    <a:pt x="134" y="181"/>
                  </a:cubicBezTo>
                  <a:cubicBezTo>
                    <a:pt x="134" y="198"/>
                    <a:pt x="134" y="198"/>
                    <a:pt x="134" y="198"/>
                  </a:cubicBezTo>
                  <a:cubicBezTo>
                    <a:pt x="105" y="201"/>
                    <a:pt x="105" y="201"/>
                    <a:pt x="105" y="201"/>
                  </a:cubicBezTo>
                  <a:cubicBezTo>
                    <a:pt x="105" y="184"/>
                    <a:pt x="105" y="184"/>
                    <a:pt x="105" y="184"/>
                  </a:cubicBezTo>
                  <a:cubicBezTo>
                    <a:pt x="108" y="183"/>
                    <a:pt x="108" y="183"/>
                    <a:pt x="108" y="183"/>
                  </a:cubicBezTo>
                  <a:cubicBezTo>
                    <a:pt x="107" y="178"/>
                    <a:pt x="106" y="172"/>
                    <a:pt x="106" y="167"/>
                  </a:cubicBezTo>
                  <a:cubicBezTo>
                    <a:pt x="105" y="167"/>
                    <a:pt x="105" y="167"/>
                    <a:pt x="105" y="167"/>
                  </a:cubicBezTo>
                  <a:cubicBezTo>
                    <a:pt x="105" y="150"/>
                    <a:pt x="105" y="150"/>
                    <a:pt x="105" y="150"/>
                  </a:cubicBezTo>
                  <a:lnTo>
                    <a:pt x="134" y="147"/>
                  </a:lnTo>
                  <a:close/>
                  <a:moveTo>
                    <a:pt x="105" y="5"/>
                  </a:moveTo>
                  <a:cubicBezTo>
                    <a:pt x="38" y="11"/>
                    <a:pt x="38" y="11"/>
                    <a:pt x="38" y="11"/>
                  </a:cubicBezTo>
                  <a:cubicBezTo>
                    <a:pt x="38" y="37"/>
                    <a:pt x="38" y="37"/>
                    <a:pt x="38" y="37"/>
                  </a:cubicBezTo>
                  <a:cubicBezTo>
                    <a:pt x="55" y="36"/>
                    <a:pt x="55" y="36"/>
                    <a:pt x="55" y="36"/>
                  </a:cubicBezTo>
                  <a:cubicBezTo>
                    <a:pt x="56" y="41"/>
                    <a:pt x="56" y="47"/>
                    <a:pt x="57" y="53"/>
                  </a:cubicBezTo>
                  <a:cubicBezTo>
                    <a:pt x="38" y="54"/>
                    <a:pt x="38" y="54"/>
                    <a:pt x="38" y="54"/>
                  </a:cubicBezTo>
                  <a:cubicBezTo>
                    <a:pt x="38" y="72"/>
                    <a:pt x="38" y="72"/>
                    <a:pt x="38" y="72"/>
                  </a:cubicBezTo>
                  <a:cubicBezTo>
                    <a:pt x="96" y="66"/>
                    <a:pt x="96" y="66"/>
                    <a:pt x="96" y="66"/>
                  </a:cubicBezTo>
                  <a:cubicBezTo>
                    <a:pt x="96" y="71"/>
                    <a:pt x="97" y="77"/>
                    <a:pt x="97" y="82"/>
                  </a:cubicBezTo>
                  <a:cubicBezTo>
                    <a:pt x="38" y="88"/>
                    <a:pt x="38" y="88"/>
                    <a:pt x="38" y="88"/>
                  </a:cubicBezTo>
                  <a:cubicBezTo>
                    <a:pt x="38" y="106"/>
                    <a:pt x="38" y="106"/>
                    <a:pt x="38" y="106"/>
                  </a:cubicBezTo>
                  <a:cubicBezTo>
                    <a:pt x="105" y="99"/>
                    <a:pt x="105" y="99"/>
                    <a:pt x="105" y="99"/>
                  </a:cubicBezTo>
                  <a:cubicBezTo>
                    <a:pt x="105" y="73"/>
                    <a:pt x="105" y="73"/>
                    <a:pt x="105" y="73"/>
                  </a:cubicBezTo>
                  <a:cubicBezTo>
                    <a:pt x="104" y="65"/>
                    <a:pt x="104" y="65"/>
                    <a:pt x="104" y="65"/>
                  </a:cubicBezTo>
                  <a:cubicBezTo>
                    <a:pt x="105" y="65"/>
                    <a:pt x="105" y="65"/>
                    <a:pt x="105" y="65"/>
                  </a:cubicBezTo>
                  <a:cubicBezTo>
                    <a:pt x="105" y="48"/>
                    <a:pt x="105" y="48"/>
                    <a:pt x="105" y="48"/>
                  </a:cubicBezTo>
                  <a:cubicBezTo>
                    <a:pt x="70" y="51"/>
                    <a:pt x="70" y="51"/>
                    <a:pt x="70" y="51"/>
                  </a:cubicBezTo>
                  <a:cubicBezTo>
                    <a:pt x="69" y="46"/>
                    <a:pt x="68" y="40"/>
                    <a:pt x="68" y="35"/>
                  </a:cubicBezTo>
                  <a:cubicBezTo>
                    <a:pt x="105" y="31"/>
                    <a:pt x="105" y="31"/>
                    <a:pt x="105" y="31"/>
                  </a:cubicBezTo>
                  <a:cubicBezTo>
                    <a:pt x="105" y="5"/>
                    <a:pt x="105" y="5"/>
                    <a:pt x="105" y="5"/>
                  </a:cubicBezTo>
                  <a:close/>
                  <a:moveTo>
                    <a:pt x="38" y="247"/>
                  </a:moveTo>
                  <a:cubicBezTo>
                    <a:pt x="105" y="240"/>
                    <a:pt x="105" y="240"/>
                    <a:pt x="105" y="240"/>
                  </a:cubicBezTo>
                  <a:cubicBezTo>
                    <a:pt x="105" y="218"/>
                    <a:pt x="105" y="218"/>
                    <a:pt x="105" y="218"/>
                  </a:cubicBezTo>
                  <a:cubicBezTo>
                    <a:pt x="38" y="225"/>
                    <a:pt x="38" y="225"/>
                    <a:pt x="38" y="225"/>
                  </a:cubicBezTo>
                  <a:cubicBezTo>
                    <a:pt x="38" y="223"/>
                    <a:pt x="38" y="223"/>
                    <a:pt x="38" y="223"/>
                  </a:cubicBezTo>
                  <a:cubicBezTo>
                    <a:pt x="38" y="247"/>
                    <a:pt x="38" y="247"/>
                    <a:pt x="38" y="247"/>
                  </a:cubicBezTo>
                  <a:close/>
                  <a:moveTo>
                    <a:pt x="105" y="116"/>
                  </a:moveTo>
                  <a:cubicBezTo>
                    <a:pt x="105" y="133"/>
                    <a:pt x="105" y="133"/>
                    <a:pt x="105" y="133"/>
                  </a:cubicBezTo>
                  <a:cubicBezTo>
                    <a:pt x="67" y="137"/>
                    <a:pt x="67" y="137"/>
                    <a:pt x="67" y="137"/>
                  </a:cubicBezTo>
                  <a:cubicBezTo>
                    <a:pt x="68" y="142"/>
                    <a:pt x="69" y="148"/>
                    <a:pt x="69" y="153"/>
                  </a:cubicBezTo>
                  <a:cubicBezTo>
                    <a:pt x="105" y="150"/>
                    <a:pt x="105" y="150"/>
                    <a:pt x="105" y="150"/>
                  </a:cubicBezTo>
                  <a:cubicBezTo>
                    <a:pt x="105" y="167"/>
                    <a:pt x="105" y="167"/>
                    <a:pt x="105" y="167"/>
                  </a:cubicBezTo>
                  <a:cubicBezTo>
                    <a:pt x="38" y="174"/>
                    <a:pt x="38" y="174"/>
                    <a:pt x="38" y="174"/>
                  </a:cubicBezTo>
                  <a:cubicBezTo>
                    <a:pt x="38" y="156"/>
                    <a:pt x="38" y="156"/>
                    <a:pt x="38" y="156"/>
                  </a:cubicBezTo>
                  <a:cubicBezTo>
                    <a:pt x="58" y="154"/>
                    <a:pt x="58" y="154"/>
                    <a:pt x="58" y="154"/>
                  </a:cubicBezTo>
                  <a:cubicBezTo>
                    <a:pt x="58" y="149"/>
                    <a:pt x="57" y="143"/>
                    <a:pt x="56" y="138"/>
                  </a:cubicBezTo>
                  <a:cubicBezTo>
                    <a:pt x="38" y="140"/>
                    <a:pt x="38" y="140"/>
                    <a:pt x="38" y="140"/>
                  </a:cubicBezTo>
                  <a:cubicBezTo>
                    <a:pt x="38" y="122"/>
                    <a:pt x="38" y="122"/>
                    <a:pt x="38" y="122"/>
                  </a:cubicBezTo>
                  <a:cubicBezTo>
                    <a:pt x="105" y="116"/>
                    <a:pt x="105" y="116"/>
                    <a:pt x="105" y="116"/>
                  </a:cubicBezTo>
                  <a:close/>
                  <a:moveTo>
                    <a:pt x="105" y="184"/>
                  </a:moveTo>
                  <a:cubicBezTo>
                    <a:pt x="105" y="201"/>
                    <a:pt x="105" y="201"/>
                    <a:pt x="105" y="201"/>
                  </a:cubicBezTo>
                  <a:cubicBezTo>
                    <a:pt x="38" y="208"/>
                    <a:pt x="38" y="208"/>
                    <a:pt x="38" y="208"/>
                  </a:cubicBezTo>
                  <a:cubicBezTo>
                    <a:pt x="38" y="190"/>
                    <a:pt x="38" y="190"/>
                    <a:pt x="38" y="190"/>
                  </a:cubicBezTo>
                  <a:lnTo>
                    <a:pt x="105" y="184"/>
                  </a:lnTo>
                  <a:close/>
                  <a:moveTo>
                    <a:pt x="38" y="11"/>
                  </a:moveTo>
                  <a:cubicBezTo>
                    <a:pt x="0" y="15"/>
                    <a:pt x="0" y="15"/>
                    <a:pt x="0" y="15"/>
                  </a:cubicBezTo>
                  <a:cubicBezTo>
                    <a:pt x="4" y="54"/>
                    <a:pt x="8" y="93"/>
                    <a:pt x="12" y="132"/>
                  </a:cubicBezTo>
                  <a:cubicBezTo>
                    <a:pt x="16" y="171"/>
                    <a:pt x="20" y="209"/>
                    <a:pt x="24" y="248"/>
                  </a:cubicBezTo>
                  <a:cubicBezTo>
                    <a:pt x="38" y="247"/>
                    <a:pt x="38" y="247"/>
                    <a:pt x="38" y="247"/>
                  </a:cubicBezTo>
                  <a:cubicBezTo>
                    <a:pt x="38" y="223"/>
                    <a:pt x="38" y="223"/>
                    <a:pt x="38" y="223"/>
                  </a:cubicBezTo>
                  <a:cubicBezTo>
                    <a:pt x="37" y="208"/>
                    <a:pt x="37" y="208"/>
                    <a:pt x="37" y="208"/>
                  </a:cubicBezTo>
                  <a:cubicBezTo>
                    <a:pt x="38" y="208"/>
                    <a:pt x="38" y="208"/>
                    <a:pt x="38" y="208"/>
                  </a:cubicBezTo>
                  <a:cubicBezTo>
                    <a:pt x="38" y="190"/>
                    <a:pt x="38" y="190"/>
                    <a:pt x="38" y="190"/>
                  </a:cubicBezTo>
                  <a:cubicBezTo>
                    <a:pt x="35" y="191"/>
                    <a:pt x="35" y="191"/>
                    <a:pt x="35" y="191"/>
                  </a:cubicBezTo>
                  <a:cubicBezTo>
                    <a:pt x="35" y="185"/>
                    <a:pt x="34" y="180"/>
                    <a:pt x="33" y="174"/>
                  </a:cubicBezTo>
                  <a:cubicBezTo>
                    <a:pt x="38" y="174"/>
                    <a:pt x="38" y="174"/>
                    <a:pt x="38" y="174"/>
                  </a:cubicBezTo>
                  <a:cubicBezTo>
                    <a:pt x="38" y="156"/>
                    <a:pt x="38" y="156"/>
                    <a:pt x="38" y="156"/>
                  </a:cubicBezTo>
                  <a:cubicBezTo>
                    <a:pt x="32" y="157"/>
                    <a:pt x="32" y="157"/>
                    <a:pt x="32" y="157"/>
                  </a:cubicBezTo>
                  <a:cubicBezTo>
                    <a:pt x="31" y="152"/>
                    <a:pt x="31" y="146"/>
                    <a:pt x="30" y="140"/>
                  </a:cubicBezTo>
                  <a:cubicBezTo>
                    <a:pt x="38" y="140"/>
                    <a:pt x="38" y="140"/>
                    <a:pt x="38" y="140"/>
                  </a:cubicBezTo>
                  <a:cubicBezTo>
                    <a:pt x="38" y="122"/>
                    <a:pt x="38" y="122"/>
                    <a:pt x="38" y="122"/>
                  </a:cubicBezTo>
                  <a:cubicBezTo>
                    <a:pt x="28" y="123"/>
                    <a:pt x="28" y="123"/>
                    <a:pt x="28" y="123"/>
                  </a:cubicBezTo>
                  <a:cubicBezTo>
                    <a:pt x="28" y="118"/>
                    <a:pt x="27" y="112"/>
                    <a:pt x="27" y="107"/>
                  </a:cubicBezTo>
                  <a:cubicBezTo>
                    <a:pt x="38" y="106"/>
                    <a:pt x="38" y="106"/>
                    <a:pt x="38" y="106"/>
                  </a:cubicBezTo>
                  <a:cubicBezTo>
                    <a:pt x="38" y="88"/>
                    <a:pt x="38" y="88"/>
                    <a:pt x="38" y="88"/>
                  </a:cubicBezTo>
                  <a:cubicBezTo>
                    <a:pt x="25" y="90"/>
                    <a:pt x="25" y="90"/>
                    <a:pt x="25" y="90"/>
                  </a:cubicBezTo>
                  <a:cubicBezTo>
                    <a:pt x="24" y="84"/>
                    <a:pt x="24" y="79"/>
                    <a:pt x="23" y="73"/>
                  </a:cubicBezTo>
                  <a:cubicBezTo>
                    <a:pt x="38" y="72"/>
                    <a:pt x="38" y="72"/>
                    <a:pt x="38" y="72"/>
                  </a:cubicBezTo>
                  <a:cubicBezTo>
                    <a:pt x="38" y="54"/>
                    <a:pt x="38" y="54"/>
                    <a:pt x="38" y="54"/>
                  </a:cubicBezTo>
                  <a:cubicBezTo>
                    <a:pt x="21" y="56"/>
                    <a:pt x="21" y="56"/>
                    <a:pt x="21" y="56"/>
                  </a:cubicBezTo>
                  <a:cubicBezTo>
                    <a:pt x="21" y="51"/>
                    <a:pt x="20" y="45"/>
                    <a:pt x="20" y="39"/>
                  </a:cubicBezTo>
                  <a:cubicBezTo>
                    <a:pt x="38" y="37"/>
                    <a:pt x="38" y="37"/>
                    <a:pt x="38" y="37"/>
                  </a:cubicBezTo>
                  <a:lnTo>
                    <a:pt x="38" y="11"/>
                  </a:lnTo>
                  <a:close/>
                </a:path>
              </a:pathLst>
            </a:custGeom>
            <a:solidFill>
              <a:srgbClr val="434A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48" name="Freeform 14"/>
            <p:cNvSpPr>
              <a:spLocks noEditPoints="1"/>
            </p:cNvSpPr>
            <p:nvPr/>
          </p:nvSpPr>
          <p:spPr bwMode="auto">
            <a:xfrm>
              <a:off x="3325126" y="1995485"/>
              <a:ext cx="327084" cy="867728"/>
            </a:xfrm>
            <a:custGeom>
              <a:avLst/>
              <a:gdLst>
                <a:gd name="T0" fmla="*/ 154 w 181"/>
                <a:gd name="T1" fmla="*/ 0 h 480"/>
                <a:gd name="T2" fmla="*/ 154 w 181"/>
                <a:gd name="T3" fmla="*/ 407 h 480"/>
                <a:gd name="T4" fmla="*/ 123 w 181"/>
                <a:gd name="T5" fmla="*/ 20 h 480"/>
                <a:gd name="T6" fmla="*/ 125 w 181"/>
                <a:gd name="T7" fmla="*/ 121 h 480"/>
                <a:gd name="T8" fmla="*/ 127 w 181"/>
                <a:gd name="T9" fmla="*/ 55 h 480"/>
                <a:gd name="T10" fmla="*/ 125 w 181"/>
                <a:gd name="T11" fmla="*/ 221 h 480"/>
                <a:gd name="T12" fmla="*/ 128 w 181"/>
                <a:gd name="T13" fmla="*/ 206 h 480"/>
                <a:gd name="T14" fmla="*/ 123 w 181"/>
                <a:gd name="T15" fmla="*/ 156 h 480"/>
                <a:gd name="T16" fmla="*/ 130 w 181"/>
                <a:gd name="T17" fmla="*/ 322 h 480"/>
                <a:gd name="T18" fmla="*/ 122 w 181"/>
                <a:gd name="T19" fmla="*/ 307 h 480"/>
                <a:gd name="T20" fmla="*/ 130 w 181"/>
                <a:gd name="T21" fmla="*/ 256 h 480"/>
                <a:gd name="T22" fmla="*/ 128 w 181"/>
                <a:gd name="T23" fmla="*/ 357 h 480"/>
                <a:gd name="T24" fmla="*/ 117 w 181"/>
                <a:gd name="T25" fmla="*/ 20 h 480"/>
                <a:gd name="T26" fmla="*/ 119 w 181"/>
                <a:gd name="T27" fmla="*/ 55 h 480"/>
                <a:gd name="T28" fmla="*/ 119 w 181"/>
                <a:gd name="T29" fmla="*/ 121 h 480"/>
                <a:gd name="T30" fmla="*/ 119 w 181"/>
                <a:gd name="T31" fmla="*/ 156 h 480"/>
                <a:gd name="T32" fmla="*/ 119 w 181"/>
                <a:gd name="T33" fmla="*/ 171 h 480"/>
                <a:gd name="T34" fmla="*/ 118 w 181"/>
                <a:gd name="T35" fmla="*/ 221 h 480"/>
                <a:gd name="T36" fmla="*/ 120 w 181"/>
                <a:gd name="T37" fmla="*/ 206 h 480"/>
                <a:gd name="T38" fmla="*/ 120 w 181"/>
                <a:gd name="T39" fmla="*/ 256 h 480"/>
                <a:gd name="T40" fmla="*/ 118 w 181"/>
                <a:gd name="T41" fmla="*/ 322 h 480"/>
                <a:gd name="T42" fmla="*/ 120 w 181"/>
                <a:gd name="T43" fmla="*/ 357 h 480"/>
                <a:gd name="T44" fmla="*/ 95 w 181"/>
                <a:gd name="T45" fmla="*/ 20 h 480"/>
                <a:gd name="T46" fmla="*/ 96 w 181"/>
                <a:gd name="T47" fmla="*/ 70 h 480"/>
                <a:gd name="T48" fmla="*/ 92 w 181"/>
                <a:gd name="T49" fmla="*/ 55 h 480"/>
                <a:gd name="T50" fmla="*/ 91 w 181"/>
                <a:gd name="T51" fmla="*/ 105 h 480"/>
                <a:gd name="T52" fmla="*/ 97 w 181"/>
                <a:gd name="T53" fmla="*/ 221 h 480"/>
                <a:gd name="T54" fmla="*/ 97 w 181"/>
                <a:gd name="T55" fmla="*/ 272 h 480"/>
                <a:gd name="T56" fmla="*/ 91 w 181"/>
                <a:gd name="T57" fmla="*/ 256 h 480"/>
                <a:gd name="T58" fmla="*/ 91 w 181"/>
                <a:gd name="T59" fmla="*/ 407 h 480"/>
                <a:gd name="T60" fmla="*/ 95 w 181"/>
                <a:gd name="T61" fmla="*/ 372 h 480"/>
                <a:gd name="T62" fmla="*/ 94 w 181"/>
                <a:gd name="T63" fmla="*/ 307 h 480"/>
                <a:gd name="T64" fmla="*/ 87 w 181"/>
                <a:gd name="T65" fmla="*/ 20 h 480"/>
                <a:gd name="T66" fmla="*/ 87 w 181"/>
                <a:gd name="T67" fmla="*/ 55 h 480"/>
                <a:gd name="T68" fmla="*/ 86 w 181"/>
                <a:gd name="T69" fmla="*/ 70 h 480"/>
                <a:gd name="T70" fmla="*/ 61 w 181"/>
                <a:gd name="T71" fmla="*/ 70 h 480"/>
                <a:gd name="T72" fmla="*/ 63 w 181"/>
                <a:gd name="T73" fmla="*/ 458 h 480"/>
                <a:gd name="T74" fmla="*/ 63 w 181"/>
                <a:gd name="T75" fmla="*/ 171 h 480"/>
                <a:gd name="T76" fmla="*/ 62 w 181"/>
                <a:gd name="T77" fmla="*/ 105 h 480"/>
                <a:gd name="T78" fmla="*/ 87 w 181"/>
                <a:gd name="T79" fmla="*/ 105 h 480"/>
                <a:gd name="T80" fmla="*/ 86 w 181"/>
                <a:gd name="T81" fmla="*/ 221 h 480"/>
                <a:gd name="T82" fmla="*/ 88 w 181"/>
                <a:gd name="T83" fmla="*/ 256 h 480"/>
                <a:gd name="T84" fmla="*/ 85 w 181"/>
                <a:gd name="T85" fmla="*/ 272 h 480"/>
                <a:gd name="T86" fmla="*/ 60 w 181"/>
                <a:gd name="T87" fmla="*/ 272 h 480"/>
                <a:gd name="T88" fmla="*/ 65 w 181"/>
                <a:gd name="T89" fmla="*/ 206 h 480"/>
                <a:gd name="T90" fmla="*/ 84 w 181"/>
                <a:gd name="T91" fmla="*/ 372 h 480"/>
                <a:gd name="T92" fmla="*/ 59 w 181"/>
                <a:gd name="T93" fmla="*/ 372 h 480"/>
                <a:gd name="T94" fmla="*/ 65 w 181"/>
                <a:gd name="T95" fmla="*/ 307 h 480"/>
                <a:gd name="T96" fmla="*/ 90 w 181"/>
                <a:gd name="T97" fmla="*/ 407 h 480"/>
                <a:gd name="T98" fmla="*/ 59 w 181"/>
                <a:gd name="T99" fmla="*/ 407 h 480"/>
                <a:gd name="T100" fmla="*/ 84 w 181"/>
                <a:gd name="T101" fmla="*/ 407 h 480"/>
                <a:gd name="T102" fmla="*/ 57 w 181"/>
                <a:gd name="T103" fmla="*/ 70 h 480"/>
                <a:gd name="T104" fmla="*/ 54 w 181"/>
                <a:gd name="T105" fmla="*/ 105 h 480"/>
                <a:gd name="T106" fmla="*/ 57 w 181"/>
                <a:gd name="T107" fmla="*/ 171 h 480"/>
                <a:gd name="T108" fmla="*/ 59 w 181"/>
                <a:gd name="T109" fmla="*/ 480 h 480"/>
                <a:gd name="T110" fmla="*/ 58 w 181"/>
                <a:gd name="T111" fmla="*/ 407 h 480"/>
                <a:gd name="T112" fmla="*/ 52 w 181"/>
                <a:gd name="T113" fmla="*/ 423 h 480"/>
                <a:gd name="T114" fmla="*/ 52 w 181"/>
                <a:gd name="T115" fmla="*/ 221 h 480"/>
                <a:gd name="T116" fmla="*/ 52 w 181"/>
                <a:gd name="T117" fmla="*/ 307 h 480"/>
                <a:gd name="T118" fmla="*/ 59 w 181"/>
                <a:gd name="T119" fmla="*/ 357 h 480"/>
                <a:gd name="T120" fmla="*/ 27 w 181"/>
                <a:gd name="T121" fmla="*/ 357 h 480"/>
                <a:gd name="T122" fmla="*/ 57 w 181"/>
                <a:gd name="T123" fmla="*/ 206 h 480"/>
                <a:gd name="T124" fmla="*/ 27 w 181"/>
                <a:gd name="T125" fmla="*/ 42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480">
                  <a:moveTo>
                    <a:pt x="154" y="0"/>
                  </a:moveTo>
                  <a:cubicBezTo>
                    <a:pt x="181" y="0"/>
                    <a:pt x="181" y="0"/>
                    <a:pt x="181" y="0"/>
                  </a:cubicBezTo>
                  <a:cubicBezTo>
                    <a:pt x="181" y="80"/>
                    <a:pt x="181" y="160"/>
                    <a:pt x="181" y="240"/>
                  </a:cubicBezTo>
                  <a:cubicBezTo>
                    <a:pt x="181" y="320"/>
                    <a:pt x="181" y="400"/>
                    <a:pt x="181" y="480"/>
                  </a:cubicBezTo>
                  <a:cubicBezTo>
                    <a:pt x="154" y="480"/>
                    <a:pt x="154" y="480"/>
                    <a:pt x="154" y="480"/>
                  </a:cubicBezTo>
                  <a:cubicBezTo>
                    <a:pt x="154" y="458"/>
                    <a:pt x="154" y="458"/>
                    <a:pt x="154" y="458"/>
                  </a:cubicBezTo>
                  <a:cubicBezTo>
                    <a:pt x="162" y="458"/>
                    <a:pt x="162" y="458"/>
                    <a:pt x="162" y="458"/>
                  </a:cubicBezTo>
                  <a:cubicBezTo>
                    <a:pt x="162" y="446"/>
                    <a:pt x="162" y="434"/>
                    <a:pt x="162" y="423"/>
                  </a:cubicBezTo>
                  <a:cubicBezTo>
                    <a:pt x="154" y="423"/>
                    <a:pt x="154" y="423"/>
                    <a:pt x="154" y="423"/>
                  </a:cubicBezTo>
                  <a:cubicBezTo>
                    <a:pt x="154" y="407"/>
                    <a:pt x="154" y="407"/>
                    <a:pt x="154" y="407"/>
                  </a:cubicBezTo>
                  <a:cubicBezTo>
                    <a:pt x="162" y="407"/>
                    <a:pt x="162" y="407"/>
                    <a:pt x="162" y="407"/>
                  </a:cubicBezTo>
                  <a:cubicBezTo>
                    <a:pt x="162" y="396"/>
                    <a:pt x="162" y="384"/>
                    <a:pt x="162" y="372"/>
                  </a:cubicBezTo>
                  <a:cubicBezTo>
                    <a:pt x="154" y="372"/>
                    <a:pt x="154" y="372"/>
                    <a:pt x="154" y="372"/>
                  </a:cubicBezTo>
                  <a:cubicBezTo>
                    <a:pt x="154" y="357"/>
                    <a:pt x="154" y="357"/>
                    <a:pt x="154" y="357"/>
                  </a:cubicBezTo>
                  <a:cubicBezTo>
                    <a:pt x="162" y="357"/>
                    <a:pt x="162" y="357"/>
                    <a:pt x="162" y="357"/>
                  </a:cubicBezTo>
                  <a:cubicBezTo>
                    <a:pt x="162" y="345"/>
                    <a:pt x="162" y="334"/>
                    <a:pt x="162" y="322"/>
                  </a:cubicBezTo>
                  <a:cubicBezTo>
                    <a:pt x="154" y="322"/>
                    <a:pt x="154" y="322"/>
                    <a:pt x="154" y="322"/>
                  </a:cubicBezTo>
                  <a:cubicBezTo>
                    <a:pt x="154" y="307"/>
                    <a:pt x="154" y="307"/>
                    <a:pt x="154" y="307"/>
                  </a:cubicBezTo>
                  <a:cubicBezTo>
                    <a:pt x="162" y="307"/>
                    <a:pt x="162" y="307"/>
                    <a:pt x="162" y="307"/>
                  </a:cubicBezTo>
                  <a:cubicBezTo>
                    <a:pt x="162" y="295"/>
                    <a:pt x="162" y="283"/>
                    <a:pt x="162" y="272"/>
                  </a:cubicBezTo>
                  <a:cubicBezTo>
                    <a:pt x="154" y="272"/>
                    <a:pt x="154" y="272"/>
                    <a:pt x="154" y="272"/>
                  </a:cubicBezTo>
                  <a:cubicBezTo>
                    <a:pt x="154" y="256"/>
                    <a:pt x="154" y="256"/>
                    <a:pt x="154" y="256"/>
                  </a:cubicBezTo>
                  <a:cubicBezTo>
                    <a:pt x="162" y="256"/>
                    <a:pt x="162" y="256"/>
                    <a:pt x="162" y="256"/>
                  </a:cubicBezTo>
                  <a:cubicBezTo>
                    <a:pt x="162" y="245"/>
                    <a:pt x="162" y="233"/>
                    <a:pt x="162" y="221"/>
                  </a:cubicBezTo>
                  <a:cubicBezTo>
                    <a:pt x="154" y="221"/>
                    <a:pt x="154" y="221"/>
                    <a:pt x="154" y="221"/>
                  </a:cubicBezTo>
                  <a:cubicBezTo>
                    <a:pt x="154" y="206"/>
                    <a:pt x="154" y="206"/>
                    <a:pt x="154" y="206"/>
                  </a:cubicBezTo>
                  <a:cubicBezTo>
                    <a:pt x="162" y="206"/>
                    <a:pt x="162" y="206"/>
                    <a:pt x="162" y="206"/>
                  </a:cubicBezTo>
                  <a:cubicBezTo>
                    <a:pt x="162" y="194"/>
                    <a:pt x="162" y="183"/>
                    <a:pt x="162" y="171"/>
                  </a:cubicBezTo>
                  <a:cubicBezTo>
                    <a:pt x="154" y="171"/>
                    <a:pt x="154" y="171"/>
                    <a:pt x="154" y="171"/>
                  </a:cubicBezTo>
                  <a:cubicBezTo>
                    <a:pt x="154" y="156"/>
                    <a:pt x="154" y="156"/>
                    <a:pt x="154" y="156"/>
                  </a:cubicBezTo>
                  <a:cubicBezTo>
                    <a:pt x="162" y="156"/>
                    <a:pt x="162" y="156"/>
                    <a:pt x="162" y="156"/>
                  </a:cubicBezTo>
                  <a:cubicBezTo>
                    <a:pt x="162" y="144"/>
                    <a:pt x="162" y="132"/>
                    <a:pt x="162" y="121"/>
                  </a:cubicBezTo>
                  <a:cubicBezTo>
                    <a:pt x="154" y="121"/>
                    <a:pt x="154" y="121"/>
                    <a:pt x="154" y="121"/>
                  </a:cubicBezTo>
                  <a:cubicBezTo>
                    <a:pt x="154" y="105"/>
                    <a:pt x="154" y="105"/>
                    <a:pt x="154" y="105"/>
                  </a:cubicBezTo>
                  <a:cubicBezTo>
                    <a:pt x="162" y="105"/>
                    <a:pt x="162" y="105"/>
                    <a:pt x="162" y="105"/>
                  </a:cubicBezTo>
                  <a:cubicBezTo>
                    <a:pt x="162" y="94"/>
                    <a:pt x="162" y="82"/>
                    <a:pt x="162" y="70"/>
                  </a:cubicBezTo>
                  <a:cubicBezTo>
                    <a:pt x="154" y="70"/>
                    <a:pt x="154" y="70"/>
                    <a:pt x="154" y="70"/>
                  </a:cubicBezTo>
                  <a:cubicBezTo>
                    <a:pt x="154" y="55"/>
                    <a:pt x="154" y="55"/>
                    <a:pt x="154" y="55"/>
                  </a:cubicBezTo>
                  <a:cubicBezTo>
                    <a:pt x="162" y="55"/>
                    <a:pt x="162" y="55"/>
                    <a:pt x="162" y="55"/>
                  </a:cubicBezTo>
                  <a:cubicBezTo>
                    <a:pt x="162" y="43"/>
                    <a:pt x="162" y="32"/>
                    <a:pt x="162" y="20"/>
                  </a:cubicBezTo>
                  <a:cubicBezTo>
                    <a:pt x="154" y="20"/>
                    <a:pt x="154" y="20"/>
                    <a:pt x="154" y="20"/>
                  </a:cubicBezTo>
                  <a:lnTo>
                    <a:pt x="154" y="0"/>
                  </a:lnTo>
                  <a:close/>
                  <a:moveTo>
                    <a:pt x="138" y="0"/>
                  </a:moveTo>
                  <a:cubicBezTo>
                    <a:pt x="154" y="0"/>
                    <a:pt x="154" y="0"/>
                    <a:pt x="154" y="0"/>
                  </a:cubicBezTo>
                  <a:cubicBezTo>
                    <a:pt x="154" y="20"/>
                    <a:pt x="154" y="20"/>
                    <a:pt x="154" y="20"/>
                  </a:cubicBezTo>
                  <a:cubicBezTo>
                    <a:pt x="138" y="20"/>
                    <a:pt x="138" y="20"/>
                    <a:pt x="138" y="20"/>
                  </a:cubicBezTo>
                  <a:cubicBezTo>
                    <a:pt x="138" y="0"/>
                    <a:pt x="138" y="0"/>
                    <a:pt x="138" y="0"/>
                  </a:cubicBezTo>
                  <a:close/>
                  <a:moveTo>
                    <a:pt x="154" y="480"/>
                  </a:moveTo>
                  <a:cubicBezTo>
                    <a:pt x="138" y="480"/>
                    <a:pt x="138" y="480"/>
                    <a:pt x="138" y="480"/>
                  </a:cubicBezTo>
                  <a:cubicBezTo>
                    <a:pt x="138" y="458"/>
                    <a:pt x="138" y="458"/>
                    <a:pt x="138" y="458"/>
                  </a:cubicBezTo>
                  <a:cubicBezTo>
                    <a:pt x="154" y="458"/>
                    <a:pt x="154" y="458"/>
                    <a:pt x="154" y="458"/>
                  </a:cubicBezTo>
                  <a:cubicBezTo>
                    <a:pt x="154" y="480"/>
                    <a:pt x="154" y="480"/>
                    <a:pt x="154" y="480"/>
                  </a:cubicBezTo>
                  <a:close/>
                  <a:moveTo>
                    <a:pt x="154" y="55"/>
                  </a:moveTo>
                  <a:cubicBezTo>
                    <a:pt x="154" y="70"/>
                    <a:pt x="154" y="70"/>
                    <a:pt x="154" y="70"/>
                  </a:cubicBezTo>
                  <a:cubicBezTo>
                    <a:pt x="147" y="70"/>
                    <a:pt x="147" y="70"/>
                    <a:pt x="147" y="70"/>
                  </a:cubicBezTo>
                  <a:cubicBezTo>
                    <a:pt x="147" y="82"/>
                    <a:pt x="147" y="94"/>
                    <a:pt x="147" y="105"/>
                  </a:cubicBezTo>
                  <a:cubicBezTo>
                    <a:pt x="154" y="105"/>
                    <a:pt x="154" y="105"/>
                    <a:pt x="154" y="105"/>
                  </a:cubicBezTo>
                  <a:cubicBezTo>
                    <a:pt x="154" y="121"/>
                    <a:pt x="154" y="121"/>
                    <a:pt x="154" y="121"/>
                  </a:cubicBezTo>
                  <a:cubicBezTo>
                    <a:pt x="138" y="121"/>
                    <a:pt x="138" y="121"/>
                    <a:pt x="138" y="121"/>
                  </a:cubicBezTo>
                  <a:cubicBezTo>
                    <a:pt x="138" y="55"/>
                    <a:pt x="138" y="55"/>
                    <a:pt x="138" y="55"/>
                  </a:cubicBezTo>
                  <a:cubicBezTo>
                    <a:pt x="154" y="55"/>
                    <a:pt x="154" y="55"/>
                    <a:pt x="154" y="55"/>
                  </a:cubicBezTo>
                  <a:close/>
                  <a:moveTo>
                    <a:pt x="154" y="156"/>
                  </a:moveTo>
                  <a:cubicBezTo>
                    <a:pt x="154" y="171"/>
                    <a:pt x="154" y="171"/>
                    <a:pt x="154" y="171"/>
                  </a:cubicBezTo>
                  <a:cubicBezTo>
                    <a:pt x="147" y="171"/>
                    <a:pt x="147" y="171"/>
                    <a:pt x="147" y="171"/>
                  </a:cubicBezTo>
                  <a:cubicBezTo>
                    <a:pt x="147" y="183"/>
                    <a:pt x="147" y="194"/>
                    <a:pt x="147" y="206"/>
                  </a:cubicBezTo>
                  <a:cubicBezTo>
                    <a:pt x="154" y="206"/>
                    <a:pt x="154" y="206"/>
                    <a:pt x="154" y="206"/>
                  </a:cubicBezTo>
                  <a:cubicBezTo>
                    <a:pt x="154" y="221"/>
                    <a:pt x="154" y="221"/>
                    <a:pt x="154" y="221"/>
                  </a:cubicBezTo>
                  <a:cubicBezTo>
                    <a:pt x="138" y="221"/>
                    <a:pt x="138" y="221"/>
                    <a:pt x="138" y="221"/>
                  </a:cubicBezTo>
                  <a:cubicBezTo>
                    <a:pt x="138" y="156"/>
                    <a:pt x="138" y="156"/>
                    <a:pt x="138" y="156"/>
                  </a:cubicBezTo>
                  <a:cubicBezTo>
                    <a:pt x="154" y="156"/>
                    <a:pt x="154" y="156"/>
                    <a:pt x="154" y="156"/>
                  </a:cubicBezTo>
                  <a:close/>
                  <a:moveTo>
                    <a:pt x="154" y="256"/>
                  </a:moveTo>
                  <a:cubicBezTo>
                    <a:pt x="154" y="272"/>
                    <a:pt x="154" y="272"/>
                    <a:pt x="154" y="272"/>
                  </a:cubicBezTo>
                  <a:cubicBezTo>
                    <a:pt x="147" y="272"/>
                    <a:pt x="147" y="272"/>
                    <a:pt x="147" y="272"/>
                  </a:cubicBezTo>
                  <a:cubicBezTo>
                    <a:pt x="147" y="283"/>
                    <a:pt x="147" y="295"/>
                    <a:pt x="147" y="307"/>
                  </a:cubicBezTo>
                  <a:cubicBezTo>
                    <a:pt x="154" y="307"/>
                    <a:pt x="154" y="307"/>
                    <a:pt x="154" y="307"/>
                  </a:cubicBezTo>
                  <a:cubicBezTo>
                    <a:pt x="154" y="322"/>
                    <a:pt x="154" y="322"/>
                    <a:pt x="154" y="322"/>
                  </a:cubicBezTo>
                  <a:cubicBezTo>
                    <a:pt x="138" y="322"/>
                    <a:pt x="138" y="322"/>
                    <a:pt x="138" y="322"/>
                  </a:cubicBezTo>
                  <a:cubicBezTo>
                    <a:pt x="138" y="256"/>
                    <a:pt x="138" y="256"/>
                    <a:pt x="138" y="256"/>
                  </a:cubicBezTo>
                  <a:cubicBezTo>
                    <a:pt x="154" y="256"/>
                    <a:pt x="154" y="256"/>
                    <a:pt x="154" y="256"/>
                  </a:cubicBezTo>
                  <a:close/>
                  <a:moveTo>
                    <a:pt x="154" y="357"/>
                  </a:moveTo>
                  <a:cubicBezTo>
                    <a:pt x="154" y="372"/>
                    <a:pt x="154" y="372"/>
                    <a:pt x="154" y="372"/>
                  </a:cubicBezTo>
                  <a:cubicBezTo>
                    <a:pt x="147" y="372"/>
                    <a:pt x="147" y="372"/>
                    <a:pt x="147" y="372"/>
                  </a:cubicBezTo>
                  <a:cubicBezTo>
                    <a:pt x="147" y="384"/>
                    <a:pt x="147" y="396"/>
                    <a:pt x="147" y="407"/>
                  </a:cubicBezTo>
                  <a:cubicBezTo>
                    <a:pt x="154" y="407"/>
                    <a:pt x="154" y="407"/>
                    <a:pt x="154" y="407"/>
                  </a:cubicBezTo>
                  <a:cubicBezTo>
                    <a:pt x="154" y="423"/>
                    <a:pt x="154" y="423"/>
                    <a:pt x="154" y="423"/>
                  </a:cubicBezTo>
                  <a:cubicBezTo>
                    <a:pt x="138" y="423"/>
                    <a:pt x="138" y="423"/>
                    <a:pt x="138" y="423"/>
                  </a:cubicBezTo>
                  <a:cubicBezTo>
                    <a:pt x="138" y="357"/>
                    <a:pt x="138" y="357"/>
                    <a:pt x="138" y="357"/>
                  </a:cubicBezTo>
                  <a:lnTo>
                    <a:pt x="154" y="357"/>
                  </a:lnTo>
                  <a:close/>
                  <a:moveTo>
                    <a:pt x="122" y="0"/>
                  </a:moveTo>
                  <a:cubicBezTo>
                    <a:pt x="138" y="0"/>
                    <a:pt x="138" y="0"/>
                    <a:pt x="138" y="0"/>
                  </a:cubicBezTo>
                  <a:cubicBezTo>
                    <a:pt x="138" y="20"/>
                    <a:pt x="138" y="20"/>
                    <a:pt x="138" y="20"/>
                  </a:cubicBezTo>
                  <a:cubicBezTo>
                    <a:pt x="130" y="20"/>
                    <a:pt x="130" y="20"/>
                    <a:pt x="130" y="20"/>
                  </a:cubicBezTo>
                  <a:cubicBezTo>
                    <a:pt x="129" y="20"/>
                    <a:pt x="129" y="20"/>
                    <a:pt x="129" y="20"/>
                  </a:cubicBezTo>
                  <a:cubicBezTo>
                    <a:pt x="129" y="20"/>
                    <a:pt x="129" y="20"/>
                    <a:pt x="129" y="20"/>
                  </a:cubicBezTo>
                  <a:cubicBezTo>
                    <a:pt x="129" y="20"/>
                    <a:pt x="129" y="20"/>
                    <a:pt x="129" y="20"/>
                  </a:cubicBezTo>
                  <a:cubicBezTo>
                    <a:pt x="129" y="20"/>
                    <a:pt x="129" y="20"/>
                    <a:pt x="129" y="20"/>
                  </a:cubicBezTo>
                  <a:cubicBezTo>
                    <a:pt x="129" y="20"/>
                    <a:pt x="129" y="20"/>
                    <a:pt x="129" y="20"/>
                  </a:cubicBezTo>
                  <a:cubicBezTo>
                    <a:pt x="128" y="20"/>
                    <a:pt x="128" y="20"/>
                    <a:pt x="128" y="20"/>
                  </a:cubicBezTo>
                  <a:cubicBezTo>
                    <a:pt x="128" y="20"/>
                    <a:pt x="128" y="20"/>
                    <a:pt x="128" y="20"/>
                  </a:cubicBezTo>
                  <a:cubicBezTo>
                    <a:pt x="128" y="20"/>
                    <a:pt x="128" y="20"/>
                    <a:pt x="128" y="20"/>
                  </a:cubicBezTo>
                  <a:cubicBezTo>
                    <a:pt x="128" y="20"/>
                    <a:pt x="128" y="20"/>
                    <a:pt x="128" y="20"/>
                  </a:cubicBezTo>
                  <a:cubicBezTo>
                    <a:pt x="128" y="20"/>
                    <a:pt x="128" y="20"/>
                    <a:pt x="128" y="20"/>
                  </a:cubicBezTo>
                  <a:cubicBezTo>
                    <a:pt x="127" y="20"/>
                    <a:pt x="127" y="20"/>
                    <a:pt x="127" y="20"/>
                  </a:cubicBezTo>
                  <a:cubicBezTo>
                    <a:pt x="127" y="20"/>
                    <a:pt x="127" y="20"/>
                    <a:pt x="127" y="20"/>
                  </a:cubicBezTo>
                  <a:cubicBezTo>
                    <a:pt x="127" y="20"/>
                    <a:pt x="127" y="20"/>
                    <a:pt x="127" y="20"/>
                  </a:cubicBezTo>
                  <a:cubicBezTo>
                    <a:pt x="127" y="20"/>
                    <a:pt x="127" y="20"/>
                    <a:pt x="127" y="20"/>
                  </a:cubicBezTo>
                  <a:cubicBezTo>
                    <a:pt x="127" y="20"/>
                    <a:pt x="127" y="20"/>
                    <a:pt x="127" y="20"/>
                  </a:cubicBezTo>
                  <a:cubicBezTo>
                    <a:pt x="126" y="20"/>
                    <a:pt x="126" y="20"/>
                    <a:pt x="126" y="20"/>
                  </a:cubicBezTo>
                  <a:cubicBezTo>
                    <a:pt x="126" y="20"/>
                    <a:pt x="126" y="20"/>
                    <a:pt x="126" y="20"/>
                  </a:cubicBezTo>
                  <a:cubicBezTo>
                    <a:pt x="126" y="20"/>
                    <a:pt x="126" y="20"/>
                    <a:pt x="126" y="20"/>
                  </a:cubicBezTo>
                  <a:cubicBezTo>
                    <a:pt x="126" y="20"/>
                    <a:pt x="126" y="20"/>
                    <a:pt x="126" y="20"/>
                  </a:cubicBezTo>
                  <a:cubicBezTo>
                    <a:pt x="126" y="20"/>
                    <a:pt x="126" y="20"/>
                    <a:pt x="126" y="20"/>
                  </a:cubicBezTo>
                  <a:cubicBezTo>
                    <a:pt x="125" y="20"/>
                    <a:pt x="125" y="20"/>
                    <a:pt x="125" y="20"/>
                  </a:cubicBezTo>
                  <a:cubicBezTo>
                    <a:pt x="125" y="20"/>
                    <a:pt x="125" y="20"/>
                    <a:pt x="125" y="20"/>
                  </a:cubicBezTo>
                  <a:cubicBezTo>
                    <a:pt x="125" y="20"/>
                    <a:pt x="125" y="20"/>
                    <a:pt x="125" y="20"/>
                  </a:cubicBezTo>
                  <a:cubicBezTo>
                    <a:pt x="125" y="20"/>
                    <a:pt x="125" y="20"/>
                    <a:pt x="125" y="20"/>
                  </a:cubicBezTo>
                  <a:cubicBezTo>
                    <a:pt x="125" y="20"/>
                    <a:pt x="125" y="20"/>
                    <a:pt x="125" y="20"/>
                  </a:cubicBezTo>
                  <a:cubicBezTo>
                    <a:pt x="125" y="20"/>
                    <a:pt x="125" y="20"/>
                    <a:pt x="125" y="20"/>
                  </a:cubicBezTo>
                  <a:cubicBezTo>
                    <a:pt x="124" y="20"/>
                    <a:pt x="124" y="20"/>
                    <a:pt x="124" y="20"/>
                  </a:cubicBezTo>
                  <a:cubicBezTo>
                    <a:pt x="124" y="20"/>
                    <a:pt x="124" y="20"/>
                    <a:pt x="124" y="20"/>
                  </a:cubicBezTo>
                  <a:cubicBezTo>
                    <a:pt x="124" y="20"/>
                    <a:pt x="124" y="20"/>
                    <a:pt x="124" y="20"/>
                  </a:cubicBezTo>
                  <a:cubicBezTo>
                    <a:pt x="124" y="20"/>
                    <a:pt x="124" y="20"/>
                    <a:pt x="124" y="20"/>
                  </a:cubicBezTo>
                  <a:cubicBezTo>
                    <a:pt x="124" y="20"/>
                    <a:pt x="124" y="20"/>
                    <a:pt x="124" y="20"/>
                  </a:cubicBezTo>
                  <a:cubicBezTo>
                    <a:pt x="123" y="20"/>
                    <a:pt x="123" y="20"/>
                    <a:pt x="123" y="20"/>
                  </a:cubicBezTo>
                  <a:cubicBezTo>
                    <a:pt x="123" y="20"/>
                    <a:pt x="123" y="20"/>
                    <a:pt x="123" y="20"/>
                  </a:cubicBezTo>
                  <a:cubicBezTo>
                    <a:pt x="123" y="20"/>
                    <a:pt x="123" y="20"/>
                    <a:pt x="123" y="20"/>
                  </a:cubicBezTo>
                  <a:cubicBezTo>
                    <a:pt x="123" y="20"/>
                    <a:pt x="123" y="20"/>
                    <a:pt x="123" y="20"/>
                  </a:cubicBezTo>
                  <a:cubicBezTo>
                    <a:pt x="123" y="20"/>
                    <a:pt x="123" y="20"/>
                    <a:pt x="123" y="20"/>
                  </a:cubicBezTo>
                  <a:cubicBezTo>
                    <a:pt x="122" y="20"/>
                    <a:pt x="122" y="20"/>
                    <a:pt x="122" y="20"/>
                  </a:cubicBezTo>
                  <a:cubicBezTo>
                    <a:pt x="122" y="20"/>
                    <a:pt x="122" y="20"/>
                    <a:pt x="122" y="20"/>
                  </a:cubicBezTo>
                  <a:cubicBezTo>
                    <a:pt x="122" y="0"/>
                    <a:pt x="122" y="0"/>
                    <a:pt x="122" y="0"/>
                  </a:cubicBezTo>
                  <a:close/>
                  <a:moveTo>
                    <a:pt x="138" y="480"/>
                  </a:moveTo>
                  <a:cubicBezTo>
                    <a:pt x="122" y="480"/>
                    <a:pt x="122" y="480"/>
                    <a:pt x="122" y="480"/>
                  </a:cubicBezTo>
                  <a:cubicBezTo>
                    <a:pt x="122" y="458"/>
                    <a:pt x="122" y="458"/>
                    <a:pt x="122" y="458"/>
                  </a:cubicBezTo>
                  <a:cubicBezTo>
                    <a:pt x="130" y="458"/>
                    <a:pt x="130" y="458"/>
                    <a:pt x="130" y="458"/>
                  </a:cubicBezTo>
                  <a:cubicBezTo>
                    <a:pt x="138" y="458"/>
                    <a:pt x="138" y="458"/>
                    <a:pt x="138" y="458"/>
                  </a:cubicBezTo>
                  <a:cubicBezTo>
                    <a:pt x="138" y="480"/>
                    <a:pt x="138" y="480"/>
                    <a:pt x="138" y="480"/>
                  </a:cubicBezTo>
                  <a:close/>
                  <a:moveTo>
                    <a:pt x="138" y="55"/>
                  </a:moveTo>
                  <a:cubicBezTo>
                    <a:pt x="138" y="121"/>
                    <a:pt x="138" y="121"/>
                    <a:pt x="138" y="121"/>
                  </a:cubicBezTo>
                  <a:cubicBezTo>
                    <a:pt x="130" y="121"/>
                    <a:pt x="130" y="121"/>
                    <a:pt x="130" y="121"/>
                  </a:cubicBezTo>
                  <a:cubicBezTo>
                    <a:pt x="129" y="121"/>
                    <a:pt x="129" y="121"/>
                    <a:pt x="129" y="121"/>
                  </a:cubicBezTo>
                  <a:cubicBezTo>
                    <a:pt x="129" y="121"/>
                    <a:pt x="129" y="121"/>
                    <a:pt x="129" y="121"/>
                  </a:cubicBezTo>
                  <a:cubicBezTo>
                    <a:pt x="129" y="121"/>
                    <a:pt x="129" y="121"/>
                    <a:pt x="129" y="121"/>
                  </a:cubicBezTo>
                  <a:cubicBezTo>
                    <a:pt x="129" y="121"/>
                    <a:pt x="129" y="121"/>
                    <a:pt x="129" y="121"/>
                  </a:cubicBezTo>
                  <a:cubicBezTo>
                    <a:pt x="129" y="121"/>
                    <a:pt x="129" y="121"/>
                    <a:pt x="129" y="121"/>
                  </a:cubicBezTo>
                  <a:cubicBezTo>
                    <a:pt x="128" y="121"/>
                    <a:pt x="128" y="121"/>
                    <a:pt x="128" y="121"/>
                  </a:cubicBezTo>
                  <a:cubicBezTo>
                    <a:pt x="128" y="121"/>
                    <a:pt x="128" y="121"/>
                    <a:pt x="128" y="121"/>
                  </a:cubicBezTo>
                  <a:cubicBezTo>
                    <a:pt x="128" y="121"/>
                    <a:pt x="128" y="121"/>
                    <a:pt x="128" y="121"/>
                  </a:cubicBezTo>
                  <a:cubicBezTo>
                    <a:pt x="128" y="121"/>
                    <a:pt x="128" y="121"/>
                    <a:pt x="128" y="121"/>
                  </a:cubicBezTo>
                  <a:cubicBezTo>
                    <a:pt x="128" y="121"/>
                    <a:pt x="128" y="121"/>
                    <a:pt x="128" y="121"/>
                  </a:cubicBezTo>
                  <a:cubicBezTo>
                    <a:pt x="128" y="121"/>
                    <a:pt x="128" y="121"/>
                    <a:pt x="128" y="121"/>
                  </a:cubicBezTo>
                  <a:cubicBezTo>
                    <a:pt x="127" y="121"/>
                    <a:pt x="127" y="121"/>
                    <a:pt x="127" y="121"/>
                  </a:cubicBezTo>
                  <a:cubicBezTo>
                    <a:pt x="127" y="121"/>
                    <a:pt x="127" y="121"/>
                    <a:pt x="127" y="121"/>
                  </a:cubicBezTo>
                  <a:cubicBezTo>
                    <a:pt x="127" y="121"/>
                    <a:pt x="127" y="121"/>
                    <a:pt x="127" y="121"/>
                  </a:cubicBezTo>
                  <a:cubicBezTo>
                    <a:pt x="127" y="121"/>
                    <a:pt x="127" y="121"/>
                    <a:pt x="127" y="121"/>
                  </a:cubicBezTo>
                  <a:cubicBezTo>
                    <a:pt x="127" y="121"/>
                    <a:pt x="127" y="121"/>
                    <a:pt x="127" y="121"/>
                  </a:cubicBezTo>
                  <a:cubicBezTo>
                    <a:pt x="127" y="121"/>
                    <a:pt x="127" y="121"/>
                    <a:pt x="127" y="121"/>
                  </a:cubicBezTo>
                  <a:cubicBezTo>
                    <a:pt x="126" y="121"/>
                    <a:pt x="126" y="121"/>
                    <a:pt x="126" y="121"/>
                  </a:cubicBezTo>
                  <a:cubicBezTo>
                    <a:pt x="126" y="121"/>
                    <a:pt x="126" y="121"/>
                    <a:pt x="126" y="121"/>
                  </a:cubicBezTo>
                  <a:cubicBezTo>
                    <a:pt x="126" y="121"/>
                    <a:pt x="126" y="121"/>
                    <a:pt x="126" y="121"/>
                  </a:cubicBezTo>
                  <a:cubicBezTo>
                    <a:pt x="126" y="121"/>
                    <a:pt x="126" y="121"/>
                    <a:pt x="126" y="121"/>
                  </a:cubicBezTo>
                  <a:cubicBezTo>
                    <a:pt x="126" y="121"/>
                    <a:pt x="126" y="121"/>
                    <a:pt x="126" y="121"/>
                  </a:cubicBezTo>
                  <a:cubicBezTo>
                    <a:pt x="125" y="121"/>
                    <a:pt x="125" y="121"/>
                    <a:pt x="125" y="121"/>
                  </a:cubicBezTo>
                  <a:cubicBezTo>
                    <a:pt x="125" y="121"/>
                    <a:pt x="125" y="121"/>
                    <a:pt x="125" y="121"/>
                  </a:cubicBezTo>
                  <a:cubicBezTo>
                    <a:pt x="125" y="121"/>
                    <a:pt x="125" y="121"/>
                    <a:pt x="125" y="121"/>
                  </a:cubicBezTo>
                  <a:cubicBezTo>
                    <a:pt x="125" y="121"/>
                    <a:pt x="125" y="121"/>
                    <a:pt x="125" y="121"/>
                  </a:cubicBezTo>
                  <a:cubicBezTo>
                    <a:pt x="125" y="121"/>
                    <a:pt x="125" y="121"/>
                    <a:pt x="125" y="121"/>
                  </a:cubicBezTo>
                  <a:cubicBezTo>
                    <a:pt x="125" y="121"/>
                    <a:pt x="125" y="121"/>
                    <a:pt x="125" y="121"/>
                  </a:cubicBezTo>
                  <a:cubicBezTo>
                    <a:pt x="125" y="121"/>
                    <a:pt x="125" y="121"/>
                    <a:pt x="125" y="121"/>
                  </a:cubicBezTo>
                  <a:cubicBezTo>
                    <a:pt x="124" y="121"/>
                    <a:pt x="124" y="121"/>
                    <a:pt x="124" y="121"/>
                  </a:cubicBezTo>
                  <a:cubicBezTo>
                    <a:pt x="124" y="121"/>
                    <a:pt x="124" y="121"/>
                    <a:pt x="124" y="121"/>
                  </a:cubicBezTo>
                  <a:cubicBezTo>
                    <a:pt x="124" y="121"/>
                    <a:pt x="124" y="121"/>
                    <a:pt x="124" y="121"/>
                  </a:cubicBezTo>
                  <a:cubicBezTo>
                    <a:pt x="124" y="121"/>
                    <a:pt x="124" y="121"/>
                    <a:pt x="124" y="121"/>
                  </a:cubicBezTo>
                  <a:cubicBezTo>
                    <a:pt x="124" y="121"/>
                    <a:pt x="124" y="121"/>
                    <a:pt x="124" y="121"/>
                  </a:cubicBezTo>
                  <a:cubicBezTo>
                    <a:pt x="123" y="121"/>
                    <a:pt x="123" y="121"/>
                    <a:pt x="123" y="121"/>
                  </a:cubicBezTo>
                  <a:cubicBezTo>
                    <a:pt x="123" y="121"/>
                    <a:pt x="123" y="121"/>
                    <a:pt x="123" y="121"/>
                  </a:cubicBezTo>
                  <a:cubicBezTo>
                    <a:pt x="123" y="121"/>
                    <a:pt x="123" y="121"/>
                    <a:pt x="123" y="121"/>
                  </a:cubicBezTo>
                  <a:cubicBezTo>
                    <a:pt x="123" y="121"/>
                    <a:pt x="123" y="121"/>
                    <a:pt x="123" y="121"/>
                  </a:cubicBezTo>
                  <a:cubicBezTo>
                    <a:pt x="123" y="121"/>
                    <a:pt x="123" y="121"/>
                    <a:pt x="123" y="121"/>
                  </a:cubicBezTo>
                  <a:cubicBezTo>
                    <a:pt x="123" y="121"/>
                    <a:pt x="123" y="121"/>
                    <a:pt x="123" y="121"/>
                  </a:cubicBezTo>
                  <a:cubicBezTo>
                    <a:pt x="122" y="121"/>
                    <a:pt x="122" y="121"/>
                    <a:pt x="122" y="121"/>
                  </a:cubicBezTo>
                  <a:cubicBezTo>
                    <a:pt x="122" y="105"/>
                    <a:pt x="122" y="105"/>
                    <a:pt x="122" y="105"/>
                  </a:cubicBezTo>
                  <a:cubicBezTo>
                    <a:pt x="130" y="105"/>
                    <a:pt x="130" y="105"/>
                    <a:pt x="130" y="105"/>
                  </a:cubicBezTo>
                  <a:cubicBezTo>
                    <a:pt x="130" y="94"/>
                    <a:pt x="130" y="82"/>
                    <a:pt x="130" y="70"/>
                  </a:cubicBezTo>
                  <a:cubicBezTo>
                    <a:pt x="122" y="70"/>
                    <a:pt x="122" y="70"/>
                    <a:pt x="122" y="70"/>
                  </a:cubicBezTo>
                  <a:cubicBezTo>
                    <a:pt x="122" y="55"/>
                    <a:pt x="122" y="55"/>
                    <a:pt x="122" y="55"/>
                  </a:cubicBezTo>
                  <a:cubicBezTo>
                    <a:pt x="122" y="55"/>
                    <a:pt x="122" y="55"/>
                    <a:pt x="122" y="55"/>
                  </a:cubicBezTo>
                  <a:cubicBezTo>
                    <a:pt x="123" y="55"/>
                    <a:pt x="123" y="55"/>
                    <a:pt x="123" y="55"/>
                  </a:cubicBezTo>
                  <a:cubicBezTo>
                    <a:pt x="123" y="55"/>
                    <a:pt x="123" y="55"/>
                    <a:pt x="123" y="55"/>
                  </a:cubicBezTo>
                  <a:cubicBezTo>
                    <a:pt x="123" y="55"/>
                    <a:pt x="123" y="55"/>
                    <a:pt x="123" y="55"/>
                  </a:cubicBezTo>
                  <a:cubicBezTo>
                    <a:pt x="123" y="55"/>
                    <a:pt x="123" y="55"/>
                    <a:pt x="123" y="55"/>
                  </a:cubicBezTo>
                  <a:cubicBezTo>
                    <a:pt x="123" y="55"/>
                    <a:pt x="123" y="55"/>
                    <a:pt x="123" y="55"/>
                  </a:cubicBezTo>
                  <a:cubicBezTo>
                    <a:pt x="124" y="55"/>
                    <a:pt x="124" y="55"/>
                    <a:pt x="124" y="55"/>
                  </a:cubicBezTo>
                  <a:cubicBezTo>
                    <a:pt x="124" y="55"/>
                    <a:pt x="124" y="55"/>
                    <a:pt x="124" y="55"/>
                  </a:cubicBezTo>
                  <a:cubicBezTo>
                    <a:pt x="124" y="55"/>
                    <a:pt x="124" y="55"/>
                    <a:pt x="124" y="55"/>
                  </a:cubicBezTo>
                  <a:cubicBezTo>
                    <a:pt x="124" y="55"/>
                    <a:pt x="124" y="55"/>
                    <a:pt x="124" y="55"/>
                  </a:cubicBezTo>
                  <a:cubicBezTo>
                    <a:pt x="124" y="55"/>
                    <a:pt x="124" y="55"/>
                    <a:pt x="124" y="55"/>
                  </a:cubicBezTo>
                  <a:cubicBezTo>
                    <a:pt x="125" y="55"/>
                    <a:pt x="125" y="55"/>
                    <a:pt x="125" y="55"/>
                  </a:cubicBezTo>
                  <a:cubicBezTo>
                    <a:pt x="125" y="55"/>
                    <a:pt x="125" y="55"/>
                    <a:pt x="125" y="55"/>
                  </a:cubicBezTo>
                  <a:cubicBezTo>
                    <a:pt x="125" y="55"/>
                    <a:pt x="125" y="55"/>
                    <a:pt x="125" y="55"/>
                  </a:cubicBezTo>
                  <a:cubicBezTo>
                    <a:pt x="125" y="55"/>
                    <a:pt x="125" y="55"/>
                    <a:pt x="125" y="55"/>
                  </a:cubicBezTo>
                  <a:cubicBezTo>
                    <a:pt x="125" y="55"/>
                    <a:pt x="125" y="55"/>
                    <a:pt x="125" y="55"/>
                  </a:cubicBezTo>
                  <a:cubicBezTo>
                    <a:pt x="125" y="55"/>
                    <a:pt x="125" y="55"/>
                    <a:pt x="125" y="55"/>
                  </a:cubicBezTo>
                  <a:cubicBezTo>
                    <a:pt x="126" y="55"/>
                    <a:pt x="126" y="55"/>
                    <a:pt x="126" y="55"/>
                  </a:cubicBezTo>
                  <a:cubicBezTo>
                    <a:pt x="126" y="55"/>
                    <a:pt x="126" y="55"/>
                    <a:pt x="126" y="55"/>
                  </a:cubicBezTo>
                  <a:cubicBezTo>
                    <a:pt x="126" y="55"/>
                    <a:pt x="126" y="55"/>
                    <a:pt x="126" y="55"/>
                  </a:cubicBezTo>
                  <a:cubicBezTo>
                    <a:pt x="126" y="55"/>
                    <a:pt x="126" y="55"/>
                    <a:pt x="126" y="55"/>
                  </a:cubicBezTo>
                  <a:cubicBezTo>
                    <a:pt x="126" y="55"/>
                    <a:pt x="126" y="55"/>
                    <a:pt x="126" y="55"/>
                  </a:cubicBezTo>
                  <a:cubicBezTo>
                    <a:pt x="127" y="55"/>
                    <a:pt x="127" y="55"/>
                    <a:pt x="127" y="55"/>
                  </a:cubicBezTo>
                  <a:cubicBezTo>
                    <a:pt x="127" y="55"/>
                    <a:pt x="127" y="55"/>
                    <a:pt x="127" y="55"/>
                  </a:cubicBezTo>
                  <a:cubicBezTo>
                    <a:pt x="127" y="55"/>
                    <a:pt x="127" y="55"/>
                    <a:pt x="127" y="55"/>
                  </a:cubicBezTo>
                  <a:cubicBezTo>
                    <a:pt x="127" y="55"/>
                    <a:pt x="127" y="55"/>
                    <a:pt x="127" y="55"/>
                  </a:cubicBezTo>
                  <a:cubicBezTo>
                    <a:pt x="127" y="55"/>
                    <a:pt x="127" y="55"/>
                    <a:pt x="127" y="55"/>
                  </a:cubicBezTo>
                  <a:cubicBezTo>
                    <a:pt x="128" y="55"/>
                    <a:pt x="128" y="55"/>
                    <a:pt x="128" y="55"/>
                  </a:cubicBezTo>
                  <a:cubicBezTo>
                    <a:pt x="128" y="55"/>
                    <a:pt x="128" y="55"/>
                    <a:pt x="128" y="55"/>
                  </a:cubicBezTo>
                  <a:cubicBezTo>
                    <a:pt x="128" y="55"/>
                    <a:pt x="128" y="55"/>
                    <a:pt x="128" y="55"/>
                  </a:cubicBezTo>
                  <a:cubicBezTo>
                    <a:pt x="128" y="55"/>
                    <a:pt x="128" y="55"/>
                    <a:pt x="128" y="55"/>
                  </a:cubicBezTo>
                  <a:cubicBezTo>
                    <a:pt x="128" y="55"/>
                    <a:pt x="128" y="55"/>
                    <a:pt x="128" y="55"/>
                  </a:cubicBezTo>
                  <a:cubicBezTo>
                    <a:pt x="129" y="55"/>
                    <a:pt x="129" y="55"/>
                    <a:pt x="129" y="55"/>
                  </a:cubicBezTo>
                  <a:cubicBezTo>
                    <a:pt x="129" y="55"/>
                    <a:pt x="129" y="55"/>
                    <a:pt x="129" y="55"/>
                  </a:cubicBezTo>
                  <a:cubicBezTo>
                    <a:pt x="129" y="55"/>
                    <a:pt x="129" y="55"/>
                    <a:pt x="129" y="55"/>
                  </a:cubicBezTo>
                  <a:cubicBezTo>
                    <a:pt x="129" y="55"/>
                    <a:pt x="129" y="55"/>
                    <a:pt x="129" y="55"/>
                  </a:cubicBezTo>
                  <a:cubicBezTo>
                    <a:pt x="129" y="55"/>
                    <a:pt x="129" y="55"/>
                    <a:pt x="129" y="55"/>
                  </a:cubicBezTo>
                  <a:cubicBezTo>
                    <a:pt x="130" y="55"/>
                    <a:pt x="130" y="55"/>
                    <a:pt x="130" y="55"/>
                  </a:cubicBezTo>
                  <a:cubicBezTo>
                    <a:pt x="138" y="55"/>
                    <a:pt x="138" y="55"/>
                    <a:pt x="138" y="55"/>
                  </a:cubicBezTo>
                  <a:close/>
                  <a:moveTo>
                    <a:pt x="138" y="156"/>
                  </a:moveTo>
                  <a:cubicBezTo>
                    <a:pt x="138" y="221"/>
                    <a:pt x="138" y="221"/>
                    <a:pt x="138" y="221"/>
                  </a:cubicBezTo>
                  <a:cubicBezTo>
                    <a:pt x="130" y="221"/>
                    <a:pt x="130" y="221"/>
                    <a:pt x="130" y="221"/>
                  </a:cubicBezTo>
                  <a:cubicBezTo>
                    <a:pt x="129" y="221"/>
                    <a:pt x="129" y="221"/>
                    <a:pt x="129" y="221"/>
                  </a:cubicBezTo>
                  <a:cubicBezTo>
                    <a:pt x="129" y="221"/>
                    <a:pt x="129" y="221"/>
                    <a:pt x="129" y="221"/>
                  </a:cubicBezTo>
                  <a:cubicBezTo>
                    <a:pt x="129" y="221"/>
                    <a:pt x="129" y="221"/>
                    <a:pt x="129" y="221"/>
                  </a:cubicBezTo>
                  <a:cubicBezTo>
                    <a:pt x="129" y="221"/>
                    <a:pt x="129" y="221"/>
                    <a:pt x="129" y="221"/>
                  </a:cubicBezTo>
                  <a:cubicBezTo>
                    <a:pt x="129" y="221"/>
                    <a:pt x="129" y="221"/>
                    <a:pt x="129" y="221"/>
                  </a:cubicBezTo>
                  <a:cubicBezTo>
                    <a:pt x="128" y="221"/>
                    <a:pt x="128" y="221"/>
                    <a:pt x="128" y="221"/>
                  </a:cubicBezTo>
                  <a:cubicBezTo>
                    <a:pt x="128" y="221"/>
                    <a:pt x="128" y="221"/>
                    <a:pt x="128" y="221"/>
                  </a:cubicBezTo>
                  <a:cubicBezTo>
                    <a:pt x="128" y="221"/>
                    <a:pt x="128" y="221"/>
                    <a:pt x="128" y="221"/>
                  </a:cubicBezTo>
                  <a:cubicBezTo>
                    <a:pt x="128" y="221"/>
                    <a:pt x="128" y="221"/>
                    <a:pt x="128" y="221"/>
                  </a:cubicBezTo>
                  <a:cubicBezTo>
                    <a:pt x="128" y="221"/>
                    <a:pt x="128" y="221"/>
                    <a:pt x="128" y="221"/>
                  </a:cubicBezTo>
                  <a:cubicBezTo>
                    <a:pt x="127" y="221"/>
                    <a:pt x="127" y="221"/>
                    <a:pt x="127" y="221"/>
                  </a:cubicBezTo>
                  <a:cubicBezTo>
                    <a:pt x="127" y="221"/>
                    <a:pt x="127" y="221"/>
                    <a:pt x="127" y="221"/>
                  </a:cubicBezTo>
                  <a:cubicBezTo>
                    <a:pt x="127" y="221"/>
                    <a:pt x="127" y="221"/>
                    <a:pt x="127" y="221"/>
                  </a:cubicBezTo>
                  <a:cubicBezTo>
                    <a:pt x="127" y="221"/>
                    <a:pt x="127" y="221"/>
                    <a:pt x="127" y="221"/>
                  </a:cubicBezTo>
                  <a:cubicBezTo>
                    <a:pt x="127" y="221"/>
                    <a:pt x="127" y="221"/>
                    <a:pt x="127" y="221"/>
                  </a:cubicBezTo>
                  <a:cubicBezTo>
                    <a:pt x="126" y="221"/>
                    <a:pt x="126" y="221"/>
                    <a:pt x="126" y="221"/>
                  </a:cubicBezTo>
                  <a:cubicBezTo>
                    <a:pt x="126" y="221"/>
                    <a:pt x="126" y="221"/>
                    <a:pt x="126" y="221"/>
                  </a:cubicBezTo>
                  <a:cubicBezTo>
                    <a:pt x="126" y="221"/>
                    <a:pt x="126" y="221"/>
                    <a:pt x="126" y="221"/>
                  </a:cubicBezTo>
                  <a:cubicBezTo>
                    <a:pt x="126" y="221"/>
                    <a:pt x="126" y="221"/>
                    <a:pt x="126" y="221"/>
                  </a:cubicBezTo>
                  <a:cubicBezTo>
                    <a:pt x="126" y="221"/>
                    <a:pt x="126" y="221"/>
                    <a:pt x="126" y="221"/>
                  </a:cubicBezTo>
                  <a:cubicBezTo>
                    <a:pt x="125" y="221"/>
                    <a:pt x="125" y="221"/>
                    <a:pt x="125" y="221"/>
                  </a:cubicBezTo>
                  <a:cubicBezTo>
                    <a:pt x="125" y="221"/>
                    <a:pt x="125" y="221"/>
                    <a:pt x="125" y="221"/>
                  </a:cubicBezTo>
                  <a:cubicBezTo>
                    <a:pt x="125" y="221"/>
                    <a:pt x="125" y="221"/>
                    <a:pt x="125" y="221"/>
                  </a:cubicBezTo>
                  <a:cubicBezTo>
                    <a:pt x="125" y="221"/>
                    <a:pt x="125" y="221"/>
                    <a:pt x="125" y="221"/>
                  </a:cubicBezTo>
                  <a:cubicBezTo>
                    <a:pt x="125" y="221"/>
                    <a:pt x="125" y="221"/>
                    <a:pt x="125" y="221"/>
                  </a:cubicBezTo>
                  <a:cubicBezTo>
                    <a:pt x="125" y="221"/>
                    <a:pt x="125" y="221"/>
                    <a:pt x="125" y="221"/>
                  </a:cubicBezTo>
                  <a:cubicBezTo>
                    <a:pt x="124" y="221"/>
                    <a:pt x="124" y="221"/>
                    <a:pt x="124" y="221"/>
                  </a:cubicBezTo>
                  <a:cubicBezTo>
                    <a:pt x="124" y="221"/>
                    <a:pt x="124" y="221"/>
                    <a:pt x="124" y="221"/>
                  </a:cubicBezTo>
                  <a:cubicBezTo>
                    <a:pt x="124" y="221"/>
                    <a:pt x="124" y="221"/>
                    <a:pt x="124" y="221"/>
                  </a:cubicBezTo>
                  <a:cubicBezTo>
                    <a:pt x="124" y="221"/>
                    <a:pt x="124" y="221"/>
                    <a:pt x="124" y="221"/>
                  </a:cubicBezTo>
                  <a:cubicBezTo>
                    <a:pt x="124" y="221"/>
                    <a:pt x="124" y="221"/>
                    <a:pt x="124" y="221"/>
                  </a:cubicBezTo>
                  <a:cubicBezTo>
                    <a:pt x="123" y="221"/>
                    <a:pt x="123" y="221"/>
                    <a:pt x="123" y="221"/>
                  </a:cubicBezTo>
                  <a:cubicBezTo>
                    <a:pt x="123" y="221"/>
                    <a:pt x="123" y="221"/>
                    <a:pt x="123" y="221"/>
                  </a:cubicBezTo>
                  <a:cubicBezTo>
                    <a:pt x="123" y="221"/>
                    <a:pt x="123" y="221"/>
                    <a:pt x="123" y="221"/>
                  </a:cubicBezTo>
                  <a:cubicBezTo>
                    <a:pt x="123" y="221"/>
                    <a:pt x="123" y="221"/>
                    <a:pt x="123" y="221"/>
                  </a:cubicBezTo>
                  <a:cubicBezTo>
                    <a:pt x="123" y="221"/>
                    <a:pt x="123" y="221"/>
                    <a:pt x="123" y="221"/>
                  </a:cubicBezTo>
                  <a:cubicBezTo>
                    <a:pt x="122" y="221"/>
                    <a:pt x="122" y="221"/>
                    <a:pt x="122" y="221"/>
                  </a:cubicBezTo>
                  <a:cubicBezTo>
                    <a:pt x="122" y="221"/>
                    <a:pt x="122" y="221"/>
                    <a:pt x="122" y="221"/>
                  </a:cubicBezTo>
                  <a:cubicBezTo>
                    <a:pt x="122" y="206"/>
                    <a:pt x="122" y="206"/>
                    <a:pt x="122" y="206"/>
                  </a:cubicBezTo>
                  <a:cubicBezTo>
                    <a:pt x="123" y="206"/>
                    <a:pt x="123" y="206"/>
                    <a:pt x="123" y="206"/>
                  </a:cubicBezTo>
                  <a:cubicBezTo>
                    <a:pt x="123" y="206"/>
                    <a:pt x="123" y="206"/>
                    <a:pt x="123" y="206"/>
                  </a:cubicBezTo>
                  <a:cubicBezTo>
                    <a:pt x="123" y="206"/>
                    <a:pt x="123" y="206"/>
                    <a:pt x="123" y="206"/>
                  </a:cubicBezTo>
                  <a:cubicBezTo>
                    <a:pt x="123" y="206"/>
                    <a:pt x="123" y="206"/>
                    <a:pt x="123" y="206"/>
                  </a:cubicBezTo>
                  <a:cubicBezTo>
                    <a:pt x="123" y="206"/>
                    <a:pt x="123" y="206"/>
                    <a:pt x="123" y="206"/>
                  </a:cubicBezTo>
                  <a:cubicBezTo>
                    <a:pt x="124" y="206"/>
                    <a:pt x="124" y="206"/>
                    <a:pt x="124" y="206"/>
                  </a:cubicBezTo>
                  <a:cubicBezTo>
                    <a:pt x="124" y="206"/>
                    <a:pt x="124" y="206"/>
                    <a:pt x="124" y="206"/>
                  </a:cubicBezTo>
                  <a:cubicBezTo>
                    <a:pt x="124" y="206"/>
                    <a:pt x="124" y="206"/>
                    <a:pt x="124" y="206"/>
                  </a:cubicBezTo>
                  <a:cubicBezTo>
                    <a:pt x="124" y="206"/>
                    <a:pt x="124" y="206"/>
                    <a:pt x="124" y="206"/>
                  </a:cubicBezTo>
                  <a:cubicBezTo>
                    <a:pt x="125" y="206"/>
                    <a:pt x="125" y="206"/>
                    <a:pt x="125" y="206"/>
                  </a:cubicBezTo>
                  <a:cubicBezTo>
                    <a:pt x="125" y="206"/>
                    <a:pt x="125" y="206"/>
                    <a:pt x="125" y="206"/>
                  </a:cubicBezTo>
                  <a:cubicBezTo>
                    <a:pt x="125" y="206"/>
                    <a:pt x="125" y="206"/>
                    <a:pt x="125" y="206"/>
                  </a:cubicBezTo>
                  <a:cubicBezTo>
                    <a:pt x="125" y="206"/>
                    <a:pt x="125" y="206"/>
                    <a:pt x="125" y="206"/>
                  </a:cubicBezTo>
                  <a:cubicBezTo>
                    <a:pt x="125" y="206"/>
                    <a:pt x="125" y="206"/>
                    <a:pt x="125" y="206"/>
                  </a:cubicBezTo>
                  <a:cubicBezTo>
                    <a:pt x="126" y="206"/>
                    <a:pt x="126" y="206"/>
                    <a:pt x="126" y="206"/>
                  </a:cubicBezTo>
                  <a:cubicBezTo>
                    <a:pt x="126" y="206"/>
                    <a:pt x="126" y="206"/>
                    <a:pt x="126" y="206"/>
                  </a:cubicBezTo>
                  <a:cubicBezTo>
                    <a:pt x="126" y="206"/>
                    <a:pt x="126" y="206"/>
                    <a:pt x="126" y="206"/>
                  </a:cubicBezTo>
                  <a:cubicBezTo>
                    <a:pt x="126" y="206"/>
                    <a:pt x="126" y="206"/>
                    <a:pt x="126" y="206"/>
                  </a:cubicBezTo>
                  <a:cubicBezTo>
                    <a:pt x="127" y="206"/>
                    <a:pt x="127" y="206"/>
                    <a:pt x="127" y="206"/>
                  </a:cubicBezTo>
                  <a:cubicBezTo>
                    <a:pt x="127" y="206"/>
                    <a:pt x="127" y="206"/>
                    <a:pt x="127" y="206"/>
                  </a:cubicBezTo>
                  <a:cubicBezTo>
                    <a:pt x="127" y="206"/>
                    <a:pt x="127" y="206"/>
                    <a:pt x="127" y="206"/>
                  </a:cubicBezTo>
                  <a:cubicBezTo>
                    <a:pt x="127" y="206"/>
                    <a:pt x="127" y="206"/>
                    <a:pt x="127" y="206"/>
                  </a:cubicBezTo>
                  <a:cubicBezTo>
                    <a:pt x="128" y="206"/>
                    <a:pt x="128" y="206"/>
                    <a:pt x="128" y="206"/>
                  </a:cubicBezTo>
                  <a:cubicBezTo>
                    <a:pt x="128" y="206"/>
                    <a:pt x="128" y="206"/>
                    <a:pt x="128" y="206"/>
                  </a:cubicBezTo>
                  <a:cubicBezTo>
                    <a:pt x="128" y="206"/>
                    <a:pt x="128" y="206"/>
                    <a:pt x="128" y="206"/>
                  </a:cubicBezTo>
                  <a:cubicBezTo>
                    <a:pt x="128" y="206"/>
                    <a:pt x="128" y="206"/>
                    <a:pt x="128" y="206"/>
                  </a:cubicBezTo>
                  <a:cubicBezTo>
                    <a:pt x="128" y="206"/>
                    <a:pt x="128" y="206"/>
                    <a:pt x="128" y="206"/>
                  </a:cubicBezTo>
                  <a:cubicBezTo>
                    <a:pt x="129" y="206"/>
                    <a:pt x="129" y="206"/>
                    <a:pt x="129" y="206"/>
                  </a:cubicBezTo>
                  <a:cubicBezTo>
                    <a:pt x="129" y="206"/>
                    <a:pt x="129" y="206"/>
                    <a:pt x="129" y="206"/>
                  </a:cubicBezTo>
                  <a:cubicBezTo>
                    <a:pt x="129" y="206"/>
                    <a:pt x="129" y="206"/>
                    <a:pt x="129" y="206"/>
                  </a:cubicBezTo>
                  <a:cubicBezTo>
                    <a:pt x="129" y="206"/>
                    <a:pt x="129" y="206"/>
                    <a:pt x="129" y="206"/>
                  </a:cubicBezTo>
                  <a:cubicBezTo>
                    <a:pt x="130" y="206"/>
                    <a:pt x="130" y="206"/>
                    <a:pt x="130" y="206"/>
                  </a:cubicBezTo>
                  <a:cubicBezTo>
                    <a:pt x="130" y="194"/>
                    <a:pt x="130" y="183"/>
                    <a:pt x="130" y="171"/>
                  </a:cubicBezTo>
                  <a:cubicBezTo>
                    <a:pt x="129" y="171"/>
                    <a:pt x="129" y="171"/>
                    <a:pt x="129" y="171"/>
                  </a:cubicBezTo>
                  <a:cubicBezTo>
                    <a:pt x="129" y="171"/>
                    <a:pt x="129" y="171"/>
                    <a:pt x="129" y="171"/>
                  </a:cubicBezTo>
                  <a:cubicBezTo>
                    <a:pt x="129" y="171"/>
                    <a:pt x="129" y="171"/>
                    <a:pt x="129" y="171"/>
                  </a:cubicBezTo>
                  <a:cubicBezTo>
                    <a:pt x="129" y="171"/>
                    <a:pt x="129" y="171"/>
                    <a:pt x="129" y="171"/>
                  </a:cubicBezTo>
                  <a:cubicBezTo>
                    <a:pt x="128" y="171"/>
                    <a:pt x="128" y="171"/>
                    <a:pt x="128" y="171"/>
                  </a:cubicBezTo>
                  <a:cubicBezTo>
                    <a:pt x="128" y="171"/>
                    <a:pt x="128" y="171"/>
                    <a:pt x="128" y="171"/>
                  </a:cubicBezTo>
                  <a:cubicBezTo>
                    <a:pt x="128" y="171"/>
                    <a:pt x="128" y="171"/>
                    <a:pt x="128" y="171"/>
                  </a:cubicBezTo>
                  <a:cubicBezTo>
                    <a:pt x="128" y="171"/>
                    <a:pt x="128" y="171"/>
                    <a:pt x="128" y="171"/>
                  </a:cubicBezTo>
                  <a:cubicBezTo>
                    <a:pt x="128" y="171"/>
                    <a:pt x="128" y="171"/>
                    <a:pt x="128" y="171"/>
                  </a:cubicBezTo>
                  <a:cubicBezTo>
                    <a:pt x="127" y="171"/>
                    <a:pt x="127" y="171"/>
                    <a:pt x="127" y="171"/>
                  </a:cubicBezTo>
                  <a:cubicBezTo>
                    <a:pt x="127" y="171"/>
                    <a:pt x="127" y="171"/>
                    <a:pt x="127" y="171"/>
                  </a:cubicBezTo>
                  <a:cubicBezTo>
                    <a:pt x="127" y="171"/>
                    <a:pt x="127" y="171"/>
                    <a:pt x="127" y="171"/>
                  </a:cubicBezTo>
                  <a:cubicBezTo>
                    <a:pt x="127" y="171"/>
                    <a:pt x="127" y="171"/>
                    <a:pt x="127" y="171"/>
                  </a:cubicBezTo>
                  <a:cubicBezTo>
                    <a:pt x="126" y="171"/>
                    <a:pt x="126" y="171"/>
                    <a:pt x="126" y="171"/>
                  </a:cubicBezTo>
                  <a:cubicBezTo>
                    <a:pt x="126" y="171"/>
                    <a:pt x="126" y="171"/>
                    <a:pt x="126" y="171"/>
                  </a:cubicBezTo>
                  <a:cubicBezTo>
                    <a:pt x="126" y="171"/>
                    <a:pt x="126" y="171"/>
                    <a:pt x="126" y="171"/>
                  </a:cubicBezTo>
                  <a:cubicBezTo>
                    <a:pt x="126" y="171"/>
                    <a:pt x="126" y="171"/>
                    <a:pt x="126" y="171"/>
                  </a:cubicBezTo>
                  <a:cubicBezTo>
                    <a:pt x="125" y="171"/>
                    <a:pt x="125" y="171"/>
                    <a:pt x="125" y="171"/>
                  </a:cubicBezTo>
                  <a:cubicBezTo>
                    <a:pt x="125" y="171"/>
                    <a:pt x="125" y="171"/>
                    <a:pt x="125" y="171"/>
                  </a:cubicBezTo>
                  <a:cubicBezTo>
                    <a:pt x="125" y="171"/>
                    <a:pt x="125" y="171"/>
                    <a:pt x="125" y="171"/>
                  </a:cubicBezTo>
                  <a:cubicBezTo>
                    <a:pt x="125" y="171"/>
                    <a:pt x="125" y="171"/>
                    <a:pt x="125" y="171"/>
                  </a:cubicBezTo>
                  <a:cubicBezTo>
                    <a:pt x="125" y="171"/>
                    <a:pt x="125" y="171"/>
                    <a:pt x="125" y="171"/>
                  </a:cubicBezTo>
                  <a:cubicBezTo>
                    <a:pt x="124" y="171"/>
                    <a:pt x="124" y="171"/>
                    <a:pt x="124" y="171"/>
                  </a:cubicBezTo>
                  <a:cubicBezTo>
                    <a:pt x="124" y="171"/>
                    <a:pt x="124" y="171"/>
                    <a:pt x="124" y="171"/>
                  </a:cubicBezTo>
                  <a:cubicBezTo>
                    <a:pt x="124" y="171"/>
                    <a:pt x="124" y="171"/>
                    <a:pt x="124" y="171"/>
                  </a:cubicBezTo>
                  <a:cubicBezTo>
                    <a:pt x="124" y="171"/>
                    <a:pt x="124" y="171"/>
                    <a:pt x="124" y="171"/>
                  </a:cubicBezTo>
                  <a:cubicBezTo>
                    <a:pt x="123" y="171"/>
                    <a:pt x="123" y="171"/>
                    <a:pt x="123" y="171"/>
                  </a:cubicBezTo>
                  <a:cubicBezTo>
                    <a:pt x="123" y="171"/>
                    <a:pt x="123" y="171"/>
                    <a:pt x="123" y="171"/>
                  </a:cubicBezTo>
                  <a:cubicBezTo>
                    <a:pt x="123" y="171"/>
                    <a:pt x="123" y="171"/>
                    <a:pt x="123" y="171"/>
                  </a:cubicBezTo>
                  <a:cubicBezTo>
                    <a:pt x="123" y="171"/>
                    <a:pt x="123" y="171"/>
                    <a:pt x="123" y="171"/>
                  </a:cubicBezTo>
                  <a:cubicBezTo>
                    <a:pt x="123" y="171"/>
                    <a:pt x="123" y="171"/>
                    <a:pt x="123" y="171"/>
                  </a:cubicBezTo>
                  <a:cubicBezTo>
                    <a:pt x="122" y="171"/>
                    <a:pt x="122" y="171"/>
                    <a:pt x="122" y="171"/>
                  </a:cubicBezTo>
                  <a:cubicBezTo>
                    <a:pt x="122" y="156"/>
                    <a:pt x="122" y="156"/>
                    <a:pt x="122" y="156"/>
                  </a:cubicBezTo>
                  <a:cubicBezTo>
                    <a:pt x="123" y="156"/>
                    <a:pt x="123" y="156"/>
                    <a:pt x="123" y="156"/>
                  </a:cubicBezTo>
                  <a:cubicBezTo>
                    <a:pt x="123" y="156"/>
                    <a:pt x="123" y="156"/>
                    <a:pt x="123" y="156"/>
                  </a:cubicBezTo>
                  <a:cubicBezTo>
                    <a:pt x="123" y="156"/>
                    <a:pt x="123" y="156"/>
                    <a:pt x="123" y="156"/>
                  </a:cubicBezTo>
                  <a:cubicBezTo>
                    <a:pt x="123" y="156"/>
                    <a:pt x="123" y="156"/>
                    <a:pt x="123" y="156"/>
                  </a:cubicBezTo>
                  <a:cubicBezTo>
                    <a:pt x="123" y="156"/>
                    <a:pt x="123" y="156"/>
                    <a:pt x="123" y="156"/>
                  </a:cubicBezTo>
                  <a:cubicBezTo>
                    <a:pt x="123" y="156"/>
                    <a:pt x="123" y="156"/>
                    <a:pt x="123" y="156"/>
                  </a:cubicBezTo>
                  <a:cubicBezTo>
                    <a:pt x="124" y="156"/>
                    <a:pt x="124" y="156"/>
                    <a:pt x="124" y="156"/>
                  </a:cubicBezTo>
                  <a:cubicBezTo>
                    <a:pt x="124" y="156"/>
                    <a:pt x="124" y="156"/>
                    <a:pt x="124" y="156"/>
                  </a:cubicBezTo>
                  <a:cubicBezTo>
                    <a:pt x="124" y="156"/>
                    <a:pt x="124" y="156"/>
                    <a:pt x="124" y="156"/>
                  </a:cubicBezTo>
                  <a:cubicBezTo>
                    <a:pt x="124" y="156"/>
                    <a:pt x="124" y="156"/>
                    <a:pt x="124" y="156"/>
                  </a:cubicBezTo>
                  <a:cubicBezTo>
                    <a:pt x="124" y="156"/>
                    <a:pt x="124" y="156"/>
                    <a:pt x="124" y="156"/>
                  </a:cubicBezTo>
                  <a:cubicBezTo>
                    <a:pt x="125" y="156"/>
                    <a:pt x="125" y="156"/>
                    <a:pt x="125" y="156"/>
                  </a:cubicBezTo>
                  <a:cubicBezTo>
                    <a:pt x="125" y="156"/>
                    <a:pt x="125" y="156"/>
                    <a:pt x="125" y="156"/>
                  </a:cubicBezTo>
                  <a:cubicBezTo>
                    <a:pt x="125" y="156"/>
                    <a:pt x="125" y="156"/>
                    <a:pt x="125" y="156"/>
                  </a:cubicBezTo>
                  <a:cubicBezTo>
                    <a:pt x="125" y="156"/>
                    <a:pt x="125" y="156"/>
                    <a:pt x="125" y="156"/>
                  </a:cubicBezTo>
                  <a:cubicBezTo>
                    <a:pt x="125" y="156"/>
                    <a:pt x="125" y="156"/>
                    <a:pt x="125" y="156"/>
                  </a:cubicBezTo>
                  <a:cubicBezTo>
                    <a:pt x="125" y="156"/>
                    <a:pt x="125" y="156"/>
                    <a:pt x="125" y="156"/>
                  </a:cubicBezTo>
                  <a:cubicBezTo>
                    <a:pt x="125" y="156"/>
                    <a:pt x="125" y="156"/>
                    <a:pt x="125" y="156"/>
                  </a:cubicBezTo>
                  <a:cubicBezTo>
                    <a:pt x="126" y="156"/>
                    <a:pt x="126" y="156"/>
                    <a:pt x="126" y="156"/>
                  </a:cubicBezTo>
                  <a:cubicBezTo>
                    <a:pt x="126" y="156"/>
                    <a:pt x="126" y="156"/>
                    <a:pt x="126" y="156"/>
                  </a:cubicBezTo>
                  <a:cubicBezTo>
                    <a:pt x="126" y="156"/>
                    <a:pt x="126" y="156"/>
                    <a:pt x="126" y="156"/>
                  </a:cubicBezTo>
                  <a:cubicBezTo>
                    <a:pt x="126" y="156"/>
                    <a:pt x="126" y="156"/>
                    <a:pt x="126" y="156"/>
                  </a:cubicBezTo>
                  <a:cubicBezTo>
                    <a:pt x="126" y="156"/>
                    <a:pt x="126" y="156"/>
                    <a:pt x="126" y="156"/>
                  </a:cubicBezTo>
                  <a:cubicBezTo>
                    <a:pt x="127" y="156"/>
                    <a:pt x="127" y="156"/>
                    <a:pt x="127" y="156"/>
                  </a:cubicBezTo>
                  <a:cubicBezTo>
                    <a:pt x="127" y="156"/>
                    <a:pt x="127" y="156"/>
                    <a:pt x="127" y="156"/>
                  </a:cubicBezTo>
                  <a:cubicBezTo>
                    <a:pt x="127" y="156"/>
                    <a:pt x="127" y="156"/>
                    <a:pt x="127" y="156"/>
                  </a:cubicBezTo>
                  <a:cubicBezTo>
                    <a:pt x="127" y="156"/>
                    <a:pt x="127" y="156"/>
                    <a:pt x="127" y="156"/>
                  </a:cubicBezTo>
                  <a:cubicBezTo>
                    <a:pt x="127" y="156"/>
                    <a:pt x="127" y="156"/>
                    <a:pt x="127" y="156"/>
                  </a:cubicBezTo>
                  <a:cubicBezTo>
                    <a:pt x="127" y="156"/>
                    <a:pt x="127" y="156"/>
                    <a:pt x="127" y="156"/>
                  </a:cubicBezTo>
                  <a:cubicBezTo>
                    <a:pt x="128" y="156"/>
                    <a:pt x="128" y="156"/>
                    <a:pt x="128" y="156"/>
                  </a:cubicBezTo>
                  <a:cubicBezTo>
                    <a:pt x="128" y="156"/>
                    <a:pt x="128" y="156"/>
                    <a:pt x="128" y="156"/>
                  </a:cubicBezTo>
                  <a:cubicBezTo>
                    <a:pt x="128" y="156"/>
                    <a:pt x="128" y="156"/>
                    <a:pt x="128" y="156"/>
                  </a:cubicBezTo>
                  <a:cubicBezTo>
                    <a:pt x="128" y="156"/>
                    <a:pt x="128" y="156"/>
                    <a:pt x="128" y="156"/>
                  </a:cubicBezTo>
                  <a:cubicBezTo>
                    <a:pt x="128" y="156"/>
                    <a:pt x="128" y="156"/>
                    <a:pt x="128" y="156"/>
                  </a:cubicBezTo>
                  <a:cubicBezTo>
                    <a:pt x="128" y="156"/>
                    <a:pt x="128" y="156"/>
                    <a:pt x="128" y="156"/>
                  </a:cubicBezTo>
                  <a:cubicBezTo>
                    <a:pt x="129" y="156"/>
                    <a:pt x="129" y="156"/>
                    <a:pt x="129" y="156"/>
                  </a:cubicBezTo>
                  <a:cubicBezTo>
                    <a:pt x="129" y="156"/>
                    <a:pt x="129" y="156"/>
                    <a:pt x="129" y="156"/>
                  </a:cubicBezTo>
                  <a:cubicBezTo>
                    <a:pt x="129" y="156"/>
                    <a:pt x="129" y="156"/>
                    <a:pt x="129" y="156"/>
                  </a:cubicBezTo>
                  <a:cubicBezTo>
                    <a:pt x="129" y="156"/>
                    <a:pt x="129" y="156"/>
                    <a:pt x="129" y="156"/>
                  </a:cubicBezTo>
                  <a:cubicBezTo>
                    <a:pt x="129" y="156"/>
                    <a:pt x="129" y="156"/>
                    <a:pt x="129" y="156"/>
                  </a:cubicBezTo>
                  <a:cubicBezTo>
                    <a:pt x="130" y="156"/>
                    <a:pt x="130" y="156"/>
                    <a:pt x="130" y="156"/>
                  </a:cubicBezTo>
                  <a:cubicBezTo>
                    <a:pt x="138" y="156"/>
                    <a:pt x="138" y="156"/>
                    <a:pt x="138" y="156"/>
                  </a:cubicBezTo>
                  <a:close/>
                  <a:moveTo>
                    <a:pt x="138" y="256"/>
                  </a:moveTo>
                  <a:cubicBezTo>
                    <a:pt x="138" y="322"/>
                    <a:pt x="138" y="322"/>
                    <a:pt x="138" y="322"/>
                  </a:cubicBezTo>
                  <a:cubicBezTo>
                    <a:pt x="130" y="322"/>
                    <a:pt x="130" y="322"/>
                    <a:pt x="130" y="322"/>
                  </a:cubicBezTo>
                  <a:cubicBezTo>
                    <a:pt x="129" y="322"/>
                    <a:pt x="129" y="322"/>
                    <a:pt x="129" y="322"/>
                  </a:cubicBezTo>
                  <a:cubicBezTo>
                    <a:pt x="129" y="322"/>
                    <a:pt x="129" y="322"/>
                    <a:pt x="129" y="322"/>
                  </a:cubicBezTo>
                  <a:cubicBezTo>
                    <a:pt x="129" y="322"/>
                    <a:pt x="129" y="322"/>
                    <a:pt x="129" y="322"/>
                  </a:cubicBezTo>
                  <a:cubicBezTo>
                    <a:pt x="129" y="322"/>
                    <a:pt x="129" y="322"/>
                    <a:pt x="129" y="322"/>
                  </a:cubicBezTo>
                  <a:cubicBezTo>
                    <a:pt x="129" y="322"/>
                    <a:pt x="129" y="322"/>
                    <a:pt x="129" y="322"/>
                  </a:cubicBezTo>
                  <a:cubicBezTo>
                    <a:pt x="128" y="322"/>
                    <a:pt x="128" y="322"/>
                    <a:pt x="128" y="322"/>
                  </a:cubicBezTo>
                  <a:cubicBezTo>
                    <a:pt x="128" y="322"/>
                    <a:pt x="128" y="322"/>
                    <a:pt x="128" y="322"/>
                  </a:cubicBezTo>
                  <a:cubicBezTo>
                    <a:pt x="128" y="322"/>
                    <a:pt x="128" y="322"/>
                    <a:pt x="128" y="322"/>
                  </a:cubicBezTo>
                  <a:cubicBezTo>
                    <a:pt x="128" y="322"/>
                    <a:pt x="128" y="322"/>
                    <a:pt x="128" y="322"/>
                  </a:cubicBezTo>
                  <a:cubicBezTo>
                    <a:pt x="128" y="322"/>
                    <a:pt x="128" y="322"/>
                    <a:pt x="128" y="322"/>
                  </a:cubicBezTo>
                  <a:cubicBezTo>
                    <a:pt x="128" y="322"/>
                    <a:pt x="128" y="322"/>
                    <a:pt x="128" y="322"/>
                  </a:cubicBezTo>
                  <a:cubicBezTo>
                    <a:pt x="127" y="322"/>
                    <a:pt x="127" y="322"/>
                    <a:pt x="127" y="322"/>
                  </a:cubicBezTo>
                  <a:cubicBezTo>
                    <a:pt x="127" y="322"/>
                    <a:pt x="127" y="322"/>
                    <a:pt x="127" y="322"/>
                  </a:cubicBezTo>
                  <a:cubicBezTo>
                    <a:pt x="127" y="322"/>
                    <a:pt x="127" y="322"/>
                    <a:pt x="127" y="322"/>
                  </a:cubicBezTo>
                  <a:cubicBezTo>
                    <a:pt x="127" y="322"/>
                    <a:pt x="127" y="322"/>
                    <a:pt x="127" y="322"/>
                  </a:cubicBezTo>
                  <a:cubicBezTo>
                    <a:pt x="127" y="322"/>
                    <a:pt x="127" y="322"/>
                    <a:pt x="127" y="322"/>
                  </a:cubicBezTo>
                  <a:cubicBezTo>
                    <a:pt x="127" y="322"/>
                    <a:pt x="127" y="322"/>
                    <a:pt x="127" y="322"/>
                  </a:cubicBezTo>
                  <a:cubicBezTo>
                    <a:pt x="126" y="322"/>
                    <a:pt x="126" y="322"/>
                    <a:pt x="126" y="322"/>
                  </a:cubicBezTo>
                  <a:cubicBezTo>
                    <a:pt x="126" y="322"/>
                    <a:pt x="126" y="322"/>
                    <a:pt x="126" y="322"/>
                  </a:cubicBezTo>
                  <a:cubicBezTo>
                    <a:pt x="126" y="322"/>
                    <a:pt x="126" y="322"/>
                    <a:pt x="126" y="322"/>
                  </a:cubicBezTo>
                  <a:cubicBezTo>
                    <a:pt x="126" y="322"/>
                    <a:pt x="126" y="322"/>
                    <a:pt x="126" y="322"/>
                  </a:cubicBezTo>
                  <a:cubicBezTo>
                    <a:pt x="126" y="322"/>
                    <a:pt x="126" y="322"/>
                    <a:pt x="126" y="322"/>
                  </a:cubicBezTo>
                  <a:cubicBezTo>
                    <a:pt x="125" y="322"/>
                    <a:pt x="125" y="322"/>
                    <a:pt x="125" y="322"/>
                  </a:cubicBezTo>
                  <a:cubicBezTo>
                    <a:pt x="125" y="322"/>
                    <a:pt x="125" y="322"/>
                    <a:pt x="125" y="322"/>
                  </a:cubicBezTo>
                  <a:cubicBezTo>
                    <a:pt x="125" y="322"/>
                    <a:pt x="125" y="322"/>
                    <a:pt x="125" y="322"/>
                  </a:cubicBezTo>
                  <a:cubicBezTo>
                    <a:pt x="125" y="322"/>
                    <a:pt x="125" y="322"/>
                    <a:pt x="125" y="322"/>
                  </a:cubicBezTo>
                  <a:cubicBezTo>
                    <a:pt x="125" y="322"/>
                    <a:pt x="125" y="322"/>
                    <a:pt x="125" y="322"/>
                  </a:cubicBezTo>
                  <a:cubicBezTo>
                    <a:pt x="125" y="322"/>
                    <a:pt x="125" y="322"/>
                    <a:pt x="125" y="322"/>
                  </a:cubicBezTo>
                  <a:cubicBezTo>
                    <a:pt x="125" y="322"/>
                    <a:pt x="125" y="322"/>
                    <a:pt x="125" y="322"/>
                  </a:cubicBezTo>
                  <a:cubicBezTo>
                    <a:pt x="124" y="322"/>
                    <a:pt x="124" y="322"/>
                    <a:pt x="124" y="322"/>
                  </a:cubicBezTo>
                  <a:cubicBezTo>
                    <a:pt x="124" y="322"/>
                    <a:pt x="124" y="322"/>
                    <a:pt x="124" y="322"/>
                  </a:cubicBezTo>
                  <a:cubicBezTo>
                    <a:pt x="124" y="322"/>
                    <a:pt x="124" y="322"/>
                    <a:pt x="124" y="322"/>
                  </a:cubicBezTo>
                  <a:cubicBezTo>
                    <a:pt x="124" y="322"/>
                    <a:pt x="124" y="322"/>
                    <a:pt x="124" y="322"/>
                  </a:cubicBezTo>
                  <a:cubicBezTo>
                    <a:pt x="124" y="322"/>
                    <a:pt x="124" y="322"/>
                    <a:pt x="124" y="322"/>
                  </a:cubicBezTo>
                  <a:cubicBezTo>
                    <a:pt x="123" y="322"/>
                    <a:pt x="123" y="322"/>
                    <a:pt x="123" y="322"/>
                  </a:cubicBezTo>
                  <a:cubicBezTo>
                    <a:pt x="123" y="322"/>
                    <a:pt x="123" y="322"/>
                    <a:pt x="123" y="322"/>
                  </a:cubicBezTo>
                  <a:cubicBezTo>
                    <a:pt x="123" y="322"/>
                    <a:pt x="123" y="322"/>
                    <a:pt x="123" y="322"/>
                  </a:cubicBezTo>
                  <a:cubicBezTo>
                    <a:pt x="123" y="322"/>
                    <a:pt x="123" y="322"/>
                    <a:pt x="123" y="322"/>
                  </a:cubicBezTo>
                  <a:cubicBezTo>
                    <a:pt x="123" y="322"/>
                    <a:pt x="123" y="322"/>
                    <a:pt x="123" y="322"/>
                  </a:cubicBezTo>
                  <a:cubicBezTo>
                    <a:pt x="123" y="322"/>
                    <a:pt x="123" y="322"/>
                    <a:pt x="123" y="322"/>
                  </a:cubicBezTo>
                  <a:cubicBezTo>
                    <a:pt x="122" y="322"/>
                    <a:pt x="122" y="322"/>
                    <a:pt x="122" y="322"/>
                  </a:cubicBezTo>
                  <a:cubicBezTo>
                    <a:pt x="122" y="307"/>
                    <a:pt x="122" y="307"/>
                    <a:pt x="122" y="307"/>
                  </a:cubicBezTo>
                  <a:cubicBezTo>
                    <a:pt x="130" y="307"/>
                    <a:pt x="130" y="307"/>
                    <a:pt x="130" y="307"/>
                  </a:cubicBezTo>
                  <a:cubicBezTo>
                    <a:pt x="130" y="295"/>
                    <a:pt x="130" y="283"/>
                    <a:pt x="130" y="272"/>
                  </a:cubicBezTo>
                  <a:cubicBezTo>
                    <a:pt x="122" y="272"/>
                    <a:pt x="122" y="272"/>
                    <a:pt x="122" y="272"/>
                  </a:cubicBezTo>
                  <a:cubicBezTo>
                    <a:pt x="122" y="256"/>
                    <a:pt x="122" y="256"/>
                    <a:pt x="122" y="256"/>
                  </a:cubicBezTo>
                  <a:cubicBezTo>
                    <a:pt x="122" y="256"/>
                    <a:pt x="122" y="256"/>
                    <a:pt x="122" y="256"/>
                  </a:cubicBezTo>
                  <a:cubicBezTo>
                    <a:pt x="123" y="256"/>
                    <a:pt x="123" y="256"/>
                    <a:pt x="123" y="256"/>
                  </a:cubicBezTo>
                  <a:cubicBezTo>
                    <a:pt x="123" y="256"/>
                    <a:pt x="123" y="256"/>
                    <a:pt x="123" y="256"/>
                  </a:cubicBezTo>
                  <a:cubicBezTo>
                    <a:pt x="123" y="256"/>
                    <a:pt x="123" y="256"/>
                    <a:pt x="123" y="256"/>
                  </a:cubicBezTo>
                  <a:cubicBezTo>
                    <a:pt x="123" y="256"/>
                    <a:pt x="123" y="256"/>
                    <a:pt x="123" y="256"/>
                  </a:cubicBezTo>
                  <a:cubicBezTo>
                    <a:pt x="123" y="256"/>
                    <a:pt x="123" y="256"/>
                    <a:pt x="123" y="256"/>
                  </a:cubicBezTo>
                  <a:cubicBezTo>
                    <a:pt x="124" y="256"/>
                    <a:pt x="124" y="256"/>
                    <a:pt x="124" y="256"/>
                  </a:cubicBezTo>
                  <a:cubicBezTo>
                    <a:pt x="124" y="256"/>
                    <a:pt x="124" y="256"/>
                    <a:pt x="124" y="256"/>
                  </a:cubicBezTo>
                  <a:cubicBezTo>
                    <a:pt x="124" y="256"/>
                    <a:pt x="124" y="256"/>
                    <a:pt x="124" y="256"/>
                  </a:cubicBezTo>
                  <a:cubicBezTo>
                    <a:pt x="124" y="256"/>
                    <a:pt x="124" y="256"/>
                    <a:pt x="124" y="256"/>
                  </a:cubicBezTo>
                  <a:cubicBezTo>
                    <a:pt x="124" y="256"/>
                    <a:pt x="124" y="256"/>
                    <a:pt x="124" y="256"/>
                  </a:cubicBezTo>
                  <a:cubicBezTo>
                    <a:pt x="125" y="256"/>
                    <a:pt x="125" y="256"/>
                    <a:pt x="125" y="256"/>
                  </a:cubicBezTo>
                  <a:cubicBezTo>
                    <a:pt x="125" y="256"/>
                    <a:pt x="125" y="256"/>
                    <a:pt x="125" y="256"/>
                  </a:cubicBezTo>
                  <a:cubicBezTo>
                    <a:pt x="125" y="256"/>
                    <a:pt x="125" y="256"/>
                    <a:pt x="125" y="256"/>
                  </a:cubicBezTo>
                  <a:cubicBezTo>
                    <a:pt x="125" y="256"/>
                    <a:pt x="125" y="256"/>
                    <a:pt x="125" y="256"/>
                  </a:cubicBezTo>
                  <a:cubicBezTo>
                    <a:pt x="125" y="256"/>
                    <a:pt x="125" y="256"/>
                    <a:pt x="125" y="256"/>
                  </a:cubicBezTo>
                  <a:cubicBezTo>
                    <a:pt x="125" y="256"/>
                    <a:pt x="125" y="256"/>
                    <a:pt x="125" y="256"/>
                  </a:cubicBezTo>
                  <a:cubicBezTo>
                    <a:pt x="126" y="256"/>
                    <a:pt x="126" y="256"/>
                    <a:pt x="126" y="256"/>
                  </a:cubicBezTo>
                  <a:cubicBezTo>
                    <a:pt x="126" y="256"/>
                    <a:pt x="126" y="256"/>
                    <a:pt x="126" y="256"/>
                  </a:cubicBezTo>
                  <a:cubicBezTo>
                    <a:pt x="126" y="256"/>
                    <a:pt x="126" y="256"/>
                    <a:pt x="126" y="256"/>
                  </a:cubicBezTo>
                  <a:cubicBezTo>
                    <a:pt x="126" y="256"/>
                    <a:pt x="126" y="256"/>
                    <a:pt x="126" y="256"/>
                  </a:cubicBezTo>
                  <a:cubicBezTo>
                    <a:pt x="126" y="256"/>
                    <a:pt x="126" y="256"/>
                    <a:pt x="126" y="256"/>
                  </a:cubicBezTo>
                  <a:cubicBezTo>
                    <a:pt x="127" y="256"/>
                    <a:pt x="127" y="256"/>
                    <a:pt x="127" y="256"/>
                  </a:cubicBezTo>
                  <a:cubicBezTo>
                    <a:pt x="127" y="256"/>
                    <a:pt x="127" y="256"/>
                    <a:pt x="127" y="256"/>
                  </a:cubicBezTo>
                  <a:cubicBezTo>
                    <a:pt x="127" y="256"/>
                    <a:pt x="127" y="256"/>
                    <a:pt x="127" y="256"/>
                  </a:cubicBezTo>
                  <a:cubicBezTo>
                    <a:pt x="127" y="256"/>
                    <a:pt x="127" y="256"/>
                    <a:pt x="127" y="256"/>
                  </a:cubicBezTo>
                  <a:cubicBezTo>
                    <a:pt x="127" y="256"/>
                    <a:pt x="127" y="256"/>
                    <a:pt x="127" y="256"/>
                  </a:cubicBezTo>
                  <a:cubicBezTo>
                    <a:pt x="128" y="256"/>
                    <a:pt x="128" y="256"/>
                    <a:pt x="128" y="256"/>
                  </a:cubicBezTo>
                  <a:cubicBezTo>
                    <a:pt x="128" y="256"/>
                    <a:pt x="128" y="256"/>
                    <a:pt x="128" y="256"/>
                  </a:cubicBezTo>
                  <a:cubicBezTo>
                    <a:pt x="128" y="256"/>
                    <a:pt x="128" y="256"/>
                    <a:pt x="128" y="256"/>
                  </a:cubicBezTo>
                  <a:cubicBezTo>
                    <a:pt x="128" y="256"/>
                    <a:pt x="128" y="256"/>
                    <a:pt x="128" y="256"/>
                  </a:cubicBezTo>
                  <a:cubicBezTo>
                    <a:pt x="128" y="256"/>
                    <a:pt x="128" y="256"/>
                    <a:pt x="128" y="256"/>
                  </a:cubicBezTo>
                  <a:cubicBezTo>
                    <a:pt x="129" y="256"/>
                    <a:pt x="129" y="256"/>
                    <a:pt x="129" y="256"/>
                  </a:cubicBezTo>
                  <a:cubicBezTo>
                    <a:pt x="129" y="256"/>
                    <a:pt x="129" y="256"/>
                    <a:pt x="129" y="256"/>
                  </a:cubicBezTo>
                  <a:cubicBezTo>
                    <a:pt x="129" y="256"/>
                    <a:pt x="129" y="256"/>
                    <a:pt x="129" y="256"/>
                  </a:cubicBezTo>
                  <a:cubicBezTo>
                    <a:pt x="129" y="256"/>
                    <a:pt x="129" y="256"/>
                    <a:pt x="129" y="256"/>
                  </a:cubicBezTo>
                  <a:cubicBezTo>
                    <a:pt x="129" y="256"/>
                    <a:pt x="129" y="256"/>
                    <a:pt x="129" y="256"/>
                  </a:cubicBezTo>
                  <a:cubicBezTo>
                    <a:pt x="130" y="256"/>
                    <a:pt x="130" y="256"/>
                    <a:pt x="130" y="256"/>
                  </a:cubicBezTo>
                  <a:cubicBezTo>
                    <a:pt x="138" y="256"/>
                    <a:pt x="138" y="256"/>
                    <a:pt x="138" y="256"/>
                  </a:cubicBezTo>
                  <a:close/>
                  <a:moveTo>
                    <a:pt x="138" y="357"/>
                  </a:moveTo>
                  <a:cubicBezTo>
                    <a:pt x="138" y="423"/>
                    <a:pt x="138" y="423"/>
                    <a:pt x="138" y="423"/>
                  </a:cubicBezTo>
                  <a:cubicBezTo>
                    <a:pt x="130" y="423"/>
                    <a:pt x="130" y="423"/>
                    <a:pt x="130" y="423"/>
                  </a:cubicBezTo>
                  <a:cubicBezTo>
                    <a:pt x="122" y="423"/>
                    <a:pt x="122" y="423"/>
                    <a:pt x="122" y="423"/>
                  </a:cubicBezTo>
                  <a:cubicBezTo>
                    <a:pt x="122" y="407"/>
                    <a:pt x="122" y="407"/>
                    <a:pt x="122" y="407"/>
                  </a:cubicBezTo>
                  <a:cubicBezTo>
                    <a:pt x="130" y="407"/>
                    <a:pt x="130" y="407"/>
                    <a:pt x="130" y="407"/>
                  </a:cubicBezTo>
                  <a:cubicBezTo>
                    <a:pt x="130" y="396"/>
                    <a:pt x="130" y="384"/>
                    <a:pt x="130" y="372"/>
                  </a:cubicBezTo>
                  <a:cubicBezTo>
                    <a:pt x="122" y="372"/>
                    <a:pt x="122" y="372"/>
                    <a:pt x="122" y="372"/>
                  </a:cubicBezTo>
                  <a:cubicBezTo>
                    <a:pt x="122" y="357"/>
                    <a:pt x="122" y="357"/>
                    <a:pt x="122" y="357"/>
                  </a:cubicBezTo>
                  <a:cubicBezTo>
                    <a:pt x="123" y="357"/>
                    <a:pt x="123" y="357"/>
                    <a:pt x="123" y="357"/>
                  </a:cubicBezTo>
                  <a:cubicBezTo>
                    <a:pt x="123" y="357"/>
                    <a:pt x="123" y="357"/>
                    <a:pt x="123" y="357"/>
                  </a:cubicBezTo>
                  <a:cubicBezTo>
                    <a:pt x="123" y="357"/>
                    <a:pt x="123" y="357"/>
                    <a:pt x="123" y="357"/>
                  </a:cubicBezTo>
                  <a:cubicBezTo>
                    <a:pt x="123" y="357"/>
                    <a:pt x="123" y="357"/>
                    <a:pt x="123" y="357"/>
                  </a:cubicBezTo>
                  <a:cubicBezTo>
                    <a:pt x="123" y="357"/>
                    <a:pt x="123" y="357"/>
                    <a:pt x="123" y="357"/>
                  </a:cubicBezTo>
                  <a:cubicBezTo>
                    <a:pt x="123" y="357"/>
                    <a:pt x="123" y="357"/>
                    <a:pt x="123" y="357"/>
                  </a:cubicBezTo>
                  <a:cubicBezTo>
                    <a:pt x="124" y="357"/>
                    <a:pt x="124" y="357"/>
                    <a:pt x="124" y="357"/>
                  </a:cubicBezTo>
                  <a:cubicBezTo>
                    <a:pt x="124" y="357"/>
                    <a:pt x="124" y="357"/>
                    <a:pt x="124" y="357"/>
                  </a:cubicBezTo>
                  <a:cubicBezTo>
                    <a:pt x="124" y="357"/>
                    <a:pt x="124" y="357"/>
                    <a:pt x="124" y="357"/>
                  </a:cubicBezTo>
                  <a:cubicBezTo>
                    <a:pt x="124" y="357"/>
                    <a:pt x="124" y="357"/>
                    <a:pt x="124" y="357"/>
                  </a:cubicBezTo>
                  <a:cubicBezTo>
                    <a:pt x="124" y="357"/>
                    <a:pt x="124" y="357"/>
                    <a:pt x="124" y="357"/>
                  </a:cubicBezTo>
                  <a:cubicBezTo>
                    <a:pt x="125" y="357"/>
                    <a:pt x="125" y="357"/>
                    <a:pt x="125" y="357"/>
                  </a:cubicBezTo>
                  <a:cubicBezTo>
                    <a:pt x="125" y="357"/>
                    <a:pt x="125" y="357"/>
                    <a:pt x="125" y="357"/>
                  </a:cubicBezTo>
                  <a:cubicBezTo>
                    <a:pt x="125" y="357"/>
                    <a:pt x="125" y="357"/>
                    <a:pt x="125" y="357"/>
                  </a:cubicBezTo>
                  <a:cubicBezTo>
                    <a:pt x="125" y="357"/>
                    <a:pt x="125" y="357"/>
                    <a:pt x="125" y="357"/>
                  </a:cubicBezTo>
                  <a:cubicBezTo>
                    <a:pt x="125" y="357"/>
                    <a:pt x="125" y="357"/>
                    <a:pt x="125" y="357"/>
                  </a:cubicBezTo>
                  <a:cubicBezTo>
                    <a:pt x="125" y="357"/>
                    <a:pt x="125" y="357"/>
                    <a:pt x="125" y="357"/>
                  </a:cubicBezTo>
                  <a:cubicBezTo>
                    <a:pt x="125" y="357"/>
                    <a:pt x="125" y="357"/>
                    <a:pt x="125" y="357"/>
                  </a:cubicBezTo>
                  <a:cubicBezTo>
                    <a:pt x="126" y="357"/>
                    <a:pt x="126" y="357"/>
                    <a:pt x="126" y="357"/>
                  </a:cubicBezTo>
                  <a:cubicBezTo>
                    <a:pt x="126" y="357"/>
                    <a:pt x="126" y="357"/>
                    <a:pt x="126" y="357"/>
                  </a:cubicBezTo>
                  <a:cubicBezTo>
                    <a:pt x="126" y="357"/>
                    <a:pt x="126" y="357"/>
                    <a:pt x="126" y="357"/>
                  </a:cubicBezTo>
                  <a:cubicBezTo>
                    <a:pt x="126" y="357"/>
                    <a:pt x="126" y="357"/>
                    <a:pt x="126" y="357"/>
                  </a:cubicBezTo>
                  <a:cubicBezTo>
                    <a:pt x="126" y="357"/>
                    <a:pt x="126" y="357"/>
                    <a:pt x="126" y="357"/>
                  </a:cubicBezTo>
                  <a:cubicBezTo>
                    <a:pt x="127" y="357"/>
                    <a:pt x="127" y="357"/>
                    <a:pt x="127" y="357"/>
                  </a:cubicBezTo>
                  <a:cubicBezTo>
                    <a:pt x="127" y="357"/>
                    <a:pt x="127" y="357"/>
                    <a:pt x="127" y="357"/>
                  </a:cubicBezTo>
                  <a:cubicBezTo>
                    <a:pt x="127" y="357"/>
                    <a:pt x="127" y="357"/>
                    <a:pt x="127" y="357"/>
                  </a:cubicBezTo>
                  <a:cubicBezTo>
                    <a:pt x="127" y="357"/>
                    <a:pt x="127" y="357"/>
                    <a:pt x="127" y="357"/>
                  </a:cubicBezTo>
                  <a:cubicBezTo>
                    <a:pt x="127" y="357"/>
                    <a:pt x="127" y="357"/>
                    <a:pt x="127" y="357"/>
                  </a:cubicBezTo>
                  <a:cubicBezTo>
                    <a:pt x="127" y="357"/>
                    <a:pt x="127" y="357"/>
                    <a:pt x="127" y="357"/>
                  </a:cubicBezTo>
                  <a:cubicBezTo>
                    <a:pt x="128" y="357"/>
                    <a:pt x="128" y="357"/>
                    <a:pt x="128" y="357"/>
                  </a:cubicBezTo>
                  <a:cubicBezTo>
                    <a:pt x="128" y="357"/>
                    <a:pt x="128" y="357"/>
                    <a:pt x="128" y="357"/>
                  </a:cubicBezTo>
                  <a:cubicBezTo>
                    <a:pt x="128" y="357"/>
                    <a:pt x="128" y="357"/>
                    <a:pt x="128" y="357"/>
                  </a:cubicBezTo>
                  <a:cubicBezTo>
                    <a:pt x="128" y="357"/>
                    <a:pt x="128" y="357"/>
                    <a:pt x="128" y="357"/>
                  </a:cubicBezTo>
                  <a:cubicBezTo>
                    <a:pt x="128" y="357"/>
                    <a:pt x="128" y="357"/>
                    <a:pt x="128" y="357"/>
                  </a:cubicBezTo>
                  <a:cubicBezTo>
                    <a:pt x="128" y="357"/>
                    <a:pt x="128" y="357"/>
                    <a:pt x="128" y="357"/>
                  </a:cubicBezTo>
                  <a:cubicBezTo>
                    <a:pt x="129" y="357"/>
                    <a:pt x="129" y="357"/>
                    <a:pt x="129" y="357"/>
                  </a:cubicBezTo>
                  <a:cubicBezTo>
                    <a:pt x="129" y="357"/>
                    <a:pt x="129" y="357"/>
                    <a:pt x="129" y="357"/>
                  </a:cubicBezTo>
                  <a:cubicBezTo>
                    <a:pt x="129" y="357"/>
                    <a:pt x="129" y="357"/>
                    <a:pt x="129" y="357"/>
                  </a:cubicBezTo>
                  <a:cubicBezTo>
                    <a:pt x="129" y="357"/>
                    <a:pt x="129" y="357"/>
                    <a:pt x="129" y="357"/>
                  </a:cubicBezTo>
                  <a:cubicBezTo>
                    <a:pt x="129" y="357"/>
                    <a:pt x="129" y="357"/>
                    <a:pt x="129" y="357"/>
                  </a:cubicBezTo>
                  <a:cubicBezTo>
                    <a:pt x="130" y="357"/>
                    <a:pt x="130" y="357"/>
                    <a:pt x="130" y="357"/>
                  </a:cubicBezTo>
                  <a:lnTo>
                    <a:pt x="138" y="357"/>
                  </a:lnTo>
                  <a:close/>
                  <a:moveTo>
                    <a:pt x="107" y="0"/>
                  </a:moveTo>
                  <a:cubicBezTo>
                    <a:pt x="122" y="0"/>
                    <a:pt x="122" y="0"/>
                    <a:pt x="122" y="0"/>
                  </a:cubicBezTo>
                  <a:cubicBezTo>
                    <a:pt x="122" y="20"/>
                    <a:pt x="122" y="20"/>
                    <a:pt x="122" y="20"/>
                  </a:cubicBezTo>
                  <a:cubicBezTo>
                    <a:pt x="122" y="20"/>
                    <a:pt x="122" y="20"/>
                    <a:pt x="122" y="20"/>
                  </a:cubicBezTo>
                  <a:cubicBezTo>
                    <a:pt x="122" y="20"/>
                    <a:pt x="122" y="20"/>
                    <a:pt x="122" y="20"/>
                  </a:cubicBezTo>
                  <a:cubicBezTo>
                    <a:pt x="122" y="20"/>
                    <a:pt x="122" y="20"/>
                    <a:pt x="122" y="20"/>
                  </a:cubicBezTo>
                  <a:cubicBezTo>
                    <a:pt x="122" y="20"/>
                    <a:pt x="122" y="20"/>
                    <a:pt x="122" y="20"/>
                  </a:cubicBezTo>
                  <a:cubicBezTo>
                    <a:pt x="121" y="20"/>
                    <a:pt x="121" y="20"/>
                    <a:pt x="121" y="20"/>
                  </a:cubicBezTo>
                  <a:cubicBezTo>
                    <a:pt x="121" y="20"/>
                    <a:pt x="121" y="20"/>
                    <a:pt x="121" y="20"/>
                  </a:cubicBezTo>
                  <a:cubicBezTo>
                    <a:pt x="121" y="20"/>
                    <a:pt x="121" y="20"/>
                    <a:pt x="121" y="20"/>
                  </a:cubicBezTo>
                  <a:cubicBezTo>
                    <a:pt x="121" y="20"/>
                    <a:pt x="121" y="20"/>
                    <a:pt x="121" y="20"/>
                  </a:cubicBezTo>
                  <a:cubicBezTo>
                    <a:pt x="121" y="20"/>
                    <a:pt x="121" y="20"/>
                    <a:pt x="121" y="20"/>
                  </a:cubicBezTo>
                  <a:cubicBezTo>
                    <a:pt x="121" y="20"/>
                    <a:pt x="121" y="20"/>
                    <a:pt x="121" y="20"/>
                  </a:cubicBezTo>
                  <a:cubicBezTo>
                    <a:pt x="120" y="20"/>
                    <a:pt x="120" y="20"/>
                    <a:pt x="120" y="20"/>
                  </a:cubicBezTo>
                  <a:cubicBezTo>
                    <a:pt x="120" y="20"/>
                    <a:pt x="120" y="20"/>
                    <a:pt x="120" y="20"/>
                  </a:cubicBezTo>
                  <a:cubicBezTo>
                    <a:pt x="120" y="20"/>
                    <a:pt x="120" y="20"/>
                    <a:pt x="120" y="20"/>
                  </a:cubicBezTo>
                  <a:cubicBezTo>
                    <a:pt x="120" y="20"/>
                    <a:pt x="120" y="20"/>
                    <a:pt x="120" y="20"/>
                  </a:cubicBezTo>
                  <a:cubicBezTo>
                    <a:pt x="120" y="20"/>
                    <a:pt x="120" y="20"/>
                    <a:pt x="120"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118" y="20"/>
                    <a:pt x="118" y="20"/>
                    <a:pt x="118" y="20"/>
                  </a:cubicBezTo>
                  <a:cubicBezTo>
                    <a:pt x="118" y="20"/>
                    <a:pt x="118" y="20"/>
                    <a:pt x="118" y="20"/>
                  </a:cubicBezTo>
                  <a:cubicBezTo>
                    <a:pt x="118" y="20"/>
                    <a:pt x="118" y="20"/>
                    <a:pt x="118" y="20"/>
                  </a:cubicBezTo>
                  <a:cubicBezTo>
                    <a:pt x="118" y="20"/>
                    <a:pt x="118" y="20"/>
                    <a:pt x="118" y="20"/>
                  </a:cubicBezTo>
                  <a:cubicBezTo>
                    <a:pt x="118" y="20"/>
                    <a:pt x="118" y="20"/>
                    <a:pt x="118" y="20"/>
                  </a:cubicBezTo>
                  <a:cubicBezTo>
                    <a:pt x="117" y="20"/>
                    <a:pt x="117" y="20"/>
                    <a:pt x="117" y="20"/>
                  </a:cubicBezTo>
                  <a:cubicBezTo>
                    <a:pt x="117" y="20"/>
                    <a:pt x="117" y="20"/>
                    <a:pt x="117" y="20"/>
                  </a:cubicBezTo>
                  <a:cubicBezTo>
                    <a:pt x="117" y="20"/>
                    <a:pt x="117" y="20"/>
                    <a:pt x="117" y="20"/>
                  </a:cubicBezTo>
                  <a:cubicBezTo>
                    <a:pt x="117" y="20"/>
                    <a:pt x="117" y="20"/>
                    <a:pt x="117" y="20"/>
                  </a:cubicBezTo>
                  <a:cubicBezTo>
                    <a:pt x="117" y="20"/>
                    <a:pt x="117" y="20"/>
                    <a:pt x="117" y="20"/>
                  </a:cubicBezTo>
                  <a:cubicBezTo>
                    <a:pt x="116" y="20"/>
                    <a:pt x="116" y="20"/>
                    <a:pt x="116" y="20"/>
                  </a:cubicBezTo>
                  <a:cubicBezTo>
                    <a:pt x="116" y="20"/>
                    <a:pt x="116" y="20"/>
                    <a:pt x="116" y="20"/>
                  </a:cubicBezTo>
                  <a:cubicBezTo>
                    <a:pt x="116" y="20"/>
                    <a:pt x="116" y="20"/>
                    <a:pt x="116" y="20"/>
                  </a:cubicBezTo>
                  <a:cubicBezTo>
                    <a:pt x="116" y="20"/>
                    <a:pt x="116" y="20"/>
                    <a:pt x="116" y="20"/>
                  </a:cubicBezTo>
                  <a:cubicBezTo>
                    <a:pt x="116" y="20"/>
                    <a:pt x="116" y="20"/>
                    <a:pt x="116" y="20"/>
                  </a:cubicBezTo>
                  <a:cubicBezTo>
                    <a:pt x="115" y="20"/>
                    <a:pt x="115" y="20"/>
                    <a:pt x="115" y="20"/>
                  </a:cubicBezTo>
                  <a:cubicBezTo>
                    <a:pt x="115" y="20"/>
                    <a:pt x="115" y="20"/>
                    <a:pt x="115" y="20"/>
                  </a:cubicBezTo>
                  <a:cubicBezTo>
                    <a:pt x="107" y="20"/>
                    <a:pt x="107" y="20"/>
                    <a:pt x="107" y="20"/>
                  </a:cubicBezTo>
                  <a:cubicBezTo>
                    <a:pt x="107" y="0"/>
                    <a:pt x="107" y="0"/>
                    <a:pt x="107" y="0"/>
                  </a:cubicBezTo>
                  <a:close/>
                  <a:moveTo>
                    <a:pt x="122" y="480"/>
                  </a:moveTo>
                  <a:cubicBezTo>
                    <a:pt x="107" y="480"/>
                    <a:pt x="107" y="480"/>
                    <a:pt x="107" y="480"/>
                  </a:cubicBezTo>
                  <a:cubicBezTo>
                    <a:pt x="107" y="458"/>
                    <a:pt x="107" y="458"/>
                    <a:pt x="107" y="458"/>
                  </a:cubicBezTo>
                  <a:cubicBezTo>
                    <a:pt x="115" y="458"/>
                    <a:pt x="115" y="458"/>
                    <a:pt x="115" y="458"/>
                  </a:cubicBezTo>
                  <a:cubicBezTo>
                    <a:pt x="122" y="458"/>
                    <a:pt x="122" y="458"/>
                    <a:pt x="122" y="458"/>
                  </a:cubicBezTo>
                  <a:cubicBezTo>
                    <a:pt x="122" y="480"/>
                    <a:pt x="122" y="480"/>
                    <a:pt x="122" y="480"/>
                  </a:cubicBezTo>
                  <a:close/>
                  <a:moveTo>
                    <a:pt x="122" y="55"/>
                  </a:moveTo>
                  <a:cubicBezTo>
                    <a:pt x="122" y="70"/>
                    <a:pt x="122" y="70"/>
                    <a:pt x="122" y="70"/>
                  </a:cubicBezTo>
                  <a:cubicBezTo>
                    <a:pt x="107" y="70"/>
                    <a:pt x="107" y="70"/>
                    <a:pt x="107" y="70"/>
                  </a:cubicBezTo>
                  <a:cubicBezTo>
                    <a:pt x="107" y="55"/>
                    <a:pt x="107" y="55"/>
                    <a:pt x="107" y="55"/>
                  </a:cubicBezTo>
                  <a:cubicBezTo>
                    <a:pt x="115" y="55"/>
                    <a:pt x="115" y="55"/>
                    <a:pt x="115" y="55"/>
                  </a:cubicBezTo>
                  <a:cubicBezTo>
                    <a:pt x="115" y="55"/>
                    <a:pt x="115" y="55"/>
                    <a:pt x="115"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6" y="55"/>
                    <a:pt x="116" y="55"/>
                    <a:pt x="116" y="55"/>
                  </a:cubicBezTo>
                  <a:cubicBezTo>
                    <a:pt x="117" y="55"/>
                    <a:pt x="117" y="55"/>
                    <a:pt x="117" y="55"/>
                  </a:cubicBezTo>
                  <a:cubicBezTo>
                    <a:pt x="117" y="55"/>
                    <a:pt x="117" y="55"/>
                    <a:pt x="117" y="55"/>
                  </a:cubicBezTo>
                  <a:cubicBezTo>
                    <a:pt x="117" y="55"/>
                    <a:pt x="117" y="55"/>
                    <a:pt x="117" y="55"/>
                  </a:cubicBezTo>
                  <a:cubicBezTo>
                    <a:pt x="117" y="55"/>
                    <a:pt x="117" y="55"/>
                    <a:pt x="117" y="55"/>
                  </a:cubicBezTo>
                  <a:cubicBezTo>
                    <a:pt x="117" y="55"/>
                    <a:pt x="117" y="55"/>
                    <a:pt x="117"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19" y="55"/>
                    <a:pt x="119" y="55"/>
                    <a:pt x="119" y="55"/>
                  </a:cubicBezTo>
                  <a:cubicBezTo>
                    <a:pt x="120" y="55"/>
                    <a:pt x="120" y="55"/>
                    <a:pt x="120" y="55"/>
                  </a:cubicBezTo>
                  <a:cubicBezTo>
                    <a:pt x="120" y="55"/>
                    <a:pt x="120" y="55"/>
                    <a:pt x="120" y="55"/>
                  </a:cubicBezTo>
                  <a:cubicBezTo>
                    <a:pt x="120" y="55"/>
                    <a:pt x="120" y="55"/>
                    <a:pt x="120" y="55"/>
                  </a:cubicBezTo>
                  <a:cubicBezTo>
                    <a:pt x="120" y="55"/>
                    <a:pt x="120" y="55"/>
                    <a:pt x="120" y="55"/>
                  </a:cubicBezTo>
                  <a:cubicBezTo>
                    <a:pt x="120" y="55"/>
                    <a:pt x="120" y="55"/>
                    <a:pt x="120" y="55"/>
                  </a:cubicBezTo>
                  <a:cubicBezTo>
                    <a:pt x="121" y="55"/>
                    <a:pt x="121" y="55"/>
                    <a:pt x="121" y="55"/>
                  </a:cubicBezTo>
                  <a:cubicBezTo>
                    <a:pt x="121" y="55"/>
                    <a:pt x="121" y="55"/>
                    <a:pt x="121" y="55"/>
                  </a:cubicBezTo>
                  <a:cubicBezTo>
                    <a:pt x="121" y="55"/>
                    <a:pt x="121" y="55"/>
                    <a:pt x="121" y="55"/>
                  </a:cubicBezTo>
                  <a:cubicBezTo>
                    <a:pt x="121" y="55"/>
                    <a:pt x="121" y="55"/>
                    <a:pt x="121" y="55"/>
                  </a:cubicBezTo>
                  <a:cubicBezTo>
                    <a:pt x="121" y="55"/>
                    <a:pt x="121" y="55"/>
                    <a:pt x="121" y="55"/>
                  </a:cubicBezTo>
                  <a:cubicBezTo>
                    <a:pt x="121" y="55"/>
                    <a:pt x="121" y="55"/>
                    <a:pt x="121" y="55"/>
                  </a:cubicBezTo>
                  <a:cubicBezTo>
                    <a:pt x="122" y="55"/>
                    <a:pt x="122" y="55"/>
                    <a:pt x="122" y="55"/>
                  </a:cubicBezTo>
                  <a:cubicBezTo>
                    <a:pt x="122" y="55"/>
                    <a:pt x="122" y="55"/>
                    <a:pt x="122" y="55"/>
                  </a:cubicBezTo>
                  <a:cubicBezTo>
                    <a:pt x="122" y="55"/>
                    <a:pt x="122" y="55"/>
                    <a:pt x="122" y="55"/>
                  </a:cubicBezTo>
                  <a:cubicBezTo>
                    <a:pt x="122" y="55"/>
                    <a:pt x="122" y="55"/>
                    <a:pt x="122" y="55"/>
                  </a:cubicBezTo>
                  <a:cubicBezTo>
                    <a:pt x="122" y="55"/>
                    <a:pt x="122" y="55"/>
                    <a:pt x="122" y="55"/>
                  </a:cubicBezTo>
                  <a:close/>
                  <a:moveTo>
                    <a:pt x="122" y="105"/>
                  </a:moveTo>
                  <a:cubicBezTo>
                    <a:pt x="122" y="121"/>
                    <a:pt x="122" y="121"/>
                    <a:pt x="122" y="121"/>
                  </a:cubicBezTo>
                  <a:cubicBezTo>
                    <a:pt x="122" y="121"/>
                    <a:pt x="122" y="121"/>
                    <a:pt x="122" y="121"/>
                  </a:cubicBezTo>
                  <a:cubicBezTo>
                    <a:pt x="122" y="121"/>
                    <a:pt x="122" y="121"/>
                    <a:pt x="122" y="121"/>
                  </a:cubicBezTo>
                  <a:cubicBezTo>
                    <a:pt x="122" y="121"/>
                    <a:pt x="122" y="121"/>
                    <a:pt x="122" y="121"/>
                  </a:cubicBezTo>
                  <a:cubicBezTo>
                    <a:pt x="122" y="121"/>
                    <a:pt x="122" y="121"/>
                    <a:pt x="122" y="121"/>
                  </a:cubicBezTo>
                  <a:cubicBezTo>
                    <a:pt x="122" y="121"/>
                    <a:pt x="122" y="121"/>
                    <a:pt x="122" y="121"/>
                  </a:cubicBezTo>
                  <a:cubicBezTo>
                    <a:pt x="122" y="121"/>
                    <a:pt x="122" y="121"/>
                    <a:pt x="122" y="121"/>
                  </a:cubicBezTo>
                  <a:cubicBezTo>
                    <a:pt x="121" y="121"/>
                    <a:pt x="121" y="121"/>
                    <a:pt x="121" y="121"/>
                  </a:cubicBezTo>
                  <a:cubicBezTo>
                    <a:pt x="121" y="121"/>
                    <a:pt x="121" y="121"/>
                    <a:pt x="121" y="121"/>
                  </a:cubicBezTo>
                  <a:cubicBezTo>
                    <a:pt x="121" y="121"/>
                    <a:pt x="121" y="121"/>
                    <a:pt x="121" y="121"/>
                  </a:cubicBezTo>
                  <a:cubicBezTo>
                    <a:pt x="121" y="121"/>
                    <a:pt x="121" y="121"/>
                    <a:pt x="121" y="121"/>
                  </a:cubicBezTo>
                  <a:cubicBezTo>
                    <a:pt x="121" y="121"/>
                    <a:pt x="121" y="121"/>
                    <a:pt x="121" y="121"/>
                  </a:cubicBezTo>
                  <a:cubicBezTo>
                    <a:pt x="121" y="121"/>
                    <a:pt x="121" y="121"/>
                    <a:pt x="121" y="121"/>
                  </a:cubicBezTo>
                  <a:cubicBezTo>
                    <a:pt x="120" y="121"/>
                    <a:pt x="120" y="121"/>
                    <a:pt x="120" y="121"/>
                  </a:cubicBezTo>
                  <a:cubicBezTo>
                    <a:pt x="120" y="121"/>
                    <a:pt x="120" y="121"/>
                    <a:pt x="120" y="121"/>
                  </a:cubicBezTo>
                  <a:cubicBezTo>
                    <a:pt x="120" y="121"/>
                    <a:pt x="120" y="121"/>
                    <a:pt x="120" y="121"/>
                  </a:cubicBezTo>
                  <a:cubicBezTo>
                    <a:pt x="120" y="121"/>
                    <a:pt x="120" y="121"/>
                    <a:pt x="120" y="121"/>
                  </a:cubicBezTo>
                  <a:cubicBezTo>
                    <a:pt x="120" y="121"/>
                    <a:pt x="120" y="121"/>
                    <a:pt x="120" y="121"/>
                  </a:cubicBezTo>
                  <a:cubicBezTo>
                    <a:pt x="120" y="121"/>
                    <a:pt x="120" y="121"/>
                    <a:pt x="120" y="121"/>
                  </a:cubicBezTo>
                  <a:cubicBezTo>
                    <a:pt x="119" y="121"/>
                    <a:pt x="119" y="121"/>
                    <a:pt x="119" y="121"/>
                  </a:cubicBezTo>
                  <a:cubicBezTo>
                    <a:pt x="119" y="121"/>
                    <a:pt x="119" y="121"/>
                    <a:pt x="119" y="121"/>
                  </a:cubicBezTo>
                  <a:cubicBezTo>
                    <a:pt x="119" y="121"/>
                    <a:pt x="119" y="121"/>
                    <a:pt x="119" y="121"/>
                  </a:cubicBezTo>
                  <a:cubicBezTo>
                    <a:pt x="119" y="121"/>
                    <a:pt x="119" y="121"/>
                    <a:pt x="119" y="121"/>
                  </a:cubicBezTo>
                  <a:cubicBezTo>
                    <a:pt x="119" y="121"/>
                    <a:pt x="119" y="121"/>
                    <a:pt x="119" y="121"/>
                  </a:cubicBezTo>
                  <a:cubicBezTo>
                    <a:pt x="119" y="121"/>
                    <a:pt x="119" y="121"/>
                    <a:pt x="119" y="121"/>
                  </a:cubicBezTo>
                  <a:cubicBezTo>
                    <a:pt x="118" y="121"/>
                    <a:pt x="118" y="121"/>
                    <a:pt x="118" y="121"/>
                  </a:cubicBezTo>
                  <a:cubicBezTo>
                    <a:pt x="118" y="121"/>
                    <a:pt x="118" y="121"/>
                    <a:pt x="118" y="121"/>
                  </a:cubicBezTo>
                  <a:cubicBezTo>
                    <a:pt x="118" y="121"/>
                    <a:pt x="118" y="121"/>
                    <a:pt x="118" y="121"/>
                  </a:cubicBezTo>
                  <a:cubicBezTo>
                    <a:pt x="118" y="121"/>
                    <a:pt x="118" y="121"/>
                    <a:pt x="118" y="121"/>
                  </a:cubicBezTo>
                  <a:cubicBezTo>
                    <a:pt x="118" y="121"/>
                    <a:pt x="118" y="121"/>
                    <a:pt x="118" y="121"/>
                  </a:cubicBezTo>
                  <a:cubicBezTo>
                    <a:pt x="117" y="121"/>
                    <a:pt x="117" y="121"/>
                    <a:pt x="117" y="121"/>
                  </a:cubicBezTo>
                  <a:cubicBezTo>
                    <a:pt x="117" y="121"/>
                    <a:pt x="117" y="121"/>
                    <a:pt x="117" y="121"/>
                  </a:cubicBezTo>
                  <a:cubicBezTo>
                    <a:pt x="117" y="121"/>
                    <a:pt x="117" y="121"/>
                    <a:pt x="117" y="121"/>
                  </a:cubicBezTo>
                  <a:cubicBezTo>
                    <a:pt x="117" y="121"/>
                    <a:pt x="117" y="121"/>
                    <a:pt x="117" y="121"/>
                  </a:cubicBezTo>
                  <a:cubicBezTo>
                    <a:pt x="117" y="121"/>
                    <a:pt x="117" y="121"/>
                    <a:pt x="117" y="121"/>
                  </a:cubicBezTo>
                  <a:cubicBezTo>
                    <a:pt x="117" y="121"/>
                    <a:pt x="117" y="121"/>
                    <a:pt x="117" y="121"/>
                  </a:cubicBezTo>
                  <a:cubicBezTo>
                    <a:pt x="117" y="121"/>
                    <a:pt x="117" y="121"/>
                    <a:pt x="117" y="121"/>
                  </a:cubicBezTo>
                  <a:cubicBezTo>
                    <a:pt x="116" y="121"/>
                    <a:pt x="116" y="121"/>
                    <a:pt x="116" y="121"/>
                  </a:cubicBezTo>
                  <a:cubicBezTo>
                    <a:pt x="116" y="121"/>
                    <a:pt x="116" y="121"/>
                    <a:pt x="116" y="121"/>
                  </a:cubicBezTo>
                  <a:cubicBezTo>
                    <a:pt x="116" y="121"/>
                    <a:pt x="116" y="121"/>
                    <a:pt x="116" y="121"/>
                  </a:cubicBezTo>
                  <a:cubicBezTo>
                    <a:pt x="116" y="121"/>
                    <a:pt x="116" y="121"/>
                    <a:pt x="116" y="121"/>
                  </a:cubicBezTo>
                  <a:cubicBezTo>
                    <a:pt x="116" y="121"/>
                    <a:pt x="116" y="121"/>
                    <a:pt x="116" y="121"/>
                  </a:cubicBezTo>
                  <a:cubicBezTo>
                    <a:pt x="115" y="121"/>
                    <a:pt x="115" y="121"/>
                    <a:pt x="115" y="121"/>
                  </a:cubicBezTo>
                  <a:cubicBezTo>
                    <a:pt x="115" y="121"/>
                    <a:pt x="115" y="121"/>
                    <a:pt x="115" y="121"/>
                  </a:cubicBezTo>
                  <a:cubicBezTo>
                    <a:pt x="115" y="132"/>
                    <a:pt x="115" y="144"/>
                    <a:pt x="115" y="156"/>
                  </a:cubicBezTo>
                  <a:cubicBezTo>
                    <a:pt x="115" y="156"/>
                    <a:pt x="115" y="156"/>
                    <a:pt x="115"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6" y="156"/>
                    <a:pt x="116" y="156"/>
                    <a:pt x="116" y="156"/>
                  </a:cubicBezTo>
                  <a:cubicBezTo>
                    <a:pt x="117" y="156"/>
                    <a:pt x="117" y="156"/>
                    <a:pt x="117" y="156"/>
                  </a:cubicBezTo>
                  <a:cubicBezTo>
                    <a:pt x="117" y="156"/>
                    <a:pt x="117" y="156"/>
                    <a:pt x="117" y="156"/>
                  </a:cubicBezTo>
                  <a:cubicBezTo>
                    <a:pt x="117" y="156"/>
                    <a:pt x="117" y="156"/>
                    <a:pt x="117" y="156"/>
                  </a:cubicBezTo>
                  <a:cubicBezTo>
                    <a:pt x="117" y="156"/>
                    <a:pt x="117" y="156"/>
                    <a:pt x="117" y="156"/>
                  </a:cubicBezTo>
                  <a:cubicBezTo>
                    <a:pt x="117" y="156"/>
                    <a:pt x="117" y="156"/>
                    <a:pt x="117" y="156"/>
                  </a:cubicBezTo>
                  <a:cubicBezTo>
                    <a:pt x="117" y="156"/>
                    <a:pt x="117" y="156"/>
                    <a:pt x="117" y="156"/>
                  </a:cubicBezTo>
                  <a:cubicBezTo>
                    <a:pt x="117" y="156"/>
                    <a:pt x="117" y="156"/>
                    <a:pt x="117" y="156"/>
                  </a:cubicBezTo>
                  <a:cubicBezTo>
                    <a:pt x="118" y="156"/>
                    <a:pt x="118" y="156"/>
                    <a:pt x="118" y="156"/>
                  </a:cubicBezTo>
                  <a:cubicBezTo>
                    <a:pt x="118" y="156"/>
                    <a:pt x="118" y="156"/>
                    <a:pt x="118" y="156"/>
                  </a:cubicBezTo>
                  <a:cubicBezTo>
                    <a:pt x="118" y="156"/>
                    <a:pt x="118" y="156"/>
                    <a:pt x="118" y="156"/>
                  </a:cubicBezTo>
                  <a:cubicBezTo>
                    <a:pt x="118" y="156"/>
                    <a:pt x="118" y="156"/>
                    <a:pt x="118" y="156"/>
                  </a:cubicBezTo>
                  <a:cubicBezTo>
                    <a:pt x="118" y="156"/>
                    <a:pt x="118" y="156"/>
                    <a:pt x="118" y="156"/>
                  </a:cubicBezTo>
                  <a:cubicBezTo>
                    <a:pt x="119" y="156"/>
                    <a:pt x="119" y="156"/>
                    <a:pt x="119" y="156"/>
                  </a:cubicBezTo>
                  <a:cubicBezTo>
                    <a:pt x="119" y="156"/>
                    <a:pt x="119" y="156"/>
                    <a:pt x="119" y="156"/>
                  </a:cubicBezTo>
                  <a:cubicBezTo>
                    <a:pt x="119" y="156"/>
                    <a:pt x="119" y="156"/>
                    <a:pt x="119" y="156"/>
                  </a:cubicBezTo>
                  <a:cubicBezTo>
                    <a:pt x="119" y="156"/>
                    <a:pt x="119" y="156"/>
                    <a:pt x="119" y="156"/>
                  </a:cubicBezTo>
                  <a:cubicBezTo>
                    <a:pt x="119" y="156"/>
                    <a:pt x="119" y="156"/>
                    <a:pt x="119" y="156"/>
                  </a:cubicBezTo>
                  <a:cubicBezTo>
                    <a:pt x="119" y="156"/>
                    <a:pt x="119" y="156"/>
                    <a:pt x="119" y="156"/>
                  </a:cubicBezTo>
                  <a:cubicBezTo>
                    <a:pt x="120" y="156"/>
                    <a:pt x="120" y="156"/>
                    <a:pt x="120" y="156"/>
                  </a:cubicBezTo>
                  <a:cubicBezTo>
                    <a:pt x="120" y="156"/>
                    <a:pt x="120" y="156"/>
                    <a:pt x="120" y="156"/>
                  </a:cubicBezTo>
                  <a:cubicBezTo>
                    <a:pt x="120" y="156"/>
                    <a:pt x="120" y="156"/>
                    <a:pt x="120" y="156"/>
                  </a:cubicBezTo>
                  <a:cubicBezTo>
                    <a:pt x="120" y="156"/>
                    <a:pt x="120" y="156"/>
                    <a:pt x="120" y="156"/>
                  </a:cubicBezTo>
                  <a:cubicBezTo>
                    <a:pt x="120" y="156"/>
                    <a:pt x="120" y="156"/>
                    <a:pt x="120" y="156"/>
                  </a:cubicBezTo>
                  <a:cubicBezTo>
                    <a:pt x="120" y="156"/>
                    <a:pt x="120" y="156"/>
                    <a:pt x="120" y="156"/>
                  </a:cubicBezTo>
                  <a:cubicBezTo>
                    <a:pt x="121" y="156"/>
                    <a:pt x="121" y="156"/>
                    <a:pt x="121" y="156"/>
                  </a:cubicBezTo>
                  <a:cubicBezTo>
                    <a:pt x="121" y="156"/>
                    <a:pt x="121" y="156"/>
                    <a:pt x="121" y="156"/>
                  </a:cubicBezTo>
                  <a:cubicBezTo>
                    <a:pt x="121" y="156"/>
                    <a:pt x="121" y="156"/>
                    <a:pt x="121" y="156"/>
                  </a:cubicBezTo>
                  <a:cubicBezTo>
                    <a:pt x="121" y="156"/>
                    <a:pt x="121" y="156"/>
                    <a:pt x="121" y="156"/>
                  </a:cubicBezTo>
                  <a:cubicBezTo>
                    <a:pt x="121" y="156"/>
                    <a:pt x="121" y="156"/>
                    <a:pt x="121" y="156"/>
                  </a:cubicBezTo>
                  <a:cubicBezTo>
                    <a:pt x="121" y="156"/>
                    <a:pt x="121" y="156"/>
                    <a:pt x="121" y="156"/>
                  </a:cubicBezTo>
                  <a:cubicBezTo>
                    <a:pt x="122" y="156"/>
                    <a:pt x="122" y="156"/>
                    <a:pt x="122" y="156"/>
                  </a:cubicBezTo>
                  <a:cubicBezTo>
                    <a:pt x="122" y="156"/>
                    <a:pt x="122" y="156"/>
                    <a:pt x="122" y="156"/>
                  </a:cubicBezTo>
                  <a:cubicBezTo>
                    <a:pt x="122" y="156"/>
                    <a:pt x="122" y="156"/>
                    <a:pt x="122" y="156"/>
                  </a:cubicBezTo>
                  <a:cubicBezTo>
                    <a:pt x="122" y="156"/>
                    <a:pt x="122" y="156"/>
                    <a:pt x="122" y="156"/>
                  </a:cubicBezTo>
                  <a:cubicBezTo>
                    <a:pt x="122" y="156"/>
                    <a:pt x="122" y="156"/>
                    <a:pt x="122" y="156"/>
                  </a:cubicBezTo>
                  <a:cubicBezTo>
                    <a:pt x="122" y="156"/>
                    <a:pt x="122" y="156"/>
                    <a:pt x="122" y="156"/>
                  </a:cubicBezTo>
                  <a:cubicBezTo>
                    <a:pt x="122" y="156"/>
                    <a:pt x="122" y="156"/>
                    <a:pt x="122" y="156"/>
                  </a:cubicBezTo>
                  <a:cubicBezTo>
                    <a:pt x="122" y="171"/>
                    <a:pt x="122" y="171"/>
                    <a:pt x="122" y="171"/>
                  </a:cubicBezTo>
                  <a:cubicBezTo>
                    <a:pt x="122" y="171"/>
                    <a:pt x="122" y="171"/>
                    <a:pt x="122" y="171"/>
                  </a:cubicBezTo>
                  <a:cubicBezTo>
                    <a:pt x="122" y="171"/>
                    <a:pt x="122" y="171"/>
                    <a:pt x="122" y="171"/>
                  </a:cubicBezTo>
                  <a:cubicBezTo>
                    <a:pt x="122" y="171"/>
                    <a:pt x="122" y="171"/>
                    <a:pt x="122" y="171"/>
                  </a:cubicBezTo>
                  <a:cubicBezTo>
                    <a:pt x="122" y="171"/>
                    <a:pt x="122" y="171"/>
                    <a:pt x="122" y="171"/>
                  </a:cubicBezTo>
                  <a:cubicBezTo>
                    <a:pt x="121" y="171"/>
                    <a:pt x="121" y="171"/>
                    <a:pt x="121" y="171"/>
                  </a:cubicBezTo>
                  <a:cubicBezTo>
                    <a:pt x="121" y="171"/>
                    <a:pt x="121" y="171"/>
                    <a:pt x="121" y="171"/>
                  </a:cubicBezTo>
                  <a:cubicBezTo>
                    <a:pt x="121" y="171"/>
                    <a:pt x="121" y="171"/>
                    <a:pt x="121" y="171"/>
                  </a:cubicBezTo>
                  <a:cubicBezTo>
                    <a:pt x="121" y="171"/>
                    <a:pt x="121" y="171"/>
                    <a:pt x="121" y="171"/>
                  </a:cubicBezTo>
                  <a:cubicBezTo>
                    <a:pt x="121" y="171"/>
                    <a:pt x="121" y="171"/>
                    <a:pt x="121" y="171"/>
                  </a:cubicBezTo>
                  <a:cubicBezTo>
                    <a:pt x="120" y="171"/>
                    <a:pt x="120" y="171"/>
                    <a:pt x="120" y="171"/>
                  </a:cubicBezTo>
                  <a:cubicBezTo>
                    <a:pt x="120" y="171"/>
                    <a:pt x="120" y="171"/>
                    <a:pt x="120" y="171"/>
                  </a:cubicBezTo>
                  <a:cubicBezTo>
                    <a:pt x="120" y="171"/>
                    <a:pt x="120" y="171"/>
                    <a:pt x="120" y="171"/>
                  </a:cubicBezTo>
                  <a:cubicBezTo>
                    <a:pt x="120" y="171"/>
                    <a:pt x="120" y="171"/>
                    <a:pt x="120" y="171"/>
                  </a:cubicBezTo>
                  <a:cubicBezTo>
                    <a:pt x="119" y="171"/>
                    <a:pt x="119" y="171"/>
                    <a:pt x="119" y="171"/>
                  </a:cubicBezTo>
                  <a:cubicBezTo>
                    <a:pt x="119" y="171"/>
                    <a:pt x="119" y="171"/>
                    <a:pt x="119" y="171"/>
                  </a:cubicBezTo>
                  <a:cubicBezTo>
                    <a:pt x="119" y="171"/>
                    <a:pt x="119" y="171"/>
                    <a:pt x="119" y="171"/>
                  </a:cubicBezTo>
                  <a:cubicBezTo>
                    <a:pt x="119" y="171"/>
                    <a:pt x="119" y="171"/>
                    <a:pt x="119" y="171"/>
                  </a:cubicBezTo>
                  <a:cubicBezTo>
                    <a:pt x="119" y="171"/>
                    <a:pt x="119" y="171"/>
                    <a:pt x="119" y="171"/>
                  </a:cubicBezTo>
                  <a:cubicBezTo>
                    <a:pt x="118" y="171"/>
                    <a:pt x="118" y="171"/>
                    <a:pt x="118" y="171"/>
                  </a:cubicBezTo>
                  <a:cubicBezTo>
                    <a:pt x="118" y="171"/>
                    <a:pt x="118" y="171"/>
                    <a:pt x="118" y="171"/>
                  </a:cubicBezTo>
                  <a:cubicBezTo>
                    <a:pt x="118" y="171"/>
                    <a:pt x="118" y="171"/>
                    <a:pt x="118" y="171"/>
                  </a:cubicBezTo>
                  <a:cubicBezTo>
                    <a:pt x="118" y="171"/>
                    <a:pt x="118" y="171"/>
                    <a:pt x="118" y="171"/>
                  </a:cubicBezTo>
                  <a:cubicBezTo>
                    <a:pt x="117" y="171"/>
                    <a:pt x="117" y="171"/>
                    <a:pt x="117" y="171"/>
                  </a:cubicBezTo>
                  <a:cubicBezTo>
                    <a:pt x="117" y="171"/>
                    <a:pt x="117" y="171"/>
                    <a:pt x="117" y="171"/>
                  </a:cubicBezTo>
                  <a:cubicBezTo>
                    <a:pt x="117" y="171"/>
                    <a:pt x="117" y="171"/>
                    <a:pt x="117" y="171"/>
                  </a:cubicBezTo>
                  <a:cubicBezTo>
                    <a:pt x="117" y="171"/>
                    <a:pt x="117" y="171"/>
                    <a:pt x="117" y="171"/>
                  </a:cubicBezTo>
                  <a:cubicBezTo>
                    <a:pt x="117" y="171"/>
                    <a:pt x="117" y="171"/>
                    <a:pt x="117" y="171"/>
                  </a:cubicBezTo>
                  <a:cubicBezTo>
                    <a:pt x="116" y="171"/>
                    <a:pt x="116" y="171"/>
                    <a:pt x="116" y="171"/>
                  </a:cubicBezTo>
                  <a:cubicBezTo>
                    <a:pt x="116" y="171"/>
                    <a:pt x="116" y="171"/>
                    <a:pt x="116" y="171"/>
                  </a:cubicBezTo>
                  <a:cubicBezTo>
                    <a:pt x="116" y="171"/>
                    <a:pt x="116" y="171"/>
                    <a:pt x="116" y="171"/>
                  </a:cubicBezTo>
                  <a:cubicBezTo>
                    <a:pt x="116" y="171"/>
                    <a:pt x="116" y="171"/>
                    <a:pt x="116" y="171"/>
                  </a:cubicBezTo>
                  <a:cubicBezTo>
                    <a:pt x="115" y="171"/>
                    <a:pt x="115" y="171"/>
                    <a:pt x="115" y="171"/>
                  </a:cubicBezTo>
                  <a:cubicBezTo>
                    <a:pt x="115" y="171"/>
                    <a:pt x="115" y="171"/>
                    <a:pt x="115" y="171"/>
                  </a:cubicBezTo>
                  <a:cubicBezTo>
                    <a:pt x="107" y="171"/>
                    <a:pt x="107" y="171"/>
                    <a:pt x="107" y="171"/>
                  </a:cubicBezTo>
                  <a:cubicBezTo>
                    <a:pt x="107" y="105"/>
                    <a:pt x="107" y="105"/>
                    <a:pt x="107" y="105"/>
                  </a:cubicBezTo>
                  <a:cubicBezTo>
                    <a:pt x="122" y="105"/>
                    <a:pt x="122" y="105"/>
                    <a:pt x="122" y="105"/>
                  </a:cubicBezTo>
                  <a:close/>
                  <a:moveTo>
                    <a:pt x="122" y="206"/>
                  </a:moveTo>
                  <a:cubicBezTo>
                    <a:pt x="122" y="221"/>
                    <a:pt x="122" y="221"/>
                    <a:pt x="122" y="221"/>
                  </a:cubicBezTo>
                  <a:cubicBezTo>
                    <a:pt x="122" y="221"/>
                    <a:pt x="122" y="221"/>
                    <a:pt x="122" y="221"/>
                  </a:cubicBezTo>
                  <a:cubicBezTo>
                    <a:pt x="122" y="221"/>
                    <a:pt x="122" y="221"/>
                    <a:pt x="122" y="221"/>
                  </a:cubicBezTo>
                  <a:cubicBezTo>
                    <a:pt x="122" y="221"/>
                    <a:pt x="122" y="221"/>
                    <a:pt x="122" y="221"/>
                  </a:cubicBezTo>
                  <a:cubicBezTo>
                    <a:pt x="122" y="221"/>
                    <a:pt x="122" y="221"/>
                    <a:pt x="122" y="221"/>
                  </a:cubicBezTo>
                  <a:cubicBezTo>
                    <a:pt x="121" y="221"/>
                    <a:pt x="121" y="221"/>
                    <a:pt x="121" y="221"/>
                  </a:cubicBezTo>
                  <a:cubicBezTo>
                    <a:pt x="121" y="221"/>
                    <a:pt x="121" y="221"/>
                    <a:pt x="121" y="221"/>
                  </a:cubicBezTo>
                  <a:cubicBezTo>
                    <a:pt x="121" y="221"/>
                    <a:pt x="121" y="221"/>
                    <a:pt x="121" y="221"/>
                  </a:cubicBezTo>
                  <a:cubicBezTo>
                    <a:pt x="121" y="221"/>
                    <a:pt x="121" y="221"/>
                    <a:pt x="121" y="221"/>
                  </a:cubicBezTo>
                  <a:cubicBezTo>
                    <a:pt x="121" y="221"/>
                    <a:pt x="121" y="221"/>
                    <a:pt x="121" y="221"/>
                  </a:cubicBezTo>
                  <a:cubicBezTo>
                    <a:pt x="121" y="221"/>
                    <a:pt x="121" y="221"/>
                    <a:pt x="121" y="221"/>
                  </a:cubicBezTo>
                  <a:cubicBezTo>
                    <a:pt x="120" y="221"/>
                    <a:pt x="120" y="221"/>
                    <a:pt x="120" y="221"/>
                  </a:cubicBezTo>
                  <a:cubicBezTo>
                    <a:pt x="120" y="221"/>
                    <a:pt x="120" y="221"/>
                    <a:pt x="120" y="221"/>
                  </a:cubicBezTo>
                  <a:cubicBezTo>
                    <a:pt x="120" y="221"/>
                    <a:pt x="120" y="221"/>
                    <a:pt x="120" y="221"/>
                  </a:cubicBezTo>
                  <a:cubicBezTo>
                    <a:pt x="120" y="221"/>
                    <a:pt x="120" y="221"/>
                    <a:pt x="120" y="221"/>
                  </a:cubicBezTo>
                  <a:cubicBezTo>
                    <a:pt x="120" y="221"/>
                    <a:pt x="120" y="221"/>
                    <a:pt x="120" y="221"/>
                  </a:cubicBezTo>
                  <a:cubicBezTo>
                    <a:pt x="119" y="221"/>
                    <a:pt x="119" y="221"/>
                    <a:pt x="119" y="221"/>
                  </a:cubicBezTo>
                  <a:cubicBezTo>
                    <a:pt x="119" y="221"/>
                    <a:pt x="119" y="221"/>
                    <a:pt x="119" y="221"/>
                  </a:cubicBezTo>
                  <a:cubicBezTo>
                    <a:pt x="119" y="221"/>
                    <a:pt x="119" y="221"/>
                    <a:pt x="119" y="221"/>
                  </a:cubicBezTo>
                  <a:cubicBezTo>
                    <a:pt x="119" y="221"/>
                    <a:pt x="119" y="221"/>
                    <a:pt x="119" y="221"/>
                  </a:cubicBezTo>
                  <a:cubicBezTo>
                    <a:pt x="119" y="221"/>
                    <a:pt x="119" y="221"/>
                    <a:pt x="119" y="221"/>
                  </a:cubicBezTo>
                  <a:cubicBezTo>
                    <a:pt x="119" y="221"/>
                    <a:pt x="119" y="221"/>
                    <a:pt x="119" y="221"/>
                  </a:cubicBezTo>
                  <a:cubicBezTo>
                    <a:pt x="118" y="221"/>
                    <a:pt x="118" y="221"/>
                    <a:pt x="118" y="221"/>
                  </a:cubicBezTo>
                  <a:cubicBezTo>
                    <a:pt x="118" y="221"/>
                    <a:pt x="118" y="221"/>
                    <a:pt x="118" y="221"/>
                  </a:cubicBezTo>
                  <a:cubicBezTo>
                    <a:pt x="118" y="221"/>
                    <a:pt x="118" y="221"/>
                    <a:pt x="118" y="221"/>
                  </a:cubicBezTo>
                  <a:cubicBezTo>
                    <a:pt x="118" y="221"/>
                    <a:pt x="118" y="221"/>
                    <a:pt x="118" y="221"/>
                  </a:cubicBezTo>
                  <a:cubicBezTo>
                    <a:pt x="118" y="221"/>
                    <a:pt x="118" y="221"/>
                    <a:pt x="118" y="221"/>
                  </a:cubicBezTo>
                  <a:cubicBezTo>
                    <a:pt x="117" y="221"/>
                    <a:pt x="117" y="221"/>
                    <a:pt x="117" y="221"/>
                  </a:cubicBezTo>
                  <a:cubicBezTo>
                    <a:pt x="117" y="221"/>
                    <a:pt x="117" y="221"/>
                    <a:pt x="117" y="221"/>
                  </a:cubicBezTo>
                  <a:cubicBezTo>
                    <a:pt x="117" y="221"/>
                    <a:pt x="117" y="221"/>
                    <a:pt x="117" y="221"/>
                  </a:cubicBezTo>
                  <a:cubicBezTo>
                    <a:pt x="117" y="221"/>
                    <a:pt x="117" y="221"/>
                    <a:pt x="117" y="221"/>
                  </a:cubicBezTo>
                  <a:cubicBezTo>
                    <a:pt x="117" y="221"/>
                    <a:pt x="117" y="221"/>
                    <a:pt x="117" y="221"/>
                  </a:cubicBezTo>
                  <a:cubicBezTo>
                    <a:pt x="116" y="221"/>
                    <a:pt x="116" y="221"/>
                    <a:pt x="116" y="221"/>
                  </a:cubicBezTo>
                  <a:cubicBezTo>
                    <a:pt x="116" y="221"/>
                    <a:pt x="116" y="221"/>
                    <a:pt x="116" y="221"/>
                  </a:cubicBezTo>
                  <a:cubicBezTo>
                    <a:pt x="116" y="221"/>
                    <a:pt x="116" y="221"/>
                    <a:pt x="116" y="221"/>
                  </a:cubicBezTo>
                  <a:cubicBezTo>
                    <a:pt x="116" y="221"/>
                    <a:pt x="116" y="221"/>
                    <a:pt x="116" y="221"/>
                  </a:cubicBezTo>
                  <a:cubicBezTo>
                    <a:pt x="116" y="221"/>
                    <a:pt x="116" y="221"/>
                    <a:pt x="116" y="221"/>
                  </a:cubicBezTo>
                  <a:cubicBezTo>
                    <a:pt x="115" y="221"/>
                    <a:pt x="115" y="221"/>
                    <a:pt x="115" y="221"/>
                  </a:cubicBezTo>
                  <a:cubicBezTo>
                    <a:pt x="115" y="221"/>
                    <a:pt x="115" y="221"/>
                    <a:pt x="115" y="221"/>
                  </a:cubicBezTo>
                  <a:cubicBezTo>
                    <a:pt x="107" y="221"/>
                    <a:pt x="107" y="221"/>
                    <a:pt x="107" y="221"/>
                  </a:cubicBezTo>
                  <a:cubicBezTo>
                    <a:pt x="107" y="206"/>
                    <a:pt x="107" y="206"/>
                    <a:pt x="107" y="206"/>
                  </a:cubicBezTo>
                  <a:cubicBezTo>
                    <a:pt x="115" y="206"/>
                    <a:pt x="115" y="206"/>
                    <a:pt x="115" y="206"/>
                  </a:cubicBezTo>
                  <a:cubicBezTo>
                    <a:pt x="115" y="206"/>
                    <a:pt x="115" y="206"/>
                    <a:pt x="115" y="206"/>
                  </a:cubicBezTo>
                  <a:cubicBezTo>
                    <a:pt x="116" y="206"/>
                    <a:pt x="116" y="206"/>
                    <a:pt x="116" y="206"/>
                  </a:cubicBezTo>
                  <a:cubicBezTo>
                    <a:pt x="116" y="206"/>
                    <a:pt x="116" y="206"/>
                    <a:pt x="116" y="206"/>
                  </a:cubicBezTo>
                  <a:cubicBezTo>
                    <a:pt x="116" y="206"/>
                    <a:pt x="116" y="206"/>
                    <a:pt x="116" y="206"/>
                  </a:cubicBezTo>
                  <a:cubicBezTo>
                    <a:pt x="116" y="206"/>
                    <a:pt x="116" y="206"/>
                    <a:pt x="116" y="206"/>
                  </a:cubicBezTo>
                  <a:cubicBezTo>
                    <a:pt x="117" y="206"/>
                    <a:pt x="117" y="206"/>
                    <a:pt x="117" y="206"/>
                  </a:cubicBezTo>
                  <a:cubicBezTo>
                    <a:pt x="117" y="206"/>
                    <a:pt x="117" y="206"/>
                    <a:pt x="117" y="206"/>
                  </a:cubicBezTo>
                  <a:cubicBezTo>
                    <a:pt x="117" y="206"/>
                    <a:pt x="117" y="206"/>
                    <a:pt x="117" y="206"/>
                  </a:cubicBezTo>
                  <a:cubicBezTo>
                    <a:pt x="117" y="206"/>
                    <a:pt x="117" y="206"/>
                    <a:pt x="117" y="206"/>
                  </a:cubicBezTo>
                  <a:cubicBezTo>
                    <a:pt x="117" y="206"/>
                    <a:pt x="117" y="206"/>
                    <a:pt x="117" y="206"/>
                  </a:cubicBezTo>
                  <a:cubicBezTo>
                    <a:pt x="118" y="206"/>
                    <a:pt x="118" y="206"/>
                    <a:pt x="118" y="206"/>
                  </a:cubicBezTo>
                  <a:cubicBezTo>
                    <a:pt x="118" y="206"/>
                    <a:pt x="118" y="206"/>
                    <a:pt x="118" y="206"/>
                  </a:cubicBezTo>
                  <a:cubicBezTo>
                    <a:pt x="118" y="206"/>
                    <a:pt x="118" y="206"/>
                    <a:pt x="118" y="206"/>
                  </a:cubicBezTo>
                  <a:cubicBezTo>
                    <a:pt x="118" y="206"/>
                    <a:pt x="118" y="206"/>
                    <a:pt x="118" y="206"/>
                  </a:cubicBezTo>
                  <a:cubicBezTo>
                    <a:pt x="119" y="206"/>
                    <a:pt x="119" y="206"/>
                    <a:pt x="119" y="206"/>
                  </a:cubicBezTo>
                  <a:cubicBezTo>
                    <a:pt x="119" y="206"/>
                    <a:pt x="119" y="206"/>
                    <a:pt x="119" y="206"/>
                  </a:cubicBezTo>
                  <a:cubicBezTo>
                    <a:pt x="119" y="206"/>
                    <a:pt x="119" y="206"/>
                    <a:pt x="119" y="206"/>
                  </a:cubicBezTo>
                  <a:cubicBezTo>
                    <a:pt x="119" y="206"/>
                    <a:pt x="119" y="206"/>
                    <a:pt x="119" y="206"/>
                  </a:cubicBezTo>
                  <a:cubicBezTo>
                    <a:pt x="119" y="206"/>
                    <a:pt x="119" y="206"/>
                    <a:pt x="119" y="206"/>
                  </a:cubicBezTo>
                  <a:cubicBezTo>
                    <a:pt x="120" y="206"/>
                    <a:pt x="120" y="206"/>
                    <a:pt x="120" y="206"/>
                  </a:cubicBezTo>
                  <a:cubicBezTo>
                    <a:pt x="120" y="206"/>
                    <a:pt x="120" y="206"/>
                    <a:pt x="120" y="206"/>
                  </a:cubicBezTo>
                  <a:cubicBezTo>
                    <a:pt x="120" y="206"/>
                    <a:pt x="120" y="206"/>
                    <a:pt x="120" y="206"/>
                  </a:cubicBezTo>
                  <a:cubicBezTo>
                    <a:pt x="120" y="206"/>
                    <a:pt x="120" y="206"/>
                    <a:pt x="120" y="206"/>
                  </a:cubicBezTo>
                  <a:cubicBezTo>
                    <a:pt x="121" y="206"/>
                    <a:pt x="121" y="206"/>
                    <a:pt x="121" y="206"/>
                  </a:cubicBezTo>
                  <a:cubicBezTo>
                    <a:pt x="121" y="206"/>
                    <a:pt x="121" y="206"/>
                    <a:pt x="121" y="206"/>
                  </a:cubicBezTo>
                  <a:cubicBezTo>
                    <a:pt x="121" y="206"/>
                    <a:pt x="121" y="206"/>
                    <a:pt x="121" y="206"/>
                  </a:cubicBezTo>
                  <a:cubicBezTo>
                    <a:pt x="121" y="206"/>
                    <a:pt x="121" y="206"/>
                    <a:pt x="121" y="206"/>
                  </a:cubicBezTo>
                  <a:cubicBezTo>
                    <a:pt x="121" y="206"/>
                    <a:pt x="121" y="206"/>
                    <a:pt x="121" y="206"/>
                  </a:cubicBezTo>
                  <a:cubicBezTo>
                    <a:pt x="122" y="206"/>
                    <a:pt x="122" y="206"/>
                    <a:pt x="122" y="206"/>
                  </a:cubicBezTo>
                  <a:cubicBezTo>
                    <a:pt x="122" y="206"/>
                    <a:pt x="122" y="206"/>
                    <a:pt x="122" y="206"/>
                  </a:cubicBezTo>
                  <a:cubicBezTo>
                    <a:pt x="122" y="206"/>
                    <a:pt x="122" y="206"/>
                    <a:pt x="122" y="206"/>
                  </a:cubicBezTo>
                  <a:cubicBezTo>
                    <a:pt x="122" y="206"/>
                    <a:pt x="122" y="206"/>
                    <a:pt x="122" y="206"/>
                  </a:cubicBezTo>
                  <a:cubicBezTo>
                    <a:pt x="122" y="206"/>
                    <a:pt x="122" y="206"/>
                    <a:pt x="122" y="206"/>
                  </a:cubicBezTo>
                  <a:close/>
                  <a:moveTo>
                    <a:pt x="122" y="256"/>
                  </a:moveTo>
                  <a:cubicBezTo>
                    <a:pt x="122" y="272"/>
                    <a:pt x="122" y="272"/>
                    <a:pt x="122" y="272"/>
                  </a:cubicBezTo>
                  <a:cubicBezTo>
                    <a:pt x="107" y="272"/>
                    <a:pt x="107" y="272"/>
                    <a:pt x="107" y="272"/>
                  </a:cubicBezTo>
                  <a:cubicBezTo>
                    <a:pt x="107" y="256"/>
                    <a:pt x="107" y="256"/>
                    <a:pt x="107" y="256"/>
                  </a:cubicBezTo>
                  <a:cubicBezTo>
                    <a:pt x="115" y="256"/>
                    <a:pt x="115" y="256"/>
                    <a:pt x="115" y="256"/>
                  </a:cubicBezTo>
                  <a:cubicBezTo>
                    <a:pt x="115" y="256"/>
                    <a:pt x="115" y="256"/>
                    <a:pt x="115" y="256"/>
                  </a:cubicBezTo>
                  <a:cubicBezTo>
                    <a:pt x="116" y="256"/>
                    <a:pt x="116" y="256"/>
                    <a:pt x="116" y="256"/>
                  </a:cubicBezTo>
                  <a:cubicBezTo>
                    <a:pt x="116" y="256"/>
                    <a:pt x="116" y="256"/>
                    <a:pt x="116" y="256"/>
                  </a:cubicBezTo>
                  <a:cubicBezTo>
                    <a:pt x="116" y="256"/>
                    <a:pt x="116" y="256"/>
                    <a:pt x="116" y="256"/>
                  </a:cubicBezTo>
                  <a:cubicBezTo>
                    <a:pt x="116" y="256"/>
                    <a:pt x="116" y="256"/>
                    <a:pt x="116" y="256"/>
                  </a:cubicBezTo>
                  <a:cubicBezTo>
                    <a:pt x="116" y="256"/>
                    <a:pt x="116" y="256"/>
                    <a:pt x="116" y="256"/>
                  </a:cubicBezTo>
                  <a:cubicBezTo>
                    <a:pt x="117" y="256"/>
                    <a:pt x="117" y="256"/>
                    <a:pt x="117" y="256"/>
                  </a:cubicBezTo>
                  <a:cubicBezTo>
                    <a:pt x="117" y="256"/>
                    <a:pt x="117" y="256"/>
                    <a:pt x="117" y="256"/>
                  </a:cubicBezTo>
                  <a:cubicBezTo>
                    <a:pt x="117" y="256"/>
                    <a:pt x="117" y="256"/>
                    <a:pt x="117" y="256"/>
                  </a:cubicBezTo>
                  <a:cubicBezTo>
                    <a:pt x="117" y="256"/>
                    <a:pt x="117" y="256"/>
                    <a:pt x="117" y="256"/>
                  </a:cubicBezTo>
                  <a:cubicBezTo>
                    <a:pt x="117" y="256"/>
                    <a:pt x="117" y="256"/>
                    <a:pt x="117" y="256"/>
                  </a:cubicBezTo>
                  <a:cubicBezTo>
                    <a:pt x="118" y="256"/>
                    <a:pt x="118" y="256"/>
                    <a:pt x="118" y="256"/>
                  </a:cubicBezTo>
                  <a:cubicBezTo>
                    <a:pt x="118" y="256"/>
                    <a:pt x="118" y="256"/>
                    <a:pt x="118" y="256"/>
                  </a:cubicBezTo>
                  <a:cubicBezTo>
                    <a:pt x="118" y="256"/>
                    <a:pt x="118" y="256"/>
                    <a:pt x="118" y="256"/>
                  </a:cubicBezTo>
                  <a:cubicBezTo>
                    <a:pt x="118" y="256"/>
                    <a:pt x="118" y="256"/>
                    <a:pt x="118" y="256"/>
                  </a:cubicBezTo>
                  <a:cubicBezTo>
                    <a:pt x="118" y="256"/>
                    <a:pt x="118" y="256"/>
                    <a:pt x="118" y="256"/>
                  </a:cubicBezTo>
                  <a:cubicBezTo>
                    <a:pt x="119" y="256"/>
                    <a:pt x="119" y="256"/>
                    <a:pt x="119" y="256"/>
                  </a:cubicBezTo>
                  <a:cubicBezTo>
                    <a:pt x="119" y="256"/>
                    <a:pt x="119" y="256"/>
                    <a:pt x="119" y="256"/>
                  </a:cubicBezTo>
                  <a:cubicBezTo>
                    <a:pt x="119" y="256"/>
                    <a:pt x="119" y="256"/>
                    <a:pt x="119" y="256"/>
                  </a:cubicBezTo>
                  <a:cubicBezTo>
                    <a:pt x="119" y="256"/>
                    <a:pt x="119" y="256"/>
                    <a:pt x="119" y="256"/>
                  </a:cubicBezTo>
                  <a:cubicBezTo>
                    <a:pt x="119" y="256"/>
                    <a:pt x="119" y="256"/>
                    <a:pt x="119" y="256"/>
                  </a:cubicBezTo>
                  <a:cubicBezTo>
                    <a:pt x="119" y="256"/>
                    <a:pt x="119" y="256"/>
                    <a:pt x="119" y="256"/>
                  </a:cubicBezTo>
                  <a:cubicBezTo>
                    <a:pt x="120" y="256"/>
                    <a:pt x="120" y="256"/>
                    <a:pt x="120" y="256"/>
                  </a:cubicBezTo>
                  <a:cubicBezTo>
                    <a:pt x="120" y="256"/>
                    <a:pt x="120" y="256"/>
                    <a:pt x="120" y="256"/>
                  </a:cubicBezTo>
                  <a:cubicBezTo>
                    <a:pt x="120" y="256"/>
                    <a:pt x="120" y="256"/>
                    <a:pt x="120" y="256"/>
                  </a:cubicBezTo>
                  <a:cubicBezTo>
                    <a:pt x="120" y="256"/>
                    <a:pt x="120" y="256"/>
                    <a:pt x="120" y="256"/>
                  </a:cubicBezTo>
                  <a:cubicBezTo>
                    <a:pt x="120" y="256"/>
                    <a:pt x="120" y="256"/>
                    <a:pt x="120" y="256"/>
                  </a:cubicBezTo>
                  <a:cubicBezTo>
                    <a:pt x="121" y="256"/>
                    <a:pt x="121" y="256"/>
                    <a:pt x="121" y="256"/>
                  </a:cubicBezTo>
                  <a:cubicBezTo>
                    <a:pt x="121" y="256"/>
                    <a:pt x="121" y="256"/>
                    <a:pt x="121" y="256"/>
                  </a:cubicBezTo>
                  <a:cubicBezTo>
                    <a:pt x="121" y="256"/>
                    <a:pt x="121" y="256"/>
                    <a:pt x="121" y="256"/>
                  </a:cubicBezTo>
                  <a:cubicBezTo>
                    <a:pt x="121" y="256"/>
                    <a:pt x="121" y="256"/>
                    <a:pt x="121" y="256"/>
                  </a:cubicBezTo>
                  <a:cubicBezTo>
                    <a:pt x="121" y="256"/>
                    <a:pt x="121" y="256"/>
                    <a:pt x="121" y="256"/>
                  </a:cubicBezTo>
                  <a:cubicBezTo>
                    <a:pt x="121" y="256"/>
                    <a:pt x="121" y="256"/>
                    <a:pt x="121" y="256"/>
                  </a:cubicBezTo>
                  <a:cubicBezTo>
                    <a:pt x="122" y="256"/>
                    <a:pt x="122" y="256"/>
                    <a:pt x="122" y="256"/>
                  </a:cubicBezTo>
                  <a:cubicBezTo>
                    <a:pt x="122" y="256"/>
                    <a:pt x="122" y="256"/>
                    <a:pt x="122" y="256"/>
                  </a:cubicBezTo>
                  <a:cubicBezTo>
                    <a:pt x="122" y="256"/>
                    <a:pt x="122" y="256"/>
                    <a:pt x="122" y="256"/>
                  </a:cubicBezTo>
                  <a:cubicBezTo>
                    <a:pt x="122" y="256"/>
                    <a:pt x="122" y="256"/>
                    <a:pt x="122" y="256"/>
                  </a:cubicBezTo>
                  <a:cubicBezTo>
                    <a:pt x="122" y="256"/>
                    <a:pt x="122" y="256"/>
                    <a:pt x="122" y="256"/>
                  </a:cubicBezTo>
                  <a:close/>
                  <a:moveTo>
                    <a:pt x="122" y="307"/>
                  </a:moveTo>
                  <a:cubicBezTo>
                    <a:pt x="122" y="322"/>
                    <a:pt x="122" y="322"/>
                    <a:pt x="122" y="322"/>
                  </a:cubicBezTo>
                  <a:cubicBezTo>
                    <a:pt x="122" y="322"/>
                    <a:pt x="122" y="322"/>
                    <a:pt x="122" y="322"/>
                  </a:cubicBezTo>
                  <a:cubicBezTo>
                    <a:pt x="122" y="322"/>
                    <a:pt x="122" y="322"/>
                    <a:pt x="122" y="322"/>
                  </a:cubicBezTo>
                  <a:cubicBezTo>
                    <a:pt x="122" y="322"/>
                    <a:pt x="122" y="322"/>
                    <a:pt x="122" y="322"/>
                  </a:cubicBezTo>
                  <a:cubicBezTo>
                    <a:pt x="122" y="322"/>
                    <a:pt x="122" y="322"/>
                    <a:pt x="122" y="322"/>
                  </a:cubicBezTo>
                  <a:cubicBezTo>
                    <a:pt x="122" y="322"/>
                    <a:pt x="122" y="322"/>
                    <a:pt x="122" y="322"/>
                  </a:cubicBezTo>
                  <a:cubicBezTo>
                    <a:pt x="122" y="322"/>
                    <a:pt x="122" y="322"/>
                    <a:pt x="122" y="322"/>
                  </a:cubicBezTo>
                  <a:cubicBezTo>
                    <a:pt x="121" y="322"/>
                    <a:pt x="121" y="322"/>
                    <a:pt x="121" y="322"/>
                  </a:cubicBezTo>
                  <a:cubicBezTo>
                    <a:pt x="121" y="322"/>
                    <a:pt x="121" y="322"/>
                    <a:pt x="121" y="322"/>
                  </a:cubicBezTo>
                  <a:cubicBezTo>
                    <a:pt x="121" y="322"/>
                    <a:pt x="121" y="322"/>
                    <a:pt x="121" y="322"/>
                  </a:cubicBezTo>
                  <a:cubicBezTo>
                    <a:pt x="121" y="322"/>
                    <a:pt x="121" y="322"/>
                    <a:pt x="121" y="322"/>
                  </a:cubicBezTo>
                  <a:cubicBezTo>
                    <a:pt x="121" y="322"/>
                    <a:pt x="121" y="322"/>
                    <a:pt x="121" y="322"/>
                  </a:cubicBezTo>
                  <a:cubicBezTo>
                    <a:pt x="121" y="322"/>
                    <a:pt x="121" y="322"/>
                    <a:pt x="121" y="322"/>
                  </a:cubicBezTo>
                  <a:cubicBezTo>
                    <a:pt x="120" y="322"/>
                    <a:pt x="120" y="322"/>
                    <a:pt x="120" y="322"/>
                  </a:cubicBezTo>
                  <a:cubicBezTo>
                    <a:pt x="120" y="322"/>
                    <a:pt x="120" y="322"/>
                    <a:pt x="120" y="322"/>
                  </a:cubicBezTo>
                  <a:cubicBezTo>
                    <a:pt x="120" y="322"/>
                    <a:pt x="120" y="322"/>
                    <a:pt x="120" y="322"/>
                  </a:cubicBezTo>
                  <a:cubicBezTo>
                    <a:pt x="120" y="322"/>
                    <a:pt x="120" y="322"/>
                    <a:pt x="120" y="322"/>
                  </a:cubicBezTo>
                  <a:cubicBezTo>
                    <a:pt x="120" y="322"/>
                    <a:pt x="120" y="322"/>
                    <a:pt x="120" y="322"/>
                  </a:cubicBezTo>
                  <a:cubicBezTo>
                    <a:pt x="120" y="322"/>
                    <a:pt x="120" y="322"/>
                    <a:pt x="120" y="322"/>
                  </a:cubicBezTo>
                  <a:cubicBezTo>
                    <a:pt x="119" y="322"/>
                    <a:pt x="119" y="322"/>
                    <a:pt x="119" y="322"/>
                  </a:cubicBezTo>
                  <a:cubicBezTo>
                    <a:pt x="119" y="322"/>
                    <a:pt x="119" y="322"/>
                    <a:pt x="119" y="322"/>
                  </a:cubicBezTo>
                  <a:cubicBezTo>
                    <a:pt x="119" y="322"/>
                    <a:pt x="119" y="322"/>
                    <a:pt x="119" y="322"/>
                  </a:cubicBezTo>
                  <a:cubicBezTo>
                    <a:pt x="119" y="322"/>
                    <a:pt x="119" y="322"/>
                    <a:pt x="119" y="322"/>
                  </a:cubicBezTo>
                  <a:cubicBezTo>
                    <a:pt x="119" y="322"/>
                    <a:pt x="119" y="322"/>
                    <a:pt x="119" y="322"/>
                  </a:cubicBezTo>
                  <a:cubicBezTo>
                    <a:pt x="119" y="322"/>
                    <a:pt x="119" y="322"/>
                    <a:pt x="119" y="322"/>
                  </a:cubicBezTo>
                  <a:cubicBezTo>
                    <a:pt x="118" y="322"/>
                    <a:pt x="118" y="322"/>
                    <a:pt x="118" y="322"/>
                  </a:cubicBezTo>
                  <a:cubicBezTo>
                    <a:pt x="118" y="322"/>
                    <a:pt x="118" y="322"/>
                    <a:pt x="118" y="322"/>
                  </a:cubicBezTo>
                  <a:cubicBezTo>
                    <a:pt x="118" y="322"/>
                    <a:pt x="118" y="322"/>
                    <a:pt x="118" y="322"/>
                  </a:cubicBezTo>
                  <a:cubicBezTo>
                    <a:pt x="118" y="322"/>
                    <a:pt x="118" y="322"/>
                    <a:pt x="118" y="322"/>
                  </a:cubicBezTo>
                  <a:cubicBezTo>
                    <a:pt x="118" y="322"/>
                    <a:pt x="118" y="322"/>
                    <a:pt x="118" y="322"/>
                  </a:cubicBezTo>
                  <a:cubicBezTo>
                    <a:pt x="117" y="322"/>
                    <a:pt x="117" y="322"/>
                    <a:pt x="117" y="322"/>
                  </a:cubicBezTo>
                  <a:cubicBezTo>
                    <a:pt x="117" y="322"/>
                    <a:pt x="117" y="322"/>
                    <a:pt x="117" y="322"/>
                  </a:cubicBezTo>
                  <a:cubicBezTo>
                    <a:pt x="117" y="322"/>
                    <a:pt x="117" y="322"/>
                    <a:pt x="117" y="322"/>
                  </a:cubicBezTo>
                  <a:cubicBezTo>
                    <a:pt x="117" y="322"/>
                    <a:pt x="117" y="322"/>
                    <a:pt x="117" y="322"/>
                  </a:cubicBezTo>
                  <a:cubicBezTo>
                    <a:pt x="117" y="322"/>
                    <a:pt x="117" y="322"/>
                    <a:pt x="117" y="322"/>
                  </a:cubicBezTo>
                  <a:cubicBezTo>
                    <a:pt x="117" y="322"/>
                    <a:pt x="117" y="322"/>
                    <a:pt x="117" y="322"/>
                  </a:cubicBezTo>
                  <a:cubicBezTo>
                    <a:pt x="117" y="322"/>
                    <a:pt x="117" y="322"/>
                    <a:pt x="117" y="322"/>
                  </a:cubicBezTo>
                  <a:cubicBezTo>
                    <a:pt x="116" y="322"/>
                    <a:pt x="116" y="322"/>
                    <a:pt x="116" y="322"/>
                  </a:cubicBezTo>
                  <a:cubicBezTo>
                    <a:pt x="116" y="322"/>
                    <a:pt x="116" y="322"/>
                    <a:pt x="116" y="322"/>
                  </a:cubicBezTo>
                  <a:cubicBezTo>
                    <a:pt x="116" y="322"/>
                    <a:pt x="116" y="322"/>
                    <a:pt x="116" y="322"/>
                  </a:cubicBezTo>
                  <a:cubicBezTo>
                    <a:pt x="116" y="322"/>
                    <a:pt x="116" y="322"/>
                    <a:pt x="116" y="322"/>
                  </a:cubicBezTo>
                  <a:cubicBezTo>
                    <a:pt x="116" y="322"/>
                    <a:pt x="116" y="322"/>
                    <a:pt x="116" y="322"/>
                  </a:cubicBezTo>
                  <a:cubicBezTo>
                    <a:pt x="115" y="322"/>
                    <a:pt x="115" y="322"/>
                    <a:pt x="115" y="322"/>
                  </a:cubicBezTo>
                  <a:cubicBezTo>
                    <a:pt x="115" y="322"/>
                    <a:pt x="115" y="322"/>
                    <a:pt x="115" y="322"/>
                  </a:cubicBezTo>
                  <a:cubicBezTo>
                    <a:pt x="115" y="334"/>
                    <a:pt x="115" y="345"/>
                    <a:pt x="115" y="357"/>
                  </a:cubicBezTo>
                  <a:cubicBezTo>
                    <a:pt x="115" y="357"/>
                    <a:pt x="115" y="357"/>
                    <a:pt x="115" y="357"/>
                  </a:cubicBezTo>
                  <a:cubicBezTo>
                    <a:pt x="116" y="357"/>
                    <a:pt x="116" y="357"/>
                    <a:pt x="116" y="357"/>
                  </a:cubicBezTo>
                  <a:cubicBezTo>
                    <a:pt x="116" y="357"/>
                    <a:pt x="116" y="357"/>
                    <a:pt x="116" y="357"/>
                  </a:cubicBezTo>
                  <a:cubicBezTo>
                    <a:pt x="116" y="357"/>
                    <a:pt x="116" y="357"/>
                    <a:pt x="116" y="357"/>
                  </a:cubicBezTo>
                  <a:cubicBezTo>
                    <a:pt x="116" y="357"/>
                    <a:pt x="116" y="357"/>
                    <a:pt x="116" y="357"/>
                  </a:cubicBezTo>
                  <a:cubicBezTo>
                    <a:pt x="116" y="357"/>
                    <a:pt x="116" y="357"/>
                    <a:pt x="116" y="357"/>
                  </a:cubicBezTo>
                  <a:cubicBezTo>
                    <a:pt x="117" y="357"/>
                    <a:pt x="117" y="357"/>
                    <a:pt x="117" y="357"/>
                  </a:cubicBezTo>
                  <a:cubicBezTo>
                    <a:pt x="117" y="357"/>
                    <a:pt x="117" y="357"/>
                    <a:pt x="117" y="357"/>
                  </a:cubicBezTo>
                  <a:cubicBezTo>
                    <a:pt x="117" y="357"/>
                    <a:pt x="117" y="357"/>
                    <a:pt x="117" y="357"/>
                  </a:cubicBezTo>
                  <a:cubicBezTo>
                    <a:pt x="117" y="357"/>
                    <a:pt x="117" y="357"/>
                    <a:pt x="117" y="357"/>
                  </a:cubicBezTo>
                  <a:cubicBezTo>
                    <a:pt x="117" y="357"/>
                    <a:pt x="117" y="357"/>
                    <a:pt x="117" y="357"/>
                  </a:cubicBezTo>
                  <a:cubicBezTo>
                    <a:pt x="117" y="357"/>
                    <a:pt x="117" y="357"/>
                    <a:pt x="117" y="357"/>
                  </a:cubicBezTo>
                  <a:cubicBezTo>
                    <a:pt x="117" y="357"/>
                    <a:pt x="117" y="357"/>
                    <a:pt x="117" y="357"/>
                  </a:cubicBezTo>
                  <a:cubicBezTo>
                    <a:pt x="118" y="357"/>
                    <a:pt x="118" y="357"/>
                    <a:pt x="118" y="357"/>
                  </a:cubicBezTo>
                  <a:cubicBezTo>
                    <a:pt x="118" y="357"/>
                    <a:pt x="118" y="357"/>
                    <a:pt x="118" y="357"/>
                  </a:cubicBezTo>
                  <a:cubicBezTo>
                    <a:pt x="118" y="357"/>
                    <a:pt x="118" y="357"/>
                    <a:pt x="118" y="357"/>
                  </a:cubicBezTo>
                  <a:cubicBezTo>
                    <a:pt x="118" y="357"/>
                    <a:pt x="118" y="357"/>
                    <a:pt x="118" y="357"/>
                  </a:cubicBezTo>
                  <a:cubicBezTo>
                    <a:pt x="118" y="357"/>
                    <a:pt x="118" y="357"/>
                    <a:pt x="118" y="357"/>
                  </a:cubicBezTo>
                  <a:cubicBezTo>
                    <a:pt x="119" y="357"/>
                    <a:pt x="119" y="357"/>
                    <a:pt x="119" y="357"/>
                  </a:cubicBezTo>
                  <a:cubicBezTo>
                    <a:pt x="119" y="357"/>
                    <a:pt x="119" y="357"/>
                    <a:pt x="119" y="357"/>
                  </a:cubicBezTo>
                  <a:cubicBezTo>
                    <a:pt x="119" y="357"/>
                    <a:pt x="119" y="357"/>
                    <a:pt x="119" y="357"/>
                  </a:cubicBezTo>
                  <a:cubicBezTo>
                    <a:pt x="119" y="357"/>
                    <a:pt x="119" y="357"/>
                    <a:pt x="119" y="357"/>
                  </a:cubicBezTo>
                  <a:cubicBezTo>
                    <a:pt x="119" y="357"/>
                    <a:pt x="119" y="357"/>
                    <a:pt x="119" y="357"/>
                  </a:cubicBezTo>
                  <a:cubicBezTo>
                    <a:pt x="119" y="357"/>
                    <a:pt x="119" y="357"/>
                    <a:pt x="119" y="357"/>
                  </a:cubicBezTo>
                  <a:cubicBezTo>
                    <a:pt x="120" y="357"/>
                    <a:pt x="120" y="357"/>
                    <a:pt x="120" y="357"/>
                  </a:cubicBezTo>
                  <a:cubicBezTo>
                    <a:pt x="120" y="357"/>
                    <a:pt x="120" y="357"/>
                    <a:pt x="120" y="357"/>
                  </a:cubicBezTo>
                  <a:cubicBezTo>
                    <a:pt x="120" y="357"/>
                    <a:pt x="120" y="357"/>
                    <a:pt x="120" y="357"/>
                  </a:cubicBezTo>
                  <a:cubicBezTo>
                    <a:pt x="120" y="357"/>
                    <a:pt x="120" y="357"/>
                    <a:pt x="120" y="357"/>
                  </a:cubicBezTo>
                  <a:cubicBezTo>
                    <a:pt x="120" y="357"/>
                    <a:pt x="120" y="357"/>
                    <a:pt x="120" y="357"/>
                  </a:cubicBezTo>
                  <a:cubicBezTo>
                    <a:pt x="120" y="357"/>
                    <a:pt x="120" y="357"/>
                    <a:pt x="120" y="357"/>
                  </a:cubicBezTo>
                  <a:cubicBezTo>
                    <a:pt x="121" y="357"/>
                    <a:pt x="121" y="357"/>
                    <a:pt x="121" y="357"/>
                  </a:cubicBezTo>
                  <a:cubicBezTo>
                    <a:pt x="121" y="357"/>
                    <a:pt x="121" y="357"/>
                    <a:pt x="121" y="357"/>
                  </a:cubicBezTo>
                  <a:cubicBezTo>
                    <a:pt x="121" y="357"/>
                    <a:pt x="121" y="357"/>
                    <a:pt x="121" y="357"/>
                  </a:cubicBezTo>
                  <a:cubicBezTo>
                    <a:pt x="121" y="357"/>
                    <a:pt x="121" y="357"/>
                    <a:pt x="121" y="357"/>
                  </a:cubicBezTo>
                  <a:cubicBezTo>
                    <a:pt x="121" y="357"/>
                    <a:pt x="121" y="357"/>
                    <a:pt x="121" y="357"/>
                  </a:cubicBezTo>
                  <a:cubicBezTo>
                    <a:pt x="121" y="357"/>
                    <a:pt x="121" y="357"/>
                    <a:pt x="121" y="357"/>
                  </a:cubicBezTo>
                  <a:cubicBezTo>
                    <a:pt x="122" y="357"/>
                    <a:pt x="122" y="357"/>
                    <a:pt x="122" y="357"/>
                  </a:cubicBezTo>
                  <a:cubicBezTo>
                    <a:pt x="122" y="357"/>
                    <a:pt x="122" y="357"/>
                    <a:pt x="122" y="357"/>
                  </a:cubicBezTo>
                  <a:cubicBezTo>
                    <a:pt x="122" y="357"/>
                    <a:pt x="122" y="357"/>
                    <a:pt x="122" y="357"/>
                  </a:cubicBezTo>
                  <a:cubicBezTo>
                    <a:pt x="122" y="357"/>
                    <a:pt x="122" y="357"/>
                    <a:pt x="122" y="357"/>
                  </a:cubicBezTo>
                  <a:cubicBezTo>
                    <a:pt x="122" y="357"/>
                    <a:pt x="122" y="357"/>
                    <a:pt x="122" y="357"/>
                  </a:cubicBezTo>
                  <a:cubicBezTo>
                    <a:pt x="122" y="357"/>
                    <a:pt x="122" y="357"/>
                    <a:pt x="122" y="357"/>
                  </a:cubicBezTo>
                  <a:cubicBezTo>
                    <a:pt x="122" y="357"/>
                    <a:pt x="122" y="357"/>
                    <a:pt x="122" y="357"/>
                  </a:cubicBezTo>
                  <a:cubicBezTo>
                    <a:pt x="122" y="372"/>
                    <a:pt x="122" y="372"/>
                    <a:pt x="122" y="372"/>
                  </a:cubicBezTo>
                  <a:cubicBezTo>
                    <a:pt x="115" y="372"/>
                    <a:pt x="115" y="372"/>
                    <a:pt x="115" y="372"/>
                  </a:cubicBezTo>
                  <a:cubicBezTo>
                    <a:pt x="115" y="384"/>
                    <a:pt x="115" y="396"/>
                    <a:pt x="115" y="407"/>
                  </a:cubicBezTo>
                  <a:cubicBezTo>
                    <a:pt x="122" y="407"/>
                    <a:pt x="122" y="407"/>
                    <a:pt x="122" y="407"/>
                  </a:cubicBezTo>
                  <a:cubicBezTo>
                    <a:pt x="122" y="423"/>
                    <a:pt x="122" y="423"/>
                    <a:pt x="122" y="423"/>
                  </a:cubicBezTo>
                  <a:cubicBezTo>
                    <a:pt x="115" y="423"/>
                    <a:pt x="115" y="423"/>
                    <a:pt x="115" y="423"/>
                  </a:cubicBezTo>
                  <a:cubicBezTo>
                    <a:pt x="107" y="423"/>
                    <a:pt x="107" y="423"/>
                    <a:pt x="107" y="423"/>
                  </a:cubicBezTo>
                  <a:cubicBezTo>
                    <a:pt x="107" y="307"/>
                    <a:pt x="107" y="307"/>
                    <a:pt x="107" y="307"/>
                  </a:cubicBezTo>
                  <a:lnTo>
                    <a:pt x="122" y="307"/>
                  </a:lnTo>
                  <a:close/>
                  <a:moveTo>
                    <a:pt x="90" y="0"/>
                  </a:moveTo>
                  <a:cubicBezTo>
                    <a:pt x="107" y="0"/>
                    <a:pt x="107" y="0"/>
                    <a:pt x="107" y="0"/>
                  </a:cubicBezTo>
                  <a:cubicBezTo>
                    <a:pt x="107" y="20"/>
                    <a:pt x="107" y="20"/>
                    <a:pt x="107" y="20"/>
                  </a:cubicBezTo>
                  <a:cubicBezTo>
                    <a:pt x="98" y="20"/>
                    <a:pt x="98" y="20"/>
                    <a:pt x="98" y="20"/>
                  </a:cubicBezTo>
                  <a:cubicBezTo>
                    <a:pt x="97" y="20"/>
                    <a:pt x="97" y="20"/>
                    <a:pt x="97" y="20"/>
                  </a:cubicBezTo>
                  <a:cubicBezTo>
                    <a:pt x="97" y="20"/>
                    <a:pt x="97" y="20"/>
                    <a:pt x="97" y="20"/>
                  </a:cubicBezTo>
                  <a:cubicBezTo>
                    <a:pt x="97" y="20"/>
                    <a:pt x="97" y="20"/>
                    <a:pt x="97" y="20"/>
                  </a:cubicBezTo>
                  <a:cubicBezTo>
                    <a:pt x="97" y="20"/>
                    <a:pt x="97" y="20"/>
                    <a:pt x="97" y="20"/>
                  </a:cubicBezTo>
                  <a:cubicBezTo>
                    <a:pt x="97" y="20"/>
                    <a:pt x="97" y="20"/>
                    <a:pt x="97" y="20"/>
                  </a:cubicBezTo>
                  <a:cubicBezTo>
                    <a:pt x="97" y="20"/>
                    <a:pt x="97" y="20"/>
                    <a:pt x="97" y="20"/>
                  </a:cubicBezTo>
                  <a:cubicBezTo>
                    <a:pt x="96" y="20"/>
                    <a:pt x="96" y="20"/>
                    <a:pt x="96" y="20"/>
                  </a:cubicBezTo>
                  <a:cubicBezTo>
                    <a:pt x="96" y="20"/>
                    <a:pt x="96" y="20"/>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0"/>
                    <a:pt x="95" y="20"/>
                    <a:pt x="95" y="20"/>
                  </a:cubicBezTo>
                  <a:cubicBezTo>
                    <a:pt x="95" y="20"/>
                    <a:pt x="95" y="20"/>
                    <a:pt x="95" y="20"/>
                  </a:cubicBezTo>
                  <a:cubicBezTo>
                    <a:pt x="94" y="20"/>
                    <a:pt x="94" y="20"/>
                    <a:pt x="94" y="20"/>
                  </a:cubicBezTo>
                  <a:cubicBezTo>
                    <a:pt x="94" y="20"/>
                    <a:pt x="94" y="20"/>
                    <a:pt x="94" y="20"/>
                  </a:cubicBezTo>
                  <a:cubicBezTo>
                    <a:pt x="94" y="20"/>
                    <a:pt x="94" y="20"/>
                    <a:pt x="94" y="20"/>
                  </a:cubicBezTo>
                  <a:cubicBezTo>
                    <a:pt x="94" y="20"/>
                    <a:pt x="94" y="20"/>
                    <a:pt x="94" y="20"/>
                  </a:cubicBezTo>
                  <a:cubicBezTo>
                    <a:pt x="94" y="20"/>
                    <a:pt x="94" y="20"/>
                    <a:pt x="94" y="20"/>
                  </a:cubicBezTo>
                  <a:cubicBezTo>
                    <a:pt x="94" y="20"/>
                    <a:pt x="94" y="20"/>
                    <a:pt x="94" y="20"/>
                  </a:cubicBezTo>
                  <a:cubicBezTo>
                    <a:pt x="93" y="20"/>
                    <a:pt x="93" y="20"/>
                    <a:pt x="93" y="20"/>
                  </a:cubicBezTo>
                  <a:cubicBezTo>
                    <a:pt x="93" y="20"/>
                    <a:pt x="93" y="20"/>
                    <a:pt x="93" y="20"/>
                  </a:cubicBezTo>
                  <a:cubicBezTo>
                    <a:pt x="93" y="20"/>
                    <a:pt x="93" y="20"/>
                    <a:pt x="93" y="20"/>
                  </a:cubicBezTo>
                  <a:cubicBezTo>
                    <a:pt x="93" y="20"/>
                    <a:pt x="93" y="20"/>
                    <a:pt x="93" y="20"/>
                  </a:cubicBezTo>
                  <a:cubicBezTo>
                    <a:pt x="93" y="20"/>
                    <a:pt x="93" y="20"/>
                    <a:pt x="93" y="20"/>
                  </a:cubicBezTo>
                  <a:cubicBezTo>
                    <a:pt x="92" y="20"/>
                    <a:pt x="92" y="20"/>
                    <a:pt x="92" y="20"/>
                  </a:cubicBezTo>
                  <a:cubicBezTo>
                    <a:pt x="92" y="20"/>
                    <a:pt x="92" y="20"/>
                    <a:pt x="92" y="20"/>
                  </a:cubicBezTo>
                  <a:cubicBezTo>
                    <a:pt x="92" y="20"/>
                    <a:pt x="92" y="20"/>
                    <a:pt x="92" y="20"/>
                  </a:cubicBezTo>
                  <a:cubicBezTo>
                    <a:pt x="92" y="20"/>
                    <a:pt x="92" y="20"/>
                    <a:pt x="92" y="20"/>
                  </a:cubicBezTo>
                  <a:cubicBezTo>
                    <a:pt x="92" y="20"/>
                    <a:pt x="92" y="20"/>
                    <a:pt x="92" y="20"/>
                  </a:cubicBezTo>
                  <a:cubicBezTo>
                    <a:pt x="92" y="20"/>
                    <a:pt x="92" y="20"/>
                    <a:pt x="92" y="20"/>
                  </a:cubicBezTo>
                  <a:cubicBezTo>
                    <a:pt x="91" y="20"/>
                    <a:pt x="91" y="20"/>
                    <a:pt x="91" y="20"/>
                  </a:cubicBezTo>
                  <a:cubicBezTo>
                    <a:pt x="91" y="20"/>
                    <a:pt x="91" y="20"/>
                    <a:pt x="91" y="20"/>
                  </a:cubicBezTo>
                  <a:cubicBezTo>
                    <a:pt x="91" y="20"/>
                    <a:pt x="91" y="20"/>
                    <a:pt x="91" y="20"/>
                  </a:cubicBezTo>
                  <a:cubicBezTo>
                    <a:pt x="91" y="20"/>
                    <a:pt x="91" y="20"/>
                    <a:pt x="91" y="20"/>
                  </a:cubicBezTo>
                  <a:cubicBezTo>
                    <a:pt x="91" y="20"/>
                    <a:pt x="91" y="20"/>
                    <a:pt x="91" y="20"/>
                  </a:cubicBezTo>
                  <a:cubicBezTo>
                    <a:pt x="90" y="20"/>
                    <a:pt x="90" y="20"/>
                    <a:pt x="90" y="20"/>
                  </a:cubicBezTo>
                  <a:cubicBezTo>
                    <a:pt x="90" y="0"/>
                    <a:pt x="90" y="0"/>
                    <a:pt x="90" y="0"/>
                  </a:cubicBezTo>
                  <a:close/>
                  <a:moveTo>
                    <a:pt x="107" y="480"/>
                  </a:moveTo>
                  <a:cubicBezTo>
                    <a:pt x="90" y="480"/>
                    <a:pt x="90" y="480"/>
                    <a:pt x="90" y="480"/>
                  </a:cubicBezTo>
                  <a:cubicBezTo>
                    <a:pt x="90" y="458"/>
                    <a:pt x="90" y="458"/>
                    <a:pt x="90" y="458"/>
                  </a:cubicBezTo>
                  <a:cubicBezTo>
                    <a:pt x="98" y="458"/>
                    <a:pt x="98" y="458"/>
                    <a:pt x="98" y="458"/>
                  </a:cubicBezTo>
                  <a:cubicBezTo>
                    <a:pt x="107" y="458"/>
                    <a:pt x="107" y="458"/>
                    <a:pt x="107" y="458"/>
                  </a:cubicBezTo>
                  <a:cubicBezTo>
                    <a:pt x="107" y="480"/>
                    <a:pt x="107" y="480"/>
                    <a:pt x="107" y="480"/>
                  </a:cubicBezTo>
                  <a:close/>
                  <a:moveTo>
                    <a:pt x="107" y="55"/>
                  </a:moveTo>
                  <a:cubicBezTo>
                    <a:pt x="107" y="70"/>
                    <a:pt x="107" y="70"/>
                    <a:pt x="107" y="70"/>
                  </a:cubicBezTo>
                  <a:cubicBezTo>
                    <a:pt x="98" y="70"/>
                    <a:pt x="98" y="70"/>
                    <a:pt x="98" y="70"/>
                  </a:cubicBezTo>
                  <a:cubicBezTo>
                    <a:pt x="97" y="70"/>
                    <a:pt x="97" y="70"/>
                    <a:pt x="97" y="70"/>
                  </a:cubicBezTo>
                  <a:cubicBezTo>
                    <a:pt x="97" y="70"/>
                    <a:pt x="97" y="70"/>
                    <a:pt x="97" y="70"/>
                  </a:cubicBezTo>
                  <a:cubicBezTo>
                    <a:pt x="97" y="70"/>
                    <a:pt x="97" y="70"/>
                    <a:pt x="97" y="70"/>
                  </a:cubicBezTo>
                  <a:cubicBezTo>
                    <a:pt x="97" y="70"/>
                    <a:pt x="97" y="70"/>
                    <a:pt x="97" y="70"/>
                  </a:cubicBezTo>
                  <a:cubicBezTo>
                    <a:pt x="97" y="70"/>
                    <a:pt x="97" y="70"/>
                    <a:pt x="97" y="70"/>
                  </a:cubicBezTo>
                  <a:cubicBezTo>
                    <a:pt x="97" y="70"/>
                    <a:pt x="97" y="70"/>
                    <a:pt x="97" y="70"/>
                  </a:cubicBezTo>
                  <a:cubicBezTo>
                    <a:pt x="96" y="70"/>
                    <a:pt x="96" y="70"/>
                    <a:pt x="96" y="70"/>
                  </a:cubicBezTo>
                  <a:cubicBezTo>
                    <a:pt x="96" y="70"/>
                    <a:pt x="96" y="70"/>
                    <a:pt x="96" y="70"/>
                  </a:cubicBezTo>
                  <a:cubicBezTo>
                    <a:pt x="96" y="70"/>
                    <a:pt x="96" y="70"/>
                    <a:pt x="96" y="70"/>
                  </a:cubicBezTo>
                  <a:cubicBezTo>
                    <a:pt x="96" y="70"/>
                    <a:pt x="96" y="70"/>
                    <a:pt x="96" y="70"/>
                  </a:cubicBezTo>
                  <a:cubicBezTo>
                    <a:pt x="95" y="70"/>
                    <a:pt x="95" y="70"/>
                    <a:pt x="95" y="70"/>
                  </a:cubicBezTo>
                  <a:cubicBezTo>
                    <a:pt x="95" y="70"/>
                    <a:pt x="95" y="70"/>
                    <a:pt x="95" y="70"/>
                  </a:cubicBezTo>
                  <a:cubicBezTo>
                    <a:pt x="95" y="70"/>
                    <a:pt x="95" y="70"/>
                    <a:pt x="95" y="70"/>
                  </a:cubicBezTo>
                  <a:cubicBezTo>
                    <a:pt x="95" y="70"/>
                    <a:pt x="95" y="70"/>
                    <a:pt x="95" y="70"/>
                  </a:cubicBezTo>
                  <a:cubicBezTo>
                    <a:pt x="95" y="70"/>
                    <a:pt x="95" y="70"/>
                    <a:pt x="95"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3" y="70"/>
                    <a:pt x="93" y="70"/>
                    <a:pt x="93" y="70"/>
                  </a:cubicBezTo>
                  <a:cubicBezTo>
                    <a:pt x="93" y="70"/>
                    <a:pt x="93" y="70"/>
                    <a:pt x="93" y="70"/>
                  </a:cubicBezTo>
                  <a:cubicBezTo>
                    <a:pt x="93" y="70"/>
                    <a:pt x="93" y="70"/>
                    <a:pt x="93" y="70"/>
                  </a:cubicBezTo>
                  <a:cubicBezTo>
                    <a:pt x="93" y="70"/>
                    <a:pt x="93" y="70"/>
                    <a:pt x="93" y="70"/>
                  </a:cubicBezTo>
                  <a:cubicBezTo>
                    <a:pt x="93" y="70"/>
                    <a:pt x="93" y="70"/>
                    <a:pt x="93" y="70"/>
                  </a:cubicBezTo>
                  <a:cubicBezTo>
                    <a:pt x="92" y="70"/>
                    <a:pt x="92" y="70"/>
                    <a:pt x="92" y="70"/>
                  </a:cubicBezTo>
                  <a:cubicBezTo>
                    <a:pt x="92" y="70"/>
                    <a:pt x="92" y="70"/>
                    <a:pt x="92" y="70"/>
                  </a:cubicBezTo>
                  <a:cubicBezTo>
                    <a:pt x="92" y="70"/>
                    <a:pt x="92" y="70"/>
                    <a:pt x="92" y="70"/>
                  </a:cubicBezTo>
                  <a:cubicBezTo>
                    <a:pt x="92" y="70"/>
                    <a:pt x="92" y="70"/>
                    <a:pt x="92" y="70"/>
                  </a:cubicBezTo>
                  <a:cubicBezTo>
                    <a:pt x="92" y="70"/>
                    <a:pt x="92" y="70"/>
                    <a:pt x="92" y="70"/>
                  </a:cubicBezTo>
                  <a:cubicBezTo>
                    <a:pt x="92" y="70"/>
                    <a:pt x="92" y="70"/>
                    <a:pt x="92" y="70"/>
                  </a:cubicBezTo>
                  <a:cubicBezTo>
                    <a:pt x="91" y="70"/>
                    <a:pt x="91" y="70"/>
                    <a:pt x="91" y="70"/>
                  </a:cubicBezTo>
                  <a:cubicBezTo>
                    <a:pt x="91" y="70"/>
                    <a:pt x="91" y="70"/>
                    <a:pt x="91" y="70"/>
                  </a:cubicBezTo>
                  <a:cubicBezTo>
                    <a:pt x="91" y="70"/>
                    <a:pt x="91" y="70"/>
                    <a:pt x="91" y="70"/>
                  </a:cubicBezTo>
                  <a:cubicBezTo>
                    <a:pt x="91" y="70"/>
                    <a:pt x="91" y="70"/>
                    <a:pt x="91" y="70"/>
                  </a:cubicBezTo>
                  <a:cubicBezTo>
                    <a:pt x="91" y="70"/>
                    <a:pt x="91" y="70"/>
                    <a:pt x="91" y="70"/>
                  </a:cubicBezTo>
                  <a:cubicBezTo>
                    <a:pt x="90" y="70"/>
                    <a:pt x="90" y="70"/>
                    <a:pt x="90" y="70"/>
                  </a:cubicBezTo>
                  <a:cubicBezTo>
                    <a:pt x="90" y="55"/>
                    <a:pt x="90" y="55"/>
                    <a:pt x="90" y="55"/>
                  </a:cubicBezTo>
                  <a:cubicBezTo>
                    <a:pt x="91" y="55"/>
                    <a:pt x="91" y="55"/>
                    <a:pt x="91" y="55"/>
                  </a:cubicBezTo>
                  <a:cubicBezTo>
                    <a:pt x="91" y="55"/>
                    <a:pt x="91" y="55"/>
                    <a:pt x="91" y="55"/>
                  </a:cubicBezTo>
                  <a:cubicBezTo>
                    <a:pt x="91" y="55"/>
                    <a:pt x="91" y="55"/>
                    <a:pt x="91" y="55"/>
                  </a:cubicBezTo>
                  <a:cubicBezTo>
                    <a:pt x="91" y="55"/>
                    <a:pt x="91" y="55"/>
                    <a:pt x="91" y="55"/>
                  </a:cubicBezTo>
                  <a:cubicBezTo>
                    <a:pt x="91" y="55"/>
                    <a:pt x="91" y="55"/>
                    <a:pt x="91" y="55"/>
                  </a:cubicBezTo>
                  <a:cubicBezTo>
                    <a:pt x="92" y="55"/>
                    <a:pt x="92" y="55"/>
                    <a:pt x="92" y="55"/>
                  </a:cubicBezTo>
                  <a:cubicBezTo>
                    <a:pt x="92" y="55"/>
                    <a:pt x="92" y="55"/>
                    <a:pt x="92" y="55"/>
                  </a:cubicBezTo>
                  <a:cubicBezTo>
                    <a:pt x="92" y="55"/>
                    <a:pt x="92" y="55"/>
                    <a:pt x="92" y="55"/>
                  </a:cubicBezTo>
                  <a:cubicBezTo>
                    <a:pt x="92" y="55"/>
                    <a:pt x="92" y="55"/>
                    <a:pt x="92" y="55"/>
                  </a:cubicBezTo>
                  <a:cubicBezTo>
                    <a:pt x="92" y="55"/>
                    <a:pt x="92" y="55"/>
                    <a:pt x="92" y="55"/>
                  </a:cubicBezTo>
                  <a:cubicBezTo>
                    <a:pt x="92" y="55"/>
                    <a:pt x="92" y="55"/>
                    <a:pt x="92" y="55"/>
                  </a:cubicBezTo>
                  <a:cubicBezTo>
                    <a:pt x="93" y="55"/>
                    <a:pt x="93" y="55"/>
                    <a:pt x="93" y="55"/>
                  </a:cubicBezTo>
                  <a:cubicBezTo>
                    <a:pt x="93" y="55"/>
                    <a:pt x="93" y="55"/>
                    <a:pt x="93" y="55"/>
                  </a:cubicBezTo>
                  <a:cubicBezTo>
                    <a:pt x="93" y="55"/>
                    <a:pt x="93" y="55"/>
                    <a:pt x="93" y="55"/>
                  </a:cubicBezTo>
                  <a:cubicBezTo>
                    <a:pt x="93" y="55"/>
                    <a:pt x="93" y="55"/>
                    <a:pt x="93" y="55"/>
                  </a:cubicBezTo>
                  <a:cubicBezTo>
                    <a:pt x="93" y="55"/>
                    <a:pt x="93" y="55"/>
                    <a:pt x="93" y="55"/>
                  </a:cubicBezTo>
                  <a:cubicBezTo>
                    <a:pt x="94" y="55"/>
                    <a:pt x="94" y="55"/>
                    <a:pt x="94" y="55"/>
                  </a:cubicBezTo>
                  <a:cubicBezTo>
                    <a:pt x="94" y="55"/>
                    <a:pt x="94" y="55"/>
                    <a:pt x="94" y="55"/>
                  </a:cubicBezTo>
                  <a:cubicBezTo>
                    <a:pt x="94" y="55"/>
                    <a:pt x="94" y="55"/>
                    <a:pt x="94" y="55"/>
                  </a:cubicBezTo>
                  <a:cubicBezTo>
                    <a:pt x="94" y="55"/>
                    <a:pt x="94" y="55"/>
                    <a:pt x="94" y="55"/>
                  </a:cubicBezTo>
                  <a:cubicBezTo>
                    <a:pt x="94" y="55"/>
                    <a:pt x="94" y="55"/>
                    <a:pt x="94" y="55"/>
                  </a:cubicBezTo>
                  <a:cubicBezTo>
                    <a:pt x="94" y="55"/>
                    <a:pt x="94" y="55"/>
                    <a:pt x="94" y="55"/>
                  </a:cubicBezTo>
                  <a:cubicBezTo>
                    <a:pt x="95" y="55"/>
                    <a:pt x="95" y="55"/>
                    <a:pt x="95" y="55"/>
                  </a:cubicBezTo>
                  <a:cubicBezTo>
                    <a:pt x="95" y="55"/>
                    <a:pt x="95" y="55"/>
                    <a:pt x="95" y="55"/>
                  </a:cubicBezTo>
                  <a:cubicBezTo>
                    <a:pt x="95" y="55"/>
                    <a:pt x="95" y="55"/>
                    <a:pt x="95" y="55"/>
                  </a:cubicBezTo>
                  <a:cubicBezTo>
                    <a:pt x="95" y="55"/>
                    <a:pt x="95" y="55"/>
                    <a:pt x="95" y="55"/>
                  </a:cubicBezTo>
                  <a:cubicBezTo>
                    <a:pt x="96" y="55"/>
                    <a:pt x="96" y="55"/>
                    <a:pt x="96" y="55"/>
                  </a:cubicBezTo>
                  <a:cubicBezTo>
                    <a:pt x="96" y="55"/>
                    <a:pt x="96" y="55"/>
                    <a:pt x="96" y="55"/>
                  </a:cubicBezTo>
                  <a:cubicBezTo>
                    <a:pt x="96" y="55"/>
                    <a:pt x="96" y="55"/>
                    <a:pt x="96" y="55"/>
                  </a:cubicBezTo>
                  <a:cubicBezTo>
                    <a:pt x="96" y="55"/>
                    <a:pt x="96" y="55"/>
                    <a:pt x="96" y="55"/>
                  </a:cubicBezTo>
                  <a:cubicBezTo>
                    <a:pt x="96" y="55"/>
                    <a:pt x="96" y="55"/>
                    <a:pt x="96" y="55"/>
                  </a:cubicBezTo>
                  <a:cubicBezTo>
                    <a:pt x="97" y="55"/>
                    <a:pt x="97" y="55"/>
                    <a:pt x="97" y="55"/>
                  </a:cubicBezTo>
                  <a:cubicBezTo>
                    <a:pt x="97" y="55"/>
                    <a:pt x="97" y="55"/>
                    <a:pt x="97" y="55"/>
                  </a:cubicBezTo>
                  <a:cubicBezTo>
                    <a:pt x="97" y="55"/>
                    <a:pt x="97" y="55"/>
                    <a:pt x="97" y="55"/>
                  </a:cubicBezTo>
                  <a:cubicBezTo>
                    <a:pt x="97" y="55"/>
                    <a:pt x="97" y="55"/>
                    <a:pt x="97" y="55"/>
                  </a:cubicBezTo>
                  <a:cubicBezTo>
                    <a:pt x="97" y="55"/>
                    <a:pt x="97" y="55"/>
                    <a:pt x="97" y="55"/>
                  </a:cubicBezTo>
                  <a:cubicBezTo>
                    <a:pt x="97" y="55"/>
                    <a:pt x="97" y="55"/>
                    <a:pt x="97" y="55"/>
                  </a:cubicBezTo>
                  <a:cubicBezTo>
                    <a:pt x="98" y="55"/>
                    <a:pt x="98" y="55"/>
                    <a:pt x="98" y="55"/>
                  </a:cubicBezTo>
                  <a:cubicBezTo>
                    <a:pt x="107" y="55"/>
                    <a:pt x="107" y="55"/>
                    <a:pt x="107" y="55"/>
                  </a:cubicBezTo>
                  <a:close/>
                  <a:moveTo>
                    <a:pt x="107" y="105"/>
                  </a:moveTo>
                  <a:cubicBezTo>
                    <a:pt x="107" y="171"/>
                    <a:pt x="107" y="171"/>
                    <a:pt x="107" y="171"/>
                  </a:cubicBezTo>
                  <a:cubicBezTo>
                    <a:pt x="98" y="171"/>
                    <a:pt x="98" y="171"/>
                    <a:pt x="98" y="171"/>
                  </a:cubicBezTo>
                  <a:cubicBezTo>
                    <a:pt x="90" y="171"/>
                    <a:pt x="90" y="171"/>
                    <a:pt x="90" y="171"/>
                  </a:cubicBezTo>
                  <a:cubicBezTo>
                    <a:pt x="90" y="156"/>
                    <a:pt x="90" y="156"/>
                    <a:pt x="90" y="156"/>
                  </a:cubicBezTo>
                  <a:cubicBezTo>
                    <a:pt x="98" y="156"/>
                    <a:pt x="98" y="156"/>
                    <a:pt x="98" y="156"/>
                  </a:cubicBezTo>
                  <a:cubicBezTo>
                    <a:pt x="98" y="144"/>
                    <a:pt x="98" y="132"/>
                    <a:pt x="98" y="121"/>
                  </a:cubicBezTo>
                  <a:cubicBezTo>
                    <a:pt x="90" y="121"/>
                    <a:pt x="90" y="121"/>
                    <a:pt x="90" y="121"/>
                  </a:cubicBezTo>
                  <a:cubicBezTo>
                    <a:pt x="90" y="105"/>
                    <a:pt x="90" y="105"/>
                    <a:pt x="90" y="105"/>
                  </a:cubicBezTo>
                  <a:cubicBezTo>
                    <a:pt x="91" y="105"/>
                    <a:pt x="91" y="105"/>
                    <a:pt x="91" y="105"/>
                  </a:cubicBezTo>
                  <a:cubicBezTo>
                    <a:pt x="91" y="105"/>
                    <a:pt x="91" y="105"/>
                    <a:pt x="91" y="105"/>
                  </a:cubicBezTo>
                  <a:cubicBezTo>
                    <a:pt x="91" y="105"/>
                    <a:pt x="91" y="105"/>
                    <a:pt x="91" y="105"/>
                  </a:cubicBezTo>
                  <a:cubicBezTo>
                    <a:pt x="91" y="105"/>
                    <a:pt x="91" y="105"/>
                    <a:pt x="91" y="105"/>
                  </a:cubicBezTo>
                  <a:cubicBezTo>
                    <a:pt x="91" y="105"/>
                    <a:pt x="91" y="105"/>
                    <a:pt x="91"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3" y="105"/>
                    <a:pt x="93" y="105"/>
                    <a:pt x="93" y="105"/>
                  </a:cubicBezTo>
                  <a:cubicBezTo>
                    <a:pt x="93" y="105"/>
                    <a:pt x="93" y="105"/>
                    <a:pt x="93" y="105"/>
                  </a:cubicBezTo>
                  <a:cubicBezTo>
                    <a:pt x="93" y="105"/>
                    <a:pt x="93" y="105"/>
                    <a:pt x="93" y="105"/>
                  </a:cubicBezTo>
                  <a:cubicBezTo>
                    <a:pt x="93" y="105"/>
                    <a:pt x="93" y="105"/>
                    <a:pt x="93" y="105"/>
                  </a:cubicBezTo>
                  <a:cubicBezTo>
                    <a:pt x="93" y="105"/>
                    <a:pt x="93" y="105"/>
                    <a:pt x="93" y="105"/>
                  </a:cubicBezTo>
                  <a:cubicBezTo>
                    <a:pt x="94" y="105"/>
                    <a:pt x="94" y="105"/>
                    <a:pt x="94" y="105"/>
                  </a:cubicBezTo>
                  <a:cubicBezTo>
                    <a:pt x="94" y="105"/>
                    <a:pt x="94" y="105"/>
                    <a:pt x="94" y="105"/>
                  </a:cubicBezTo>
                  <a:cubicBezTo>
                    <a:pt x="94" y="105"/>
                    <a:pt x="94" y="105"/>
                    <a:pt x="94" y="105"/>
                  </a:cubicBezTo>
                  <a:cubicBezTo>
                    <a:pt x="94" y="105"/>
                    <a:pt x="94" y="105"/>
                    <a:pt x="94" y="105"/>
                  </a:cubicBezTo>
                  <a:cubicBezTo>
                    <a:pt x="94" y="105"/>
                    <a:pt x="94" y="105"/>
                    <a:pt x="94" y="105"/>
                  </a:cubicBezTo>
                  <a:cubicBezTo>
                    <a:pt x="94" y="105"/>
                    <a:pt x="94" y="105"/>
                    <a:pt x="94" y="105"/>
                  </a:cubicBezTo>
                  <a:cubicBezTo>
                    <a:pt x="95" y="105"/>
                    <a:pt x="95" y="105"/>
                    <a:pt x="95" y="105"/>
                  </a:cubicBezTo>
                  <a:cubicBezTo>
                    <a:pt x="95" y="105"/>
                    <a:pt x="95" y="105"/>
                    <a:pt x="95" y="105"/>
                  </a:cubicBezTo>
                  <a:cubicBezTo>
                    <a:pt x="95" y="105"/>
                    <a:pt x="95" y="105"/>
                    <a:pt x="95" y="105"/>
                  </a:cubicBezTo>
                  <a:cubicBezTo>
                    <a:pt x="95" y="105"/>
                    <a:pt x="95" y="105"/>
                    <a:pt x="95" y="105"/>
                  </a:cubicBezTo>
                  <a:cubicBezTo>
                    <a:pt x="95" y="105"/>
                    <a:pt x="95" y="105"/>
                    <a:pt x="95" y="105"/>
                  </a:cubicBezTo>
                  <a:cubicBezTo>
                    <a:pt x="96" y="105"/>
                    <a:pt x="96" y="105"/>
                    <a:pt x="96" y="105"/>
                  </a:cubicBezTo>
                  <a:cubicBezTo>
                    <a:pt x="96" y="105"/>
                    <a:pt x="96" y="105"/>
                    <a:pt x="96" y="105"/>
                  </a:cubicBezTo>
                  <a:cubicBezTo>
                    <a:pt x="96" y="105"/>
                    <a:pt x="96" y="105"/>
                    <a:pt x="96" y="105"/>
                  </a:cubicBezTo>
                  <a:cubicBezTo>
                    <a:pt x="96" y="105"/>
                    <a:pt x="96" y="105"/>
                    <a:pt x="96" y="105"/>
                  </a:cubicBezTo>
                  <a:cubicBezTo>
                    <a:pt x="97" y="105"/>
                    <a:pt x="97" y="105"/>
                    <a:pt x="97" y="105"/>
                  </a:cubicBezTo>
                  <a:cubicBezTo>
                    <a:pt x="97" y="105"/>
                    <a:pt x="97" y="105"/>
                    <a:pt x="97" y="105"/>
                  </a:cubicBezTo>
                  <a:cubicBezTo>
                    <a:pt x="97" y="105"/>
                    <a:pt x="97" y="105"/>
                    <a:pt x="97" y="105"/>
                  </a:cubicBezTo>
                  <a:cubicBezTo>
                    <a:pt x="97" y="105"/>
                    <a:pt x="97" y="105"/>
                    <a:pt x="97" y="105"/>
                  </a:cubicBezTo>
                  <a:cubicBezTo>
                    <a:pt x="97" y="105"/>
                    <a:pt x="97" y="105"/>
                    <a:pt x="97" y="105"/>
                  </a:cubicBezTo>
                  <a:cubicBezTo>
                    <a:pt x="97" y="105"/>
                    <a:pt x="97" y="105"/>
                    <a:pt x="97" y="105"/>
                  </a:cubicBezTo>
                  <a:cubicBezTo>
                    <a:pt x="98" y="105"/>
                    <a:pt x="98" y="105"/>
                    <a:pt x="98" y="105"/>
                  </a:cubicBezTo>
                  <a:cubicBezTo>
                    <a:pt x="107" y="105"/>
                    <a:pt x="107" y="105"/>
                    <a:pt x="107" y="105"/>
                  </a:cubicBezTo>
                  <a:close/>
                  <a:moveTo>
                    <a:pt x="107" y="206"/>
                  </a:moveTo>
                  <a:cubicBezTo>
                    <a:pt x="107" y="221"/>
                    <a:pt x="107" y="221"/>
                    <a:pt x="107" y="221"/>
                  </a:cubicBezTo>
                  <a:cubicBezTo>
                    <a:pt x="98" y="221"/>
                    <a:pt x="98" y="221"/>
                    <a:pt x="98" y="221"/>
                  </a:cubicBezTo>
                  <a:cubicBezTo>
                    <a:pt x="97" y="221"/>
                    <a:pt x="97" y="221"/>
                    <a:pt x="97" y="221"/>
                  </a:cubicBezTo>
                  <a:cubicBezTo>
                    <a:pt x="97" y="221"/>
                    <a:pt x="97" y="221"/>
                    <a:pt x="97" y="221"/>
                  </a:cubicBezTo>
                  <a:cubicBezTo>
                    <a:pt x="97" y="221"/>
                    <a:pt x="97" y="221"/>
                    <a:pt x="97" y="221"/>
                  </a:cubicBezTo>
                  <a:cubicBezTo>
                    <a:pt x="97" y="221"/>
                    <a:pt x="97" y="221"/>
                    <a:pt x="97" y="221"/>
                  </a:cubicBezTo>
                  <a:cubicBezTo>
                    <a:pt x="97" y="221"/>
                    <a:pt x="97" y="221"/>
                    <a:pt x="97" y="221"/>
                  </a:cubicBezTo>
                  <a:cubicBezTo>
                    <a:pt x="97" y="221"/>
                    <a:pt x="97" y="221"/>
                    <a:pt x="97" y="221"/>
                  </a:cubicBezTo>
                  <a:cubicBezTo>
                    <a:pt x="96" y="221"/>
                    <a:pt x="96" y="221"/>
                    <a:pt x="96" y="221"/>
                  </a:cubicBezTo>
                  <a:cubicBezTo>
                    <a:pt x="96" y="221"/>
                    <a:pt x="96" y="221"/>
                    <a:pt x="96" y="221"/>
                  </a:cubicBezTo>
                  <a:cubicBezTo>
                    <a:pt x="96" y="221"/>
                    <a:pt x="96" y="221"/>
                    <a:pt x="96" y="221"/>
                  </a:cubicBezTo>
                  <a:cubicBezTo>
                    <a:pt x="96" y="221"/>
                    <a:pt x="96" y="221"/>
                    <a:pt x="96" y="221"/>
                  </a:cubicBezTo>
                  <a:cubicBezTo>
                    <a:pt x="96" y="221"/>
                    <a:pt x="96" y="221"/>
                    <a:pt x="96" y="221"/>
                  </a:cubicBezTo>
                  <a:cubicBezTo>
                    <a:pt x="95" y="221"/>
                    <a:pt x="95" y="221"/>
                    <a:pt x="95" y="221"/>
                  </a:cubicBezTo>
                  <a:cubicBezTo>
                    <a:pt x="95" y="221"/>
                    <a:pt x="95" y="221"/>
                    <a:pt x="95" y="221"/>
                  </a:cubicBezTo>
                  <a:cubicBezTo>
                    <a:pt x="95" y="221"/>
                    <a:pt x="95" y="221"/>
                    <a:pt x="95" y="221"/>
                  </a:cubicBezTo>
                  <a:cubicBezTo>
                    <a:pt x="95" y="221"/>
                    <a:pt x="95" y="221"/>
                    <a:pt x="95" y="221"/>
                  </a:cubicBezTo>
                  <a:cubicBezTo>
                    <a:pt x="94" y="221"/>
                    <a:pt x="94" y="221"/>
                    <a:pt x="94" y="221"/>
                  </a:cubicBezTo>
                  <a:cubicBezTo>
                    <a:pt x="94" y="221"/>
                    <a:pt x="94" y="221"/>
                    <a:pt x="94" y="221"/>
                  </a:cubicBezTo>
                  <a:cubicBezTo>
                    <a:pt x="94" y="221"/>
                    <a:pt x="94" y="221"/>
                    <a:pt x="94" y="221"/>
                  </a:cubicBezTo>
                  <a:cubicBezTo>
                    <a:pt x="94" y="221"/>
                    <a:pt x="94" y="221"/>
                    <a:pt x="94" y="221"/>
                  </a:cubicBezTo>
                  <a:cubicBezTo>
                    <a:pt x="94" y="221"/>
                    <a:pt x="94" y="221"/>
                    <a:pt x="94" y="221"/>
                  </a:cubicBezTo>
                  <a:cubicBezTo>
                    <a:pt x="94" y="221"/>
                    <a:pt x="94" y="221"/>
                    <a:pt x="94" y="221"/>
                  </a:cubicBezTo>
                  <a:cubicBezTo>
                    <a:pt x="93" y="221"/>
                    <a:pt x="93" y="221"/>
                    <a:pt x="93" y="221"/>
                  </a:cubicBezTo>
                  <a:cubicBezTo>
                    <a:pt x="93" y="221"/>
                    <a:pt x="93" y="221"/>
                    <a:pt x="93" y="221"/>
                  </a:cubicBezTo>
                  <a:cubicBezTo>
                    <a:pt x="93" y="221"/>
                    <a:pt x="93" y="221"/>
                    <a:pt x="93" y="221"/>
                  </a:cubicBezTo>
                  <a:cubicBezTo>
                    <a:pt x="93" y="221"/>
                    <a:pt x="93" y="221"/>
                    <a:pt x="93" y="221"/>
                  </a:cubicBezTo>
                  <a:cubicBezTo>
                    <a:pt x="93" y="221"/>
                    <a:pt x="93" y="221"/>
                    <a:pt x="93" y="221"/>
                  </a:cubicBezTo>
                  <a:cubicBezTo>
                    <a:pt x="92" y="221"/>
                    <a:pt x="92" y="221"/>
                    <a:pt x="92" y="221"/>
                  </a:cubicBezTo>
                  <a:cubicBezTo>
                    <a:pt x="92" y="221"/>
                    <a:pt x="92" y="221"/>
                    <a:pt x="92" y="221"/>
                  </a:cubicBezTo>
                  <a:cubicBezTo>
                    <a:pt x="92" y="221"/>
                    <a:pt x="92" y="221"/>
                    <a:pt x="92" y="221"/>
                  </a:cubicBezTo>
                  <a:cubicBezTo>
                    <a:pt x="92" y="221"/>
                    <a:pt x="92" y="221"/>
                    <a:pt x="92" y="221"/>
                  </a:cubicBezTo>
                  <a:cubicBezTo>
                    <a:pt x="92" y="221"/>
                    <a:pt x="92" y="221"/>
                    <a:pt x="92" y="221"/>
                  </a:cubicBezTo>
                  <a:cubicBezTo>
                    <a:pt x="92" y="221"/>
                    <a:pt x="92" y="221"/>
                    <a:pt x="92" y="221"/>
                  </a:cubicBezTo>
                  <a:cubicBezTo>
                    <a:pt x="91" y="221"/>
                    <a:pt x="91" y="221"/>
                    <a:pt x="91" y="221"/>
                  </a:cubicBezTo>
                  <a:cubicBezTo>
                    <a:pt x="91" y="221"/>
                    <a:pt x="91" y="221"/>
                    <a:pt x="91" y="221"/>
                  </a:cubicBezTo>
                  <a:cubicBezTo>
                    <a:pt x="91" y="221"/>
                    <a:pt x="91" y="221"/>
                    <a:pt x="91" y="221"/>
                  </a:cubicBezTo>
                  <a:cubicBezTo>
                    <a:pt x="91" y="221"/>
                    <a:pt x="91" y="221"/>
                    <a:pt x="91" y="221"/>
                  </a:cubicBezTo>
                  <a:cubicBezTo>
                    <a:pt x="91" y="221"/>
                    <a:pt x="91" y="221"/>
                    <a:pt x="91" y="221"/>
                  </a:cubicBezTo>
                  <a:cubicBezTo>
                    <a:pt x="90" y="221"/>
                    <a:pt x="90" y="221"/>
                    <a:pt x="90" y="221"/>
                  </a:cubicBezTo>
                  <a:cubicBezTo>
                    <a:pt x="90" y="206"/>
                    <a:pt x="90" y="206"/>
                    <a:pt x="90" y="206"/>
                  </a:cubicBezTo>
                  <a:cubicBezTo>
                    <a:pt x="98" y="206"/>
                    <a:pt x="98" y="206"/>
                    <a:pt x="98" y="206"/>
                  </a:cubicBezTo>
                  <a:cubicBezTo>
                    <a:pt x="107" y="206"/>
                    <a:pt x="107" y="206"/>
                    <a:pt x="107" y="206"/>
                  </a:cubicBezTo>
                  <a:close/>
                  <a:moveTo>
                    <a:pt x="107" y="256"/>
                  </a:moveTo>
                  <a:cubicBezTo>
                    <a:pt x="107" y="272"/>
                    <a:pt x="107" y="272"/>
                    <a:pt x="107" y="272"/>
                  </a:cubicBezTo>
                  <a:cubicBezTo>
                    <a:pt x="98" y="272"/>
                    <a:pt x="98" y="272"/>
                    <a:pt x="98" y="272"/>
                  </a:cubicBezTo>
                  <a:cubicBezTo>
                    <a:pt x="97" y="272"/>
                    <a:pt x="97" y="272"/>
                    <a:pt x="97" y="272"/>
                  </a:cubicBezTo>
                  <a:cubicBezTo>
                    <a:pt x="97" y="272"/>
                    <a:pt x="97" y="272"/>
                    <a:pt x="97" y="272"/>
                  </a:cubicBezTo>
                  <a:cubicBezTo>
                    <a:pt x="97" y="272"/>
                    <a:pt x="97" y="272"/>
                    <a:pt x="97" y="272"/>
                  </a:cubicBezTo>
                  <a:cubicBezTo>
                    <a:pt x="97" y="272"/>
                    <a:pt x="97" y="272"/>
                    <a:pt x="97" y="272"/>
                  </a:cubicBezTo>
                  <a:cubicBezTo>
                    <a:pt x="97" y="272"/>
                    <a:pt x="97" y="272"/>
                    <a:pt x="97" y="272"/>
                  </a:cubicBezTo>
                  <a:cubicBezTo>
                    <a:pt x="97" y="272"/>
                    <a:pt x="97" y="272"/>
                    <a:pt x="97" y="272"/>
                  </a:cubicBezTo>
                  <a:cubicBezTo>
                    <a:pt x="96" y="272"/>
                    <a:pt x="96" y="272"/>
                    <a:pt x="96" y="272"/>
                  </a:cubicBezTo>
                  <a:cubicBezTo>
                    <a:pt x="96" y="272"/>
                    <a:pt x="96" y="272"/>
                    <a:pt x="96" y="272"/>
                  </a:cubicBezTo>
                  <a:cubicBezTo>
                    <a:pt x="96" y="272"/>
                    <a:pt x="96" y="272"/>
                    <a:pt x="96" y="272"/>
                  </a:cubicBezTo>
                  <a:cubicBezTo>
                    <a:pt x="96" y="272"/>
                    <a:pt x="96" y="272"/>
                    <a:pt x="96" y="272"/>
                  </a:cubicBezTo>
                  <a:cubicBezTo>
                    <a:pt x="95" y="272"/>
                    <a:pt x="95" y="272"/>
                    <a:pt x="95" y="272"/>
                  </a:cubicBezTo>
                  <a:cubicBezTo>
                    <a:pt x="95" y="272"/>
                    <a:pt x="95" y="272"/>
                    <a:pt x="95" y="272"/>
                  </a:cubicBezTo>
                  <a:cubicBezTo>
                    <a:pt x="95" y="272"/>
                    <a:pt x="95" y="272"/>
                    <a:pt x="95" y="272"/>
                  </a:cubicBezTo>
                  <a:cubicBezTo>
                    <a:pt x="95" y="272"/>
                    <a:pt x="95" y="272"/>
                    <a:pt x="95" y="272"/>
                  </a:cubicBezTo>
                  <a:cubicBezTo>
                    <a:pt x="95" y="272"/>
                    <a:pt x="95" y="272"/>
                    <a:pt x="95" y="272"/>
                  </a:cubicBezTo>
                  <a:cubicBezTo>
                    <a:pt x="94" y="272"/>
                    <a:pt x="94" y="272"/>
                    <a:pt x="94" y="272"/>
                  </a:cubicBezTo>
                  <a:cubicBezTo>
                    <a:pt x="94" y="272"/>
                    <a:pt x="94" y="272"/>
                    <a:pt x="94" y="272"/>
                  </a:cubicBezTo>
                  <a:cubicBezTo>
                    <a:pt x="94" y="272"/>
                    <a:pt x="94" y="272"/>
                    <a:pt x="94" y="272"/>
                  </a:cubicBezTo>
                  <a:cubicBezTo>
                    <a:pt x="94" y="272"/>
                    <a:pt x="94" y="272"/>
                    <a:pt x="94" y="272"/>
                  </a:cubicBezTo>
                  <a:cubicBezTo>
                    <a:pt x="94" y="272"/>
                    <a:pt x="94" y="272"/>
                    <a:pt x="94" y="272"/>
                  </a:cubicBezTo>
                  <a:cubicBezTo>
                    <a:pt x="94" y="272"/>
                    <a:pt x="94" y="272"/>
                    <a:pt x="94" y="272"/>
                  </a:cubicBezTo>
                  <a:cubicBezTo>
                    <a:pt x="93" y="272"/>
                    <a:pt x="93" y="272"/>
                    <a:pt x="93" y="272"/>
                  </a:cubicBezTo>
                  <a:cubicBezTo>
                    <a:pt x="93" y="272"/>
                    <a:pt x="93" y="272"/>
                    <a:pt x="93" y="272"/>
                  </a:cubicBezTo>
                  <a:cubicBezTo>
                    <a:pt x="93" y="272"/>
                    <a:pt x="93" y="272"/>
                    <a:pt x="93" y="272"/>
                  </a:cubicBezTo>
                  <a:cubicBezTo>
                    <a:pt x="93" y="272"/>
                    <a:pt x="93" y="272"/>
                    <a:pt x="93" y="272"/>
                  </a:cubicBezTo>
                  <a:cubicBezTo>
                    <a:pt x="93" y="272"/>
                    <a:pt x="93" y="272"/>
                    <a:pt x="93" y="272"/>
                  </a:cubicBezTo>
                  <a:cubicBezTo>
                    <a:pt x="92" y="272"/>
                    <a:pt x="92" y="272"/>
                    <a:pt x="92" y="272"/>
                  </a:cubicBezTo>
                  <a:cubicBezTo>
                    <a:pt x="92" y="272"/>
                    <a:pt x="92" y="272"/>
                    <a:pt x="92" y="272"/>
                  </a:cubicBezTo>
                  <a:cubicBezTo>
                    <a:pt x="92" y="272"/>
                    <a:pt x="92" y="272"/>
                    <a:pt x="92" y="272"/>
                  </a:cubicBezTo>
                  <a:cubicBezTo>
                    <a:pt x="92" y="272"/>
                    <a:pt x="92" y="272"/>
                    <a:pt x="92" y="272"/>
                  </a:cubicBezTo>
                  <a:cubicBezTo>
                    <a:pt x="92" y="272"/>
                    <a:pt x="92" y="272"/>
                    <a:pt x="92" y="272"/>
                  </a:cubicBezTo>
                  <a:cubicBezTo>
                    <a:pt x="92" y="272"/>
                    <a:pt x="92" y="272"/>
                    <a:pt x="92" y="272"/>
                  </a:cubicBezTo>
                  <a:cubicBezTo>
                    <a:pt x="91" y="272"/>
                    <a:pt x="91" y="272"/>
                    <a:pt x="91" y="272"/>
                  </a:cubicBezTo>
                  <a:cubicBezTo>
                    <a:pt x="91" y="272"/>
                    <a:pt x="91" y="272"/>
                    <a:pt x="91" y="272"/>
                  </a:cubicBezTo>
                  <a:cubicBezTo>
                    <a:pt x="91" y="272"/>
                    <a:pt x="91" y="272"/>
                    <a:pt x="91" y="272"/>
                  </a:cubicBezTo>
                  <a:cubicBezTo>
                    <a:pt x="91" y="272"/>
                    <a:pt x="91" y="272"/>
                    <a:pt x="91" y="272"/>
                  </a:cubicBezTo>
                  <a:cubicBezTo>
                    <a:pt x="91" y="272"/>
                    <a:pt x="91" y="272"/>
                    <a:pt x="91" y="272"/>
                  </a:cubicBezTo>
                  <a:cubicBezTo>
                    <a:pt x="90" y="272"/>
                    <a:pt x="90" y="272"/>
                    <a:pt x="90" y="272"/>
                  </a:cubicBezTo>
                  <a:cubicBezTo>
                    <a:pt x="90" y="256"/>
                    <a:pt x="90" y="256"/>
                    <a:pt x="90" y="256"/>
                  </a:cubicBezTo>
                  <a:cubicBezTo>
                    <a:pt x="91" y="256"/>
                    <a:pt x="91" y="256"/>
                    <a:pt x="91" y="256"/>
                  </a:cubicBezTo>
                  <a:cubicBezTo>
                    <a:pt x="91" y="256"/>
                    <a:pt x="91" y="256"/>
                    <a:pt x="91" y="256"/>
                  </a:cubicBezTo>
                  <a:cubicBezTo>
                    <a:pt x="91" y="256"/>
                    <a:pt x="91" y="256"/>
                    <a:pt x="91" y="256"/>
                  </a:cubicBezTo>
                  <a:cubicBezTo>
                    <a:pt x="91" y="256"/>
                    <a:pt x="91" y="256"/>
                    <a:pt x="91" y="256"/>
                  </a:cubicBezTo>
                  <a:cubicBezTo>
                    <a:pt x="91" y="256"/>
                    <a:pt x="91" y="256"/>
                    <a:pt x="91" y="256"/>
                  </a:cubicBezTo>
                  <a:cubicBezTo>
                    <a:pt x="92" y="256"/>
                    <a:pt x="92" y="256"/>
                    <a:pt x="92" y="256"/>
                  </a:cubicBezTo>
                  <a:cubicBezTo>
                    <a:pt x="92" y="256"/>
                    <a:pt x="92" y="256"/>
                    <a:pt x="92" y="256"/>
                  </a:cubicBezTo>
                  <a:cubicBezTo>
                    <a:pt x="92" y="256"/>
                    <a:pt x="92" y="256"/>
                    <a:pt x="92" y="256"/>
                  </a:cubicBezTo>
                  <a:cubicBezTo>
                    <a:pt x="92" y="256"/>
                    <a:pt x="92" y="256"/>
                    <a:pt x="92" y="256"/>
                  </a:cubicBezTo>
                  <a:cubicBezTo>
                    <a:pt x="92" y="256"/>
                    <a:pt x="92" y="256"/>
                    <a:pt x="92" y="256"/>
                  </a:cubicBezTo>
                  <a:cubicBezTo>
                    <a:pt x="92" y="256"/>
                    <a:pt x="92" y="256"/>
                    <a:pt x="92" y="256"/>
                  </a:cubicBezTo>
                  <a:cubicBezTo>
                    <a:pt x="93" y="256"/>
                    <a:pt x="93" y="256"/>
                    <a:pt x="93" y="256"/>
                  </a:cubicBezTo>
                  <a:cubicBezTo>
                    <a:pt x="93" y="256"/>
                    <a:pt x="93" y="256"/>
                    <a:pt x="93" y="256"/>
                  </a:cubicBezTo>
                  <a:cubicBezTo>
                    <a:pt x="93" y="256"/>
                    <a:pt x="93" y="256"/>
                    <a:pt x="93" y="256"/>
                  </a:cubicBezTo>
                  <a:cubicBezTo>
                    <a:pt x="93" y="256"/>
                    <a:pt x="93" y="256"/>
                    <a:pt x="93" y="256"/>
                  </a:cubicBezTo>
                  <a:cubicBezTo>
                    <a:pt x="93" y="256"/>
                    <a:pt x="93" y="256"/>
                    <a:pt x="93" y="256"/>
                  </a:cubicBezTo>
                  <a:cubicBezTo>
                    <a:pt x="94" y="256"/>
                    <a:pt x="94" y="256"/>
                    <a:pt x="94" y="256"/>
                  </a:cubicBezTo>
                  <a:cubicBezTo>
                    <a:pt x="94" y="256"/>
                    <a:pt x="94" y="256"/>
                    <a:pt x="94" y="256"/>
                  </a:cubicBezTo>
                  <a:cubicBezTo>
                    <a:pt x="94" y="256"/>
                    <a:pt x="94" y="256"/>
                    <a:pt x="94" y="256"/>
                  </a:cubicBezTo>
                  <a:cubicBezTo>
                    <a:pt x="94" y="256"/>
                    <a:pt x="94" y="256"/>
                    <a:pt x="94" y="256"/>
                  </a:cubicBezTo>
                  <a:cubicBezTo>
                    <a:pt x="94" y="256"/>
                    <a:pt x="94" y="256"/>
                    <a:pt x="94" y="256"/>
                  </a:cubicBezTo>
                  <a:cubicBezTo>
                    <a:pt x="94" y="256"/>
                    <a:pt x="94" y="256"/>
                    <a:pt x="94" y="256"/>
                  </a:cubicBezTo>
                  <a:cubicBezTo>
                    <a:pt x="95" y="256"/>
                    <a:pt x="95" y="256"/>
                    <a:pt x="95" y="256"/>
                  </a:cubicBezTo>
                  <a:cubicBezTo>
                    <a:pt x="95" y="256"/>
                    <a:pt x="95" y="256"/>
                    <a:pt x="95" y="256"/>
                  </a:cubicBezTo>
                  <a:cubicBezTo>
                    <a:pt x="95" y="256"/>
                    <a:pt x="95" y="256"/>
                    <a:pt x="95" y="256"/>
                  </a:cubicBezTo>
                  <a:cubicBezTo>
                    <a:pt x="95" y="256"/>
                    <a:pt x="95" y="256"/>
                    <a:pt x="95" y="256"/>
                  </a:cubicBezTo>
                  <a:cubicBezTo>
                    <a:pt x="96" y="256"/>
                    <a:pt x="96" y="256"/>
                    <a:pt x="96" y="256"/>
                  </a:cubicBezTo>
                  <a:cubicBezTo>
                    <a:pt x="96" y="256"/>
                    <a:pt x="96" y="256"/>
                    <a:pt x="96" y="256"/>
                  </a:cubicBezTo>
                  <a:cubicBezTo>
                    <a:pt x="96" y="256"/>
                    <a:pt x="96" y="256"/>
                    <a:pt x="96" y="256"/>
                  </a:cubicBezTo>
                  <a:cubicBezTo>
                    <a:pt x="96" y="256"/>
                    <a:pt x="96" y="256"/>
                    <a:pt x="96" y="256"/>
                  </a:cubicBezTo>
                  <a:cubicBezTo>
                    <a:pt x="96" y="256"/>
                    <a:pt x="96" y="256"/>
                    <a:pt x="96" y="256"/>
                  </a:cubicBezTo>
                  <a:cubicBezTo>
                    <a:pt x="97" y="256"/>
                    <a:pt x="97" y="256"/>
                    <a:pt x="97" y="256"/>
                  </a:cubicBezTo>
                  <a:cubicBezTo>
                    <a:pt x="97" y="256"/>
                    <a:pt x="97" y="256"/>
                    <a:pt x="97" y="256"/>
                  </a:cubicBezTo>
                  <a:cubicBezTo>
                    <a:pt x="97" y="256"/>
                    <a:pt x="97" y="256"/>
                    <a:pt x="97" y="256"/>
                  </a:cubicBezTo>
                  <a:cubicBezTo>
                    <a:pt x="97" y="256"/>
                    <a:pt x="97" y="256"/>
                    <a:pt x="97" y="256"/>
                  </a:cubicBezTo>
                  <a:cubicBezTo>
                    <a:pt x="97" y="256"/>
                    <a:pt x="97" y="256"/>
                    <a:pt x="97" y="256"/>
                  </a:cubicBezTo>
                  <a:cubicBezTo>
                    <a:pt x="97" y="256"/>
                    <a:pt x="97" y="256"/>
                    <a:pt x="97" y="256"/>
                  </a:cubicBezTo>
                  <a:cubicBezTo>
                    <a:pt x="98" y="256"/>
                    <a:pt x="98" y="256"/>
                    <a:pt x="98" y="256"/>
                  </a:cubicBezTo>
                  <a:cubicBezTo>
                    <a:pt x="107" y="256"/>
                    <a:pt x="107" y="256"/>
                    <a:pt x="107" y="256"/>
                  </a:cubicBezTo>
                  <a:close/>
                  <a:moveTo>
                    <a:pt x="107" y="307"/>
                  </a:moveTo>
                  <a:cubicBezTo>
                    <a:pt x="107" y="423"/>
                    <a:pt x="107" y="423"/>
                    <a:pt x="107" y="423"/>
                  </a:cubicBezTo>
                  <a:cubicBezTo>
                    <a:pt x="98" y="423"/>
                    <a:pt x="98" y="423"/>
                    <a:pt x="98" y="423"/>
                  </a:cubicBezTo>
                  <a:cubicBezTo>
                    <a:pt x="90" y="423"/>
                    <a:pt x="90" y="423"/>
                    <a:pt x="90" y="423"/>
                  </a:cubicBezTo>
                  <a:cubicBezTo>
                    <a:pt x="90" y="407"/>
                    <a:pt x="90" y="407"/>
                    <a:pt x="90" y="407"/>
                  </a:cubicBezTo>
                  <a:cubicBezTo>
                    <a:pt x="91" y="407"/>
                    <a:pt x="91" y="407"/>
                    <a:pt x="91" y="407"/>
                  </a:cubicBezTo>
                  <a:cubicBezTo>
                    <a:pt x="91" y="407"/>
                    <a:pt x="91" y="407"/>
                    <a:pt x="91" y="407"/>
                  </a:cubicBezTo>
                  <a:cubicBezTo>
                    <a:pt x="91" y="407"/>
                    <a:pt x="91" y="407"/>
                    <a:pt x="91" y="407"/>
                  </a:cubicBezTo>
                  <a:cubicBezTo>
                    <a:pt x="91" y="407"/>
                    <a:pt x="91" y="407"/>
                    <a:pt x="91" y="407"/>
                  </a:cubicBezTo>
                  <a:cubicBezTo>
                    <a:pt x="92" y="407"/>
                    <a:pt x="92" y="407"/>
                    <a:pt x="92" y="407"/>
                  </a:cubicBezTo>
                  <a:cubicBezTo>
                    <a:pt x="92" y="407"/>
                    <a:pt x="92" y="407"/>
                    <a:pt x="92" y="407"/>
                  </a:cubicBezTo>
                  <a:cubicBezTo>
                    <a:pt x="92" y="407"/>
                    <a:pt x="92" y="407"/>
                    <a:pt x="92" y="407"/>
                  </a:cubicBezTo>
                  <a:cubicBezTo>
                    <a:pt x="92" y="407"/>
                    <a:pt x="92" y="407"/>
                    <a:pt x="92" y="407"/>
                  </a:cubicBezTo>
                  <a:cubicBezTo>
                    <a:pt x="92" y="407"/>
                    <a:pt x="92" y="407"/>
                    <a:pt x="92" y="407"/>
                  </a:cubicBezTo>
                  <a:cubicBezTo>
                    <a:pt x="93" y="407"/>
                    <a:pt x="93" y="407"/>
                    <a:pt x="93" y="407"/>
                  </a:cubicBezTo>
                  <a:cubicBezTo>
                    <a:pt x="93" y="407"/>
                    <a:pt x="93" y="407"/>
                    <a:pt x="93" y="407"/>
                  </a:cubicBezTo>
                  <a:cubicBezTo>
                    <a:pt x="93" y="407"/>
                    <a:pt x="93" y="407"/>
                    <a:pt x="93" y="407"/>
                  </a:cubicBezTo>
                  <a:cubicBezTo>
                    <a:pt x="93" y="407"/>
                    <a:pt x="93" y="407"/>
                    <a:pt x="93" y="407"/>
                  </a:cubicBezTo>
                  <a:cubicBezTo>
                    <a:pt x="94" y="407"/>
                    <a:pt x="94" y="407"/>
                    <a:pt x="94" y="407"/>
                  </a:cubicBezTo>
                  <a:cubicBezTo>
                    <a:pt x="94" y="407"/>
                    <a:pt x="94" y="407"/>
                    <a:pt x="94" y="407"/>
                  </a:cubicBezTo>
                  <a:cubicBezTo>
                    <a:pt x="94" y="407"/>
                    <a:pt x="94" y="407"/>
                    <a:pt x="94" y="407"/>
                  </a:cubicBezTo>
                  <a:cubicBezTo>
                    <a:pt x="94" y="407"/>
                    <a:pt x="94" y="407"/>
                    <a:pt x="94" y="407"/>
                  </a:cubicBezTo>
                  <a:cubicBezTo>
                    <a:pt x="94" y="407"/>
                    <a:pt x="94" y="407"/>
                    <a:pt x="94" y="407"/>
                  </a:cubicBezTo>
                  <a:cubicBezTo>
                    <a:pt x="95" y="407"/>
                    <a:pt x="95" y="407"/>
                    <a:pt x="95" y="407"/>
                  </a:cubicBezTo>
                  <a:cubicBezTo>
                    <a:pt x="95" y="407"/>
                    <a:pt x="95" y="407"/>
                    <a:pt x="95" y="407"/>
                  </a:cubicBezTo>
                  <a:cubicBezTo>
                    <a:pt x="95" y="407"/>
                    <a:pt x="95" y="407"/>
                    <a:pt x="95" y="407"/>
                  </a:cubicBezTo>
                  <a:cubicBezTo>
                    <a:pt x="95" y="407"/>
                    <a:pt x="95" y="407"/>
                    <a:pt x="95" y="407"/>
                  </a:cubicBezTo>
                  <a:cubicBezTo>
                    <a:pt x="96" y="407"/>
                    <a:pt x="96" y="407"/>
                    <a:pt x="96" y="407"/>
                  </a:cubicBezTo>
                  <a:cubicBezTo>
                    <a:pt x="96" y="407"/>
                    <a:pt x="96" y="407"/>
                    <a:pt x="96" y="407"/>
                  </a:cubicBezTo>
                  <a:cubicBezTo>
                    <a:pt x="96" y="407"/>
                    <a:pt x="96" y="407"/>
                    <a:pt x="96" y="407"/>
                  </a:cubicBezTo>
                  <a:cubicBezTo>
                    <a:pt x="96" y="407"/>
                    <a:pt x="96" y="407"/>
                    <a:pt x="96" y="407"/>
                  </a:cubicBezTo>
                  <a:cubicBezTo>
                    <a:pt x="97" y="407"/>
                    <a:pt x="97" y="407"/>
                    <a:pt x="97" y="407"/>
                  </a:cubicBezTo>
                  <a:cubicBezTo>
                    <a:pt x="97" y="407"/>
                    <a:pt x="97" y="407"/>
                    <a:pt x="97" y="407"/>
                  </a:cubicBezTo>
                  <a:cubicBezTo>
                    <a:pt x="97" y="407"/>
                    <a:pt x="97" y="407"/>
                    <a:pt x="97" y="407"/>
                  </a:cubicBezTo>
                  <a:cubicBezTo>
                    <a:pt x="97" y="407"/>
                    <a:pt x="97" y="407"/>
                    <a:pt x="97" y="407"/>
                  </a:cubicBezTo>
                  <a:cubicBezTo>
                    <a:pt x="97" y="407"/>
                    <a:pt x="97" y="407"/>
                    <a:pt x="97" y="407"/>
                  </a:cubicBezTo>
                  <a:cubicBezTo>
                    <a:pt x="98" y="407"/>
                    <a:pt x="98" y="407"/>
                    <a:pt x="98" y="407"/>
                  </a:cubicBezTo>
                  <a:cubicBezTo>
                    <a:pt x="98" y="396"/>
                    <a:pt x="98" y="384"/>
                    <a:pt x="98" y="372"/>
                  </a:cubicBezTo>
                  <a:cubicBezTo>
                    <a:pt x="97" y="372"/>
                    <a:pt x="97" y="372"/>
                    <a:pt x="97" y="372"/>
                  </a:cubicBezTo>
                  <a:cubicBezTo>
                    <a:pt x="97" y="372"/>
                    <a:pt x="97" y="372"/>
                    <a:pt x="97" y="372"/>
                  </a:cubicBezTo>
                  <a:cubicBezTo>
                    <a:pt x="97" y="372"/>
                    <a:pt x="97" y="372"/>
                    <a:pt x="97" y="372"/>
                  </a:cubicBezTo>
                  <a:cubicBezTo>
                    <a:pt x="97" y="372"/>
                    <a:pt x="97" y="372"/>
                    <a:pt x="97" y="372"/>
                  </a:cubicBezTo>
                  <a:cubicBezTo>
                    <a:pt x="97" y="372"/>
                    <a:pt x="97" y="372"/>
                    <a:pt x="97" y="372"/>
                  </a:cubicBezTo>
                  <a:cubicBezTo>
                    <a:pt x="96" y="372"/>
                    <a:pt x="96" y="372"/>
                    <a:pt x="96" y="372"/>
                  </a:cubicBezTo>
                  <a:cubicBezTo>
                    <a:pt x="96" y="372"/>
                    <a:pt x="96" y="372"/>
                    <a:pt x="96" y="372"/>
                  </a:cubicBezTo>
                  <a:cubicBezTo>
                    <a:pt x="96" y="372"/>
                    <a:pt x="96" y="372"/>
                    <a:pt x="96" y="372"/>
                  </a:cubicBezTo>
                  <a:cubicBezTo>
                    <a:pt x="96" y="372"/>
                    <a:pt x="96" y="372"/>
                    <a:pt x="96" y="372"/>
                  </a:cubicBezTo>
                  <a:cubicBezTo>
                    <a:pt x="95" y="372"/>
                    <a:pt x="95" y="372"/>
                    <a:pt x="95" y="372"/>
                  </a:cubicBezTo>
                  <a:cubicBezTo>
                    <a:pt x="95" y="372"/>
                    <a:pt x="95" y="372"/>
                    <a:pt x="95" y="372"/>
                  </a:cubicBezTo>
                  <a:cubicBezTo>
                    <a:pt x="95" y="372"/>
                    <a:pt x="95" y="372"/>
                    <a:pt x="95" y="372"/>
                  </a:cubicBezTo>
                  <a:cubicBezTo>
                    <a:pt x="95" y="372"/>
                    <a:pt x="95" y="372"/>
                    <a:pt x="95" y="372"/>
                  </a:cubicBezTo>
                  <a:cubicBezTo>
                    <a:pt x="94" y="372"/>
                    <a:pt x="94" y="372"/>
                    <a:pt x="94" y="372"/>
                  </a:cubicBezTo>
                  <a:cubicBezTo>
                    <a:pt x="94" y="372"/>
                    <a:pt x="94" y="372"/>
                    <a:pt x="94" y="372"/>
                  </a:cubicBezTo>
                  <a:cubicBezTo>
                    <a:pt x="94" y="372"/>
                    <a:pt x="94" y="372"/>
                    <a:pt x="94" y="372"/>
                  </a:cubicBezTo>
                  <a:cubicBezTo>
                    <a:pt x="94" y="372"/>
                    <a:pt x="94" y="372"/>
                    <a:pt x="94" y="372"/>
                  </a:cubicBezTo>
                  <a:cubicBezTo>
                    <a:pt x="94" y="372"/>
                    <a:pt x="94" y="372"/>
                    <a:pt x="94" y="372"/>
                  </a:cubicBezTo>
                  <a:cubicBezTo>
                    <a:pt x="93" y="372"/>
                    <a:pt x="93" y="372"/>
                    <a:pt x="93" y="372"/>
                  </a:cubicBezTo>
                  <a:cubicBezTo>
                    <a:pt x="93" y="372"/>
                    <a:pt x="93" y="372"/>
                    <a:pt x="93" y="372"/>
                  </a:cubicBezTo>
                  <a:cubicBezTo>
                    <a:pt x="93" y="372"/>
                    <a:pt x="93" y="372"/>
                    <a:pt x="93" y="372"/>
                  </a:cubicBezTo>
                  <a:cubicBezTo>
                    <a:pt x="93" y="372"/>
                    <a:pt x="93" y="372"/>
                    <a:pt x="93" y="372"/>
                  </a:cubicBezTo>
                  <a:cubicBezTo>
                    <a:pt x="92" y="372"/>
                    <a:pt x="92" y="372"/>
                    <a:pt x="92" y="372"/>
                  </a:cubicBezTo>
                  <a:cubicBezTo>
                    <a:pt x="92" y="372"/>
                    <a:pt x="92" y="372"/>
                    <a:pt x="92" y="372"/>
                  </a:cubicBezTo>
                  <a:cubicBezTo>
                    <a:pt x="92" y="372"/>
                    <a:pt x="92" y="372"/>
                    <a:pt x="92" y="372"/>
                  </a:cubicBezTo>
                  <a:cubicBezTo>
                    <a:pt x="92" y="372"/>
                    <a:pt x="92" y="372"/>
                    <a:pt x="92" y="372"/>
                  </a:cubicBezTo>
                  <a:cubicBezTo>
                    <a:pt x="92" y="372"/>
                    <a:pt x="92" y="372"/>
                    <a:pt x="92" y="372"/>
                  </a:cubicBezTo>
                  <a:cubicBezTo>
                    <a:pt x="91" y="372"/>
                    <a:pt x="91" y="372"/>
                    <a:pt x="91" y="372"/>
                  </a:cubicBezTo>
                  <a:cubicBezTo>
                    <a:pt x="91" y="372"/>
                    <a:pt x="91" y="372"/>
                    <a:pt x="91" y="372"/>
                  </a:cubicBezTo>
                  <a:cubicBezTo>
                    <a:pt x="91" y="372"/>
                    <a:pt x="91" y="372"/>
                    <a:pt x="91" y="372"/>
                  </a:cubicBezTo>
                  <a:cubicBezTo>
                    <a:pt x="91" y="372"/>
                    <a:pt x="91" y="372"/>
                    <a:pt x="91" y="372"/>
                  </a:cubicBezTo>
                  <a:cubicBezTo>
                    <a:pt x="90" y="372"/>
                    <a:pt x="90" y="372"/>
                    <a:pt x="90" y="372"/>
                  </a:cubicBezTo>
                  <a:cubicBezTo>
                    <a:pt x="90" y="357"/>
                    <a:pt x="90" y="357"/>
                    <a:pt x="90" y="357"/>
                  </a:cubicBezTo>
                  <a:cubicBezTo>
                    <a:pt x="98" y="357"/>
                    <a:pt x="98" y="357"/>
                    <a:pt x="98" y="357"/>
                  </a:cubicBezTo>
                  <a:cubicBezTo>
                    <a:pt x="98" y="345"/>
                    <a:pt x="98" y="334"/>
                    <a:pt x="98" y="322"/>
                  </a:cubicBezTo>
                  <a:cubicBezTo>
                    <a:pt x="90" y="322"/>
                    <a:pt x="90" y="322"/>
                    <a:pt x="90" y="322"/>
                  </a:cubicBezTo>
                  <a:cubicBezTo>
                    <a:pt x="90" y="307"/>
                    <a:pt x="90" y="307"/>
                    <a:pt x="90" y="307"/>
                  </a:cubicBezTo>
                  <a:cubicBezTo>
                    <a:pt x="91" y="307"/>
                    <a:pt x="91" y="307"/>
                    <a:pt x="91" y="307"/>
                  </a:cubicBezTo>
                  <a:cubicBezTo>
                    <a:pt x="91" y="307"/>
                    <a:pt x="91" y="307"/>
                    <a:pt x="91" y="307"/>
                  </a:cubicBezTo>
                  <a:cubicBezTo>
                    <a:pt x="91" y="307"/>
                    <a:pt x="91" y="307"/>
                    <a:pt x="91" y="307"/>
                  </a:cubicBezTo>
                  <a:cubicBezTo>
                    <a:pt x="91" y="307"/>
                    <a:pt x="91" y="307"/>
                    <a:pt x="91" y="307"/>
                  </a:cubicBezTo>
                  <a:cubicBezTo>
                    <a:pt x="91" y="307"/>
                    <a:pt x="91" y="307"/>
                    <a:pt x="91" y="307"/>
                  </a:cubicBezTo>
                  <a:cubicBezTo>
                    <a:pt x="92" y="307"/>
                    <a:pt x="92" y="307"/>
                    <a:pt x="92" y="307"/>
                  </a:cubicBezTo>
                  <a:cubicBezTo>
                    <a:pt x="92" y="307"/>
                    <a:pt x="92" y="307"/>
                    <a:pt x="92" y="307"/>
                  </a:cubicBezTo>
                  <a:cubicBezTo>
                    <a:pt x="92" y="307"/>
                    <a:pt x="92" y="307"/>
                    <a:pt x="92" y="307"/>
                  </a:cubicBezTo>
                  <a:cubicBezTo>
                    <a:pt x="92" y="307"/>
                    <a:pt x="92" y="307"/>
                    <a:pt x="92" y="307"/>
                  </a:cubicBezTo>
                  <a:cubicBezTo>
                    <a:pt x="92" y="307"/>
                    <a:pt x="92" y="307"/>
                    <a:pt x="92" y="307"/>
                  </a:cubicBezTo>
                  <a:cubicBezTo>
                    <a:pt x="92" y="307"/>
                    <a:pt x="92" y="307"/>
                    <a:pt x="92" y="307"/>
                  </a:cubicBezTo>
                  <a:cubicBezTo>
                    <a:pt x="93" y="307"/>
                    <a:pt x="93" y="307"/>
                    <a:pt x="93" y="307"/>
                  </a:cubicBezTo>
                  <a:cubicBezTo>
                    <a:pt x="93" y="307"/>
                    <a:pt x="93" y="307"/>
                    <a:pt x="93" y="307"/>
                  </a:cubicBezTo>
                  <a:cubicBezTo>
                    <a:pt x="93" y="307"/>
                    <a:pt x="93" y="307"/>
                    <a:pt x="93" y="307"/>
                  </a:cubicBezTo>
                  <a:cubicBezTo>
                    <a:pt x="93" y="307"/>
                    <a:pt x="93" y="307"/>
                    <a:pt x="93" y="307"/>
                  </a:cubicBezTo>
                  <a:cubicBezTo>
                    <a:pt x="93" y="307"/>
                    <a:pt x="93" y="307"/>
                    <a:pt x="93" y="307"/>
                  </a:cubicBezTo>
                  <a:cubicBezTo>
                    <a:pt x="94" y="307"/>
                    <a:pt x="94" y="307"/>
                    <a:pt x="94" y="307"/>
                  </a:cubicBezTo>
                  <a:cubicBezTo>
                    <a:pt x="94" y="307"/>
                    <a:pt x="94" y="307"/>
                    <a:pt x="94" y="307"/>
                  </a:cubicBezTo>
                  <a:cubicBezTo>
                    <a:pt x="94" y="307"/>
                    <a:pt x="94" y="307"/>
                    <a:pt x="94" y="307"/>
                  </a:cubicBezTo>
                  <a:cubicBezTo>
                    <a:pt x="94" y="307"/>
                    <a:pt x="94" y="307"/>
                    <a:pt x="94" y="307"/>
                  </a:cubicBezTo>
                  <a:cubicBezTo>
                    <a:pt x="94" y="307"/>
                    <a:pt x="94" y="307"/>
                    <a:pt x="94" y="307"/>
                  </a:cubicBezTo>
                  <a:cubicBezTo>
                    <a:pt x="94" y="307"/>
                    <a:pt x="94" y="307"/>
                    <a:pt x="94" y="307"/>
                  </a:cubicBezTo>
                  <a:cubicBezTo>
                    <a:pt x="95" y="307"/>
                    <a:pt x="95" y="307"/>
                    <a:pt x="95" y="307"/>
                  </a:cubicBezTo>
                  <a:cubicBezTo>
                    <a:pt x="95" y="307"/>
                    <a:pt x="95" y="307"/>
                    <a:pt x="95" y="307"/>
                  </a:cubicBezTo>
                  <a:cubicBezTo>
                    <a:pt x="95" y="307"/>
                    <a:pt x="95" y="307"/>
                    <a:pt x="95" y="307"/>
                  </a:cubicBezTo>
                  <a:cubicBezTo>
                    <a:pt x="95" y="307"/>
                    <a:pt x="95" y="307"/>
                    <a:pt x="95" y="307"/>
                  </a:cubicBezTo>
                  <a:cubicBezTo>
                    <a:pt x="95" y="307"/>
                    <a:pt x="95" y="307"/>
                    <a:pt x="95" y="307"/>
                  </a:cubicBezTo>
                  <a:cubicBezTo>
                    <a:pt x="96" y="307"/>
                    <a:pt x="96" y="307"/>
                    <a:pt x="96" y="307"/>
                  </a:cubicBezTo>
                  <a:cubicBezTo>
                    <a:pt x="96" y="307"/>
                    <a:pt x="96" y="307"/>
                    <a:pt x="96" y="307"/>
                  </a:cubicBezTo>
                  <a:cubicBezTo>
                    <a:pt x="96" y="307"/>
                    <a:pt x="96" y="307"/>
                    <a:pt x="96" y="307"/>
                  </a:cubicBezTo>
                  <a:cubicBezTo>
                    <a:pt x="96" y="307"/>
                    <a:pt x="96" y="307"/>
                    <a:pt x="96" y="307"/>
                  </a:cubicBezTo>
                  <a:cubicBezTo>
                    <a:pt x="97" y="307"/>
                    <a:pt x="97" y="307"/>
                    <a:pt x="97" y="307"/>
                  </a:cubicBezTo>
                  <a:cubicBezTo>
                    <a:pt x="97" y="307"/>
                    <a:pt x="97" y="307"/>
                    <a:pt x="97" y="307"/>
                  </a:cubicBezTo>
                  <a:cubicBezTo>
                    <a:pt x="97" y="307"/>
                    <a:pt x="97" y="307"/>
                    <a:pt x="97" y="307"/>
                  </a:cubicBezTo>
                  <a:cubicBezTo>
                    <a:pt x="97" y="307"/>
                    <a:pt x="97" y="307"/>
                    <a:pt x="97" y="307"/>
                  </a:cubicBezTo>
                  <a:cubicBezTo>
                    <a:pt x="97" y="307"/>
                    <a:pt x="97" y="307"/>
                    <a:pt x="97" y="307"/>
                  </a:cubicBezTo>
                  <a:cubicBezTo>
                    <a:pt x="97" y="307"/>
                    <a:pt x="97" y="307"/>
                    <a:pt x="97" y="307"/>
                  </a:cubicBezTo>
                  <a:cubicBezTo>
                    <a:pt x="98" y="307"/>
                    <a:pt x="98" y="307"/>
                    <a:pt x="98" y="307"/>
                  </a:cubicBezTo>
                  <a:lnTo>
                    <a:pt x="107" y="307"/>
                  </a:lnTo>
                  <a:close/>
                  <a:moveTo>
                    <a:pt x="59" y="0"/>
                  </a:moveTo>
                  <a:cubicBezTo>
                    <a:pt x="90" y="0"/>
                    <a:pt x="90" y="0"/>
                    <a:pt x="90" y="0"/>
                  </a:cubicBezTo>
                  <a:cubicBezTo>
                    <a:pt x="90" y="20"/>
                    <a:pt x="90" y="20"/>
                    <a:pt x="90" y="20"/>
                  </a:cubicBezTo>
                  <a:cubicBezTo>
                    <a:pt x="90" y="20"/>
                    <a:pt x="90" y="20"/>
                    <a:pt x="90" y="20"/>
                  </a:cubicBezTo>
                  <a:cubicBezTo>
                    <a:pt x="90" y="20"/>
                    <a:pt x="90" y="20"/>
                    <a:pt x="90" y="20"/>
                  </a:cubicBezTo>
                  <a:cubicBezTo>
                    <a:pt x="90" y="20"/>
                    <a:pt x="90" y="20"/>
                    <a:pt x="90" y="20"/>
                  </a:cubicBezTo>
                  <a:cubicBezTo>
                    <a:pt x="90" y="20"/>
                    <a:pt x="90" y="20"/>
                    <a:pt x="90"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8" y="20"/>
                    <a:pt x="88" y="20"/>
                    <a:pt x="88" y="20"/>
                  </a:cubicBezTo>
                  <a:cubicBezTo>
                    <a:pt x="88" y="20"/>
                    <a:pt x="88" y="20"/>
                    <a:pt x="88" y="20"/>
                  </a:cubicBezTo>
                  <a:cubicBezTo>
                    <a:pt x="88" y="20"/>
                    <a:pt x="88" y="20"/>
                    <a:pt x="88" y="20"/>
                  </a:cubicBezTo>
                  <a:cubicBezTo>
                    <a:pt x="88" y="20"/>
                    <a:pt x="88" y="20"/>
                    <a:pt x="88" y="20"/>
                  </a:cubicBezTo>
                  <a:cubicBezTo>
                    <a:pt x="88" y="20"/>
                    <a:pt x="88" y="20"/>
                    <a:pt x="88" y="20"/>
                  </a:cubicBezTo>
                  <a:cubicBezTo>
                    <a:pt x="87" y="20"/>
                    <a:pt x="87" y="20"/>
                    <a:pt x="87" y="20"/>
                  </a:cubicBezTo>
                  <a:cubicBezTo>
                    <a:pt x="87" y="20"/>
                    <a:pt x="87" y="20"/>
                    <a:pt x="87" y="20"/>
                  </a:cubicBezTo>
                  <a:cubicBezTo>
                    <a:pt x="87" y="20"/>
                    <a:pt x="87" y="20"/>
                    <a:pt x="87" y="20"/>
                  </a:cubicBezTo>
                  <a:cubicBezTo>
                    <a:pt x="87" y="20"/>
                    <a:pt x="87" y="20"/>
                    <a:pt x="87" y="20"/>
                  </a:cubicBezTo>
                  <a:cubicBezTo>
                    <a:pt x="87" y="20"/>
                    <a:pt x="87" y="20"/>
                    <a:pt x="87" y="20"/>
                  </a:cubicBezTo>
                  <a:cubicBezTo>
                    <a:pt x="87" y="20"/>
                    <a:pt x="87" y="20"/>
                    <a:pt x="87" y="20"/>
                  </a:cubicBezTo>
                  <a:cubicBezTo>
                    <a:pt x="86" y="20"/>
                    <a:pt x="86" y="20"/>
                    <a:pt x="86" y="20"/>
                  </a:cubicBezTo>
                  <a:cubicBezTo>
                    <a:pt x="86" y="20"/>
                    <a:pt x="86" y="20"/>
                    <a:pt x="86" y="20"/>
                  </a:cubicBezTo>
                  <a:cubicBezTo>
                    <a:pt x="86" y="20"/>
                    <a:pt x="86" y="20"/>
                    <a:pt x="86" y="20"/>
                  </a:cubicBezTo>
                  <a:cubicBezTo>
                    <a:pt x="86" y="20"/>
                    <a:pt x="86" y="20"/>
                    <a:pt x="86" y="20"/>
                  </a:cubicBezTo>
                  <a:cubicBezTo>
                    <a:pt x="86" y="20"/>
                    <a:pt x="86" y="20"/>
                    <a:pt x="86" y="20"/>
                  </a:cubicBezTo>
                  <a:cubicBezTo>
                    <a:pt x="85" y="20"/>
                    <a:pt x="85" y="20"/>
                    <a:pt x="85" y="20"/>
                  </a:cubicBezTo>
                  <a:cubicBezTo>
                    <a:pt x="85" y="20"/>
                    <a:pt x="85" y="20"/>
                    <a:pt x="85" y="20"/>
                  </a:cubicBezTo>
                  <a:cubicBezTo>
                    <a:pt x="85" y="20"/>
                    <a:pt x="85" y="20"/>
                    <a:pt x="85" y="20"/>
                  </a:cubicBezTo>
                  <a:cubicBezTo>
                    <a:pt x="85" y="20"/>
                    <a:pt x="85" y="20"/>
                    <a:pt x="85" y="20"/>
                  </a:cubicBezTo>
                  <a:cubicBezTo>
                    <a:pt x="85" y="20"/>
                    <a:pt x="85" y="20"/>
                    <a:pt x="85" y="20"/>
                  </a:cubicBezTo>
                  <a:cubicBezTo>
                    <a:pt x="84" y="20"/>
                    <a:pt x="84" y="20"/>
                    <a:pt x="84" y="20"/>
                  </a:cubicBezTo>
                  <a:cubicBezTo>
                    <a:pt x="84" y="20"/>
                    <a:pt x="84" y="20"/>
                    <a:pt x="84" y="20"/>
                  </a:cubicBezTo>
                  <a:cubicBezTo>
                    <a:pt x="84" y="20"/>
                    <a:pt x="84" y="20"/>
                    <a:pt x="84" y="20"/>
                  </a:cubicBezTo>
                  <a:cubicBezTo>
                    <a:pt x="84" y="20"/>
                    <a:pt x="84" y="20"/>
                    <a:pt x="84" y="20"/>
                  </a:cubicBezTo>
                  <a:cubicBezTo>
                    <a:pt x="84" y="20"/>
                    <a:pt x="84" y="20"/>
                    <a:pt x="84" y="20"/>
                  </a:cubicBezTo>
                  <a:cubicBezTo>
                    <a:pt x="83" y="20"/>
                    <a:pt x="83" y="20"/>
                    <a:pt x="83" y="20"/>
                  </a:cubicBezTo>
                  <a:cubicBezTo>
                    <a:pt x="83" y="20"/>
                    <a:pt x="83" y="20"/>
                    <a:pt x="83" y="20"/>
                  </a:cubicBezTo>
                  <a:cubicBezTo>
                    <a:pt x="83" y="32"/>
                    <a:pt x="83" y="43"/>
                    <a:pt x="83" y="55"/>
                  </a:cubicBezTo>
                  <a:cubicBezTo>
                    <a:pt x="83" y="55"/>
                    <a:pt x="83" y="55"/>
                    <a:pt x="83" y="55"/>
                  </a:cubicBezTo>
                  <a:cubicBezTo>
                    <a:pt x="84" y="55"/>
                    <a:pt x="84" y="55"/>
                    <a:pt x="84" y="55"/>
                  </a:cubicBezTo>
                  <a:cubicBezTo>
                    <a:pt x="84" y="55"/>
                    <a:pt x="84" y="55"/>
                    <a:pt x="84" y="55"/>
                  </a:cubicBezTo>
                  <a:cubicBezTo>
                    <a:pt x="84" y="55"/>
                    <a:pt x="84" y="55"/>
                    <a:pt x="84" y="55"/>
                  </a:cubicBezTo>
                  <a:cubicBezTo>
                    <a:pt x="84" y="55"/>
                    <a:pt x="84" y="55"/>
                    <a:pt x="84" y="55"/>
                  </a:cubicBezTo>
                  <a:cubicBezTo>
                    <a:pt x="84" y="55"/>
                    <a:pt x="84" y="55"/>
                    <a:pt x="84"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6" y="55"/>
                    <a:pt x="86" y="55"/>
                    <a:pt x="86" y="55"/>
                  </a:cubicBezTo>
                  <a:cubicBezTo>
                    <a:pt x="86" y="55"/>
                    <a:pt x="86" y="55"/>
                    <a:pt x="86" y="55"/>
                  </a:cubicBezTo>
                  <a:cubicBezTo>
                    <a:pt x="86" y="55"/>
                    <a:pt x="86" y="55"/>
                    <a:pt x="86" y="55"/>
                  </a:cubicBezTo>
                  <a:cubicBezTo>
                    <a:pt x="86" y="55"/>
                    <a:pt x="86" y="55"/>
                    <a:pt x="86" y="55"/>
                  </a:cubicBezTo>
                  <a:cubicBezTo>
                    <a:pt x="86" y="55"/>
                    <a:pt x="86" y="55"/>
                    <a:pt x="86" y="55"/>
                  </a:cubicBezTo>
                  <a:cubicBezTo>
                    <a:pt x="87" y="55"/>
                    <a:pt x="87" y="55"/>
                    <a:pt x="87" y="55"/>
                  </a:cubicBezTo>
                  <a:cubicBezTo>
                    <a:pt x="87" y="55"/>
                    <a:pt x="87" y="55"/>
                    <a:pt x="87" y="55"/>
                  </a:cubicBezTo>
                  <a:cubicBezTo>
                    <a:pt x="87" y="55"/>
                    <a:pt x="87" y="55"/>
                    <a:pt x="87" y="55"/>
                  </a:cubicBezTo>
                  <a:cubicBezTo>
                    <a:pt x="87" y="55"/>
                    <a:pt x="87" y="55"/>
                    <a:pt x="87" y="55"/>
                  </a:cubicBezTo>
                  <a:cubicBezTo>
                    <a:pt x="87" y="55"/>
                    <a:pt x="87" y="55"/>
                    <a:pt x="87" y="55"/>
                  </a:cubicBezTo>
                  <a:cubicBezTo>
                    <a:pt x="87" y="55"/>
                    <a:pt x="87" y="55"/>
                    <a:pt x="87" y="55"/>
                  </a:cubicBezTo>
                  <a:cubicBezTo>
                    <a:pt x="88" y="55"/>
                    <a:pt x="88" y="55"/>
                    <a:pt x="88" y="55"/>
                  </a:cubicBezTo>
                  <a:cubicBezTo>
                    <a:pt x="88" y="55"/>
                    <a:pt x="88" y="55"/>
                    <a:pt x="88" y="55"/>
                  </a:cubicBezTo>
                  <a:cubicBezTo>
                    <a:pt x="88" y="55"/>
                    <a:pt x="88" y="55"/>
                    <a:pt x="88" y="55"/>
                  </a:cubicBezTo>
                  <a:cubicBezTo>
                    <a:pt x="88" y="55"/>
                    <a:pt x="88" y="55"/>
                    <a:pt x="88" y="55"/>
                  </a:cubicBezTo>
                  <a:cubicBezTo>
                    <a:pt x="88" y="55"/>
                    <a:pt x="88" y="55"/>
                    <a:pt x="88" y="55"/>
                  </a:cubicBezTo>
                  <a:cubicBezTo>
                    <a:pt x="89" y="55"/>
                    <a:pt x="89" y="55"/>
                    <a:pt x="89" y="55"/>
                  </a:cubicBezTo>
                  <a:cubicBezTo>
                    <a:pt x="89" y="55"/>
                    <a:pt x="89" y="55"/>
                    <a:pt x="89" y="55"/>
                  </a:cubicBezTo>
                  <a:cubicBezTo>
                    <a:pt x="89" y="55"/>
                    <a:pt x="89" y="55"/>
                    <a:pt x="89" y="55"/>
                  </a:cubicBezTo>
                  <a:cubicBezTo>
                    <a:pt x="89" y="55"/>
                    <a:pt x="89" y="55"/>
                    <a:pt x="89" y="55"/>
                  </a:cubicBezTo>
                  <a:cubicBezTo>
                    <a:pt x="89" y="55"/>
                    <a:pt x="89" y="55"/>
                    <a:pt x="89" y="55"/>
                  </a:cubicBezTo>
                  <a:cubicBezTo>
                    <a:pt x="89" y="55"/>
                    <a:pt x="89" y="55"/>
                    <a:pt x="89" y="55"/>
                  </a:cubicBezTo>
                  <a:cubicBezTo>
                    <a:pt x="90" y="55"/>
                    <a:pt x="90" y="55"/>
                    <a:pt x="90" y="55"/>
                  </a:cubicBezTo>
                  <a:cubicBezTo>
                    <a:pt x="90" y="55"/>
                    <a:pt x="90" y="55"/>
                    <a:pt x="90" y="55"/>
                  </a:cubicBezTo>
                  <a:cubicBezTo>
                    <a:pt x="90" y="55"/>
                    <a:pt x="90" y="55"/>
                    <a:pt x="90" y="55"/>
                  </a:cubicBezTo>
                  <a:cubicBezTo>
                    <a:pt x="90" y="55"/>
                    <a:pt x="90" y="55"/>
                    <a:pt x="90" y="55"/>
                  </a:cubicBezTo>
                  <a:cubicBezTo>
                    <a:pt x="90" y="55"/>
                    <a:pt x="90" y="55"/>
                    <a:pt x="90" y="55"/>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9" y="70"/>
                    <a:pt x="89" y="70"/>
                    <a:pt x="89" y="70"/>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7" y="70"/>
                    <a:pt x="87" y="70"/>
                    <a:pt x="87" y="70"/>
                  </a:cubicBezTo>
                  <a:cubicBezTo>
                    <a:pt x="87" y="70"/>
                    <a:pt x="87" y="70"/>
                    <a:pt x="87" y="70"/>
                  </a:cubicBezTo>
                  <a:cubicBezTo>
                    <a:pt x="87" y="70"/>
                    <a:pt x="87" y="70"/>
                    <a:pt x="87" y="70"/>
                  </a:cubicBezTo>
                  <a:cubicBezTo>
                    <a:pt x="87" y="70"/>
                    <a:pt x="87" y="70"/>
                    <a:pt x="87" y="70"/>
                  </a:cubicBezTo>
                  <a:cubicBezTo>
                    <a:pt x="87" y="70"/>
                    <a:pt x="87" y="70"/>
                    <a:pt x="87" y="70"/>
                  </a:cubicBezTo>
                  <a:cubicBezTo>
                    <a:pt x="87" y="70"/>
                    <a:pt x="87" y="70"/>
                    <a:pt x="87" y="70"/>
                  </a:cubicBezTo>
                  <a:cubicBezTo>
                    <a:pt x="86" y="70"/>
                    <a:pt x="86" y="70"/>
                    <a:pt x="86" y="70"/>
                  </a:cubicBezTo>
                  <a:cubicBezTo>
                    <a:pt x="86" y="70"/>
                    <a:pt x="86" y="70"/>
                    <a:pt x="86" y="70"/>
                  </a:cubicBezTo>
                  <a:cubicBezTo>
                    <a:pt x="86" y="70"/>
                    <a:pt x="86" y="70"/>
                    <a:pt x="86" y="70"/>
                  </a:cubicBezTo>
                  <a:cubicBezTo>
                    <a:pt x="86" y="70"/>
                    <a:pt x="86" y="70"/>
                    <a:pt x="86" y="70"/>
                  </a:cubicBezTo>
                  <a:cubicBezTo>
                    <a:pt x="86" y="70"/>
                    <a:pt x="86" y="70"/>
                    <a:pt x="86" y="70"/>
                  </a:cubicBezTo>
                  <a:cubicBezTo>
                    <a:pt x="85" y="70"/>
                    <a:pt x="85" y="70"/>
                    <a:pt x="85" y="70"/>
                  </a:cubicBezTo>
                  <a:cubicBezTo>
                    <a:pt x="85" y="70"/>
                    <a:pt x="85" y="70"/>
                    <a:pt x="85" y="70"/>
                  </a:cubicBezTo>
                  <a:cubicBezTo>
                    <a:pt x="85" y="70"/>
                    <a:pt x="85" y="70"/>
                    <a:pt x="85" y="70"/>
                  </a:cubicBezTo>
                  <a:cubicBezTo>
                    <a:pt x="85" y="70"/>
                    <a:pt x="85" y="70"/>
                    <a:pt x="85" y="70"/>
                  </a:cubicBezTo>
                  <a:cubicBezTo>
                    <a:pt x="85" y="70"/>
                    <a:pt x="85" y="70"/>
                    <a:pt x="85" y="70"/>
                  </a:cubicBezTo>
                  <a:cubicBezTo>
                    <a:pt x="84" y="70"/>
                    <a:pt x="84" y="70"/>
                    <a:pt x="84" y="70"/>
                  </a:cubicBezTo>
                  <a:cubicBezTo>
                    <a:pt x="84" y="70"/>
                    <a:pt x="84" y="70"/>
                    <a:pt x="84" y="70"/>
                  </a:cubicBezTo>
                  <a:cubicBezTo>
                    <a:pt x="84" y="70"/>
                    <a:pt x="84" y="70"/>
                    <a:pt x="84" y="70"/>
                  </a:cubicBezTo>
                  <a:cubicBezTo>
                    <a:pt x="84" y="70"/>
                    <a:pt x="84" y="70"/>
                    <a:pt x="84" y="70"/>
                  </a:cubicBezTo>
                  <a:cubicBezTo>
                    <a:pt x="84" y="70"/>
                    <a:pt x="84" y="70"/>
                    <a:pt x="84" y="70"/>
                  </a:cubicBezTo>
                  <a:cubicBezTo>
                    <a:pt x="83" y="70"/>
                    <a:pt x="83" y="70"/>
                    <a:pt x="83" y="70"/>
                  </a:cubicBezTo>
                  <a:cubicBezTo>
                    <a:pt x="83" y="70"/>
                    <a:pt x="83" y="70"/>
                    <a:pt x="83" y="70"/>
                  </a:cubicBezTo>
                  <a:cubicBezTo>
                    <a:pt x="66" y="70"/>
                    <a:pt x="66" y="70"/>
                    <a:pt x="66" y="70"/>
                  </a:cubicBezTo>
                  <a:cubicBezTo>
                    <a:pt x="66" y="70"/>
                    <a:pt x="66" y="70"/>
                    <a:pt x="66" y="70"/>
                  </a:cubicBezTo>
                  <a:cubicBezTo>
                    <a:pt x="65" y="70"/>
                    <a:pt x="65" y="70"/>
                    <a:pt x="65" y="70"/>
                  </a:cubicBezTo>
                  <a:cubicBezTo>
                    <a:pt x="65" y="70"/>
                    <a:pt x="65" y="70"/>
                    <a:pt x="65" y="70"/>
                  </a:cubicBezTo>
                  <a:cubicBezTo>
                    <a:pt x="65" y="70"/>
                    <a:pt x="65" y="70"/>
                    <a:pt x="65" y="70"/>
                  </a:cubicBezTo>
                  <a:cubicBezTo>
                    <a:pt x="65" y="70"/>
                    <a:pt x="65" y="70"/>
                    <a:pt x="65" y="70"/>
                  </a:cubicBezTo>
                  <a:cubicBezTo>
                    <a:pt x="65" y="70"/>
                    <a:pt x="65" y="70"/>
                    <a:pt x="65" y="70"/>
                  </a:cubicBezTo>
                  <a:cubicBezTo>
                    <a:pt x="65" y="70"/>
                    <a:pt x="65" y="70"/>
                    <a:pt x="65" y="70"/>
                  </a:cubicBezTo>
                  <a:cubicBezTo>
                    <a:pt x="64" y="70"/>
                    <a:pt x="64" y="70"/>
                    <a:pt x="64" y="70"/>
                  </a:cubicBezTo>
                  <a:cubicBezTo>
                    <a:pt x="64" y="70"/>
                    <a:pt x="64" y="70"/>
                    <a:pt x="64" y="70"/>
                  </a:cubicBezTo>
                  <a:cubicBezTo>
                    <a:pt x="64" y="70"/>
                    <a:pt x="64" y="70"/>
                    <a:pt x="64" y="70"/>
                  </a:cubicBezTo>
                  <a:cubicBezTo>
                    <a:pt x="64" y="70"/>
                    <a:pt x="64" y="70"/>
                    <a:pt x="64" y="70"/>
                  </a:cubicBezTo>
                  <a:cubicBezTo>
                    <a:pt x="64" y="70"/>
                    <a:pt x="64" y="70"/>
                    <a:pt x="64"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2" y="70"/>
                    <a:pt x="62" y="70"/>
                    <a:pt x="62" y="70"/>
                  </a:cubicBezTo>
                  <a:cubicBezTo>
                    <a:pt x="62" y="70"/>
                    <a:pt x="62" y="70"/>
                    <a:pt x="62" y="70"/>
                  </a:cubicBezTo>
                  <a:cubicBezTo>
                    <a:pt x="62" y="70"/>
                    <a:pt x="62" y="70"/>
                    <a:pt x="62" y="70"/>
                  </a:cubicBezTo>
                  <a:cubicBezTo>
                    <a:pt x="62" y="70"/>
                    <a:pt x="62" y="70"/>
                    <a:pt x="62" y="70"/>
                  </a:cubicBezTo>
                  <a:cubicBezTo>
                    <a:pt x="62" y="70"/>
                    <a:pt x="62" y="70"/>
                    <a:pt x="62" y="70"/>
                  </a:cubicBezTo>
                  <a:cubicBezTo>
                    <a:pt x="61" y="70"/>
                    <a:pt x="61" y="70"/>
                    <a:pt x="61" y="70"/>
                  </a:cubicBezTo>
                  <a:cubicBezTo>
                    <a:pt x="61" y="70"/>
                    <a:pt x="61" y="70"/>
                    <a:pt x="61" y="70"/>
                  </a:cubicBezTo>
                  <a:cubicBezTo>
                    <a:pt x="61" y="70"/>
                    <a:pt x="61" y="70"/>
                    <a:pt x="61" y="70"/>
                  </a:cubicBezTo>
                  <a:cubicBezTo>
                    <a:pt x="61" y="70"/>
                    <a:pt x="61" y="70"/>
                    <a:pt x="61" y="70"/>
                  </a:cubicBezTo>
                  <a:cubicBezTo>
                    <a:pt x="61" y="70"/>
                    <a:pt x="61" y="70"/>
                    <a:pt x="61" y="70"/>
                  </a:cubicBezTo>
                  <a:cubicBezTo>
                    <a:pt x="60" y="70"/>
                    <a:pt x="60" y="70"/>
                    <a:pt x="60" y="70"/>
                  </a:cubicBezTo>
                  <a:cubicBezTo>
                    <a:pt x="60" y="70"/>
                    <a:pt x="60" y="70"/>
                    <a:pt x="60" y="70"/>
                  </a:cubicBezTo>
                  <a:cubicBezTo>
                    <a:pt x="60" y="70"/>
                    <a:pt x="60" y="70"/>
                    <a:pt x="60" y="70"/>
                  </a:cubicBezTo>
                  <a:cubicBezTo>
                    <a:pt x="60" y="70"/>
                    <a:pt x="60" y="70"/>
                    <a:pt x="60" y="70"/>
                  </a:cubicBezTo>
                  <a:cubicBezTo>
                    <a:pt x="60" y="70"/>
                    <a:pt x="60" y="70"/>
                    <a:pt x="60" y="70"/>
                  </a:cubicBezTo>
                  <a:cubicBezTo>
                    <a:pt x="60" y="70"/>
                    <a:pt x="60" y="70"/>
                    <a:pt x="60" y="70"/>
                  </a:cubicBezTo>
                  <a:cubicBezTo>
                    <a:pt x="59" y="70"/>
                    <a:pt x="59" y="70"/>
                    <a:pt x="59" y="70"/>
                  </a:cubicBezTo>
                  <a:cubicBezTo>
                    <a:pt x="59" y="70"/>
                    <a:pt x="59" y="70"/>
                    <a:pt x="59" y="70"/>
                  </a:cubicBezTo>
                  <a:cubicBezTo>
                    <a:pt x="59" y="70"/>
                    <a:pt x="59" y="70"/>
                    <a:pt x="59" y="70"/>
                  </a:cubicBezTo>
                  <a:cubicBezTo>
                    <a:pt x="59" y="70"/>
                    <a:pt x="59" y="70"/>
                    <a:pt x="59" y="70"/>
                  </a:cubicBezTo>
                  <a:cubicBezTo>
                    <a:pt x="59" y="70"/>
                    <a:pt x="59" y="70"/>
                    <a:pt x="59" y="70"/>
                  </a:cubicBezTo>
                  <a:cubicBezTo>
                    <a:pt x="59" y="55"/>
                    <a:pt x="59" y="55"/>
                    <a:pt x="59" y="55"/>
                  </a:cubicBezTo>
                  <a:cubicBezTo>
                    <a:pt x="66" y="55"/>
                    <a:pt x="66" y="55"/>
                    <a:pt x="66" y="55"/>
                  </a:cubicBezTo>
                  <a:cubicBezTo>
                    <a:pt x="66" y="43"/>
                    <a:pt x="66" y="32"/>
                    <a:pt x="66" y="20"/>
                  </a:cubicBezTo>
                  <a:cubicBezTo>
                    <a:pt x="59" y="20"/>
                    <a:pt x="59" y="20"/>
                    <a:pt x="59" y="20"/>
                  </a:cubicBezTo>
                  <a:cubicBezTo>
                    <a:pt x="59" y="0"/>
                    <a:pt x="59" y="0"/>
                    <a:pt x="59" y="0"/>
                  </a:cubicBezTo>
                  <a:close/>
                  <a:moveTo>
                    <a:pt x="90" y="480"/>
                  </a:moveTo>
                  <a:cubicBezTo>
                    <a:pt x="59" y="480"/>
                    <a:pt x="59" y="480"/>
                    <a:pt x="59" y="480"/>
                  </a:cubicBezTo>
                  <a:cubicBezTo>
                    <a:pt x="59" y="458"/>
                    <a:pt x="59" y="458"/>
                    <a:pt x="59" y="458"/>
                  </a:cubicBezTo>
                  <a:cubicBezTo>
                    <a:pt x="59" y="458"/>
                    <a:pt x="59" y="458"/>
                    <a:pt x="59" y="458"/>
                  </a:cubicBezTo>
                  <a:cubicBezTo>
                    <a:pt x="59" y="458"/>
                    <a:pt x="59" y="458"/>
                    <a:pt x="59" y="458"/>
                  </a:cubicBezTo>
                  <a:cubicBezTo>
                    <a:pt x="59" y="458"/>
                    <a:pt x="59" y="458"/>
                    <a:pt x="59" y="458"/>
                  </a:cubicBezTo>
                  <a:cubicBezTo>
                    <a:pt x="60" y="458"/>
                    <a:pt x="60" y="458"/>
                    <a:pt x="60" y="458"/>
                  </a:cubicBezTo>
                  <a:cubicBezTo>
                    <a:pt x="60" y="458"/>
                    <a:pt x="60" y="458"/>
                    <a:pt x="60" y="458"/>
                  </a:cubicBezTo>
                  <a:cubicBezTo>
                    <a:pt x="60" y="458"/>
                    <a:pt x="60" y="458"/>
                    <a:pt x="60" y="458"/>
                  </a:cubicBezTo>
                  <a:cubicBezTo>
                    <a:pt x="60" y="458"/>
                    <a:pt x="60" y="458"/>
                    <a:pt x="60" y="458"/>
                  </a:cubicBezTo>
                  <a:cubicBezTo>
                    <a:pt x="60" y="458"/>
                    <a:pt x="60" y="458"/>
                    <a:pt x="60" y="458"/>
                  </a:cubicBezTo>
                  <a:cubicBezTo>
                    <a:pt x="60" y="458"/>
                    <a:pt x="60" y="458"/>
                    <a:pt x="60" y="458"/>
                  </a:cubicBezTo>
                  <a:cubicBezTo>
                    <a:pt x="61" y="458"/>
                    <a:pt x="61" y="458"/>
                    <a:pt x="61" y="458"/>
                  </a:cubicBezTo>
                  <a:cubicBezTo>
                    <a:pt x="61" y="458"/>
                    <a:pt x="61" y="458"/>
                    <a:pt x="61" y="458"/>
                  </a:cubicBezTo>
                  <a:cubicBezTo>
                    <a:pt x="61" y="458"/>
                    <a:pt x="61" y="458"/>
                    <a:pt x="61" y="458"/>
                  </a:cubicBezTo>
                  <a:cubicBezTo>
                    <a:pt x="61" y="458"/>
                    <a:pt x="61" y="458"/>
                    <a:pt x="61" y="458"/>
                  </a:cubicBezTo>
                  <a:cubicBezTo>
                    <a:pt x="62" y="458"/>
                    <a:pt x="62" y="458"/>
                    <a:pt x="62" y="458"/>
                  </a:cubicBezTo>
                  <a:cubicBezTo>
                    <a:pt x="62" y="458"/>
                    <a:pt x="62" y="458"/>
                    <a:pt x="62" y="458"/>
                  </a:cubicBezTo>
                  <a:cubicBezTo>
                    <a:pt x="62" y="458"/>
                    <a:pt x="62" y="458"/>
                    <a:pt x="62" y="458"/>
                  </a:cubicBezTo>
                  <a:cubicBezTo>
                    <a:pt x="62" y="458"/>
                    <a:pt x="62" y="458"/>
                    <a:pt x="62" y="458"/>
                  </a:cubicBezTo>
                  <a:cubicBezTo>
                    <a:pt x="62" y="458"/>
                    <a:pt x="62" y="458"/>
                    <a:pt x="62" y="458"/>
                  </a:cubicBezTo>
                  <a:cubicBezTo>
                    <a:pt x="63" y="458"/>
                    <a:pt x="63" y="458"/>
                    <a:pt x="63" y="458"/>
                  </a:cubicBezTo>
                  <a:cubicBezTo>
                    <a:pt x="63" y="458"/>
                    <a:pt x="63" y="458"/>
                    <a:pt x="63" y="458"/>
                  </a:cubicBezTo>
                  <a:cubicBezTo>
                    <a:pt x="63" y="458"/>
                    <a:pt x="63" y="458"/>
                    <a:pt x="63" y="458"/>
                  </a:cubicBezTo>
                  <a:cubicBezTo>
                    <a:pt x="63" y="458"/>
                    <a:pt x="63" y="458"/>
                    <a:pt x="63" y="458"/>
                  </a:cubicBezTo>
                  <a:cubicBezTo>
                    <a:pt x="63" y="458"/>
                    <a:pt x="63" y="458"/>
                    <a:pt x="63" y="458"/>
                  </a:cubicBezTo>
                  <a:cubicBezTo>
                    <a:pt x="64" y="458"/>
                    <a:pt x="64" y="458"/>
                    <a:pt x="64" y="458"/>
                  </a:cubicBezTo>
                  <a:cubicBezTo>
                    <a:pt x="64" y="458"/>
                    <a:pt x="64" y="458"/>
                    <a:pt x="64" y="458"/>
                  </a:cubicBezTo>
                  <a:cubicBezTo>
                    <a:pt x="64" y="458"/>
                    <a:pt x="64" y="458"/>
                    <a:pt x="64" y="458"/>
                  </a:cubicBezTo>
                  <a:cubicBezTo>
                    <a:pt x="64" y="458"/>
                    <a:pt x="64" y="458"/>
                    <a:pt x="64" y="458"/>
                  </a:cubicBezTo>
                  <a:cubicBezTo>
                    <a:pt x="64" y="458"/>
                    <a:pt x="64" y="458"/>
                    <a:pt x="64" y="458"/>
                  </a:cubicBezTo>
                  <a:cubicBezTo>
                    <a:pt x="65" y="458"/>
                    <a:pt x="65" y="458"/>
                    <a:pt x="65" y="458"/>
                  </a:cubicBezTo>
                  <a:cubicBezTo>
                    <a:pt x="65" y="458"/>
                    <a:pt x="65" y="458"/>
                    <a:pt x="65" y="458"/>
                  </a:cubicBezTo>
                  <a:cubicBezTo>
                    <a:pt x="65" y="458"/>
                    <a:pt x="65" y="458"/>
                    <a:pt x="65" y="458"/>
                  </a:cubicBezTo>
                  <a:cubicBezTo>
                    <a:pt x="65" y="458"/>
                    <a:pt x="65" y="458"/>
                    <a:pt x="65" y="458"/>
                  </a:cubicBezTo>
                  <a:cubicBezTo>
                    <a:pt x="65" y="458"/>
                    <a:pt x="65" y="458"/>
                    <a:pt x="65" y="458"/>
                  </a:cubicBezTo>
                  <a:cubicBezTo>
                    <a:pt x="65" y="458"/>
                    <a:pt x="65" y="458"/>
                    <a:pt x="65" y="458"/>
                  </a:cubicBezTo>
                  <a:cubicBezTo>
                    <a:pt x="66" y="458"/>
                    <a:pt x="66" y="458"/>
                    <a:pt x="66" y="458"/>
                  </a:cubicBezTo>
                  <a:cubicBezTo>
                    <a:pt x="66" y="458"/>
                    <a:pt x="66" y="458"/>
                    <a:pt x="66" y="458"/>
                  </a:cubicBezTo>
                  <a:cubicBezTo>
                    <a:pt x="83" y="458"/>
                    <a:pt x="83" y="458"/>
                    <a:pt x="83" y="458"/>
                  </a:cubicBezTo>
                  <a:cubicBezTo>
                    <a:pt x="90" y="458"/>
                    <a:pt x="90" y="458"/>
                    <a:pt x="90" y="458"/>
                  </a:cubicBezTo>
                  <a:cubicBezTo>
                    <a:pt x="90" y="480"/>
                    <a:pt x="90" y="480"/>
                    <a:pt x="90" y="480"/>
                  </a:cubicBezTo>
                  <a:close/>
                  <a:moveTo>
                    <a:pt x="90" y="105"/>
                  </a:moveTo>
                  <a:cubicBezTo>
                    <a:pt x="90" y="121"/>
                    <a:pt x="90" y="121"/>
                    <a:pt x="90" y="121"/>
                  </a:cubicBezTo>
                  <a:cubicBezTo>
                    <a:pt x="83" y="121"/>
                    <a:pt x="83" y="121"/>
                    <a:pt x="83" y="121"/>
                  </a:cubicBezTo>
                  <a:cubicBezTo>
                    <a:pt x="83" y="132"/>
                    <a:pt x="83" y="144"/>
                    <a:pt x="83" y="156"/>
                  </a:cubicBezTo>
                  <a:cubicBezTo>
                    <a:pt x="90" y="156"/>
                    <a:pt x="90" y="156"/>
                    <a:pt x="90" y="156"/>
                  </a:cubicBezTo>
                  <a:cubicBezTo>
                    <a:pt x="90" y="171"/>
                    <a:pt x="90" y="171"/>
                    <a:pt x="90" y="171"/>
                  </a:cubicBezTo>
                  <a:cubicBezTo>
                    <a:pt x="83" y="171"/>
                    <a:pt x="83" y="171"/>
                    <a:pt x="83" y="171"/>
                  </a:cubicBezTo>
                  <a:cubicBezTo>
                    <a:pt x="66" y="171"/>
                    <a:pt x="66" y="171"/>
                    <a:pt x="66" y="171"/>
                  </a:cubicBezTo>
                  <a:cubicBezTo>
                    <a:pt x="66" y="171"/>
                    <a:pt x="66" y="171"/>
                    <a:pt x="66" y="171"/>
                  </a:cubicBezTo>
                  <a:cubicBezTo>
                    <a:pt x="65" y="171"/>
                    <a:pt x="65" y="171"/>
                    <a:pt x="65" y="171"/>
                  </a:cubicBezTo>
                  <a:cubicBezTo>
                    <a:pt x="65" y="171"/>
                    <a:pt x="65" y="171"/>
                    <a:pt x="65" y="171"/>
                  </a:cubicBezTo>
                  <a:cubicBezTo>
                    <a:pt x="65" y="171"/>
                    <a:pt x="65" y="171"/>
                    <a:pt x="65" y="171"/>
                  </a:cubicBezTo>
                  <a:cubicBezTo>
                    <a:pt x="65" y="171"/>
                    <a:pt x="65" y="171"/>
                    <a:pt x="65" y="171"/>
                  </a:cubicBezTo>
                  <a:cubicBezTo>
                    <a:pt x="65" y="171"/>
                    <a:pt x="65" y="171"/>
                    <a:pt x="65" y="171"/>
                  </a:cubicBezTo>
                  <a:cubicBezTo>
                    <a:pt x="64" y="171"/>
                    <a:pt x="64" y="171"/>
                    <a:pt x="64" y="171"/>
                  </a:cubicBezTo>
                  <a:cubicBezTo>
                    <a:pt x="64" y="171"/>
                    <a:pt x="64" y="171"/>
                    <a:pt x="64" y="171"/>
                  </a:cubicBezTo>
                  <a:cubicBezTo>
                    <a:pt x="64" y="171"/>
                    <a:pt x="64" y="171"/>
                    <a:pt x="64" y="171"/>
                  </a:cubicBezTo>
                  <a:cubicBezTo>
                    <a:pt x="64" y="171"/>
                    <a:pt x="64" y="171"/>
                    <a:pt x="64" y="171"/>
                  </a:cubicBezTo>
                  <a:cubicBezTo>
                    <a:pt x="64" y="171"/>
                    <a:pt x="64" y="171"/>
                    <a:pt x="64" y="171"/>
                  </a:cubicBezTo>
                  <a:cubicBezTo>
                    <a:pt x="63" y="171"/>
                    <a:pt x="63" y="171"/>
                    <a:pt x="63" y="171"/>
                  </a:cubicBezTo>
                  <a:cubicBezTo>
                    <a:pt x="63" y="171"/>
                    <a:pt x="63" y="171"/>
                    <a:pt x="63" y="171"/>
                  </a:cubicBezTo>
                  <a:cubicBezTo>
                    <a:pt x="63" y="171"/>
                    <a:pt x="63" y="171"/>
                    <a:pt x="63" y="171"/>
                  </a:cubicBezTo>
                  <a:cubicBezTo>
                    <a:pt x="63" y="171"/>
                    <a:pt x="63" y="171"/>
                    <a:pt x="63" y="171"/>
                  </a:cubicBezTo>
                  <a:cubicBezTo>
                    <a:pt x="63" y="171"/>
                    <a:pt x="63" y="171"/>
                    <a:pt x="63" y="171"/>
                  </a:cubicBezTo>
                  <a:cubicBezTo>
                    <a:pt x="63" y="171"/>
                    <a:pt x="63" y="171"/>
                    <a:pt x="63" y="171"/>
                  </a:cubicBezTo>
                  <a:cubicBezTo>
                    <a:pt x="62" y="171"/>
                    <a:pt x="62" y="171"/>
                    <a:pt x="62" y="171"/>
                  </a:cubicBezTo>
                  <a:cubicBezTo>
                    <a:pt x="62" y="171"/>
                    <a:pt x="62" y="171"/>
                    <a:pt x="62" y="171"/>
                  </a:cubicBezTo>
                  <a:cubicBezTo>
                    <a:pt x="62" y="171"/>
                    <a:pt x="62" y="171"/>
                    <a:pt x="62" y="171"/>
                  </a:cubicBezTo>
                  <a:cubicBezTo>
                    <a:pt x="62" y="171"/>
                    <a:pt x="62" y="171"/>
                    <a:pt x="62" y="171"/>
                  </a:cubicBezTo>
                  <a:cubicBezTo>
                    <a:pt x="61" y="171"/>
                    <a:pt x="61" y="171"/>
                    <a:pt x="61" y="171"/>
                  </a:cubicBezTo>
                  <a:cubicBezTo>
                    <a:pt x="61" y="171"/>
                    <a:pt x="61" y="171"/>
                    <a:pt x="61" y="171"/>
                  </a:cubicBezTo>
                  <a:cubicBezTo>
                    <a:pt x="61" y="171"/>
                    <a:pt x="61" y="171"/>
                    <a:pt x="61" y="171"/>
                  </a:cubicBezTo>
                  <a:cubicBezTo>
                    <a:pt x="61" y="171"/>
                    <a:pt x="61" y="171"/>
                    <a:pt x="61" y="171"/>
                  </a:cubicBezTo>
                  <a:cubicBezTo>
                    <a:pt x="61" y="171"/>
                    <a:pt x="61" y="171"/>
                    <a:pt x="61" y="171"/>
                  </a:cubicBezTo>
                  <a:cubicBezTo>
                    <a:pt x="60" y="171"/>
                    <a:pt x="60" y="171"/>
                    <a:pt x="60" y="171"/>
                  </a:cubicBezTo>
                  <a:cubicBezTo>
                    <a:pt x="60" y="171"/>
                    <a:pt x="60" y="171"/>
                    <a:pt x="60" y="171"/>
                  </a:cubicBezTo>
                  <a:cubicBezTo>
                    <a:pt x="60" y="171"/>
                    <a:pt x="60" y="171"/>
                    <a:pt x="60" y="171"/>
                  </a:cubicBezTo>
                  <a:cubicBezTo>
                    <a:pt x="60" y="171"/>
                    <a:pt x="60" y="171"/>
                    <a:pt x="60" y="171"/>
                  </a:cubicBezTo>
                  <a:cubicBezTo>
                    <a:pt x="60" y="171"/>
                    <a:pt x="60" y="171"/>
                    <a:pt x="60" y="171"/>
                  </a:cubicBezTo>
                  <a:cubicBezTo>
                    <a:pt x="59" y="171"/>
                    <a:pt x="59" y="171"/>
                    <a:pt x="59" y="171"/>
                  </a:cubicBezTo>
                  <a:cubicBezTo>
                    <a:pt x="59" y="171"/>
                    <a:pt x="59" y="171"/>
                    <a:pt x="59" y="171"/>
                  </a:cubicBezTo>
                  <a:cubicBezTo>
                    <a:pt x="59" y="171"/>
                    <a:pt x="59" y="171"/>
                    <a:pt x="59" y="171"/>
                  </a:cubicBezTo>
                  <a:cubicBezTo>
                    <a:pt x="59" y="171"/>
                    <a:pt x="59" y="171"/>
                    <a:pt x="59" y="171"/>
                  </a:cubicBezTo>
                  <a:cubicBezTo>
                    <a:pt x="59" y="171"/>
                    <a:pt x="59" y="171"/>
                    <a:pt x="59" y="171"/>
                  </a:cubicBezTo>
                  <a:cubicBezTo>
                    <a:pt x="59" y="156"/>
                    <a:pt x="59" y="156"/>
                    <a:pt x="59" y="156"/>
                  </a:cubicBezTo>
                  <a:cubicBezTo>
                    <a:pt x="66" y="156"/>
                    <a:pt x="66" y="156"/>
                    <a:pt x="66" y="156"/>
                  </a:cubicBezTo>
                  <a:cubicBezTo>
                    <a:pt x="66" y="144"/>
                    <a:pt x="66" y="132"/>
                    <a:pt x="66" y="121"/>
                  </a:cubicBezTo>
                  <a:cubicBezTo>
                    <a:pt x="59" y="121"/>
                    <a:pt x="59" y="121"/>
                    <a:pt x="59" y="121"/>
                  </a:cubicBezTo>
                  <a:cubicBezTo>
                    <a:pt x="59" y="105"/>
                    <a:pt x="59" y="105"/>
                    <a:pt x="59" y="105"/>
                  </a:cubicBezTo>
                  <a:cubicBezTo>
                    <a:pt x="59" y="105"/>
                    <a:pt x="59" y="105"/>
                    <a:pt x="59" y="105"/>
                  </a:cubicBezTo>
                  <a:cubicBezTo>
                    <a:pt x="59" y="105"/>
                    <a:pt x="59" y="105"/>
                    <a:pt x="59" y="105"/>
                  </a:cubicBezTo>
                  <a:cubicBezTo>
                    <a:pt x="59" y="105"/>
                    <a:pt x="59" y="105"/>
                    <a:pt x="59" y="105"/>
                  </a:cubicBezTo>
                  <a:cubicBezTo>
                    <a:pt x="59" y="105"/>
                    <a:pt x="59" y="105"/>
                    <a:pt x="59" y="105"/>
                  </a:cubicBezTo>
                  <a:cubicBezTo>
                    <a:pt x="60" y="105"/>
                    <a:pt x="60" y="105"/>
                    <a:pt x="60" y="105"/>
                  </a:cubicBezTo>
                  <a:cubicBezTo>
                    <a:pt x="60" y="105"/>
                    <a:pt x="60" y="105"/>
                    <a:pt x="60" y="105"/>
                  </a:cubicBezTo>
                  <a:cubicBezTo>
                    <a:pt x="60" y="105"/>
                    <a:pt x="60" y="105"/>
                    <a:pt x="60" y="105"/>
                  </a:cubicBezTo>
                  <a:cubicBezTo>
                    <a:pt x="60" y="105"/>
                    <a:pt x="60" y="105"/>
                    <a:pt x="60" y="105"/>
                  </a:cubicBezTo>
                  <a:cubicBezTo>
                    <a:pt x="60" y="105"/>
                    <a:pt x="60" y="105"/>
                    <a:pt x="60" y="105"/>
                  </a:cubicBezTo>
                  <a:cubicBezTo>
                    <a:pt x="60" y="105"/>
                    <a:pt x="60" y="105"/>
                    <a:pt x="60" y="105"/>
                  </a:cubicBezTo>
                  <a:cubicBezTo>
                    <a:pt x="61" y="105"/>
                    <a:pt x="61" y="105"/>
                    <a:pt x="61" y="105"/>
                  </a:cubicBezTo>
                  <a:cubicBezTo>
                    <a:pt x="61" y="105"/>
                    <a:pt x="61" y="105"/>
                    <a:pt x="61" y="105"/>
                  </a:cubicBezTo>
                  <a:cubicBezTo>
                    <a:pt x="61" y="105"/>
                    <a:pt x="61" y="105"/>
                    <a:pt x="61" y="105"/>
                  </a:cubicBezTo>
                  <a:cubicBezTo>
                    <a:pt x="61" y="105"/>
                    <a:pt x="61" y="105"/>
                    <a:pt x="61" y="105"/>
                  </a:cubicBezTo>
                  <a:cubicBezTo>
                    <a:pt x="61" y="105"/>
                    <a:pt x="61" y="105"/>
                    <a:pt x="61" y="105"/>
                  </a:cubicBezTo>
                  <a:cubicBezTo>
                    <a:pt x="62" y="105"/>
                    <a:pt x="62" y="105"/>
                    <a:pt x="62" y="105"/>
                  </a:cubicBezTo>
                  <a:cubicBezTo>
                    <a:pt x="62" y="105"/>
                    <a:pt x="62" y="105"/>
                    <a:pt x="62" y="105"/>
                  </a:cubicBezTo>
                  <a:cubicBezTo>
                    <a:pt x="62" y="105"/>
                    <a:pt x="62" y="105"/>
                    <a:pt x="62" y="105"/>
                  </a:cubicBezTo>
                  <a:cubicBezTo>
                    <a:pt x="62" y="105"/>
                    <a:pt x="62" y="105"/>
                    <a:pt x="62" y="105"/>
                  </a:cubicBezTo>
                  <a:cubicBezTo>
                    <a:pt x="62" y="105"/>
                    <a:pt x="62" y="105"/>
                    <a:pt x="62" y="105"/>
                  </a:cubicBezTo>
                  <a:cubicBezTo>
                    <a:pt x="63" y="105"/>
                    <a:pt x="63" y="105"/>
                    <a:pt x="63" y="105"/>
                  </a:cubicBezTo>
                  <a:cubicBezTo>
                    <a:pt x="63" y="105"/>
                    <a:pt x="63" y="105"/>
                    <a:pt x="63" y="105"/>
                  </a:cubicBezTo>
                  <a:cubicBezTo>
                    <a:pt x="63" y="105"/>
                    <a:pt x="63" y="105"/>
                    <a:pt x="63" y="105"/>
                  </a:cubicBezTo>
                  <a:cubicBezTo>
                    <a:pt x="63" y="105"/>
                    <a:pt x="63" y="105"/>
                    <a:pt x="63" y="105"/>
                  </a:cubicBezTo>
                  <a:cubicBezTo>
                    <a:pt x="63" y="105"/>
                    <a:pt x="63" y="105"/>
                    <a:pt x="63" y="105"/>
                  </a:cubicBezTo>
                  <a:cubicBezTo>
                    <a:pt x="64" y="105"/>
                    <a:pt x="64" y="105"/>
                    <a:pt x="64" y="105"/>
                  </a:cubicBezTo>
                  <a:cubicBezTo>
                    <a:pt x="64" y="105"/>
                    <a:pt x="64" y="105"/>
                    <a:pt x="64" y="105"/>
                  </a:cubicBezTo>
                  <a:cubicBezTo>
                    <a:pt x="64" y="105"/>
                    <a:pt x="64" y="105"/>
                    <a:pt x="64" y="105"/>
                  </a:cubicBezTo>
                  <a:cubicBezTo>
                    <a:pt x="64" y="105"/>
                    <a:pt x="64" y="105"/>
                    <a:pt x="64" y="105"/>
                  </a:cubicBezTo>
                  <a:cubicBezTo>
                    <a:pt x="64" y="105"/>
                    <a:pt x="64" y="105"/>
                    <a:pt x="64" y="105"/>
                  </a:cubicBezTo>
                  <a:cubicBezTo>
                    <a:pt x="65" y="105"/>
                    <a:pt x="65" y="105"/>
                    <a:pt x="65" y="105"/>
                  </a:cubicBezTo>
                  <a:cubicBezTo>
                    <a:pt x="65" y="105"/>
                    <a:pt x="65" y="105"/>
                    <a:pt x="65" y="105"/>
                  </a:cubicBezTo>
                  <a:cubicBezTo>
                    <a:pt x="65" y="105"/>
                    <a:pt x="65" y="105"/>
                    <a:pt x="65" y="105"/>
                  </a:cubicBezTo>
                  <a:cubicBezTo>
                    <a:pt x="65" y="105"/>
                    <a:pt x="65" y="105"/>
                    <a:pt x="65" y="105"/>
                  </a:cubicBezTo>
                  <a:cubicBezTo>
                    <a:pt x="65" y="105"/>
                    <a:pt x="65" y="105"/>
                    <a:pt x="65" y="105"/>
                  </a:cubicBezTo>
                  <a:cubicBezTo>
                    <a:pt x="65" y="105"/>
                    <a:pt x="65" y="105"/>
                    <a:pt x="65" y="105"/>
                  </a:cubicBezTo>
                  <a:cubicBezTo>
                    <a:pt x="66" y="105"/>
                    <a:pt x="66" y="105"/>
                    <a:pt x="66" y="105"/>
                  </a:cubicBezTo>
                  <a:cubicBezTo>
                    <a:pt x="66" y="105"/>
                    <a:pt x="66" y="105"/>
                    <a:pt x="66" y="105"/>
                  </a:cubicBezTo>
                  <a:cubicBezTo>
                    <a:pt x="83" y="105"/>
                    <a:pt x="83" y="105"/>
                    <a:pt x="83" y="105"/>
                  </a:cubicBezTo>
                  <a:cubicBezTo>
                    <a:pt x="83" y="105"/>
                    <a:pt x="83" y="105"/>
                    <a:pt x="83" y="105"/>
                  </a:cubicBezTo>
                  <a:cubicBezTo>
                    <a:pt x="84" y="105"/>
                    <a:pt x="84" y="105"/>
                    <a:pt x="84" y="105"/>
                  </a:cubicBezTo>
                  <a:cubicBezTo>
                    <a:pt x="84" y="105"/>
                    <a:pt x="84" y="105"/>
                    <a:pt x="84" y="105"/>
                  </a:cubicBezTo>
                  <a:cubicBezTo>
                    <a:pt x="84" y="105"/>
                    <a:pt x="84" y="105"/>
                    <a:pt x="84" y="105"/>
                  </a:cubicBezTo>
                  <a:cubicBezTo>
                    <a:pt x="84" y="105"/>
                    <a:pt x="84" y="105"/>
                    <a:pt x="84" y="105"/>
                  </a:cubicBezTo>
                  <a:cubicBezTo>
                    <a:pt x="84" y="105"/>
                    <a:pt x="84" y="105"/>
                    <a:pt x="84" y="105"/>
                  </a:cubicBezTo>
                  <a:cubicBezTo>
                    <a:pt x="85" y="105"/>
                    <a:pt x="85" y="105"/>
                    <a:pt x="85" y="105"/>
                  </a:cubicBezTo>
                  <a:cubicBezTo>
                    <a:pt x="85" y="105"/>
                    <a:pt x="85" y="105"/>
                    <a:pt x="85" y="105"/>
                  </a:cubicBezTo>
                  <a:cubicBezTo>
                    <a:pt x="85" y="105"/>
                    <a:pt x="85" y="105"/>
                    <a:pt x="85" y="105"/>
                  </a:cubicBezTo>
                  <a:cubicBezTo>
                    <a:pt x="85" y="105"/>
                    <a:pt x="85" y="105"/>
                    <a:pt x="85" y="105"/>
                  </a:cubicBezTo>
                  <a:cubicBezTo>
                    <a:pt x="85" y="105"/>
                    <a:pt x="85" y="105"/>
                    <a:pt x="85" y="105"/>
                  </a:cubicBezTo>
                  <a:cubicBezTo>
                    <a:pt x="86" y="105"/>
                    <a:pt x="86" y="105"/>
                    <a:pt x="86" y="105"/>
                  </a:cubicBezTo>
                  <a:cubicBezTo>
                    <a:pt x="86" y="105"/>
                    <a:pt x="86" y="105"/>
                    <a:pt x="86" y="105"/>
                  </a:cubicBezTo>
                  <a:cubicBezTo>
                    <a:pt x="86" y="105"/>
                    <a:pt x="86" y="105"/>
                    <a:pt x="86" y="105"/>
                  </a:cubicBezTo>
                  <a:cubicBezTo>
                    <a:pt x="86" y="105"/>
                    <a:pt x="86" y="105"/>
                    <a:pt x="86" y="105"/>
                  </a:cubicBezTo>
                  <a:cubicBezTo>
                    <a:pt x="86" y="105"/>
                    <a:pt x="86" y="105"/>
                    <a:pt x="86" y="105"/>
                  </a:cubicBezTo>
                  <a:cubicBezTo>
                    <a:pt x="87" y="105"/>
                    <a:pt x="87" y="105"/>
                    <a:pt x="87" y="105"/>
                  </a:cubicBezTo>
                  <a:cubicBezTo>
                    <a:pt x="87" y="105"/>
                    <a:pt x="87" y="105"/>
                    <a:pt x="87" y="105"/>
                  </a:cubicBezTo>
                  <a:cubicBezTo>
                    <a:pt x="87" y="105"/>
                    <a:pt x="87" y="105"/>
                    <a:pt x="87" y="105"/>
                  </a:cubicBezTo>
                  <a:cubicBezTo>
                    <a:pt x="87" y="105"/>
                    <a:pt x="87" y="105"/>
                    <a:pt x="87" y="105"/>
                  </a:cubicBezTo>
                  <a:cubicBezTo>
                    <a:pt x="87" y="105"/>
                    <a:pt x="87" y="105"/>
                    <a:pt x="87" y="105"/>
                  </a:cubicBezTo>
                  <a:cubicBezTo>
                    <a:pt x="87" y="105"/>
                    <a:pt x="87" y="105"/>
                    <a:pt x="87" y="105"/>
                  </a:cubicBezTo>
                  <a:cubicBezTo>
                    <a:pt x="88" y="105"/>
                    <a:pt x="88" y="105"/>
                    <a:pt x="88" y="105"/>
                  </a:cubicBezTo>
                  <a:cubicBezTo>
                    <a:pt x="88" y="105"/>
                    <a:pt x="88" y="105"/>
                    <a:pt x="88" y="105"/>
                  </a:cubicBezTo>
                  <a:cubicBezTo>
                    <a:pt x="88" y="105"/>
                    <a:pt x="88" y="105"/>
                    <a:pt x="88" y="105"/>
                  </a:cubicBezTo>
                  <a:cubicBezTo>
                    <a:pt x="88" y="105"/>
                    <a:pt x="88" y="105"/>
                    <a:pt x="88" y="105"/>
                  </a:cubicBezTo>
                  <a:cubicBezTo>
                    <a:pt x="88" y="105"/>
                    <a:pt x="88" y="105"/>
                    <a:pt x="88" y="105"/>
                  </a:cubicBezTo>
                  <a:cubicBezTo>
                    <a:pt x="89" y="105"/>
                    <a:pt x="89" y="105"/>
                    <a:pt x="89" y="105"/>
                  </a:cubicBezTo>
                  <a:cubicBezTo>
                    <a:pt x="89" y="105"/>
                    <a:pt x="89" y="105"/>
                    <a:pt x="89" y="105"/>
                  </a:cubicBezTo>
                  <a:cubicBezTo>
                    <a:pt x="89" y="105"/>
                    <a:pt x="89" y="105"/>
                    <a:pt x="89" y="105"/>
                  </a:cubicBezTo>
                  <a:cubicBezTo>
                    <a:pt x="89" y="105"/>
                    <a:pt x="89" y="105"/>
                    <a:pt x="89" y="105"/>
                  </a:cubicBezTo>
                  <a:cubicBezTo>
                    <a:pt x="89" y="105"/>
                    <a:pt x="89" y="105"/>
                    <a:pt x="89" y="105"/>
                  </a:cubicBezTo>
                  <a:cubicBezTo>
                    <a:pt x="89" y="105"/>
                    <a:pt x="89" y="105"/>
                    <a:pt x="89" y="105"/>
                  </a:cubicBezTo>
                  <a:cubicBezTo>
                    <a:pt x="90" y="105"/>
                    <a:pt x="90" y="105"/>
                    <a:pt x="90" y="105"/>
                  </a:cubicBezTo>
                  <a:cubicBezTo>
                    <a:pt x="90" y="105"/>
                    <a:pt x="90" y="105"/>
                    <a:pt x="90" y="105"/>
                  </a:cubicBezTo>
                  <a:cubicBezTo>
                    <a:pt x="90" y="105"/>
                    <a:pt x="90" y="105"/>
                    <a:pt x="90" y="105"/>
                  </a:cubicBezTo>
                  <a:cubicBezTo>
                    <a:pt x="90" y="105"/>
                    <a:pt x="90" y="105"/>
                    <a:pt x="90" y="105"/>
                  </a:cubicBezTo>
                  <a:cubicBezTo>
                    <a:pt x="90" y="105"/>
                    <a:pt x="90" y="105"/>
                    <a:pt x="90" y="105"/>
                  </a:cubicBezTo>
                  <a:close/>
                  <a:moveTo>
                    <a:pt x="90" y="206"/>
                  </a:moveTo>
                  <a:cubicBezTo>
                    <a:pt x="90" y="221"/>
                    <a:pt x="90" y="221"/>
                    <a:pt x="90" y="221"/>
                  </a:cubicBezTo>
                  <a:cubicBezTo>
                    <a:pt x="90" y="221"/>
                    <a:pt x="90" y="221"/>
                    <a:pt x="90" y="221"/>
                  </a:cubicBezTo>
                  <a:cubicBezTo>
                    <a:pt x="90" y="221"/>
                    <a:pt x="90" y="221"/>
                    <a:pt x="90" y="221"/>
                  </a:cubicBezTo>
                  <a:cubicBezTo>
                    <a:pt x="90" y="221"/>
                    <a:pt x="90" y="221"/>
                    <a:pt x="90" y="221"/>
                  </a:cubicBezTo>
                  <a:cubicBezTo>
                    <a:pt x="90" y="221"/>
                    <a:pt x="90" y="221"/>
                    <a:pt x="90" y="221"/>
                  </a:cubicBezTo>
                  <a:cubicBezTo>
                    <a:pt x="89" y="221"/>
                    <a:pt x="89" y="221"/>
                    <a:pt x="89" y="221"/>
                  </a:cubicBezTo>
                  <a:cubicBezTo>
                    <a:pt x="89" y="221"/>
                    <a:pt x="89" y="221"/>
                    <a:pt x="89" y="221"/>
                  </a:cubicBezTo>
                  <a:cubicBezTo>
                    <a:pt x="89" y="221"/>
                    <a:pt x="89" y="221"/>
                    <a:pt x="89" y="221"/>
                  </a:cubicBezTo>
                  <a:cubicBezTo>
                    <a:pt x="89" y="221"/>
                    <a:pt x="89" y="221"/>
                    <a:pt x="89" y="221"/>
                  </a:cubicBezTo>
                  <a:cubicBezTo>
                    <a:pt x="89" y="221"/>
                    <a:pt x="89" y="221"/>
                    <a:pt x="89" y="221"/>
                  </a:cubicBezTo>
                  <a:cubicBezTo>
                    <a:pt x="89" y="221"/>
                    <a:pt x="89" y="221"/>
                    <a:pt x="89" y="221"/>
                  </a:cubicBezTo>
                  <a:cubicBezTo>
                    <a:pt x="88" y="221"/>
                    <a:pt x="88" y="221"/>
                    <a:pt x="88" y="221"/>
                  </a:cubicBezTo>
                  <a:cubicBezTo>
                    <a:pt x="88" y="221"/>
                    <a:pt x="88" y="221"/>
                    <a:pt x="88" y="221"/>
                  </a:cubicBezTo>
                  <a:cubicBezTo>
                    <a:pt x="88" y="221"/>
                    <a:pt x="88" y="221"/>
                    <a:pt x="88" y="221"/>
                  </a:cubicBezTo>
                  <a:cubicBezTo>
                    <a:pt x="88" y="221"/>
                    <a:pt x="88" y="221"/>
                    <a:pt x="88" y="221"/>
                  </a:cubicBezTo>
                  <a:cubicBezTo>
                    <a:pt x="88" y="221"/>
                    <a:pt x="88" y="221"/>
                    <a:pt x="88" y="221"/>
                  </a:cubicBezTo>
                  <a:cubicBezTo>
                    <a:pt x="87" y="221"/>
                    <a:pt x="87" y="221"/>
                    <a:pt x="87" y="221"/>
                  </a:cubicBezTo>
                  <a:cubicBezTo>
                    <a:pt x="87" y="221"/>
                    <a:pt x="87" y="221"/>
                    <a:pt x="87" y="221"/>
                  </a:cubicBezTo>
                  <a:cubicBezTo>
                    <a:pt x="87" y="221"/>
                    <a:pt x="87" y="221"/>
                    <a:pt x="87" y="221"/>
                  </a:cubicBezTo>
                  <a:cubicBezTo>
                    <a:pt x="87" y="221"/>
                    <a:pt x="87" y="221"/>
                    <a:pt x="87" y="221"/>
                  </a:cubicBezTo>
                  <a:cubicBezTo>
                    <a:pt x="87" y="221"/>
                    <a:pt x="87" y="221"/>
                    <a:pt x="87" y="221"/>
                  </a:cubicBezTo>
                  <a:cubicBezTo>
                    <a:pt x="87" y="221"/>
                    <a:pt x="87" y="221"/>
                    <a:pt x="87" y="221"/>
                  </a:cubicBezTo>
                  <a:cubicBezTo>
                    <a:pt x="86" y="221"/>
                    <a:pt x="86" y="221"/>
                    <a:pt x="86" y="221"/>
                  </a:cubicBezTo>
                  <a:cubicBezTo>
                    <a:pt x="86" y="221"/>
                    <a:pt x="86" y="221"/>
                    <a:pt x="86" y="221"/>
                  </a:cubicBezTo>
                  <a:cubicBezTo>
                    <a:pt x="86" y="221"/>
                    <a:pt x="86" y="221"/>
                    <a:pt x="86" y="221"/>
                  </a:cubicBezTo>
                  <a:cubicBezTo>
                    <a:pt x="86" y="221"/>
                    <a:pt x="86" y="221"/>
                    <a:pt x="86" y="221"/>
                  </a:cubicBezTo>
                  <a:cubicBezTo>
                    <a:pt x="86" y="221"/>
                    <a:pt x="86" y="221"/>
                    <a:pt x="86" y="221"/>
                  </a:cubicBezTo>
                  <a:cubicBezTo>
                    <a:pt x="85" y="221"/>
                    <a:pt x="85" y="221"/>
                    <a:pt x="85" y="221"/>
                  </a:cubicBezTo>
                  <a:cubicBezTo>
                    <a:pt x="85" y="221"/>
                    <a:pt x="85" y="221"/>
                    <a:pt x="85" y="221"/>
                  </a:cubicBezTo>
                  <a:cubicBezTo>
                    <a:pt x="85" y="221"/>
                    <a:pt x="85" y="221"/>
                    <a:pt x="85" y="221"/>
                  </a:cubicBezTo>
                  <a:cubicBezTo>
                    <a:pt x="85" y="221"/>
                    <a:pt x="85" y="221"/>
                    <a:pt x="85" y="221"/>
                  </a:cubicBezTo>
                  <a:cubicBezTo>
                    <a:pt x="85" y="221"/>
                    <a:pt x="85" y="221"/>
                    <a:pt x="85" y="221"/>
                  </a:cubicBezTo>
                  <a:cubicBezTo>
                    <a:pt x="84" y="221"/>
                    <a:pt x="84" y="221"/>
                    <a:pt x="84" y="221"/>
                  </a:cubicBezTo>
                  <a:cubicBezTo>
                    <a:pt x="84" y="221"/>
                    <a:pt x="84" y="221"/>
                    <a:pt x="84" y="221"/>
                  </a:cubicBezTo>
                  <a:cubicBezTo>
                    <a:pt x="84" y="221"/>
                    <a:pt x="84" y="221"/>
                    <a:pt x="84" y="221"/>
                  </a:cubicBezTo>
                  <a:cubicBezTo>
                    <a:pt x="84" y="221"/>
                    <a:pt x="84" y="221"/>
                    <a:pt x="84" y="221"/>
                  </a:cubicBezTo>
                  <a:cubicBezTo>
                    <a:pt x="84" y="221"/>
                    <a:pt x="84" y="221"/>
                    <a:pt x="84" y="221"/>
                  </a:cubicBezTo>
                  <a:cubicBezTo>
                    <a:pt x="83" y="221"/>
                    <a:pt x="83" y="221"/>
                    <a:pt x="83" y="221"/>
                  </a:cubicBezTo>
                  <a:cubicBezTo>
                    <a:pt x="83" y="221"/>
                    <a:pt x="83" y="221"/>
                    <a:pt x="83" y="221"/>
                  </a:cubicBezTo>
                  <a:cubicBezTo>
                    <a:pt x="83" y="233"/>
                    <a:pt x="83" y="245"/>
                    <a:pt x="83" y="256"/>
                  </a:cubicBezTo>
                  <a:cubicBezTo>
                    <a:pt x="83" y="256"/>
                    <a:pt x="83" y="256"/>
                    <a:pt x="83" y="256"/>
                  </a:cubicBezTo>
                  <a:cubicBezTo>
                    <a:pt x="84" y="256"/>
                    <a:pt x="84" y="256"/>
                    <a:pt x="84" y="256"/>
                  </a:cubicBezTo>
                  <a:cubicBezTo>
                    <a:pt x="84" y="256"/>
                    <a:pt x="84" y="256"/>
                    <a:pt x="84" y="256"/>
                  </a:cubicBezTo>
                  <a:cubicBezTo>
                    <a:pt x="84" y="256"/>
                    <a:pt x="84" y="256"/>
                    <a:pt x="84" y="256"/>
                  </a:cubicBezTo>
                  <a:cubicBezTo>
                    <a:pt x="84" y="256"/>
                    <a:pt x="84" y="256"/>
                    <a:pt x="84" y="256"/>
                  </a:cubicBezTo>
                  <a:cubicBezTo>
                    <a:pt x="84" y="256"/>
                    <a:pt x="84" y="256"/>
                    <a:pt x="84" y="256"/>
                  </a:cubicBezTo>
                  <a:cubicBezTo>
                    <a:pt x="85" y="256"/>
                    <a:pt x="85" y="256"/>
                    <a:pt x="85" y="256"/>
                  </a:cubicBezTo>
                  <a:cubicBezTo>
                    <a:pt x="85" y="256"/>
                    <a:pt x="85" y="256"/>
                    <a:pt x="85" y="256"/>
                  </a:cubicBezTo>
                  <a:cubicBezTo>
                    <a:pt x="85" y="256"/>
                    <a:pt x="85" y="256"/>
                    <a:pt x="85" y="256"/>
                  </a:cubicBezTo>
                  <a:cubicBezTo>
                    <a:pt x="85" y="256"/>
                    <a:pt x="85" y="256"/>
                    <a:pt x="85" y="256"/>
                  </a:cubicBezTo>
                  <a:cubicBezTo>
                    <a:pt x="85" y="256"/>
                    <a:pt x="85" y="256"/>
                    <a:pt x="85" y="256"/>
                  </a:cubicBezTo>
                  <a:cubicBezTo>
                    <a:pt x="86" y="256"/>
                    <a:pt x="86" y="256"/>
                    <a:pt x="86" y="256"/>
                  </a:cubicBezTo>
                  <a:cubicBezTo>
                    <a:pt x="86" y="256"/>
                    <a:pt x="86" y="256"/>
                    <a:pt x="86" y="256"/>
                  </a:cubicBezTo>
                  <a:cubicBezTo>
                    <a:pt x="86" y="256"/>
                    <a:pt x="86" y="256"/>
                    <a:pt x="86" y="256"/>
                  </a:cubicBezTo>
                  <a:cubicBezTo>
                    <a:pt x="86" y="256"/>
                    <a:pt x="86" y="256"/>
                    <a:pt x="86" y="256"/>
                  </a:cubicBezTo>
                  <a:cubicBezTo>
                    <a:pt x="86" y="256"/>
                    <a:pt x="86" y="256"/>
                    <a:pt x="86" y="256"/>
                  </a:cubicBezTo>
                  <a:cubicBezTo>
                    <a:pt x="87" y="256"/>
                    <a:pt x="87" y="256"/>
                    <a:pt x="87" y="256"/>
                  </a:cubicBezTo>
                  <a:cubicBezTo>
                    <a:pt x="87" y="256"/>
                    <a:pt x="87" y="256"/>
                    <a:pt x="87" y="256"/>
                  </a:cubicBezTo>
                  <a:cubicBezTo>
                    <a:pt x="87" y="256"/>
                    <a:pt x="87" y="256"/>
                    <a:pt x="87" y="256"/>
                  </a:cubicBezTo>
                  <a:cubicBezTo>
                    <a:pt x="87" y="256"/>
                    <a:pt x="87" y="256"/>
                    <a:pt x="87" y="256"/>
                  </a:cubicBezTo>
                  <a:cubicBezTo>
                    <a:pt x="87" y="256"/>
                    <a:pt x="87" y="256"/>
                    <a:pt x="87" y="256"/>
                  </a:cubicBezTo>
                  <a:cubicBezTo>
                    <a:pt x="87" y="256"/>
                    <a:pt x="87" y="256"/>
                    <a:pt x="87" y="256"/>
                  </a:cubicBezTo>
                  <a:cubicBezTo>
                    <a:pt x="88" y="256"/>
                    <a:pt x="88" y="256"/>
                    <a:pt x="88" y="256"/>
                  </a:cubicBezTo>
                  <a:cubicBezTo>
                    <a:pt x="88" y="256"/>
                    <a:pt x="88" y="256"/>
                    <a:pt x="88" y="256"/>
                  </a:cubicBezTo>
                  <a:cubicBezTo>
                    <a:pt x="88" y="256"/>
                    <a:pt x="88" y="256"/>
                    <a:pt x="88" y="256"/>
                  </a:cubicBezTo>
                  <a:cubicBezTo>
                    <a:pt x="88" y="256"/>
                    <a:pt x="88" y="256"/>
                    <a:pt x="88" y="256"/>
                  </a:cubicBezTo>
                  <a:cubicBezTo>
                    <a:pt x="88" y="256"/>
                    <a:pt x="88" y="256"/>
                    <a:pt x="88" y="256"/>
                  </a:cubicBezTo>
                  <a:cubicBezTo>
                    <a:pt x="89" y="256"/>
                    <a:pt x="89" y="256"/>
                    <a:pt x="89" y="256"/>
                  </a:cubicBezTo>
                  <a:cubicBezTo>
                    <a:pt x="89" y="256"/>
                    <a:pt x="89" y="256"/>
                    <a:pt x="89" y="256"/>
                  </a:cubicBezTo>
                  <a:cubicBezTo>
                    <a:pt x="89" y="256"/>
                    <a:pt x="89" y="256"/>
                    <a:pt x="89" y="256"/>
                  </a:cubicBezTo>
                  <a:cubicBezTo>
                    <a:pt x="89" y="256"/>
                    <a:pt x="89" y="256"/>
                    <a:pt x="89" y="256"/>
                  </a:cubicBezTo>
                  <a:cubicBezTo>
                    <a:pt x="89" y="256"/>
                    <a:pt x="89" y="256"/>
                    <a:pt x="89" y="256"/>
                  </a:cubicBezTo>
                  <a:cubicBezTo>
                    <a:pt x="89" y="256"/>
                    <a:pt x="89" y="256"/>
                    <a:pt x="89" y="256"/>
                  </a:cubicBezTo>
                  <a:cubicBezTo>
                    <a:pt x="90" y="256"/>
                    <a:pt x="90" y="256"/>
                    <a:pt x="90" y="256"/>
                  </a:cubicBezTo>
                  <a:cubicBezTo>
                    <a:pt x="90" y="256"/>
                    <a:pt x="90" y="256"/>
                    <a:pt x="90" y="256"/>
                  </a:cubicBezTo>
                  <a:cubicBezTo>
                    <a:pt x="90" y="256"/>
                    <a:pt x="90" y="256"/>
                    <a:pt x="90" y="256"/>
                  </a:cubicBezTo>
                  <a:cubicBezTo>
                    <a:pt x="90" y="256"/>
                    <a:pt x="90" y="256"/>
                    <a:pt x="90" y="256"/>
                  </a:cubicBezTo>
                  <a:cubicBezTo>
                    <a:pt x="90" y="256"/>
                    <a:pt x="90" y="256"/>
                    <a:pt x="90" y="256"/>
                  </a:cubicBezTo>
                  <a:cubicBezTo>
                    <a:pt x="90" y="272"/>
                    <a:pt x="90" y="272"/>
                    <a:pt x="90" y="272"/>
                  </a:cubicBezTo>
                  <a:cubicBezTo>
                    <a:pt x="90" y="272"/>
                    <a:pt x="90" y="272"/>
                    <a:pt x="90" y="272"/>
                  </a:cubicBezTo>
                  <a:cubicBezTo>
                    <a:pt x="90" y="272"/>
                    <a:pt x="90" y="272"/>
                    <a:pt x="90" y="272"/>
                  </a:cubicBezTo>
                  <a:cubicBezTo>
                    <a:pt x="90" y="272"/>
                    <a:pt x="90" y="272"/>
                    <a:pt x="90" y="272"/>
                  </a:cubicBezTo>
                  <a:cubicBezTo>
                    <a:pt x="90" y="272"/>
                    <a:pt x="90" y="272"/>
                    <a:pt x="90" y="272"/>
                  </a:cubicBezTo>
                  <a:cubicBezTo>
                    <a:pt x="89" y="272"/>
                    <a:pt x="89" y="272"/>
                    <a:pt x="89" y="272"/>
                  </a:cubicBezTo>
                  <a:cubicBezTo>
                    <a:pt x="89" y="272"/>
                    <a:pt x="89" y="272"/>
                    <a:pt x="89" y="272"/>
                  </a:cubicBezTo>
                  <a:cubicBezTo>
                    <a:pt x="89" y="272"/>
                    <a:pt x="89" y="272"/>
                    <a:pt x="89" y="272"/>
                  </a:cubicBezTo>
                  <a:cubicBezTo>
                    <a:pt x="89" y="272"/>
                    <a:pt x="89" y="272"/>
                    <a:pt x="89" y="272"/>
                  </a:cubicBezTo>
                  <a:cubicBezTo>
                    <a:pt x="89" y="272"/>
                    <a:pt x="89" y="272"/>
                    <a:pt x="89" y="272"/>
                  </a:cubicBezTo>
                  <a:cubicBezTo>
                    <a:pt x="89" y="272"/>
                    <a:pt x="89" y="272"/>
                    <a:pt x="89" y="272"/>
                  </a:cubicBezTo>
                  <a:cubicBezTo>
                    <a:pt x="88" y="272"/>
                    <a:pt x="88" y="272"/>
                    <a:pt x="88" y="272"/>
                  </a:cubicBezTo>
                  <a:cubicBezTo>
                    <a:pt x="88" y="272"/>
                    <a:pt x="88" y="272"/>
                    <a:pt x="88" y="272"/>
                  </a:cubicBezTo>
                  <a:cubicBezTo>
                    <a:pt x="88" y="272"/>
                    <a:pt x="88" y="272"/>
                    <a:pt x="88" y="272"/>
                  </a:cubicBezTo>
                  <a:cubicBezTo>
                    <a:pt x="88" y="272"/>
                    <a:pt x="88" y="272"/>
                    <a:pt x="88" y="272"/>
                  </a:cubicBezTo>
                  <a:cubicBezTo>
                    <a:pt x="88" y="272"/>
                    <a:pt x="88" y="272"/>
                    <a:pt x="88" y="272"/>
                  </a:cubicBezTo>
                  <a:cubicBezTo>
                    <a:pt x="87" y="272"/>
                    <a:pt x="87" y="272"/>
                    <a:pt x="87" y="272"/>
                  </a:cubicBezTo>
                  <a:cubicBezTo>
                    <a:pt x="87" y="272"/>
                    <a:pt x="87" y="272"/>
                    <a:pt x="87" y="272"/>
                  </a:cubicBezTo>
                  <a:cubicBezTo>
                    <a:pt x="87" y="272"/>
                    <a:pt x="87" y="272"/>
                    <a:pt x="87" y="272"/>
                  </a:cubicBezTo>
                  <a:cubicBezTo>
                    <a:pt x="87" y="272"/>
                    <a:pt x="87" y="272"/>
                    <a:pt x="87" y="272"/>
                  </a:cubicBezTo>
                  <a:cubicBezTo>
                    <a:pt x="87" y="272"/>
                    <a:pt x="87" y="272"/>
                    <a:pt x="87" y="272"/>
                  </a:cubicBezTo>
                  <a:cubicBezTo>
                    <a:pt x="87" y="272"/>
                    <a:pt x="87" y="272"/>
                    <a:pt x="87" y="272"/>
                  </a:cubicBezTo>
                  <a:cubicBezTo>
                    <a:pt x="86" y="272"/>
                    <a:pt x="86" y="272"/>
                    <a:pt x="86" y="272"/>
                  </a:cubicBezTo>
                  <a:cubicBezTo>
                    <a:pt x="86" y="272"/>
                    <a:pt x="86" y="272"/>
                    <a:pt x="86" y="272"/>
                  </a:cubicBezTo>
                  <a:cubicBezTo>
                    <a:pt x="86" y="272"/>
                    <a:pt x="86" y="272"/>
                    <a:pt x="86" y="272"/>
                  </a:cubicBezTo>
                  <a:cubicBezTo>
                    <a:pt x="86" y="272"/>
                    <a:pt x="86" y="272"/>
                    <a:pt x="86" y="272"/>
                  </a:cubicBezTo>
                  <a:cubicBezTo>
                    <a:pt x="86" y="272"/>
                    <a:pt x="86" y="272"/>
                    <a:pt x="86" y="272"/>
                  </a:cubicBezTo>
                  <a:cubicBezTo>
                    <a:pt x="85" y="272"/>
                    <a:pt x="85" y="272"/>
                    <a:pt x="85" y="272"/>
                  </a:cubicBezTo>
                  <a:cubicBezTo>
                    <a:pt x="85" y="272"/>
                    <a:pt x="85" y="272"/>
                    <a:pt x="85" y="272"/>
                  </a:cubicBezTo>
                  <a:cubicBezTo>
                    <a:pt x="85" y="272"/>
                    <a:pt x="85" y="272"/>
                    <a:pt x="85" y="272"/>
                  </a:cubicBezTo>
                  <a:cubicBezTo>
                    <a:pt x="85" y="272"/>
                    <a:pt x="85" y="272"/>
                    <a:pt x="85" y="272"/>
                  </a:cubicBezTo>
                  <a:cubicBezTo>
                    <a:pt x="85" y="272"/>
                    <a:pt x="85" y="272"/>
                    <a:pt x="85"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3" y="272"/>
                    <a:pt x="83" y="272"/>
                    <a:pt x="83" y="272"/>
                  </a:cubicBezTo>
                  <a:cubicBezTo>
                    <a:pt x="83" y="272"/>
                    <a:pt x="83" y="272"/>
                    <a:pt x="83" y="272"/>
                  </a:cubicBezTo>
                  <a:cubicBezTo>
                    <a:pt x="66" y="272"/>
                    <a:pt x="66" y="272"/>
                    <a:pt x="66" y="272"/>
                  </a:cubicBezTo>
                  <a:cubicBezTo>
                    <a:pt x="66" y="272"/>
                    <a:pt x="66" y="272"/>
                    <a:pt x="66" y="272"/>
                  </a:cubicBezTo>
                  <a:cubicBezTo>
                    <a:pt x="65" y="272"/>
                    <a:pt x="65" y="272"/>
                    <a:pt x="65" y="272"/>
                  </a:cubicBezTo>
                  <a:cubicBezTo>
                    <a:pt x="65" y="272"/>
                    <a:pt x="65" y="272"/>
                    <a:pt x="65" y="272"/>
                  </a:cubicBezTo>
                  <a:cubicBezTo>
                    <a:pt x="65" y="272"/>
                    <a:pt x="65" y="272"/>
                    <a:pt x="65" y="272"/>
                  </a:cubicBezTo>
                  <a:cubicBezTo>
                    <a:pt x="65" y="272"/>
                    <a:pt x="65" y="272"/>
                    <a:pt x="65" y="272"/>
                  </a:cubicBezTo>
                  <a:cubicBezTo>
                    <a:pt x="65" y="272"/>
                    <a:pt x="65" y="272"/>
                    <a:pt x="65" y="272"/>
                  </a:cubicBezTo>
                  <a:cubicBezTo>
                    <a:pt x="65" y="272"/>
                    <a:pt x="65" y="272"/>
                    <a:pt x="65" y="272"/>
                  </a:cubicBezTo>
                  <a:cubicBezTo>
                    <a:pt x="64" y="272"/>
                    <a:pt x="64" y="272"/>
                    <a:pt x="64" y="272"/>
                  </a:cubicBezTo>
                  <a:cubicBezTo>
                    <a:pt x="64" y="272"/>
                    <a:pt x="64" y="272"/>
                    <a:pt x="64" y="272"/>
                  </a:cubicBezTo>
                  <a:cubicBezTo>
                    <a:pt x="64" y="272"/>
                    <a:pt x="64" y="272"/>
                    <a:pt x="64" y="272"/>
                  </a:cubicBezTo>
                  <a:cubicBezTo>
                    <a:pt x="64" y="272"/>
                    <a:pt x="64" y="272"/>
                    <a:pt x="64" y="272"/>
                  </a:cubicBezTo>
                  <a:cubicBezTo>
                    <a:pt x="64" y="272"/>
                    <a:pt x="64" y="272"/>
                    <a:pt x="64" y="272"/>
                  </a:cubicBezTo>
                  <a:cubicBezTo>
                    <a:pt x="63" y="272"/>
                    <a:pt x="63" y="272"/>
                    <a:pt x="63" y="272"/>
                  </a:cubicBezTo>
                  <a:cubicBezTo>
                    <a:pt x="63" y="272"/>
                    <a:pt x="63" y="272"/>
                    <a:pt x="63" y="272"/>
                  </a:cubicBezTo>
                  <a:cubicBezTo>
                    <a:pt x="63" y="272"/>
                    <a:pt x="63" y="272"/>
                    <a:pt x="63" y="272"/>
                  </a:cubicBezTo>
                  <a:cubicBezTo>
                    <a:pt x="63" y="272"/>
                    <a:pt x="63" y="272"/>
                    <a:pt x="63" y="272"/>
                  </a:cubicBezTo>
                  <a:cubicBezTo>
                    <a:pt x="63" y="272"/>
                    <a:pt x="63" y="272"/>
                    <a:pt x="63" y="272"/>
                  </a:cubicBezTo>
                  <a:cubicBezTo>
                    <a:pt x="62" y="272"/>
                    <a:pt x="62" y="272"/>
                    <a:pt x="62" y="272"/>
                  </a:cubicBezTo>
                  <a:cubicBezTo>
                    <a:pt x="62" y="272"/>
                    <a:pt x="62" y="272"/>
                    <a:pt x="62" y="272"/>
                  </a:cubicBezTo>
                  <a:cubicBezTo>
                    <a:pt x="62" y="272"/>
                    <a:pt x="62" y="272"/>
                    <a:pt x="62" y="272"/>
                  </a:cubicBezTo>
                  <a:cubicBezTo>
                    <a:pt x="62" y="272"/>
                    <a:pt x="62" y="272"/>
                    <a:pt x="62" y="272"/>
                  </a:cubicBezTo>
                  <a:cubicBezTo>
                    <a:pt x="62" y="272"/>
                    <a:pt x="62" y="272"/>
                    <a:pt x="62" y="272"/>
                  </a:cubicBezTo>
                  <a:cubicBezTo>
                    <a:pt x="61" y="272"/>
                    <a:pt x="61" y="272"/>
                    <a:pt x="61" y="272"/>
                  </a:cubicBezTo>
                  <a:cubicBezTo>
                    <a:pt x="61" y="272"/>
                    <a:pt x="61" y="272"/>
                    <a:pt x="61" y="272"/>
                  </a:cubicBezTo>
                  <a:cubicBezTo>
                    <a:pt x="61" y="272"/>
                    <a:pt x="61" y="272"/>
                    <a:pt x="61" y="272"/>
                  </a:cubicBezTo>
                  <a:cubicBezTo>
                    <a:pt x="61" y="272"/>
                    <a:pt x="61" y="272"/>
                    <a:pt x="61" y="272"/>
                  </a:cubicBezTo>
                  <a:cubicBezTo>
                    <a:pt x="61" y="272"/>
                    <a:pt x="61" y="272"/>
                    <a:pt x="61" y="272"/>
                  </a:cubicBezTo>
                  <a:cubicBezTo>
                    <a:pt x="60" y="272"/>
                    <a:pt x="60" y="272"/>
                    <a:pt x="60" y="272"/>
                  </a:cubicBezTo>
                  <a:cubicBezTo>
                    <a:pt x="60" y="272"/>
                    <a:pt x="60" y="272"/>
                    <a:pt x="60" y="272"/>
                  </a:cubicBezTo>
                  <a:cubicBezTo>
                    <a:pt x="60" y="272"/>
                    <a:pt x="60" y="272"/>
                    <a:pt x="60" y="272"/>
                  </a:cubicBezTo>
                  <a:cubicBezTo>
                    <a:pt x="60" y="272"/>
                    <a:pt x="60" y="272"/>
                    <a:pt x="60" y="272"/>
                  </a:cubicBezTo>
                  <a:cubicBezTo>
                    <a:pt x="60" y="272"/>
                    <a:pt x="60" y="272"/>
                    <a:pt x="60" y="272"/>
                  </a:cubicBezTo>
                  <a:cubicBezTo>
                    <a:pt x="60" y="272"/>
                    <a:pt x="60" y="272"/>
                    <a:pt x="60" y="272"/>
                  </a:cubicBezTo>
                  <a:cubicBezTo>
                    <a:pt x="59" y="272"/>
                    <a:pt x="59" y="272"/>
                    <a:pt x="59" y="272"/>
                  </a:cubicBezTo>
                  <a:cubicBezTo>
                    <a:pt x="59" y="272"/>
                    <a:pt x="59" y="272"/>
                    <a:pt x="59" y="272"/>
                  </a:cubicBezTo>
                  <a:cubicBezTo>
                    <a:pt x="59" y="272"/>
                    <a:pt x="59" y="272"/>
                    <a:pt x="59" y="272"/>
                  </a:cubicBezTo>
                  <a:cubicBezTo>
                    <a:pt x="59" y="272"/>
                    <a:pt x="59" y="272"/>
                    <a:pt x="59" y="272"/>
                  </a:cubicBezTo>
                  <a:cubicBezTo>
                    <a:pt x="59" y="272"/>
                    <a:pt x="59" y="272"/>
                    <a:pt x="59" y="272"/>
                  </a:cubicBezTo>
                  <a:cubicBezTo>
                    <a:pt x="59" y="256"/>
                    <a:pt x="59" y="256"/>
                    <a:pt x="59" y="256"/>
                  </a:cubicBezTo>
                  <a:cubicBezTo>
                    <a:pt x="66" y="256"/>
                    <a:pt x="66" y="256"/>
                    <a:pt x="66" y="256"/>
                  </a:cubicBezTo>
                  <a:cubicBezTo>
                    <a:pt x="66" y="245"/>
                    <a:pt x="66" y="233"/>
                    <a:pt x="66" y="221"/>
                  </a:cubicBezTo>
                  <a:cubicBezTo>
                    <a:pt x="59" y="221"/>
                    <a:pt x="59" y="221"/>
                    <a:pt x="59" y="221"/>
                  </a:cubicBezTo>
                  <a:cubicBezTo>
                    <a:pt x="59" y="206"/>
                    <a:pt x="59" y="206"/>
                    <a:pt x="59" y="206"/>
                  </a:cubicBezTo>
                  <a:cubicBezTo>
                    <a:pt x="59" y="206"/>
                    <a:pt x="59" y="206"/>
                    <a:pt x="59" y="206"/>
                  </a:cubicBezTo>
                  <a:cubicBezTo>
                    <a:pt x="59" y="206"/>
                    <a:pt x="59" y="206"/>
                    <a:pt x="59" y="206"/>
                  </a:cubicBezTo>
                  <a:cubicBezTo>
                    <a:pt x="59" y="206"/>
                    <a:pt x="59" y="206"/>
                    <a:pt x="59" y="206"/>
                  </a:cubicBezTo>
                  <a:cubicBezTo>
                    <a:pt x="59" y="206"/>
                    <a:pt x="59" y="206"/>
                    <a:pt x="59" y="206"/>
                  </a:cubicBezTo>
                  <a:cubicBezTo>
                    <a:pt x="60" y="206"/>
                    <a:pt x="60" y="206"/>
                    <a:pt x="60" y="206"/>
                  </a:cubicBezTo>
                  <a:cubicBezTo>
                    <a:pt x="60" y="206"/>
                    <a:pt x="60" y="206"/>
                    <a:pt x="60" y="206"/>
                  </a:cubicBezTo>
                  <a:cubicBezTo>
                    <a:pt x="60" y="206"/>
                    <a:pt x="60" y="206"/>
                    <a:pt x="60" y="206"/>
                  </a:cubicBezTo>
                  <a:cubicBezTo>
                    <a:pt x="60" y="206"/>
                    <a:pt x="60" y="206"/>
                    <a:pt x="60" y="206"/>
                  </a:cubicBezTo>
                  <a:cubicBezTo>
                    <a:pt x="60" y="206"/>
                    <a:pt x="60" y="206"/>
                    <a:pt x="60" y="206"/>
                  </a:cubicBezTo>
                  <a:cubicBezTo>
                    <a:pt x="61" y="206"/>
                    <a:pt x="61" y="206"/>
                    <a:pt x="61" y="206"/>
                  </a:cubicBezTo>
                  <a:cubicBezTo>
                    <a:pt x="61" y="206"/>
                    <a:pt x="61" y="206"/>
                    <a:pt x="61" y="206"/>
                  </a:cubicBezTo>
                  <a:cubicBezTo>
                    <a:pt x="61" y="206"/>
                    <a:pt x="61" y="206"/>
                    <a:pt x="61" y="206"/>
                  </a:cubicBezTo>
                  <a:cubicBezTo>
                    <a:pt x="61" y="206"/>
                    <a:pt x="61" y="206"/>
                    <a:pt x="61" y="206"/>
                  </a:cubicBezTo>
                  <a:cubicBezTo>
                    <a:pt x="61" y="206"/>
                    <a:pt x="61" y="206"/>
                    <a:pt x="61" y="206"/>
                  </a:cubicBezTo>
                  <a:cubicBezTo>
                    <a:pt x="62" y="206"/>
                    <a:pt x="62" y="206"/>
                    <a:pt x="62" y="206"/>
                  </a:cubicBezTo>
                  <a:cubicBezTo>
                    <a:pt x="62" y="206"/>
                    <a:pt x="62" y="206"/>
                    <a:pt x="62" y="206"/>
                  </a:cubicBezTo>
                  <a:cubicBezTo>
                    <a:pt x="62" y="206"/>
                    <a:pt x="62" y="206"/>
                    <a:pt x="62" y="206"/>
                  </a:cubicBezTo>
                  <a:cubicBezTo>
                    <a:pt x="62" y="206"/>
                    <a:pt x="62" y="206"/>
                    <a:pt x="62" y="206"/>
                  </a:cubicBezTo>
                  <a:cubicBezTo>
                    <a:pt x="63" y="206"/>
                    <a:pt x="63" y="206"/>
                    <a:pt x="63" y="206"/>
                  </a:cubicBezTo>
                  <a:cubicBezTo>
                    <a:pt x="63" y="206"/>
                    <a:pt x="63" y="206"/>
                    <a:pt x="63" y="206"/>
                  </a:cubicBezTo>
                  <a:cubicBezTo>
                    <a:pt x="63" y="206"/>
                    <a:pt x="63" y="206"/>
                    <a:pt x="63" y="206"/>
                  </a:cubicBezTo>
                  <a:cubicBezTo>
                    <a:pt x="63" y="206"/>
                    <a:pt x="63" y="206"/>
                    <a:pt x="63" y="206"/>
                  </a:cubicBezTo>
                  <a:cubicBezTo>
                    <a:pt x="63" y="206"/>
                    <a:pt x="63" y="206"/>
                    <a:pt x="63" y="206"/>
                  </a:cubicBezTo>
                  <a:cubicBezTo>
                    <a:pt x="63" y="206"/>
                    <a:pt x="63" y="206"/>
                    <a:pt x="63" y="206"/>
                  </a:cubicBezTo>
                  <a:cubicBezTo>
                    <a:pt x="64" y="206"/>
                    <a:pt x="64" y="206"/>
                    <a:pt x="64" y="206"/>
                  </a:cubicBezTo>
                  <a:cubicBezTo>
                    <a:pt x="64" y="206"/>
                    <a:pt x="64" y="206"/>
                    <a:pt x="64" y="206"/>
                  </a:cubicBezTo>
                  <a:cubicBezTo>
                    <a:pt x="64" y="206"/>
                    <a:pt x="64" y="206"/>
                    <a:pt x="64" y="206"/>
                  </a:cubicBezTo>
                  <a:cubicBezTo>
                    <a:pt x="64" y="206"/>
                    <a:pt x="64" y="206"/>
                    <a:pt x="64" y="206"/>
                  </a:cubicBezTo>
                  <a:cubicBezTo>
                    <a:pt x="64" y="206"/>
                    <a:pt x="64" y="206"/>
                    <a:pt x="64" y="206"/>
                  </a:cubicBezTo>
                  <a:cubicBezTo>
                    <a:pt x="65" y="206"/>
                    <a:pt x="65" y="206"/>
                    <a:pt x="65" y="206"/>
                  </a:cubicBezTo>
                  <a:cubicBezTo>
                    <a:pt x="65" y="206"/>
                    <a:pt x="65" y="206"/>
                    <a:pt x="65" y="206"/>
                  </a:cubicBezTo>
                  <a:cubicBezTo>
                    <a:pt x="65" y="206"/>
                    <a:pt x="65" y="206"/>
                    <a:pt x="65" y="206"/>
                  </a:cubicBezTo>
                  <a:cubicBezTo>
                    <a:pt x="65" y="206"/>
                    <a:pt x="65" y="206"/>
                    <a:pt x="65" y="206"/>
                  </a:cubicBezTo>
                  <a:cubicBezTo>
                    <a:pt x="65" y="206"/>
                    <a:pt x="65" y="206"/>
                    <a:pt x="65" y="206"/>
                  </a:cubicBezTo>
                  <a:cubicBezTo>
                    <a:pt x="66" y="206"/>
                    <a:pt x="66" y="206"/>
                    <a:pt x="66" y="206"/>
                  </a:cubicBezTo>
                  <a:cubicBezTo>
                    <a:pt x="66" y="206"/>
                    <a:pt x="66" y="206"/>
                    <a:pt x="66" y="206"/>
                  </a:cubicBezTo>
                  <a:cubicBezTo>
                    <a:pt x="83" y="206"/>
                    <a:pt x="83" y="206"/>
                    <a:pt x="83" y="206"/>
                  </a:cubicBezTo>
                  <a:cubicBezTo>
                    <a:pt x="90" y="206"/>
                    <a:pt x="90" y="206"/>
                    <a:pt x="90" y="206"/>
                  </a:cubicBezTo>
                  <a:close/>
                  <a:moveTo>
                    <a:pt x="90" y="307"/>
                  </a:moveTo>
                  <a:cubicBezTo>
                    <a:pt x="90" y="322"/>
                    <a:pt x="90" y="322"/>
                    <a:pt x="90" y="322"/>
                  </a:cubicBezTo>
                  <a:cubicBezTo>
                    <a:pt x="83" y="322"/>
                    <a:pt x="83" y="322"/>
                    <a:pt x="83" y="322"/>
                  </a:cubicBezTo>
                  <a:cubicBezTo>
                    <a:pt x="83" y="334"/>
                    <a:pt x="83" y="345"/>
                    <a:pt x="83" y="357"/>
                  </a:cubicBezTo>
                  <a:cubicBezTo>
                    <a:pt x="90" y="357"/>
                    <a:pt x="90" y="357"/>
                    <a:pt x="90" y="357"/>
                  </a:cubicBezTo>
                  <a:cubicBezTo>
                    <a:pt x="90" y="372"/>
                    <a:pt x="90" y="372"/>
                    <a:pt x="90" y="372"/>
                  </a:cubicBezTo>
                  <a:cubicBezTo>
                    <a:pt x="90" y="372"/>
                    <a:pt x="90" y="372"/>
                    <a:pt x="90" y="372"/>
                  </a:cubicBezTo>
                  <a:cubicBezTo>
                    <a:pt x="90" y="372"/>
                    <a:pt x="90" y="372"/>
                    <a:pt x="90" y="372"/>
                  </a:cubicBezTo>
                  <a:cubicBezTo>
                    <a:pt x="90" y="372"/>
                    <a:pt x="90" y="372"/>
                    <a:pt x="90" y="372"/>
                  </a:cubicBezTo>
                  <a:cubicBezTo>
                    <a:pt x="90" y="372"/>
                    <a:pt x="90" y="372"/>
                    <a:pt x="90" y="372"/>
                  </a:cubicBezTo>
                  <a:cubicBezTo>
                    <a:pt x="89" y="372"/>
                    <a:pt x="89" y="372"/>
                    <a:pt x="89" y="372"/>
                  </a:cubicBezTo>
                  <a:cubicBezTo>
                    <a:pt x="89" y="372"/>
                    <a:pt x="89" y="372"/>
                    <a:pt x="89" y="372"/>
                  </a:cubicBezTo>
                  <a:cubicBezTo>
                    <a:pt x="89" y="372"/>
                    <a:pt x="89" y="372"/>
                    <a:pt x="89" y="372"/>
                  </a:cubicBezTo>
                  <a:cubicBezTo>
                    <a:pt x="89" y="372"/>
                    <a:pt x="89" y="372"/>
                    <a:pt x="89" y="372"/>
                  </a:cubicBezTo>
                  <a:cubicBezTo>
                    <a:pt x="89" y="372"/>
                    <a:pt x="89" y="372"/>
                    <a:pt x="89" y="372"/>
                  </a:cubicBezTo>
                  <a:cubicBezTo>
                    <a:pt x="88" y="372"/>
                    <a:pt x="88" y="372"/>
                    <a:pt x="88" y="372"/>
                  </a:cubicBezTo>
                  <a:cubicBezTo>
                    <a:pt x="88" y="372"/>
                    <a:pt x="88" y="372"/>
                    <a:pt x="88" y="372"/>
                  </a:cubicBezTo>
                  <a:cubicBezTo>
                    <a:pt x="88" y="372"/>
                    <a:pt x="88" y="372"/>
                    <a:pt x="88" y="372"/>
                  </a:cubicBezTo>
                  <a:cubicBezTo>
                    <a:pt x="88" y="372"/>
                    <a:pt x="88" y="372"/>
                    <a:pt x="88" y="372"/>
                  </a:cubicBezTo>
                  <a:cubicBezTo>
                    <a:pt x="87" y="372"/>
                    <a:pt x="87" y="372"/>
                    <a:pt x="87" y="372"/>
                  </a:cubicBezTo>
                  <a:cubicBezTo>
                    <a:pt x="87" y="372"/>
                    <a:pt x="87" y="372"/>
                    <a:pt x="87" y="372"/>
                  </a:cubicBezTo>
                  <a:cubicBezTo>
                    <a:pt x="87" y="372"/>
                    <a:pt x="87" y="372"/>
                    <a:pt x="87" y="372"/>
                  </a:cubicBezTo>
                  <a:cubicBezTo>
                    <a:pt x="87" y="372"/>
                    <a:pt x="87" y="372"/>
                    <a:pt x="87" y="372"/>
                  </a:cubicBezTo>
                  <a:cubicBezTo>
                    <a:pt x="87" y="372"/>
                    <a:pt x="87" y="372"/>
                    <a:pt x="87" y="372"/>
                  </a:cubicBezTo>
                  <a:cubicBezTo>
                    <a:pt x="86" y="372"/>
                    <a:pt x="86" y="372"/>
                    <a:pt x="86" y="372"/>
                  </a:cubicBezTo>
                  <a:cubicBezTo>
                    <a:pt x="86" y="372"/>
                    <a:pt x="86" y="372"/>
                    <a:pt x="86" y="372"/>
                  </a:cubicBezTo>
                  <a:cubicBezTo>
                    <a:pt x="86" y="372"/>
                    <a:pt x="86" y="372"/>
                    <a:pt x="86" y="372"/>
                  </a:cubicBezTo>
                  <a:cubicBezTo>
                    <a:pt x="86" y="372"/>
                    <a:pt x="86" y="372"/>
                    <a:pt x="86" y="372"/>
                  </a:cubicBezTo>
                  <a:cubicBezTo>
                    <a:pt x="85" y="372"/>
                    <a:pt x="85" y="372"/>
                    <a:pt x="85" y="372"/>
                  </a:cubicBezTo>
                  <a:cubicBezTo>
                    <a:pt x="85" y="372"/>
                    <a:pt x="85" y="372"/>
                    <a:pt x="85" y="372"/>
                  </a:cubicBezTo>
                  <a:cubicBezTo>
                    <a:pt x="85" y="372"/>
                    <a:pt x="85" y="372"/>
                    <a:pt x="85" y="372"/>
                  </a:cubicBezTo>
                  <a:cubicBezTo>
                    <a:pt x="85" y="372"/>
                    <a:pt x="85" y="372"/>
                    <a:pt x="85" y="372"/>
                  </a:cubicBezTo>
                  <a:cubicBezTo>
                    <a:pt x="85" y="372"/>
                    <a:pt x="85" y="372"/>
                    <a:pt x="85" y="372"/>
                  </a:cubicBezTo>
                  <a:cubicBezTo>
                    <a:pt x="84" y="372"/>
                    <a:pt x="84" y="372"/>
                    <a:pt x="84" y="372"/>
                  </a:cubicBezTo>
                  <a:cubicBezTo>
                    <a:pt x="84" y="372"/>
                    <a:pt x="84" y="372"/>
                    <a:pt x="84" y="372"/>
                  </a:cubicBezTo>
                  <a:cubicBezTo>
                    <a:pt x="84" y="372"/>
                    <a:pt x="84" y="372"/>
                    <a:pt x="84" y="372"/>
                  </a:cubicBezTo>
                  <a:cubicBezTo>
                    <a:pt x="84" y="372"/>
                    <a:pt x="84" y="372"/>
                    <a:pt x="84" y="372"/>
                  </a:cubicBezTo>
                  <a:cubicBezTo>
                    <a:pt x="83" y="372"/>
                    <a:pt x="83" y="372"/>
                    <a:pt x="83" y="372"/>
                  </a:cubicBezTo>
                  <a:cubicBezTo>
                    <a:pt x="83" y="372"/>
                    <a:pt x="83" y="372"/>
                    <a:pt x="83" y="372"/>
                  </a:cubicBezTo>
                  <a:cubicBezTo>
                    <a:pt x="66" y="372"/>
                    <a:pt x="66" y="372"/>
                    <a:pt x="66" y="372"/>
                  </a:cubicBezTo>
                  <a:cubicBezTo>
                    <a:pt x="66" y="372"/>
                    <a:pt x="66" y="372"/>
                    <a:pt x="66" y="372"/>
                  </a:cubicBezTo>
                  <a:cubicBezTo>
                    <a:pt x="66" y="372"/>
                    <a:pt x="66" y="372"/>
                    <a:pt x="66" y="372"/>
                  </a:cubicBezTo>
                  <a:cubicBezTo>
                    <a:pt x="65" y="372"/>
                    <a:pt x="65" y="372"/>
                    <a:pt x="65" y="372"/>
                  </a:cubicBezTo>
                  <a:cubicBezTo>
                    <a:pt x="65" y="372"/>
                    <a:pt x="65" y="372"/>
                    <a:pt x="65" y="372"/>
                  </a:cubicBezTo>
                  <a:cubicBezTo>
                    <a:pt x="65" y="372"/>
                    <a:pt x="65" y="372"/>
                    <a:pt x="65" y="372"/>
                  </a:cubicBezTo>
                  <a:cubicBezTo>
                    <a:pt x="65" y="372"/>
                    <a:pt x="65" y="372"/>
                    <a:pt x="65" y="372"/>
                  </a:cubicBezTo>
                  <a:cubicBezTo>
                    <a:pt x="65" y="372"/>
                    <a:pt x="65" y="372"/>
                    <a:pt x="65" y="372"/>
                  </a:cubicBezTo>
                  <a:cubicBezTo>
                    <a:pt x="65" y="372"/>
                    <a:pt x="65" y="372"/>
                    <a:pt x="65" y="372"/>
                  </a:cubicBezTo>
                  <a:cubicBezTo>
                    <a:pt x="64" y="372"/>
                    <a:pt x="64" y="372"/>
                    <a:pt x="64" y="372"/>
                  </a:cubicBezTo>
                  <a:cubicBezTo>
                    <a:pt x="64" y="372"/>
                    <a:pt x="64" y="372"/>
                    <a:pt x="64" y="372"/>
                  </a:cubicBezTo>
                  <a:cubicBezTo>
                    <a:pt x="64" y="372"/>
                    <a:pt x="64" y="372"/>
                    <a:pt x="64" y="372"/>
                  </a:cubicBezTo>
                  <a:cubicBezTo>
                    <a:pt x="64" y="372"/>
                    <a:pt x="64" y="372"/>
                    <a:pt x="64" y="372"/>
                  </a:cubicBezTo>
                  <a:cubicBezTo>
                    <a:pt x="63" y="372"/>
                    <a:pt x="63" y="372"/>
                    <a:pt x="63" y="372"/>
                  </a:cubicBezTo>
                  <a:cubicBezTo>
                    <a:pt x="63" y="372"/>
                    <a:pt x="63" y="372"/>
                    <a:pt x="63" y="372"/>
                  </a:cubicBezTo>
                  <a:cubicBezTo>
                    <a:pt x="63" y="372"/>
                    <a:pt x="63" y="372"/>
                    <a:pt x="63" y="372"/>
                  </a:cubicBezTo>
                  <a:cubicBezTo>
                    <a:pt x="63" y="372"/>
                    <a:pt x="63" y="372"/>
                    <a:pt x="63" y="372"/>
                  </a:cubicBezTo>
                  <a:cubicBezTo>
                    <a:pt x="63" y="372"/>
                    <a:pt x="63" y="372"/>
                    <a:pt x="63" y="372"/>
                  </a:cubicBezTo>
                  <a:cubicBezTo>
                    <a:pt x="63" y="372"/>
                    <a:pt x="63" y="372"/>
                    <a:pt x="63" y="372"/>
                  </a:cubicBezTo>
                  <a:cubicBezTo>
                    <a:pt x="62" y="372"/>
                    <a:pt x="62" y="372"/>
                    <a:pt x="62" y="372"/>
                  </a:cubicBezTo>
                  <a:cubicBezTo>
                    <a:pt x="62" y="372"/>
                    <a:pt x="62" y="372"/>
                    <a:pt x="62" y="372"/>
                  </a:cubicBezTo>
                  <a:cubicBezTo>
                    <a:pt x="62" y="372"/>
                    <a:pt x="62" y="372"/>
                    <a:pt x="62" y="372"/>
                  </a:cubicBezTo>
                  <a:cubicBezTo>
                    <a:pt x="62" y="372"/>
                    <a:pt x="62" y="372"/>
                    <a:pt x="62" y="372"/>
                  </a:cubicBezTo>
                  <a:cubicBezTo>
                    <a:pt x="62" y="372"/>
                    <a:pt x="62" y="372"/>
                    <a:pt x="62" y="372"/>
                  </a:cubicBezTo>
                  <a:cubicBezTo>
                    <a:pt x="61" y="372"/>
                    <a:pt x="61" y="372"/>
                    <a:pt x="61" y="372"/>
                  </a:cubicBezTo>
                  <a:cubicBezTo>
                    <a:pt x="61" y="372"/>
                    <a:pt x="61" y="372"/>
                    <a:pt x="61" y="372"/>
                  </a:cubicBezTo>
                  <a:cubicBezTo>
                    <a:pt x="61" y="372"/>
                    <a:pt x="61" y="372"/>
                    <a:pt x="61" y="372"/>
                  </a:cubicBezTo>
                  <a:cubicBezTo>
                    <a:pt x="61" y="372"/>
                    <a:pt x="61" y="372"/>
                    <a:pt x="61" y="372"/>
                  </a:cubicBezTo>
                  <a:cubicBezTo>
                    <a:pt x="61" y="372"/>
                    <a:pt x="61" y="372"/>
                    <a:pt x="61" y="372"/>
                  </a:cubicBezTo>
                  <a:cubicBezTo>
                    <a:pt x="60" y="372"/>
                    <a:pt x="60" y="372"/>
                    <a:pt x="60" y="372"/>
                  </a:cubicBezTo>
                  <a:cubicBezTo>
                    <a:pt x="60" y="372"/>
                    <a:pt x="60" y="372"/>
                    <a:pt x="60" y="372"/>
                  </a:cubicBezTo>
                  <a:cubicBezTo>
                    <a:pt x="60" y="372"/>
                    <a:pt x="60" y="372"/>
                    <a:pt x="60" y="372"/>
                  </a:cubicBezTo>
                  <a:cubicBezTo>
                    <a:pt x="60" y="372"/>
                    <a:pt x="60" y="372"/>
                    <a:pt x="60" y="372"/>
                  </a:cubicBezTo>
                  <a:cubicBezTo>
                    <a:pt x="60" y="372"/>
                    <a:pt x="60" y="372"/>
                    <a:pt x="60" y="372"/>
                  </a:cubicBezTo>
                  <a:cubicBezTo>
                    <a:pt x="60" y="372"/>
                    <a:pt x="60" y="372"/>
                    <a:pt x="60" y="372"/>
                  </a:cubicBezTo>
                  <a:cubicBezTo>
                    <a:pt x="59" y="372"/>
                    <a:pt x="59" y="372"/>
                    <a:pt x="59" y="372"/>
                  </a:cubicBezTo>
                  <a:cubicBezTo>
                    <a:pt x="59" y="372"/>
                    <a:pt x="59" y="372"/>
                    <a:pt x="59" y="372"/>
                  </a:cubicBezTo>
                  <a:cubicBezTo>
                    <a:pt x="59" y="372"/>
                    <a:pt x="59" y="372"/>
                    <a:pt x="59" y="372"/>
                  </a:cubicBezTo>
                  <a:cubicBezTo>
                    <a:pt x="59" y="372"/>
                    <a:pt x="59" y="372"/>
                    <a:pt x="59" y="372"/>
                  </a:cubicBezTo>
                  <a:cubicBezTo>
                    <a:pt x="59" y="357"/>
                    <a:pt x="59" y="357"/>
                    <a:pt x="59" y="357"/>
                  </a:cubicBezTo>
                  <a:cubicBezTo>
                    <a:pt x="66" y="357"/>
                    <a:pt x="66" y="357"/>
                    <a:pt x="66" y="357"/>
                  </a:cubicBezTo>
                  <a:cubicBezTo>
                    <a:pt x="66" y="345"/>
                    <a:pt x="66" y="334"/>
                    <a:pt x="66" y="322"/>
                  </a:cubicBezTo>
                  <a:cubicBezTo>
                    <a:pt x="59" y="322"/>
                    <a:pt x="59" y="322"/>
                    <a:pt x="59" y="322"/>
                  </a:cubicBezTo>
                  <a:cubicBezTo>
                    <a:pt x="59" y="307"/>
                    <a:pt x="59" y="307"/>
                    <a:pt x="59" y="307"/>
                  </a:cubicBezTo>
                  <a:cubicBezTo>
                    <a:pt x="59" y="307"/>
                    <a:pt x="59" y="307"/>
                    <a:pt x="59" y="307"/>
                  </a:cubicBezTo>
                  <a:cubicBezTo>
                    <a:pt x="59" y="307"/>
                    <a:pt x="59" y="307"/>
                    <a:pt x="59" y="307"/>
                  </a:cubicBezTo>
                  <a:cubicBezTo>
                    <a:pt x="59" y="307"/>
                    <a:pt x="59" y="307"/>
                    <a:pt x="59" y="307"/>
                  </a:cubicBezTo>
                  <a:cubicBezTo>
                    <a:pt x="59" y="307"/>
                    <a:pt x="59" y="307"/>
                    <a:pt x="59" y="307"/>
                  </a:cubicBezTo>
                  <a:cubicBezTo>
                    <a:pt x="60" y="307"/>
                    <a:pt x="60" y="307"/>
                    <a:pt x="60" y="307"/>
                  </a:cubicBezTo>
                  <a:cubicBezTo>
                    <a:pt x="60" y="307"/>
                    <a:pt x="60" y="307"/>
                    <a:pt x="60" y="307"/>
                  </a:cubicBezTo>
                  <a:cubicBezTo>
                    <a:pt x="60" y="307"/>
                    <a:pt x="60" y="307"/>
                    <a:pt x="60" y="307"/>
                  </a:cubicBezTo>
                  <a:cubicBezTo>
                    <a:pt x="60" y="307"/>
                    <a:pt x="60" y="307"/>
                    <a:pt x="60" y="307"/>
                  </a:cubicBezTo>
                  <a:cubicBezTo>
                    <a:pt x="60" y="307"/>
                    <a:pt x="60" y="307"/>
                    <a:pt x="60" y="307"/>
                  </a:cubicBezTo>
                  <a:cubicBezTo>
                    <a:pt x="60" y="307"/>
                    <a:pt x="60" y="307"/>
                    <a:pt x="60" y="307"/>
                  </a:cubicBezTo>
                  <a:cubicBezTo>
                    <a:pt x="61" y="307"/>
                    <a:pt x="61" y="307"/>
                    <a:pt x="61" y="307"/>
                  </a:cubicBezTo>
                  <a:cubicBezTo>
                    <a:pt x="61" y="307"/>
                    <a:pt x="61" y="307"/>
                    <a:pt x="61" y="307"/>
                  </a:cubicBezTo>
                  <a:cubicBezTo>
                    <a:pt x="61" y="307"/>
                    <a:pt x="61" y="307"/>
                    <a:pt x="61" y="307"/>
                  </a:cubicBezTo>
                  <a:cubicBezTo>
                    <a:pt x="61" y="307"/>
                    <a:pt x="61" y="307"/>
                    <a:pt x="61" y="307"/>
                  </a:cubicBezTo>
                  <a:cubicBezTo>
                    <a:pt x="61" y="307"/>
                    <a:pt x="61" y="307"/>
                    <a:pt x="61" y="307"/>
                  </a:cubicBezTo>
                  <a:cubicBezTo>
                    <a:pt x="62" y="307"/>
                    <a:pt x="62" y="307"/>
                    <a:pt x="62" y="307"/>
                  </a:cubicBezTo>
                  <a:cubicBezTo>
                    <a:pt x="62" y="307"/>
                    <a:pt x="62" y="307"/>
                    <a:pt x="62" y="307"/>
                  </a:cubicBezTo>
                  <a:cubicBezTo>
                    <a:pt x="62" y="307"/>
                    <a:pt x="62" y="307"/>
                    <a:pt x="62" y="307"/>
                  </a:cubicBezTo>
                  <a:cubicBezTo>
                    <a:pt x="62" y="307"/>
                    <a:pt x="62" y="307"/>
                    <a:pt x="62" y="307"/>
                  </a:cubicBezTo>
                  <a:cubicBezTo>
                    <a:pt x="62" y="307"/>
                    <a:pt x="62" y="307"/>
                    <a:pt x="62" y="307"/>
                  </a:cubicBezTo>
                  <a:cubicBezTo>
                    <a:pt x="63" y="307"/>
                    <a:pt x="63" y="307"/>
                    <a:pt x="63" y="307"/>
                  </a:cubicBezTo>
                  <a:cubicBezTo>
                    <a:pt x="63" y="307"/>
                    <a:pt x="63" y="307"/>
                    <a:pt x="63" y="307"/>
                  </a:cubicBezTo>
                  <a:cubicBezTo>
                    <a:pt x="63" y="307"/>
                    <a:pt x="63" y="307"/>
                    <a:pt x="63" y="307"/>
                  </a:cubicBezTo>
                  <a:cubicBezTo>
                    <a:pt x="63" y="307"/>
                    <a:pt x="63" y="307"/>
                    <a:pt x="63" y="307"/>
                  </a:cubicBezTo>
                  <a:cubicBezTo>
                    <a:pt x="63" y="307"/>
                    <a:pt x="63" y="307"/>
                    <a:pt x="63" y="307"/>
                  </a:cubicBezTo>
                  <a:cubicBezTo>
                    <a:pt x="64" y="307"/>
                    <a:pt x="64" y="307"/>
                    <a:pt x="64" y="307"/>
                  </a:cubicBezTo>
                  <a:cubicBezTo>
                    <a:pt x="64" y="307"/>
                    <a:pt x="64" y="307"/>
                    <a:pt x="64" y="307"/>
                  </a:cubicBezTo>
                  <a:cubicBezTo>
                    <a:pt x="64" y="307"/>
                    <a:pt x="64" y="307"/>
                    <a:pt x="64" y="307"/>
                  </a:cubicBezTo>
                  <a:cubicBezTo>
                    <a:pt x="64" y="307"/>
                    <a:pt x="64" y="307"/>
                    <a:pt x="64" y="307"/>
                  </a:cubicBezTo>
                  <a:cubicBezTo>
                    <a:pt x="64" y="307"/>
                    <a:pt x="64" y="307"/>
                    <a:pt x="64" y="307"/>
                  </a:cubicBezTo>
                  <a:cubicBezTo>
                    <a:pt x="65" y="307"/>
                    <a:pt x="65" y="307"/>
                    <a:pt x="65" y="307"/>
                  </a:cubicBezTo>
                  <a:cubicBezTo>
                    <a:pt x="65" y="307"/>
                    <a:pt x="65" y="307"/>
                    <a:pt x="65" y="307"/>
                  </a:cubicBezTo>
                  <a:cubicBezTo>
                    <a:pt x="65" y="307"/>
                    <a:pt x="65" y="307"/>
                    <a:pt x="65" y="307"/>
                  </a:cubicBezTo>
                  <a:cubicBezTo>
                    <a:pt x="65" y="307"/>
                    <a:pt x="65" y="307"/>
                    <a:pt x="65" y="307"/>
                  </a:cubicBezTo>
                  <a:cubicBezTo>
                    <a:pt x="65" y="307"/>
                    <a:pt x="65" y="307"/>
                    <a:pt x="65" y="307"/>
                  </a:cubicBezTo>
                  <a:cubicBezTo>
                    <a:pt x="65" y="307"/>
                    <a:pt x="65" y="307"/>
                    <a:pt x="65" y="307"/>
                  </a:cubicBezTo>
                  <a:cubicBezTo>
                    <a:pt x="66" y="307"/>
                    <a:pt x="66" y="307"/>
                    <a:pt x="66" y="307"/>
                  </a:cubicBezTo>
                  <a:cubicBezTo>
                    <a:pt x="66" y="307"/>
                    <a:pt x="66" y="307"/>
                    <a:pt x="66" y="307"/>
                  </a:cubicBezTo>
                  <a:cubicBezTo>
                    <a:pt x="83" y="307"/>
                    <a:pt x="83" y="307"/>
                    <a:pt x="83" y="307"/>
                  </a:cubicBezTo>
                  <a:cubicBezTo>
                    <a:pt x="83" y="307"/>
                    <a:pt x="83" y="307"/>
                    <a:pt x="83" y="307"/>
                  </a:cubicBezTo>
                  <a:cubicBezTo>
                    <a:pt x="84" y="307"/>
                    <a:pt x="84" y="307"/>
                    <a:pt x="84" y="307"/>
                  </a:cubicBezTo>
                  <a:cubicBezTo>
                    <a:pt x="84" y="307"/>
                    <a:pt x="84" y="307"/>
                    <a:pt x="84" y="307"/>
                  </a:cubicBezTo>
                  <a:cubicBezTo>
                    <a:pt x="84" y="307"/>
                    <a:pt x="84" y="307"/>
                    <a:pt x="84" y="307"/>
                  </a:cubicBezTo>
                  <a:cubicBezTo>
                    <a:pt x="84" y="307"/>
                    <a:pt x="84" y="307"/>
                    <a:pt x="84" y="307"/>
                  </a:cubicBezTo>
                  <a:cubicBezTo>
                    <a:pt x="84" y="307"/>
                    <a:pt x="84" y="307"/>
                    <a:pt x="84" y="307"/>
                  </a:cubicBezTo>
                  <a:cubicBezTo>
                    <a:pt x="85" y="307"/>
                    <a:pt x="85" y="307"/>
                    <a:pt x="85" y="307"/>
                  </a:cubicBezTo>
                  <a:cubicBezTo>
                    <a:pt x="85" y="307"/>
                    <a:pt x="85" y="307"/>
                    <a:pt x="85" y="307"/>
                  </a:cubicBezTo>
                  <a:cubicBezTo>
                    <a:pt x="85" y="307"/>
                    <a:pt x="85" y="307"/>
                    <a:pt x="85" y="307"/>
                  </a:cubicBezTo>
                  <a:cubicBezTo>
                    <a:pt x="85" y="307"/>
                    <a:pt x="85" y="307"/>
                    <a:pt x="85" y="307"/>
                  </a:cubicBezTo>
                  <a:cubicBezTo>
                    <a:pt x="85" y="307"/>
                    <a:pt x="85" y="307"/>
                    <a:pt x="85" y="307"/>
                  </a:cubicBezTo>
                  <a:cubicBezTo>
                    <a:pt x="86" y="307"/>
                    <a:pt x="86" y="307"/>
                    <a:pt x="86" y="307"/>
                  </a:cubicBezTo>
                  <a:cubicBezTo>
                    <a:pt x="86" y="307"/>
                    <a:pt x="86" y="307"/>
                    <a:pt x="86" y="307"/>
                  </a:cubicBezTo>
                  <a:cubicBezTo>
                    <a:pt x="86" y="307"/>
                    <a:pt x="86" y="307"/>
                    <a:pt x="86" y="307"/>
                  </a:cubicBezTo>
                  <a:cubicBezTo>
                    <a:pt x="86" y="307"/>
                    <a:pt x="86" y="307"/>
                    <a:pt x="86" y="307"/>
                  </a:cubicBezTo>
                  <a:cubicBezTo>
                    <a:pt x="86" y="307"/>
                    <a:pt x="86" y="307"/>
                    <a:pt x="86" y="307"/>
                  </a:cubicBezTo>
                  <a:cubicBezTo>
                    <a:pt x="87" y="307"/>
                    <a:pt x="87" y="307"/>
                    <a:pt x="87" y="307"/>
                  </a:cubicBezTo>
                  <a:cubicBezTo>
                    <a:pt x="87" y="307"/>
                    <a:pt x="87" y="307"/>
                    <a:pt x="87" y="307"/>
                  </a:cubicBezTo>
                  <a:cubicBezTo>
                    <a:pt x="87" y="307"/>
                    <a:pt x="87" y="307"/>
                    <a:pt x="87" y="307"/>
                  </a:cubicBezTo>
                  <a:cubicBezTo>
                    <a:pt x="87" y="307"/>
                    <a:pt x="87" y="307"/>
                    <a:pt x="87" y="307"/>
                  </a:cubicBezTo>
                  <a:cubicBezTo>
                    <a:pt x="87" y="307"/>
                    <a:pt x="87" y="307"/>
                    <a:pt x="87" y="307"/>
                  </a:cubicBezTo>
                  <a:cubicBezTo>
                    <a:pt x="87" y="307"/>
                    <a:pt x="87" y="307"/>
                    <a:pt x="87" y="307"/>
                  </a:cubicBezTo>
                  <a:cubicBezTo>
                    <a:pt x="88" y="307"/>
                    <a:pt x="88" y="307"/>
                    <a:pt x="88" y="307"/>
                  </a:cubicBezTo>
                  <a:cubicBezTo>
                    <a:pt x="88" y="307"/>
                    <a:pt x="88" y="307"/>
                    <a:pt x="88" y="307"/>
                  </a:cubicBezTo>
                  <a:cubicBezTo>
                    <a:pt x="88" y="307"/>
                    <a:pt x="88" y="307"/>
                    <a:pt x="88" y="307"/>
                  </a:cubicBezTo>
                  <a:cubicBezTo>
                    <a:pt x="88" y="307"/>
                    <a:pt x="88" y="307"/>
                    <a:pt x="88" y="307"/>
                  </a:cubicBezTo>
                  <a:cubicBezTo>
                    <a:pt x="88" y="307"/>
                    <a:pt x="88" y="307"/>
                    <a:pt x="88" y="307"/>
                  </a:cubicBezTo>
                  <a:cubicBezTo>
                    <a:pt x="89" y="307"/>
                    <a:pt x="89" y="307"/>
                    <a:pt x="89" y="307"/>
                  </a:cubicBezTo>
                  <a:cubicBezTo>
                    <a:pt x="89" y="307"/>
                    <a:pt x="89" y="307"/>
                    <a:pt x="89" y="307"/>
                  </a:cubicBezTo>
                  <a:cubicBezTo>
                    <a:pt x="89" y="307"/>
                    <a:pt x="89" y="307"/>
                    <a:pt x="89" y="307"/>
                  </a:cubicBezTo>
                  <a:cubicBezTo>
                    <a:pt x="89" y="307"/>
                    <a:pt x="89" y="307"/>
                    <a:pt x="89" y="307"/>
                  </a:cubicBezTo>
                  <a:cubicBezTo>
                    <a:pt x="89" y="307"/>
                    <a:pt x="89" y="307"/>
                    <a:pt x="89" y="307"/>
                  </a:cubicBezTo>
                  <a:cubicBezTo>
                    <a:pt x="89" y="307"/>
                    <a:pt x="89" y="307"/>
                    <a:pt x="89" y="307"/>
                  </a:cubicBezTo>
                  <a:cubicBezTo>
                    <a:pt x="90" y="307"/>
                    <a:pt x="90" y="307"/>
                    <a:pt x="90" y="307"/>
                  </a:cubicBezTo>
                  <a:cubicBezTo>
                    <a:pt x="90" y="307"/>
                    <a:pt x="90" y="307"/>
                    <a:pt x="90" y="307"/>
                  </a:cubicBezTo>
                  <a:cubicBezTo>
                    <a:pt x="90" y="307"/>
                    <a:pt x="90" y="307"/>
                    <a:pt x="90" y="307"/>
                  </a:cubicBezTo>
                  <a:cubicBezTo>
                    <a:pt x="90" y="307"/>
                    <a:pt x="90" y="307"/>
                    <a:pt x="90" y="307"/>
                  </a:cubicBezTo>
                  <a:cubicBezTo>
                    <a:pt x="90" y="307"/>
                    <a:pt x="90" y="307"/>
                    <a:pt x="90" y="307"/>
                  </a:cubicBezTo>
                  <a:close/>
                  <a:moveTo>
                    <a:pt x="90" y="407"/>
                  </a:moveTo>
                  <a:cubicBezTo>
                    <a:pt x="90" y="423"/>
                    <a:pt x="90" y="423"/>
                    <a:pt x="90" y="423"/>
                  </a:cubicBezTo>
                  <a:cubicBezTo>
                    <a:pt x="83" y="423"/>
                    <a:pt x="83" y="423"/>
                    <a:pt x="83" y="423"/>
                  </a:cubicBezTo>
                  <a:cubicBezTo>
                    <a:pt x="66" y="423"/>
                    <a:pt x="66" y="423"/>
                    <a:pt x="66" y="423"/>
                  </a:cubicBezTo>
                  <a:cubicBezTo>
                    <a:pt x="66" y="423"/>
                    <a:pt x="66" y="423"/>
                    <a:pt x="66" y="423"/>
                  </a:cubicBezTo>
                  <a:cubicBezTo>
                    <a:pt x="65" y="423"/>
                    <a:pt x="65" y="423"/>
                    <a:pt x="65" y="423"/>
                  </a:cubicBezTo>
                  <a:cubicBezTo>
                    <a:pt x="65" y="423"/>
                    <a:pt x="65" y="423"/>
                    <a:pt x="65" y="423"/>
                  </a:cubicBezTo>
                  <a:cubicBezTo>
                    <a:pt x="65" y="423"/>
                    <a:pt x="65" y="423"/>
                    <a:pt x="65" y="423"/>
                  </a:cubicBezTo>
                  <a:cubicBezTo>
                    <a:pt x="65" y="423"/>
                    <a:pt x="65" y="423"/>
                    <a:pt x="65" y="423"/>
                  </a:cubicBezTo>
                  <a:cubicBezTo>
                    <a:pt x="65" y="423"/>
                    <a:pt x="65" y="423"/>
                    <a:pt x="65" y="423"/>
                  </a:cubicBezTo>
                  <a:cubicBezTo>
                    <a:pt x="65" y="423"/>
                    <a:pt x="65" y="423"/>
                    <a:pt x="65" y="423"/>
                  </a:cubicBezTo>
                  <a:cubicBezTo>
                    <a:pt x="64" y="423"/>
                    <a:pt x="64" y="423"/>
                    <a:pt x="64" y="423"/>
                  </a:cubicBezTo>
                  <a:cubicBezTo>
                    <a:pt x="64" y="423"/>
                    <a:pt x="64" y="423"/>
                    <a:pt x="64" y="423"/>
                  </a:cubicBezTo>
                  <a:cubicBezTo>
                    <a:pt x="64" y="423"/>
                    <a:pt x="64" y="423"/>
                    <a:pt x="64" y="423"/>
                  </a:cubicBezTo>
                  <a:cubicBezTo>
                    <a:pt x="64" y="423"/>
                    <a:pt x="64" y="423"/>
                    <a:pt x="64" y="423"/>
                  </a:cubicBezTo>
                  <a:cubicBezTo>
                    <a:pt x="64" y="423"/>
                    <a:pt x="64" y="423"/>
                    <a:pt x="64" y="423"/>
                  </a:cubicBezTo>
                  <a:cubicBezTo>
                    <a:pt x="63" y="423"/>
                    <a:pt x="63" y="423"/>
                    <a:pt x="63" y="423"/>
                  </a:cubicBezTo>
                  <a:cubicBezTo>
                    <a:pt x="63" y="423"/>
                    <a:pt x="63" y="423"/>
                    <a:pt x="63" y="423"/>
                  </a:cubicBezTo>
                  <a:cubicBezTo>
                    <a:pt x="63" y="423"/>
                    <a:pt x="63" y="423"/>
                    <a:pt x="63" y="423"/>
                  </a:cubicBezTo>
                  <a:cubicBezTo>
                    <a:pt x="63" y="423"/>
                    <a:pt x="63" y="423"/>
                    <a:pt x="63" y="423"/>
                  </a:cubicBezTo>
                  <a:cubicBezTo>
                    <a:pt x="63" y="423"/>
                    <a:pt x="63" y="423"/>
                    <a:pt x="63" y="423"/>
                  </a:cubicBezTo>
                  <a:cubicBezTo>
                    <a:pt x="62" y="423"/>
                    <a:pt x="62" y="423"/>
                    <a:pt x="62" y="423"/>
                  </a:cubicBezTo>
                  <a:cubicBezTo>
                    <a:pt x="62" y="423"/>
                    <a:pt x="62" y="423"/>
                    <a:pt x="62" y="423"/>
                  </a:cubicBezTo>
                  <a:cubicBezTo>
                    <a:pt x="62" y="423"/>
                    <a:pt x="62" y="423"/>
                    <a:pt x="62" y="423"/>
                  </a:cubicBezTo>
                  <a:cubicBezTo>
                    <a:pt x="62" y="423"/>
                    <a:pt x="62" y="423"/>
                    <a:pt x="62" y="423"/>
                  </a:cubicBezTo>
                  <a:cubicBezTo>
                    <a:pt x="62" y="423"/>
                    <a:pt x="62" y="423"/>
                    <a:pt x="62" y="423"/>
                  </a:cubicBezTo>
                  <a:cubicBezTo>
                    <a:pt x="61" y="423"/>
                    <a:pt x="61" y="423"/>
                    <a:pt x="61" y="423"/>
                  </a:cubicBezTo>
                  <a:cubicBezTo>
                    <a:pt x="61" y="423"/>
                    <a:pt x="61" y="423"/>
                    <a:pt x="61" y="423"/>
                  </a:cubicBezTo>
                  <a:cubicBezTo>
                    <a:pt x="61" y="423"/>
                    <a:pt x="61" y="423"/>
                    <a:pt x="61" y="423"/>
                  </a:cubicBezTo>
                  <a:cubicBezTo>
                    <a:pt x="61" y="423"/>
                    <a:pt x="61" y="423"/>
                    <a:pt x="61" y="423"/>
                  </a:cubicBezTo>
                  <a:cubicBezTo>
                    <a:pt x="60" y="423"/>
                    <a:pt x="60" y="423"/>
                    <a:pt x="60" y="423"/>
                  </a:cubicBezTo>
                  <a:cubicBezTo>
                    <a:pt x="60" y="423"/>
                    <a:pt x="60" y="423"/>
                    <a:pt x="60" y="423"/>
                  </a:cubicBezTo>
                  <a:cubicBezTo>
                    <a:pt x="60" y="423"/>
                    <a:pt x="60" y="423"/>
                    <a:pt x="60" y="423"/>
                  </a:cubicBezTo>
                  <a:cubicBezTo>
                    <a:pt x="60" y="423"/>
                    <a:pt x="60" y="423"/>
                    <a:pt x="60" y="423"/>
                  </a:cubicBezTo>
                  <a:cubicBezTo>
                    <a:pt x="60" y="423"/>
                    <a:pt x="60" y="423"/>
                    <a:pt x="60" y="423"/>
                  </a:cubicBezTo>
                  <a:cubicBezTo>
                    <a:pt x="60" y="423"/>
                    <a:pt x="60" y="423"/>
                    <a:pt x="60" y="423"/>
                  </a:cubicBezTo>
                  <a:cubicBezTo>
                    <a:pt x="59" y="423"/>
                    <a:pt x="59" y="423"/>
                    <a:pt x="59" y="423"/>
                  </a:cubicBezTo>
                  <a:cubicBezTo>
                    <a:pt x="59" y="423"/>
                    <a:pt x="59" y="423"/>
                    <a:pt x="59" y="423"/>
                  </a:cubicBezTo>
                  <a:cubicBezTo>
                    <a:pt x="59" y="423"/>
                    <a:pt x="59" y="423"/>
                    <a:pt x="59" y="423"/>
                  </a:cubicBezTo>
                  <a:cubicBezTo>
                    <a:pt x="59" y="423"/>
                    <a:pt x="59" y="423"/>
                    <a:pt x="59" y="423"/>
                  </a:cubicBezTo>
                  <a:cubicBezTo>
                    <a:pt x="59" y="407"/>
                    <a:pt x="59" y="407"/>
                    <a:pt x="59" y="407"/>
                  </a:cubicBezTo>
                  <a:cubicBezTo>
                    <a:pt x="59" y="407"/>
                    <a:pt x="59" y="407"/>
                    <a:pt x="59" y="407"/>
                  </a:cubicBezTo>
                  <a:cubicBezTo>
                    <a:pt x="59" y="407"/>
                    <a:pt x="59" y="407"/>
                    <a:pt x="59" y="407"/>
                  </a:cubicBezTo>
                  <a:cubicBezTo>
                    <a:pt x="59" y="407"/>
                    <a:pt x="59" y="407"/>
                    <a:pt x="59" y="407"/>
                  </a:cubicBezTo>
                  <a:cubicBezTo>
                    <a:pt x="60" y="407"/>
                    <a:pt x="60" y="407"/>
                    <a:pt x="60" y="407"/>
                  </a:cubicBezTo>
                  <a:cubicBezTo>
                    <a:pt x="60" y="407"/>
                    <a:pt x="60" y="407"/>
                    <a:pt x="60" y="407"/>
                  </a:cubicBezTo>
                  <a:cubicBezTo>
                    <a:pt x="60" y="407"/>
                    <a:pt x="60" y="407"/>
                    <a:pt x="60" y="407"/>
                  </a:cubicBezTo>
                  <a:cubicBezTo>
                    <a:pt x="60" y="407"/>
                    <a:pt x="60" y="407"/>
                    <a:pt x="60" y="407"/>
                  </a:cubicBezTo>
                  <a:cubicBezTo>
                    <a:pt x="60" y="407"/>
                    <a:pt x="60" y="407"/>
                    <a:pt x="60" y="407"/>
                  </a:cubicBezTo>
                  <a:cubicBezTo>
                    <a:pt x="60" y="407"/>
                    <a:pt x="60" y="407"/>
                    <a:pt x="60" y="407"/>
                  </a:cubicBezTo>
                  <a:cubicBezTo>
                    <a:pt x="61" y="407"/>
                    <a:pt x="61" y="407"/>
                    <a:pt x="61" y="407"/>
                  </a:cubicBezTo>
                  <a:cubicBezTo>
                    <a:pt x="61" y="407"/>
                    <a:pt x="61" y="407"/>
                    <a:pt x="61" y="407"/>
                  </a:cubicBezTo>
                  <a:cubicBezTo>
                    <a:pt x="61" y="407"/>
                    <a:pt x="61" y="407"/>
                    <a:pt x="61" y="407"/>
                  </a:cubicBezTo>
                  <a:cubicBezTo>
                    <a:pt x="61" y="407"/>
                    <a:pt x="61" y="407"/>
                    <a:pt x="61" y="407"/>
                  </a:cubicBezTo>
                  <a:cubicBezTo>
                    <a:pt x="61" y="407"/>
                    <a:pt x="61" y="407"/>
                    <a:pt x="61" y="407"/>
                  </a:cubicBezTo>
                  <a:cubicBezTo>
                    <a:pt x="62" y="407"/>
                    <a:pt x="62" y="407"/>
                    <a:pt x="62" y="407"/>
                  </a:cubicBezTo>
                  <a:cubicBezTo>
                    <a:pt x="62" y="407"/>
                    <a:pt x="62" y="407"/>
                    <a:pt x="62" y="407"/>
                  </a:cubicBezTo>
                  <a:cubicBezTo>
                    <a:pt x="62" y="407"/>
                    <a:pt x="62" y="407"/>
                    <a:pt x="62" y="407"/>
                  </a:cubicBezTo>
                  <a:cubicBezTo>
                    <a:pt x="62" y="407"/>
                    <a:pt x="62" y="407"/>
                    <a:pt x="62" y="407"/>
                  </a:cubicBezTo>
                  <a:cubicBezTo>
                    <a:pt x="62" y="407"/>
                    <a:pt x="62" y="407"/>
                    <a:pt x="62" y="407"/>
                  </a:cubicBezTo>
                  <a:cubicBezTo>
                    <a:pt x="63" y="407"/>
                    <a:pt x="63" y="407"/>
                    <a:pt x="63" y="407"/>
                  </a:cubicBezTo>
                  <a:cubicBezTo>
                    <a:pt x="63" y="407"/>
                    <a:pt x="63" y="407"/>
                    <a:pt x="63" y="407"/>
                  </a:cubicBezTo>
                  <a:cubicBezTo>
                    <a:pt x="63" y="407"/>
                    <a:pt x="63" y="407"/>
                    <a:pt x="63" y="407"/>
                  </a:cubicBezTo>
                  <a:cubicBezTo>
                    <a:pt x="63" y="407"/>
                    <a:pt x="63" y="407"/>
                    <a:pt x="63" y="407"/>
                  </a:cubicBezTo>
                  <a:cubicBezTo>
                    <a:pt x="63" y="407"/>
                    <a:pt x="63" y="407"/>
                    <a:pt x="63" y="407"/>
                  </a:cubicBezTo>
                  <a:cubicBezTo>
                    <a:pt x="63" y="407"/>
                    <a:pt x="63" y="407"/>
                    <a:pt x="63" y="407"/>
                  </a:cubicBezTo>
                  <a:cubicBezTo>
                    <a:pt x="64" y="407"/>
                    <a:pt x="64" y="407"/>
                    <a:pt x="64" y="407"/>
                  </a:cubicBezTo>
                  <a:cubicBezTo>
                    <a:pt x="64" y="407"/>
                    <a:pt x="64" y="407"/>
                    <a:pt x="64" y="407"/>
                  </a:cubicBezTo>
                  <a:cubicBezTo>
                    <a:pt x="64" y="407"/>
                    <a:pt x="64" y="407"/>
                    <a:pt x="64" y="407"/>
                  </a:cubicBezTo>
                  <a:cubicBezTo>
                    <a:pt x="64" y="407"/>
                    <a:pt x="64" y="407"/>
                    <a:pt x="64" y="407"/>
                  </a:cubicBezTo>
                  <a:cubicBezTo>
                    <a:pt x="65" y="407"/>
                    <a:pt x="65" y="407"/>
                    <a:pt x="65" y="407"/>
                  </a:cubicBezTo>
                  <a:cubicBezTo>
                    <a:pt x="65" y="407"/>
                    <a:pt x="65" y="407"/>
                    <a:pt x="65" y="407"/>
                  </a:cubicBezTo>
                  <a:cubicBezTo>
                    <a:pt x="65" y="407"/>
                    <a:pt x="65" y="407"/>
                    <a:pt x="65" y="407"/>
                  </a:cubicBezTo>
                  <a:cubicBezTo>
                    <a:pt x="65" y="407"/>
                    <a:pt x="65" y="407"/>
                    <a:pt x="65" y="407"/>
                  </a:cubicBezTo>
                  <a:cubicBezTo>
                    <a:pt x="65" y="407"/>
                    <a:pt x="65" y="407"/>
                    <a:pt x="65" y="407"/>
                  </a:cubicBezTo>
                  <a:cubicBezTo>
                    <a:pt x="65" y="407"/>
                    <a:pt x="65" y="407"/>
                    <a:pt x="65" y="407"/>
                  </a:cubicBezTo>
                  <a:cubicBezTo>
                    <a:pt x="66" y="407"/>
                    <a:pt x="66" y="407"/>
                    <a:pt x="66" y="407"/>
                  </a:cubicBezTo>
                  <a:cubicBezTo>
                    <a:pt x="66" y="407"/>
                    <a:pt x="66" y="407"/>
                    <a:pt x="66" y="407"/>
                  </a:cubicBezTo>
                  <a:cubicBezTo>
                    <a:pt x="66" y="407"/>
                    <a:pt x="66" y="407"/>
                    <a:pt x="66" y="407"/>
                  </a:cubicBezTo>
                  <a:cubicBezTo>
                    <a:pt x="83" y="407"/>
                    <a:pt x="83" y="407"/>
                    <a:pt x="83" y="407"/>
                  </a:cubicBezTo>
                  <a:cubicBezTo>
                    <a:pt x="83" y="407"/>
                    <a:pt x="83" y="407"/>
                    <a:pt x="83" y="407"/>
                  </a:cubicBezTo>
                  <a:cubicBezTo>
                    <a:pt x="84" y="407"/>
                    <a:pt x="84" y="407"/>
                    <a:pt x="84" y="407"/>
                  </a:cubicBezTo>
                  <a:cubicBezTo>
                    <a:pt x="84" y="407"/>
                    <a:pt x="84" y="407"/>
                    <a:pt x="84" y="407"/>
                  </a:cubicBezTo>
                  <a:cubicBezTo>
                    <a:pt x="84" y="407"/>
                    <a:pt x="84" y="407"/>
                    <a:pt x="84" y="407"/>
                  </a:cubicBezTo>
                  <a:cubicBezTo>
                    <a:pt x="84" y="407"/>
                    <a:pt x="84" y="407"/>
                    <a:pt x="84" y="407"/>
                  </a:cubicBezTo>
                  <a:cubicBezTo>
                    <a:pt x="85" y="407"/>
                    <a:pt x="85" y="407"/>
                    <a:pt x="85" y="407"/>
                  </a:cubicBezTo>
                  <a:cubicBezTo>
                    <a:pt x="85" y="407"/>
                    <a:pt x="85" y="407"/>
                    <a:pt x="85" y="407"/>
                  </a:cubicBezTo>
                  <a:cubicBezTo>
                    <a:pt x="85" y="407"/>
                    <a:pt x="85" y="407"/>
                    <a:pt x="85" y="407"/>
                  </a:cubicBezTo>
                  <a:cubicBezTo>
                    <a:pt x="85" y="407"/>
                    <a:pt x="85" y="407"/>
                    <a:pt x="85" y="407"/>
                  </a:cubicBezTo>
                  <a:cubicBezTo>
                    <a:pt x="85" y="407"/>
                    <a:pt x="85" y="407"/>
                    <a:pt x="85" y="407"/>
                  </a:cubicBezTo>
                  <a:cubicBezTo>
                    <a:pt x="86" y="407"/>
                    <a:pt x="86" y="407"/>
                    <a:pt x="86" y="407"/>
                  </a:cubicBezTo>
                  <a:cubicBezTo>
                    <a:pt x="86" y="407"/>
                    <a:pt x="86" y="407"/>
                    <a:pt x="86" y="407"/>
                  </a:cubicBezTo>
                  <a:cubicBezTo>
                    <a:pt x="86" y="407"/>
                    <a:pt x="86" y="407"/>
                    <a:pt x="86" y="407"/>
                  </a:cubicBezTo>
                  <a:cubicBezTo>
                    <a:pt x="86" y="407"/>
                    <a:pt x="86" y="407"/>
                    <a:pt x="86" y="407"/>
                  </a:cubicBezTo>
                  <a:cubicBezTo>
                    <a:pt x="87" y="407"/>
                    <a:pt x="87" y="407"/>
                    <a:pt x="87" y="407"/>
                  </a:cubicBezTo>
                  <a:cubicBezTo>
                    <a:pt x="87" y="407"/>
                    <a:pt x="87" y="407"/>
                    <a:pt x="87" y="407"/>
                  </a:cubicBezTo>
                  <a:cubicBezTo>
                    <a:pt x="87" y="407"/>
                    <a:pt x="87" y="407"/>
                    <a:pt x="87" y="407"/>
                  </a:cubicBezTo>
                  <a:cubicBezTo>
                    <a:pt x="87" y="407"/>
                    <a:pt x="87" y="407"/>
                    <a:pt x="87" y="407"/>
                  </a:cubicBezTo>
                  <a:cubicBezTo>
                    <a:pt x="87" y="407"/>
                    <a:pt x="87" y="407"/>
                    <a:pt x="87" y="407"/>
                  </a:cubicBezTo>
                  <a:cubicBezTo>
                    <a:pt x="88" y="407"/>
                    <a:pt x="88" y="407"/>
                    <a:pt x="88" y="407"/>
                  </a:cubicBezTo>
                  <a:cubicBezTo>
                    <a:pt x="88" y="407"/>
                    <a:pt x="88" y="407"/>
                    <a:pt x="88" y="407"/>
                  </a:cubicBezTo>
                  <a:cubicBezTo>
                    <a:pt x="88" y="407"/>
                    <a:pt x="88" y="407"/>
                    <a:pt x="88" y="407"/>
                  </a:cubicBezTo>
                  <a:cubicBezTo>
                    <a:pt x="88" y="407"/>
                    <a:pt x="88" y="407"/>
                    <a:pt x="88" y="407"/>
                  </a:cubicBezTo>
                  <a:cubicBezTo>
                    <a:pt x="89" y="407"/>
                    <a:pt x="89" y="407"/>
                    <a:pt x="89" y="407"/>
                  </a:cubicBezTo>
                  <a:cubicBezTo>
                    <a:pt x="89" y="407"/>
                    <a:pt x="89" y="407"/>
                    <a:pt x="89" y="407"/>
                  </a:cubicBezTo>
                  <a:cubicBezTo>
                    <a:pt x="89" y="407"/>
                    <a:pt x="89" y="407"/>
                    <a:pt x="89" y="407"/>
                  </a:cubicBezTo>
                  <a:cubicBezTo>
                    <a:pt x="89" y="407"/>
                    <a:pt x="89" y="407"/>
                    <a:pt x="89" y="407"/>
                  </a:cubicBezTo>
                  <a:cubicBezTo>
                    <a:pt x="89" y="407"/>
                    <a:pt x="89" y="407"/>
                    <a:pt x="89" y="407"/>
                  </a:cubicBezTo>
                  <a:cubicBezTo>
                    <a:pt x="90" y="407"/>
                    <a:pt x="90" y="407"/>
                    <a:pt x="90" y="407"/>
                  </a:cubicBezTo>
                  <a:cubicBezTo>
                    <a:pt x="90" y="407"/>
                    <a:pt x="90" y="407"/>
                    <a:pt x="90" y="407"/>
                  </a:cubicBezTo>
                  <a:cubicBezTo>
                    <a:pt x="90" y="407"/>
                    <a:pt x="90" y="407"/>
                    <a:pt x="90" y="407"/>
                  </a:cubicBezTo>
                  <a:cubicBezTo>
                    <a:pt x="90" y="407"/>
                    <a:pt x="90" y="407"/>
                    <a:pt x="90" y="407"/>
                  </a:cubicBezTo>
                  <a:close/>
                  <a:moveTo>
                    <a:pt x="27" y="0"/>
                  </a:moveTo>
                  <a:cubicBezTo>
                    <a:pt x="59" y="0"/>
                    <a:pt x="59" y="0"/>
                    <a:pt x="59" y="0"/>
                  </a:cubicBezTo>
                  <a:cubicBezTo>
                    <a:pt x="59" y="20"/>
                    <a:pt x="59" y="20"/>
                    <a:pt x="59" y="20"/>
                  </a:cubicBezTo>
                  <a:cubicBezTo>
                    <a:pt x="52" y="20"/>
                    <a:pt x="52" y="20"/>
                    <a:pt x="52" y="20"/>
                  </a:cubicBezTo>
                  <a:cubicBezTo>
                    <a:pt x="52" y="32"/>
                    <a:pt x="52" y="43"/>
                    <a:pt x="52" y="55"/>
                  </a:cubicBezTo>
                  <a:cubicBezTo>
                    <a:pt x="59" y="55"/>
                    <a:pt x="59" y="55"/>
                    <a:pt x="59" y="55"/>
                  </a:cubicBezTo>
                  <a:cubicBezTo>
                    <a:pt x="59" y="70"/>
                    <a:pt x="59" y="70"/>
                    <a:pt x="59" y="70"/>
                  </a:cubicBezTo>
                  <a:cubicBezTo>
                    <a:pt x="59" y="70"/>
                    <a:pt x="59" y="70"/>
                    <a:pt x="59" y="70"/>
                  </a:cubicBezTo>
                  <a:cubicBezTo>
                    <a:pt x="58" y="70"/>
                    <a:pt x="58" y="70"/>
                    <a:pt x="58" y="70"/>
                  </a:cubicBezTo>
                  <a:cubicBezTo>
                    <a:pt x="58" y="70"/>
                    <a:pt x="58" y="70"/>
                    <a:pt x="58" y="70"/>
                  </a:cubicBezTo>
                  <a:cubicBezTo>
                    <a:pt x="58" y="70"/>
                    <a:pt x="58" y="70"/>
                    <a:pt x="58" y="70"/>
                  </a:cubicBezTo>
                  <a:cubicBezTo>
                    <a:pt x="58" y="70"/>
                    <a:pt x="58" y="70"/>
                    <a:pt x="58" y="70"/>
                  </a:cubicBezTo>
                  <a:cubicBezTo>
                    <a:pt x="58" y="70"/>
                    <a:pt x="58" y="70"/>
                    <a:pt x="58" y="70"/>
                  </a:cubicBezTo>
                  <a:cubicBezTo>
                    <a:pt x="58" y="70"/>
                    <a:pt x="58" y="70"/>
                    <a:pt x="58" y="70"/>
                  </a:cubicBezTo>
                  <a:cubicBezTo>
                    <a:pt x="57" y="70"/>
                    <a:pt x="57" y="70"/>
                    <a:pt x="57" y="70"/>
                  </a:cubicBezTo>
                  <a:cubicBezTo>
                    <a:pt x="57" y="70"/>
                    <a:pt x="57" y="70"/>
                    <a:pt x="57" y="70"/>
                  </a:cubicBezTo>
                  <a:cubicBezTo>
                    <a:pt x="57" y="70"/>
                    <a:pt x="57" y="70"/>
                    <a:pt x="57" y="70"/>
                  </a:cubicBezTo>
                  <a:cubicBezTo>
                    <a:pt x="57" y="70"/>
                    <a:pt x="57" y="70"/>
                    <a:pt x="57" y="70"/>
                  </a:cubicBezTo>
                  <a:cubicBezTo>
                    <a:pt x="56" y="70"/>
                    <a:pt x="56" y="70"/>
                    <a:pt x="56" y="70"/>
                  </a:cubicBezTo>
                  <a:cubicBezTo>
                    <a:pt x="56" y="70"/>
                    <a:pt x="56" y="70"/>
                    <a:pt x="56" y="70"/>
                  </a:cubicBezTo>
                  <a:cubicBezTo>
                    <a:pt x="56" y="70"/>
                    <a:pt x="56" y="70"/>
                    <a:pt x="56" y="70"/>
                  </a:cubicBezTo>
                  <a:cubicBezTo>
                    <a:pt x="56" y="70"/>
                    <a:pt x="56" y="70"/>
                    <a:pt x="56" y="70"/>
                  </a:cubicBezTo>
                  <a:cubicBezTo>
                    <a:pt x="56" y="70"/>
                    <a:pt x="56" y="70"/>
                    <a:pt x="56" y="70"/>
                  </a:cubicBezTo>
                  <a:cubicBezTo>
                    <a:pt x="56" y="70"/>
                    <a:pt x="56" y="70"/>
                    <a:pt x="56" y="70"/>
                  </a:cubicBezTo>
                  <a:cubicBezTo>
                    <a:pt x="55" y="70"/>
                    <a:pt x="55" y="70"/>
                    <a:pt x="55" y="70"/>
                  </a:cubicBezTo>
                  <a:cubicBezTo>
                    <a:pt x="55" y="70"/>
                    <a:pt x="55" y="70"/>
                    <a:pt x="55" y="70"/>
                  </a:cubicBezTo>
                  <a:cubicBezTo>
                    <a:pt x="55" y="70"/>
                    <a:pt x="55" y="70"/>
                    <a:pt x="55" y="70"/>
                  </a:cubicBezTo>
                  <a:cubicBezTo>
                    <a:pt x="55" y="70"/>
                    <a:pt x="55" y="70"/>
                    <a:pt x="55" y="70"/>
                  </a:cubicBezTo>
                  <a:cubicBezTo>
                    <a:pt x="55" y="70"/>
                    <a:pt x="55" y="70"/>
                    <a:pt x="55"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3" y="70"/>
                    <a:pt x="53" y="70"/>
                    <a:pt x="53" y="70"/>
                  </a:cubicBezTo>
                  <a:cubicBezTo>
                    <a:pt x="53" y="70"/>
                    <a:pt x="53" y="70"/>
                    <a:pt x="53" y="70"/>
                  </a:cubicBezTo>
                  <a:cubicBezTo>
                    <a:pt x="53" y="70"/>
                    <a:pt x="53" y="70"/>
                    <a:pt x="53" y="70"/>
                  </a:cubicBezTo>
                  <a:cubicBezTo>
                    <a:pt x="53" y="70"/>
                    <a:pt x="53" y="70"/>
                    <a:pt x="53" y="70"/>
                  </a:cubicBezTo>
                  <a:cubicBezTo>
                    <a:pt x="53" y="70"/>
                    <a:pt x="53" y="70"/>
                    <a:pt x="53" y="70"/>
                  </a:cubicBezTo>
                  <a:cubicBezTo>
                    <a:pt x="52" y="70"/>
                    <a:pt x="52" y="70"/>
                    <a:pt x="52" y="70"/>
                  </a:cubicBezTo>
                  <a:cubicBezTo>
                    <a:pt x="52" y="70"/>
                    <a:pt x="52" y="70"/>
                    <a:pt x="52" y="70"/>
                  </a:cubicBezTo>
                  <a:cubicBezTo>
                    <a:pt x="52" y="70"/>
                    <a:pt x="52" y="70"/>
                    <a:pt x="52" y="70"/>
                  </a:cubicBezTo>
                  <a:cubicBezTo>
                    <a:pt x="52" y="70"/>
                    <a:pt x="52" y="70"/>
                    <a:pt x="52" y="70"/>
                  </a:cubicBezTo>
                  <a:cubicBezTo>
                    <a:pt x="52" y="70"/>
                    <a:pt x="52" y="70"/>
                    <a:pt x="52" y="70"/>
                  </a:cubicBezTo>
                  <a:cubicBezTo>
                    <a:pt x="52" y="82"/>
                    <a:pt x="52" y="94"/>
                    <a:pt x="52" y="105"/>
                  </a:cubicBezTo>
                  <a:cubicBezTo>
                    <a:pt x="52" y="105"/>
                    <a:pt x="52" y="105"/>
                    <a:pt x="52" y="105"/>
                  </a:cubicBezTo>
                  <a:cubicBezTo>
                    <a:pt x="52" y="105"/>
                    <a:pt x="52" y="105"/>
                    <a:pt x="52" y="105"/>
                  </a:cubicBezTo>
                  <a:cubicBezTo>
                    <a:pt x="52" y="105"/>
                    <a:pt x="52" y="105"/>
                    <a:pt x="52" y="105"/>
                  </a:cubicBezTo>
                  <a:cubicBezTo>
                    <a:pt x="52" y="105"/>
                    <a:pt x="52" y="105"/>
                    <a:pt x="52"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4" y="105"/>
                    <a:pt x="54" y="105"/>
                    <a:pt x="54" y="105"/>
                  </a:cubicBezTo>
                  <a:cubicBezTo>
                    <a:pt x="54" y="105"/>
                    <a:pt x="54" y="105"/>
                    <a:pt x="54" y="105"/>
                  </a:cubicBezTo>
                  <a:cubicBezTo>
                    <a:pt x="54" y="105"/>
                    <a:pt x="54" y="105"/>
                    <a:pt x="54" y="105"/>
                  </a:cubicBezTo>
                  <a:cubicBezTo>
                    <a:pt x="54" y="105"/>
                    <a:pt x="54" y="105"/>
                    <a:pt x="54" y="105"/>
                  </a:cubicBezTo>
                  <a:cubicBezTo>
                    <a:pt x="54" y="105"/>
                    <a:pt x="54" y="105"/>
                    <a:pt x="54" y="105"/>
                  </a:cubicBezTo>
                  <a:cubicBezTo>
                    <a:pt x="54" y="105"/>
                    <a:pt x="54" y="105"/>
                    <a:pt x="54" y="105"/>
                  </a:cubicBezTo>
                  <a:cubicBezTo>
                    <a:pt x="55" y="105"/>
                    <a:pt x="55" y="105"/>
                    <a:pt x="55" y="105"/>
                  </a:cubicBezTo>
                  <a:cubicBezTo>
                    <a:pt x="55" y="105"/>
                    <a:pt x="55" y="105"/>
                    <a:pt x="55" y="105"/>
                  </a:cubicBezTo>
                  <a:cubicBezTo>
                    <a:pt x="55" y="105"/>
                    <a:pt x="55" y="105"/>
                    <a:pt x="55" y="105"/>
                  </a:cubicBezTo>
                  <a:cubicBezTo>
                    <a:pt x="55" y="105"/>
                    <a:pt x="55" y="105"/>
                    <a:pt x="55" y="105"/>
                  </a:cubicBezTo>
                  <a:cubicBezTo>
                    <a:pt x="55" y="105"/>
                    <a:pt x="55" y="105"/>
                    <a:pt x="55" y="105"/>
                  </a:cubicBezTo>
                  <a:cubicBezTo>
                    <a:pt x="56" y="105"/>
                    <a:pt x="56" y="105"/>
                    <a:pt x="56" y="105"/>
                  </a:cubicBezTo>
                  <a:cubicBezTo>
                    <a:pt x="56" y="105"/>
                    <a:pt x="56" y="105"/>
                    <a:pt x="56" y="105"/>
                  </a:cubicBezTo>
                  <a:cubicBezTo>
                    <a:pt x="56" y="105"/>
                    <a:pt x="56" y="105"/>
                    <a:pt x="56" y="105"/>
                  </a:cubicBezTo>
                  <a:cubicBezTo>
                    <a:pt x="56" y="105"/>
                    <a:pt x="56" y="105"/>
                    <a:pt x="56" y="105"/>
                  </a:cubicBezTo>
                  <a:cubicBezTo>
                    <a:pt x="56" y="105"/>
                    <a:pt x="56" y="105"/>
                    <a:pt x="56" y="105"/>
                  </a:cubicBezTo>
                  <a:cubicBezTo>
                    <a:pt x="56" y="105"/>
                    <a:pt x="56" y="105"/>
                    <a:pt x="56"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8" y="105"/>
                    <a:pt x="58" y="105"/>
                    <a:pt x="58" y="105"/>
                  </a:cubicBezTo>
                  <a:cubicBezTo>
                    <a:pt x="58" y="105"/>
                    <a:pt x="58" y="105"/>
                    <a:pt x="58" y="105"/>
                  </a:cubicBezTo>
                  <a:cubicBezTo>
                    <a:pt x="58" y="105"/>
                    <a:pt x="58" y="105"/>
                    <a:pt x="58" y="105"/>
                  </a:cubicBezTo>
                  <a:cubicBezTo>
                    <a:pt x="58" y="105"/>
                    <a:pt x="58" y="105"/>
                    <a:pt x="58" y="105"/>
                  </a:cubicBezTo>
                  <a:cubicBezTo>
                    <a:pt x="58" y="105"/>
                    <a:pt x="58" y="105"/>
                    <a:pt x="58" y="105"/>
                  </a:cubicBezTo>
                  <a:cubicBezTo>
                    <a:pt x="58" y="105"/>
                    <a:pt x="58" y="105"/>
                    <a:pt x="58" y="105"/>
                  </a:cubicBezTo>
                  <a:cubicBezTo>
                    <a:pt x="59" y="105"/>
                    <a:pt x="59" y="105"/>
                    <a:pt x="59" y="105"/>
                  </a:cubicBezTo>
                  <a:cubicBezTo>
                    <a:pt x="59" y="105"/>
                    <a:pt x="59" y="105"/>
                    <a:pt x="59" y="105"/>
                  </a:cubicBezTo>
                  <a:cubicBezTo>
                    <a:pt x="59" y="121"/>
                    <a:pt x="59" y="121"/>
                    <a:pt x="59" y="121"/>
                  </a:cubicBezTo>
                  <a:cubicBezTo>
                    <a:pt x="52" y="121"/>
                    <a:pt x="52" y="121"/>
                    <a:pt x="52" y="121"/>
                  </a:cubicBezTo>
                  <a:cubicBezTo>
                    <a:pt x="52" y="132"/>
                    <a:pt x="52" y="144"/>
                    <a:pt x="52" y="156"/>
                  </a:cubicBezTo>
                  <a:cubicBezTo>
                    <a:pt x="59" y="156"/>
                    <a:pt x="59" y="156"/>
                    <a:pt x="59" y="156"/>
                  </a:cubicBezTo>
                  <a:cubicBezTo>
                    <a:pt x="59" y="171"/>
                    <a:pt x="59" y="171"/>
                    <a:pt x="59" y="171"/>
                  </a:cubicBezTo>
                  <a:cubicBezTo>
                    <a:pt x="59" y="171"/>
                    <a:pt x="59" y="171"/>
                    <a:pt x="59" y="171"/>
                  </a:cubicBezTo>
                  <a:cubicBezTo>
                    <a:pt x="58" y="171"/>
                    <a:pt x="58" y="171"/>
                    <a:pt x="58" y="171"/>
                  </a:cubicBezTo>
                  <a:cubicBezTo>
                    <a:pt x="58" y="171"/>
                    <a:pt x="58" y="171"/>
                    <a:pt x="58" y="171"/>
                  </a:cubicBezTo>
                  <a:cubicBezTo>
                    <a:pt x="58" y="171"/>
                    <a:pt x="58" y="171"/>
                    <a:pt x="58" y="171"/>
                  </a:cubicBezTo>
                  <a:cubicBezTo>
                    <a:pt x="58" y="171"/>
                    <a:pt x="58" y="171"/>
                    <a:pt x="58" y="171"/>
                  </a:cubicBezTo>
                  <a:cubicBezTo>
                    <a:pt x="58" y="171"/>
                    <a:pt x="58" y="171"/>
                    <a:pt x="58" y="171"/>
                  </a:cubicBezTo>
                  <a:cubicBezTo>
                    <a:pt x="57" y="171"/>
                    <a:pt x="57" y="171"/>
                    <a:pt x="57" y="171"/>
                  </a:cubicBezTo>
                  <a:cubicBezTo>
                    <a:pt x="57" y="171"/>
                    <a:pt x="57" y="171"/>
                    <a:pt x="57" y="171"/>
                  </a:cubicBezTo>
                  <a:cubicBezTo>
                    <a:pt x="57" y="171"/>
                    <a:pt x="57" y="171"/>
                    <a:pt x="57" y="171"/>
                  </a:cubicBezTo>
                  <a:cubicBezTo>
                    <a:pt x="57" y="171"/>
                    <a:pt x="57" y="171"/>
                    <a:pt x="57" y="171"/>
                  </a:cubicBezTo>
                  <a:cubicBezTo>
                    <a:pt x="57" y="171"/>
                    <a:pt x="57" y="171"/>
                    <a:pt x="57" y="171"/>
                  </a:cubicBezTo>
                  <a:cubicBezTo>
                    <a:pt x="56" y="171"/>
                    <a:pt x="56" y="171"/>
                    <a:pt x="56" y="171"/>
                  </a:cubicBezTo>
                  <a:cubicBezTo>
                    <a:pt x="56" y="171"/>
                    <a:pt x="56" y="171"/>
                    <a:pt x="56" y="171"/>
                  </a:cubicBezTo>
                  <a:cubicBezTo>
                    <a:pt x="56" y="171"/>
                    <a:pt x="56" y="171"/>
                    <a:pt x="56" y="171"/>
                  </a:cubicBezTo>
                  <a:cubicBezTo>
                    <a:pt x="56" y="171"/>
                    <a:pt x="56" y="171"/>
                    <a:pt x="56" y="171"/>
                  </a:cubicBezTo>
                  <a:cubicBezTo>
                    <a:pt x="56" y="171"/>
                    <a:pt x="56" y="171"/>
                    <a:pt x="56" y="171"/>
                  </a:cubicBezTo>
                  <a:cubicBezTo>
                    <a:pt x="56" y="171"/>
                    <a:pt x="56" y="171"/>
                    <a:pt x="56" y="171"/>
                  </a:cubicBezTo>
                  <a:cubicBezTo>
                    <a:pt x="55" y="171"/>
                    <a:pt x="55" y="171"/>
                    <a:pt x="55" y="171"/>
                  </a:cubicBezTo>
                  <a:cubicBezTo>
                    <a:pt x="55" y="171"/>
                    <a:pt x="55" y="171"/>
                    <a:pt x="55" y="171"/>
                  </a:cubicBezTo>
                  <a:cubicBezTo>
                    <a:pt x="55" y="171"/>
                    <a:pt x="55" y="171"/>
                    <a:pt x="55" y="171"/>
                  </a:cubicBezTo>
                  <a:cubicBezTo>
                    <a:pt x="55" y="171"/>
                    <a:pt x="55" y="171"/>
                    <a:pt x="55" y="171"/>
                  </a:cubicBezTo>
                  <a:cubicBezTo>
                    <a:pt x="54" y="171"/>
                    <a:pt x="54" y="171"/>
                    <a:pt x="54" y="171"/>
                  </a:cubicBezTo>
                  <a:cubicBezTo>
                    <a:pt x="54" y="171"/>
                    <a:pt x="54" y="171"/>
                    <a:pt x="54" y="171"/>
                  </a:cubicBezTo>
                  <a:cubicBezTo>
                    <a:pt x="54" y="171"/>
                    <a:pt x="54" y="171"/>
                    <a:pt x="54" y="171"/>
                  </a:cubicBezTo>
                  <a:cubicBezTo>
                    <a:pt x="54" y="171"/>
                    <a:pt x="54" y="171"/>
                    <a:pt x="54" y="171"/>
                  </a:cubicBezTo>
                  <a:cubicBezTo>
                    <a:pt x="54" y="171"/>
                    <a:pt x="54" y="171"/>
                    <a:pt x="54" y="171"/>
                  </a:cubicBezTo>
                  <a:cubicBezTo>
                    <a:pt x="54" y="171"/>
                    <a:pt x="54" y="171"/>
                    <a:pt x="54" y="171"/>
                  </a:cubicBezTo>
                  <a:cubicBezTo>
                    <a:pt x="53" y="171"/>
                    <a:pt x="53" y="171"/>
                    <a:pt x="53" y="171"/>
                  </a:cubicBezTo>
                  <a:cubicBezTo>
                    <a:pt x="53" y="171"/>
                    <a:pt x="53" y="171"/>
                    <a:pt x="53" y="171"/>
                  </a:cubicBezTo>
                  <a:cubicBezTo>
                    <a:pt x="53" y="171"/>
                    <a:pt x="53" y="171"/>
                    <a:pt x="53" y="171"/>
                  </a:cubicBezTo>
                  <a:cubicBezTo>
                    <a:pt x="53" y="171"/>
                    <a:pt x="53" y="171"/>
                    <a:pt x="53" y="171"/>
                  </a:cubicBezTo>
                  <a:cubicBezTo>
                    <a:pt x="52" y="171"/>
                    <a:pt x="52" y="171"/>
                    <a:pt x="52" y="171"/>
                  </a:cubicBezTo>
                  <a:cubicBezTo>
                    <a:pt x="52" y="171"/>
                    <a:pt x="52" y="171"/>
                    <a:pt x="52" y="171"/>
                  </a:cubicBezTo>
                  <a:cubicBezTo>
                    <a:pt x="52" y="171"/>
                    <a:pt x="52" y="171"/>
                    <a:pt x="52" y="171"/>
                  </a:cubicBezTo>
                  <a:cubicBezTo>
                    <a:pt x="52" y="171"/>
                    <a:pt x="52" y="171"/>
                    <a:pt x="52" y="171"/>
                  </a:cubicBezTo>
                  <a:cubicBezTo>
                    <a:pt x="52" y="171"/>
                    <a:pt x="52" y="171"/>
                    <a:pt x="52" y="171"/>
                  </a:cubicBezTo>
                  <a:cubicBezTo>
                    <a:pt x="52" y="171"/>
                    <a:pt x="52" y="171"/>
                    <a:pt x="52" y="171"/>
                  </a:cubicBezTo>
                  <a:cubicBezTo>
                    <a:pt x="27" y="171"/>
                    <a:pt x="27" y="171"/>
                    <a:pt x="27" y="171"/>
                  </a:cubicBezTo>
                  <a:cubicBezTo>
                    <a:pt x="27" y="156"/>
                    <a:pt x="27" y="156"/>
                    <a:pt x="27" y="156"/>
                  </a:cubicBezTo>
                  <a:cubicBezTo>
                    <a:pt x="34" y="156"/>
                    <a:pt x="34" y="156"/>
                    <a:pt x="34" y="156"/>
                  </a:cubicBezTo>
                  <a:cubicBezTo>
                    <a:pt x="34" y="144"/>
                    <a:pt x="34" y="132"/>
                    <a:pt x="34" y="121"/>
                  </a:cubicBezTo>
                  <a:cubicBezTo>
                    <a:pt x="27" y="121"/>
                    <a:pt x="27" y="121"/>
                    <a:pt x="27" y="121"/>
                  </a:cubicBezTo>
                  <a:cubicBezTo>
                    <a:pt x="27" y="105"/>
                    <a:pt x="27" y="105"/>
                    <a:pt x="27" y="105"/>
                  </a:cubicBezTo>
                  <a:cubicBezTo>
                    <a:pt x="34" y="105"/>
                    <a:pt x="34" y="105"/>
                    <a:pt x="34" y="105"/>
                  </a:cubicBezTo>
                  <a:cubicBezTo>
                    <a:pt x="34" y="94"/>
                    <a:pt x="34" y="82"/>
                    <a:pt x="34" y="70"/>
                  </a:cubicBezTo>
                  <a:cubicBezTo>
                    <a:pt x="27" y="70"/>
                    <a:pt x="27" y="70"/>
                    <a:pt x="27" y="70"/>
                  </a:cubicBezTo>
                  <a:cubicBezTo>
                    <a:pt x="27" y="55"/>
                    <a:pt x="27" y="55"/>
                    <a:pt x="27" y="55"/>
                  </a:cubicBezTo>
                  <a:cubicBezTo>
                    <a:pt x="34" y="55"/>
                    <a:pt x="34" y="55"/>
                    <a:pt x="34" y="55"/>
                  </a:cubicBezTo>
                  <a:cubicBezTo>
                    <a:pt x="34" y="43"/>
                    <a:pt x="34" y="32"/>
                    <a:pt x="34" y="20"/>
                  </a:cubicBezTo>
                  <a:cubicBezTo>
                    <a:pt x="27" y="20"/>
                    <a:pt x="27" y="20"/>
                    <a:pt x="27" y="20"/>
                  </a:cubicBezTo>
                  <a:cubicBezTo>
                    <a:pt x="27" y="0"/>
                    <a:pt x="27" y="0"/>
                    <a:pt x="27" y="0"/>
                  </a:cubicBezTo>
                  <a:close/>
                  <a:moveTo>
                    <a:pt x="59" y="480"/>
                  </a:moveTo>
                  <a:cubicBezTo>
                    <a:pt x="27" y="480"/>
                    <a:pt x="27" y="480"/>
                    <a:pt x="27" y="480"/>
                  </a:cubicBezTo>
                  <a:cubicBezTo>
                    <a:pt x="27" y="458"/>
                    <a:pt x="27" y="458"/>
                    <a:pt x="27" y="458"/>
                  </a:cubicBezTo>
                  <a:cubicBezTo>
                    <a:pt x="34" y="458"/>
                    <a:pt x="34" y="458"/>
                    <a:pt x="34" y="458"/>
                  </a:cubicBezTo>
                  <a:cubicBezTo>
                    <a:pt x="34" y="446"/>
                    <a:pt x="34" y="434"/>
                    <a:pt x="34" y="423"/>
                  </a:cubicBezTo>
                  <a:cubicBezTo>
                    <a:pt x="27" y="423"/>
                    <a:pt x="27" y="423"/>
                    <a:pt x="27" y="423"/>
                  </a:cubicBezTo>
                  <a:cubicBezTo>
                    <a:pt x="27" y="407"/>
                    <a:pt x="27" y="407"/>
                    <a:pt x="27" y="407"/>
                  </a:cubicBezTo>
                  <a:cubicBezTo>
                    <a:pt x="52" y="407"/>
                    <a:pt x="52" y="407"/>
                    <a:pt x="52" y="407"/>
                  </a:cubicBezTo>
                  <a:cubicBezTo>
                    <a:pt x="52" y="407"/>
                    <a:pt x="52" y="407"/>
                    <a:pt x="52" y="407"/>
                  </a:cubicBezTo>
                  <a:cubicBezTo>
                    <a:pt x="52" y="407"/>
                    <a:pt x="52" y="407"/>
                    <a:pt x="52" y="407"/>
                  </a:cubicBezTo>
                  <a:cubicBezTo>
                    <a:pt x="52" y="407"/>
                    <a:pt x="52" y="407"/>
                    <a:pt x="52" y="407"/>
                  </a:cubicBezTo>
                  <a:cubicBezTo>
                    <a:pt x="52" y="407"/>
                    <a:pt x="52" y="407"/>
                    <a:pt x="52" y="407"/>
                  </a:cubicBezTo>
                  <a:cubicBezTo>
                    <a:pt x="52" y="407"/>
                    <a:pt x="52" y="407"/>
                    <a:pt x="52" y="407"/>
                  </a:cubicBezTo>
                  <a:cubicBezTo>
                    <a:pt x="53" y="407"/>
                    <a:pt x="53" y="407"/>
                    <a:pt x="53" y="407"/>
                  </a:cubicBezTo>
                  <a:cubicBezTo>
                    <a:pt x="53" y="407"/>
                    <a:pt x="53" y="407"/>
                    <a:pt x="53" y="407"/>
                  </a:cubicBezTo>
                  <a:cubicBezTo>
                    <a:pt x="53" y="407"/>
                    <a:pt x="53" y="407"/>
                    <a:pt x="53" y="407"/>
                  </a:cubicBezTo>
                  <a:cubicBezTo>
                    <a:pt x="53" y="407"/>
                    <a:pt x="53" y="407"/>
                    <a:pt x="53" y="407"/>
                  </a:cubicBezTo>
                  <a:cubicBezTo>
                    <a:pt x="54" y="407"/>
                    <a:pt x="54" y="407"/>
                    <a:pt x="54" y="407"/>
                  </a:cubicBezTo>
                  <a:cubicBezTo>
                    <a:pt x="54" y="407"/>
                    <a:pt x="54" y="407"/>
                    <a:pt x="54" y="407"/>
                  </a:cubicBezTo>
                  <a:cubicBezTo>
                    <a:pt x="54" y="407"/>
                    <a:pt x="54" y="407"/>
                    <a:pt x="54" y="407"/>
                  </a:cubicBezTo>
                  <a:cubicBezTo>
                    <a:pt x="54" y="407"/>
                    <a:pt x="54" y="407"/>
                    <a:pt x="54" y="407"/>
                  </a:cubicBezTo>
                  <a:cubicBezTo>
                    <a:pt x="54" y="407"/>
                    <a:pt x="54" y="407"/>
                    <a:pt x="54" y="407"/>
                  </a:cubicBezTo>
                  <a:cubicBezTo>
                    <a:pt x="54" y="407"/>
                    <a:pt x="54" y="407"/>
                    <a:pt x="54" y="407"/>
                  </a:cubicBezTo>
                  <a:cubicBezTo>
                    <a:pt x="55" y="407"/>
                    <a:pt x="55" y="407"/>
                    <a:pt x="55" y="407"/>
                  </a:cubicBezTo>
                  <a:cubicBezTo>
                    <a:pt x="55" y="407"/>
                    <a:pt x="55" y="407"/>
                    <a:pt x="55" y="407"/>
                  </a:cubicBezTo>
                  <a:cubicBezTo>
                    <a:pt x="55" y="407"/>
                    <a:pt x="55" y="407"/>
                    <a:pt x="55" y="407"/>
                  </a:cubicBezTo>
                  <a:cubicBezTo>
                    <a:pt x="55" y="407"/>
                    <a:pt x="55" y="407"/>
                    <a:pt x="55" y="407"/>
                  </a:cubicBezTo>
                  <a:cubicBezTo>
                    <a:pt x="55" y="407"/>
                    <a:pt x="55" y="407"/>
                    <a:pt x="55" y="407"/>
                  </a:cubicBezTo>
                  <a:cubicBezTo>
                    <a:pt x="56" y="407"/>
                    <a:pt x="56" y="407"/>
                    <a:pt x="56" y="407"/>
                  </a:cubicBezTo>
                  <a:cubicBezTo>
                    <a:pt x="56" y="407"/>
                    <a:pt x="56" y="407"/>
                    <a:pt x="56" y="407"/>
                  </a:cubicBezTo>
                  <a:cubicBezTo>
                    <a:pt x="56" y="407"/>
                    <a:pt x="56" y="407"/>
                    <a:pt x="56" y="407"/>
                  </a:cubicBezTo>
                  <a:cubicBezTo>
                    <a:pt x="56" y="407"/>
                    <a:pt x="56" y="407"/>
                    <a:pt x="56" y="407"/>
                  </a:cubicBezTo>
                  <a:cubicBezTo>
                    <a:pt x="56" y="407"/>
                    <a:pt x="56" y="407"/>
                    <a:pt x="56" y="407"/>
                  </a:cubicBezTo>
                  <a:cubicBezTo>
                    <a:pt x="56" y="407"/>
                    <a:pt x="56" y="407"/>
                    <a:pt x="56" y="407"/>
                  </a:cubicBezTo>
                  <a:cubicBezTo>
                    <a:pt x="57" y="407"/>
                    <a:pt x="57" y="407"/>
                    <a:pt x="57" y="407"/>
                  </a:cubicBezTo>
                  <a:cubicBezTo>
                    <a:pt x="57" y="407"/>
                    <a:pt x="57" y="407"/>
                    <a:pt x="57" y="407"/>
                  </a:cubicBezTo>
                  <a:cubicBezTo>
                    <a:pt x="57" y="407"/>
                    <a:pt x="57" y="407"/>
                    <a:pt x="57" y="407"/>
                  </a:cubicBezTo>
                  <a:cubicBezTo>
                    <a:pt x="57" y="407"/>
                    <a:pt x="57" y="407"/>
                    <a:pt x="57" y="407"/>
                  </a:cubicBezTo>
                  <a:cubicBezTo>
                    <a:pt x="57" y="407"/>
                    <a:pt x="57" y="407"/>
                    <a:pt x="57" y="407"/>
                  </a:cubicBezTo>
                  <a:cubicBezTo>
                    <a:pt x="58" y="407"/>
                    <a:pt x="58" y="407"/>
                    <a:pt x="58" y="407"/>
                  </a:cubicBezTo>
                  <a:cubicBezTo>
                    <a:pt x="58" y="407"/>
                    <a:pt x="58" y="407"/>
                    <a:pt x="58" y="407"/>
                  </a:cubicBezTo>
                  <a:cubicBezTo>
                    <a:pt x="58" y="407"/>
                    <a:pt x="58" y="407"/>
                    <a:pt x="58" y="407"/>
                  </a:cubicBezTo>
                  <a:cubicBezTo>
                    <a:pt x="58" y="407"/>
                    <a:pt x="58" y="407"/>
                    <a:pt x="58" y="407"/>
                  </a:cubicBezTo>
                  <a:cubicBezTo>
                    <a:pt x="58" y="407"/>
                    <a:pt x="58" y="407"/>
                    <a:pt x="58" y="407"/>
                  </a:cubicBezTo>
                  <a:cubicBezTo>
                    <a:pt x="59" y="407"/>
                    <a:pt x="59" y="407"/>
                    <a:pt x="59" y="407"/>
                  </a:cubicBezTo>
                  <a:cubicBezTo>
                    <a:pt x="59" y="407"/>
                    <a:pt x="59" y="407"/>
                    <a:pt x="59" y="407"/>
                  </a:cubicBezTo>
                  <a:cubicBezTo>
                    <a:pt x="59" y="407"/>
                    <a:pt x="59" y="407"/>
                    <a:pt x="59" y="407"/>
                  </a:cubicBezTo>
                  <a:cubicBezTo>
                    <a:pt x="59" y="423"/>
                    <a:pt x="59" y="423"/>
                    <a:pt x="59" y="423"/>
                  </a:cubicBezTo>
                  <a:cubicBezTo>
                    <a:pt x="59" y="423"/>
                    <a:pt x="59" y="423"/>
                    <a:pt x="59" y="423"/>
                  </a:cubicBezTo>
                  <a:cubicBezTo>
                    <a:pt x="58" y="423"/>
                    <a:pt x="58" y="423"/>
                    <a:pt x="58" y="423"/>
                  </a:cubicBezTo>
                  <a:cubicBezTo>
                    <a:pt x="58" y="423"/>
                    <a:pt x="58" y="423"/>
                    <a:pt x="58" y="423"/>
                  </a:cubicBezTo>
                  <a:cubicBezTo>
                    <a:pt x="58" y="423"/>
                    <a:pt x="58" y="423"/>
                    <a:pt x="58" y="423"/>
                  </a:cubicBezTo>
                  <a:cubicBezTo>
                    <a:pt x="58" y="423"/>
                    <a:pt x="58" y="423"/>
                    <a:pt x="58" y="423"/>
                  </a:cubicBezTo>
                  <a:cubicBezTo>
                    <a:pt x="58" y="423"/>
                    <a:pt x="58" y="423"/>
                    <a:pt x="58" y="423"/>
                  </a:cubicBezTo>
                  <a:cubicBezTo>
                    <a:pt x="58" y="423"/>
                    <a:pt x="58" y="423"/>
                    <a:pt x="58" y="423"/>
                  </a:cubicBezTo>
                  <a:cubicBezTo>
                    <a:pt x="57" y="423"/>
                    <a:pt x="57" y="423"/>
                    <a:pt x="57" y="423"/>
                  </a:cubicBezTo>
                  <a:cubicBezTo>
                    <a:pt x="57" y="423"/>
                    <a:pt x="57" y="423"/>
                    <a:pt x="57" y="423"/>
                  </a:cubicBezTo>
                  <a:cubicBezTo>
                    <a:pt x="57" y="423"/>
                    <a:pt x="57" y="423"/>
                    <a:pt x="57" y="423"/>
                  </a:cubicBezTo>
                  <a:cubicBezTo>
                    <a:pt x="57" y="423"/>
                    <a:pt x="57" y="423"/>
                    <a:pt x="57" y="423"/>
                  </a:cubicBezTo>
                  <a:cubicBezTo>
                    <a:pt x="57" y="423"/>
                    <a:pt x="57" y="423"/>
                    <a:pt x="57" y="423"/>
                  </a:cubicBezTo>
                  <a:cubicBezTo>
                    <a:pt x="56" y="423"/>
                    <a:pt x="56" y="423"/>
                    <a:pt x="56" y="423"/>
                  </a:cubicBezTo>
                  <a:cubicBezTo>
                    <a:pt x="56" y="423"/>
                    <a:pt x="56" y="423"/>
                    <a:pt x="56" y="423"/>
                  </a:cubicBezTo>
                  <a:cubicBezTo>
                    <a:pt x="56" y="423"/>
                    <a:pt x="56" y="423"/>
                    <a:pt x="56" y="423"/>
                  </a:cubicBezTo>
                  <a:cubicBezTo>
                    <a:pt x="56" y="423"/>
                    <a:pt x="56" y="423"/>
                    <a:pt x="56" y="423"/>
                  </a:cubicBezTo>
                  <a:cubicBezTo>
                    <a:pt x="56" y="423"/>
                    <a:pt x="56" y="423"/>
                    <a:pt x="56" y="423"/>
                  </a:cubicBezTo>
                  <a:cubicBezTo>
                    <a:pt x="55" y="423"/>
                    <a:pt x="55" y="423"/>
                    <a:pt x="55" y="423"/>
                  </a:cubicBezTo>
                  <a:cubicBezTo>
                    <a:pt x="55" y="423"/>
                    <a:pt x="55" y="423"/>
                    <a:pt x="55" y="423"/>
                  </a:cubicBezTo>
                  <a:cubicBezTo>
                    <a:pt x="55" y="423"/>
                    <a:pt x="55" y="423"/>
                    <a:pt x="55" y="423"/>
                  </a:cubicBezTo>
                  <a:cubicBezTo>
                    <a:pt x="55" y="423"/>
                    <a:pt x="55" y="423"/>
                    <a:pt x="55" y="423"/>
                  </a:cubicBezTo>
                  <a:cubicBezTo>
                    <a:pt x="55" y="423"/>
                    <a:pt x="55" y="423"/>
                    <a:pt x="55" y="423"/>
                  </a:cubicBezTo>
                  <a:cubicBezTo>
                    <a:pt x="54" y="423"/>
                    <a:pt x="54" y="423"/>
                    <a:pt x="54" y="423"/>
                  </a:cubicBezTo>
                  <a:cubicBezTo>
                    <a:pt x="54" y="423"/>
                    <a:pt x="54" y="423"/>
                    <a:pt x="54" y="423"/>
                  </a:cubicBezTo>
                  <a:cubicBezTo>
                    <a:pt x="54" y="423"/>
                    <a:pt x="54" y="423"/>
                    <a:pt x="54" y="423"/>
                  </a:cubicBezTo>
                  <a:cubicBezTo>
                    <a:pt x="54" y="423"/>
                    <a:pt x="54" y="423"/>
                    <a:pt x="54" y="423"/>
                  </a:cubicBezTo>
                  <a:cubicBezTo>
                    <a:pt x="54" y="423"/>
                    <a:pt x="54" y="423"/>
                    <a:pt x="54" y="423"/>
                  </a:cubicBezTo>
                  <a:cubicBezTo>
                    <a:pt x="53" y="423"/>
                    <a:pt x="53" y="423"/>
                    <a:pt x="53" y="423"/>
                  </a:cubicBezTo>
                  <a:cubicBezTo>
                    <a:pt x="53" y="423"/>
                    <a:pt x="53" y="423"/>
                    <a:pt x="53" y="423"/>
                  </a:cubicBezTo>
                  <a:cubicBezTo>
                    <a:pt x="53" y="423"/>
                    <a:pt x="53" y="423"/>
                    <a:pt x="53" y="423"/>
                  </a:cubicBezTo>
                  <a:cubicBezTo>
                    <a:pt x="53" y="423"/>
                    <a:pt x="53" y="423"/>
                    <a:pt x="53" y="423"/>
                  </a:cubicBezTo>
                  <a:cubicBezTo>
                    <a:pt x="53" y="423"/>
                    <a:pt x="53" y="423"/>
                    <a:pt x="53" y="423"/>
                  </a:cubicBezTo>
                  <a:cubicBezTo>
                    <a:pt x="52" y="423"/>
                    <a:pt x="52" y="423"/>
                    <a:pt x="52" y="423"/>
                  </a:cubicBezTo>
                  <a:cubicBezTo>
                    <a:pt x="52" y="423"/>
                    <a:pt x="52" y="423"/>
                    <a:pt x="52" y="423"/>
                  </a:cubicBezTo>
                  <a:cubicBezTo>
                    <a:pt x="52" y="423"/>
                    <a:pt x="52" y="423"/>
                    <a:pt x="52" y="423"/>
                  </a:cubicBezTo>
                  <a:cubicBezTo>
                    <a:pt x="52" y="423"/>
                    <a:pt x="52" y="423"/>
                    <a:pt x="52" y="423"/>
                  </a:cubicBezTo>
                  <a:cubicBezTo>
                    <a:pt x="52" y="423"/>
                    <a:pt x="52" y="423"/>
                    <a:pt x="52" y="423"/>
                  </a:cubicBezTo>
                  <a:cubicBezTo>
                    <a:pt x="52" y="434"/>
                    <a:pt x="52" y="446"/>
                    <a:pt x="52" y="458"/>
                  </a:cubicBezTo>
                  <a:cubicBezTo>
                    <a:pt x="52" y="458"/>
                    <a:pt x="52" y="458"/>
                    <a:pt x="52" y="458"/>
                  </a:cubicBezTo>
                  <a:cubicBezTo>
                    <a:pt x="52" y="458"/>
                    <a:pt x="52" y="458"/>
                    <a:pt x="52" y="458"/>
                  </a:cubicBezTo>
                  <a:cubicBezTo>
                    <a:pt x="52" y="458"/>
                    <a:pt x="52" y="458"/>
                    <a:pt x="52" y="458"/>
                  </a:cubicBezTo>
                  <a:cubicBezTo>
                    <a:pt x="52" y="458"/>
                    <a:pt x="52" y="458"/>
                    <a:pt x="52" y="458"/>
                  </a:cubicBezTo>
                  <a:cubicBezTo>
                    <a:pt x="53" y="458"/>
                    <a:pt x="53" y="458"/>
                    <a:pt x="53" y="458"/>
                  </a:cubicBezTo>
                  <a:cubicBezTo>
                    <a:pt x="53" y="458"/>
                    <a:pt x="53" y="458"/>
                    <a:pt x="53" y="458"/>
                  </a:cubicBezTo>
                  <a:cubicBezTo>
                    <a:pt x="53" y="458"/>
                    <a:pt x="53" y="458"/>
                    <a:pt x="53" y="458"/>
                  </a:cubicBezTo>
                  <a:cubicBezTo>
                    <a:pt x="53" y="458"/>
                    <a:pt x="53" y="458"/>
                    <a:pt x="53" y="458"/>
                  </a:cubicBezTo>
                  <a:cubicBezTo>
                    <a:pt x="53" y="458"/>
                    <a:pt x="53" y="458"/>
                    <a:pt x="53" y="458"/>
                  </a:cubicBezTo>
                  <a:cubicBezTo>
                    <a:pt x="54" y="458"/>
                    <a:pt x="54" y="458"/>
                    <a:pt x="54" y="458"/>
                  </a:cubicBezTo>
                  <a:cubicBezTo>
                    <a:pt x="54" y="458"/>
                    <a:pt x="54" y="458"/>
                    <a:pt x="54" y="458"/>
                  </a:cubicBezTo>
                  <a:cubicBezTo>
                    <a:pt x="54" y="458"/>
                    <a:pt x="54" y="458"/>
                    <a:pt x="54" y="458"/>
                  </a:cubicBezTo>
                  <a:cubicBezTo>
                    <a:pt x="54" y="458"/>
                    <a:pt x="54" y="458"/>
                    <a:pt x="54" y="458"/>
                  </a:cubicBezTo>
                  <a:cubicBezTo>
                    <a:pt x="54" y="458"/>
                    <a:pt x="54" y="458"/>
                    <a:pt x="54" y="458"/>
                  </a:cubicBezTo>
                  <a:cubicBezTo>
                    <a:pt x="55" y="458"/>
                    <a:pt x="55" y="458"/>
                    <a:pt x="55" y="458"/>
                  </a:cubicBezTo>
                  <a:cubicBezTo>
                    <a:pt x="55" y="458"/>
                    <a:pt x="55" y="458"/>
                    <a:pt x="55" y="458"/>
                  </a:cubicBezTo>
                  <a:cubicBezTo>
                    <a:pt x="55" y="458"/>
                    <a:pt x="55" y="458"/>
                    <a:pt x="55" y="458"/>
                  </a:cubicBezTo>
                  <a:cubicBezTo>
                    <a:pt x="55" y="458"/>
                    <a:pt x="55" y="458"/>
                    <a:pt x="55" y="458"/>
                  </a:cubicBezTo>
                  <a:cubicBezTo>
                    <a:pt x="55" y="458"/>
                    <a:pt x="55" y="458"/>
                    <a:pt x="55" y="458"/>
                  </a:cubicBezTo>
                  <a:cubicBezTo>
                    <a:pt x="56" y="458"/>
                    <a:pt x="56" y="458"/>
                    <a:pt x="56" y="458"/>
                  </a:cubicBezTo>
                  <a:cubicBezTo>
                    <a:pt x="56" y="458"/>
                    <a:pt x="56" y="458"/>
                    <a:pt x="56" y="458"/>
                  </a:cubicBezTo>
                  <a:cubicBezTo>
                    <a:pt x="56" y="458"/>
                    <a:pt x="56" y="458"/>
                    <a:pt x="56" y="458"/>
                  </a:cubicBezTo>
                  <a:cubicBezTo>
                    <a:pt x="56" y="458"/>
                    <a:pt x="56" y="458"/>
                    <a:pt x="56" y="458"/>
                  </a:cubicBezTo>
                  <a:cubicBezTo>
                    <a:pt x="56" y="458"/>
                    <a:pt x="56" y="458"/>
                    <a:pt x="56" y="458"/>
                  </a:cubicBezTo>
                  <a:cubicBezTo>
                    <a:pt x="57" y="458"/>
                    <a:pt x="57" y="458"/>
                    <a:pt x="57" y="458"/>
                  </a:cubicBezTo>
                  <a:cubicBezTo>
                    <a:pt x="57" y="458"/>
                    <a:pt x="57" y="458"/>
                    <a:pt x="57" y="458"/>
                  </a:cubicBezTo>
                  <a:cubicBezTo>
                    <a:pt x="57" y="458"/>
                    <a:pt x="57" y="458"/>
                    <a:pt x="57" y="458"/>
                  </a:cubicBezTo>
                  <a:cubicBezTo>
                    <a:pt x="57" y="458"/>
                    <a:pt x="57" y="458"/>
                    <a:pt x="57" y="458"/>
                  </a:cubicBezTo>
                  <a:cubicBezTo>
                    <a:pt x="57" y="458"/>
                    <a:pt x="57" y="458"/>
                    <a:pt x="57" y="458"/>
                  </a:cubicBezTo>
                  <a:cubicBezTo>
                    <a:pt x="58" y="458"/>
                    <a:pt x="58" y="458"/>
                    <a:pt x="58" y="458"/>
                  </a:cubicBezTo>
                  <a:cubicBezTo>
                    <a:pt x="58" y="458"/>
                    <a:pt x="58" y="458"/>
                    <a:pt x="58" y="458"/>
                  </a:cubicBezTo>
                  <a:cubicBezTo>
                    <a:pt x="58" y="458"/>
                    <a:pt x="58" y="458"/>
                    <a:pt x="58" y="458"/>
                  </a:cubicBezTo>
                  <a:cubicBezTo>
                    <a:pt x="58" y="458"/>
                    <a:pt x="58" y="458"/>
                    <a:pt x="58" y="458"/>
                  </a:cubicBezTo>
                  <a:cubicBezTo>
                    <a:pt x="58" y="458"/>
                    <a:pt x="58" y="458"/>
                    <a:pt x="58" y="458"/>
                  </a:cubicBezTo>
                  <a:cubicBezTo>
                    <a:pt x="58" y="458"/>
                    <a:pt x="58" y="458"/>
                    <a:pt x="58" y="458"/>
                  </a:cubicBezTo>
                  <a:cubicBezTo>
                    <a:pt x="59" y="458"/>
                    <a:pt x="59" y="458"/>
                    <a:pt x="59" y="458"/>
                  </a:cubicBezTo>
                  <a:cubicBezTo>
                    <a:pt x="59" y="458"/>
                    <a:pt x="59" y="458"/>
                    <a:pt x="59" y="458"/>
                  </a:cubicBezTo>
                  <a:cubicBezTo>
                    <a:pt x="59" y="480"/>
                    <a:pt x="59" y="480"/>
                    <a:pt x="59" y="480"/>
                  </a:cubicBezTo>
                  <a:close/>
                  <a:moveTo>
                    <a:pt x="59" y="206"/>
                  </a:moveTo>
                  <a:cubicBezTo>
                    <a:pt x="59" y="221"/>
                    <a:pt x="59" y="221"/>
                    <a:pt x="59" y="221"/>
                  </a:cubicBezTo>
                  <a:cubicBezTo>
                    <a:pt x="52" y="221"/>
                    <a:pt x="52" y="221"/>
                    <a:pt x="52" y="221"/>
                  </a:cubicBezTo>
                  <a:cubicBezTo>
                    <a:pt x="52" y="233"/>
                    <a:pt x="52" y="245"/>
                    <a:pt x="52" y="256"/>
                  </a:cubicBezTo>
                  <a:cubicBezTo>
                    <a:pt x="59" y="256"/>
                    <a:pt x="59" y="256"/>
                    <a:pt x="59" y="256"/>
                  </a:cubicBezTo>
                  <a:cubicBezTo>
                    <a:pt x="59" y="272"/>
                    <a:pt x="59" y="272"/>
                    <a:pt x="59" y="272"/>
                  </a:cubicBezTo>
                  <a:cubicBezTo>
                    <a:pt x="59" y="272"/>
                    <a:pt x="59" y="272"/>
                    <a:pt x="59" y="272"/>
                  </a:cubicBezTo>
                  <a:cubicBezTo>
                    <a:pt x="58" y="272"/>
                    <a:pt x="58" y="272"/>
                    <a:pt x="58" y="272"/>
                  </a:cubicBezTo>
                  <a:cubicBezTo>
                    <a:pt x="58" y="272"/>
                    <a:pt x="58" y="272"/>
                    <a:pt x="58" y="272"/>
                  </a:cubicBezTo>
                  <a:cubicBezTo>
                    <a:pt x="58" y="272"/>
                    <a:pt x="58" y="272"/>
                    <a:pt x="58" y="272"/>
                  </a:cubicBezTo>
                  <a:cubicBezTo>
                    <a:pt x="58" y="272"/>
                    <a:pt x="58" y="272"/>
                    <a:pt x="58" y="272"/>
                  </a:cubicBezTo>
                  <a:cubicBezTo>
                    <a:pt x="58" y="272"/>
                    <a:pt x="58" y="272"/>
                    <a:pt x="58" y="272"/>
                  </a:cubicBezTo>
                  <a:cubicBezTo>
                    <a:pt x="58" y="272"/>
                    <a:pt x="58" y="272"/>
                    <a:pt x="58" y="272"/>
                  </a:cubicBezTo>
                  <a:cubicBezTo>
                    <a:pt x="57" y="272"/>
                    <a:pt x="57" y="272"/>
                    <a:pt x="57" y="272"/>
                  </a:cubicBezTo>
                  <a:cubicBezTo>
                    <a:pt x="57" y="272"/>
                    <a:pt x="57" y="272"/>
                    <a:pt x="57" y="272"/>
                  </a:cubicBezTo>
                  <a:cubicBezTo>
                    <a:pt x="57" y="272"/>
                    <a:pt x="57" y="272"/>
                    <a:pt x="57" y="272"/>
                  </a:cubicBezTo>
                  <a:cubicBezTo>
                    <a:pt x="57" y="272"/>
                    <a:pt x="57" y="272"/>
                    <a:pt x="57" y="272"/>
                  </a:cubicBezTo>
                  <a:cubicBezTo>
                    <a:pt x="56" y="272"/>
                    <a:pt x="56" y="272"/>
                    <a:pt x="56" y="272"/>
                  </a:cubicBezTo>
                  <a:cubicBezTo>
                    <a:pt x="56" y="272"/>
                    <a:pt x="56" y="272"/>
                    <a:pt x="56" y="272"/>
                  </a:cubicBezTo>
                  <a:cubicBezTo>
                    <a:pt x="56" y="272"/>
                    <a:pt x="56" y="272"/>
                    <a:pt x="56" y="272"/>
                  </a:cubicBezTo>
                  <a:cubicBezTo>
                    <a:pt x="56" y="272"/>
                    <a:pt x="56" y="272"/>
                    <a:pt x="56" y="272"/>
                  </a:cubicBezTo>
                  <a:cubicBezTo>
                    <a:pt x="56" y="272"/>
                    <a:pt x="56" y="272"/>
                    <a:pt x="56" y="272"/>
                  </a:cubicBezTo>
                  <a:cubicBezTo>
                    <a:pt x="56" y="272"/>
                    <a:pt x="56" y="272"/>
                    <a:pt x="56" y="272"/>
                  </a:cubicBezTo>
                  <a:cubicBezTo>
                    <a:pt x="55" y="272"/>
                    <a:pt x="55" y="272"/>
                    <a:pt x="55" y="272"/>
                  </a:cubicBezTo>
                  <a:cubicBezTo>
                    <a:pt x="55" y="272"/>
                    <a:pt x="55" y="272"/>
                    <a:pt x="55" y="272"/>
                  </a:cubicBezTo>
                  <a:cubicBezTo>
                    <a:pt x="55" y="272"/>
                    <a:pt x="55" y="272"/>
                    <a:pt x="55" y="272"/>
                  </a:cubicBezTo>
                  <a:cubicBezTo>
                    <a:pt x="55" y="272"/>
                    <a:pt x="55" y="272"/>
                    <a:pt x="55" y="272"/>
                  </a:cubicBezTo>
                  <a:cubicBezTo>
                    <a:pt x="55" y="272"/>
                    <a:pt x="55" y="272"/>
                    <a:pt x="55" y="272"/>
                  </a:cubicBezTo>
                  <a:cubicBezTo>
                    <a:pt x="54" y="272"/>
                    <a:pt x="54" y="272"/>
                    <a:pt x="54" y="272"/>
                  </a:cubicBezTo>
                  <a:cubicBezTo>
                    <a:pt x="54" y="272"/>
                    <a:pt x="54" y="272"/>
                    <a:pt x="54" y="272"/>
                  </a:cubicBezTo>
                  <a:cubicBezTo>
                    <a:pt x="54" y="272"/>
                    <a:pt x="54" y="272"/>
                    <a:pt x="54" y="272"/>
                  </a:cubicBezTo>
                  <a:cubicBezTo>
                    <a:pt x="54" y="272"/>
                    <a:pt x="54" y="272"/>
                    <a:pt x="54" y="272"/>
                  </a:cubicBezTo>
                  <a:cubicBezTo>
                    <a:pt x="54" y="272"/>
                    <a:pt x="54" y="272"/>
                    <a:pt x="54" y="272"/>
                  </a:cubicBezTo>
                  <a:cubicBezTo>
                    <a:pt x="54" y="272"/>
                    <a:pt x="54" y="272"/>
                    <a:pt x="54" y="272"/>
                  </a:cubicBezTo>
                  <a:cubicBezTo>
                    <a:pt x="53" y="272"/>
                    <a:pt x="53" y="272"/>
                    <a:pt x="53" y="272"/>
                  </a:cubicBezTo>
                  <a:cubicBezTo>
                    <a:pt x="53" y="272"/>
                    <a:pt x="53" y="272"/>
                    <a:pt x="53" y="272"/>
                  </a:cubicBezTo>
                  <a:cubicBezTo>
                    <a:pt x="53" y="272"/>
                    <a:pt x="53" y="272"/>
                    <a:pt x="53" y="272"/>
                  </a:cubicBezTo>
                  <a:cubicBezTo>
                    <a:pt x="53" y="272"/>
                    <a:pt x="53" y="272"/>
                    <a:pt x="53" y="272"/>
                  </a:cubicBezTo>
                  <a:cubicBezTo>
                    <a:pt x="53" y="272"/>
                    <a:pt x="53" y="272"/>
                    <a:pt x="53" y="272"/>
                  </a:cubicBezTo>
                  <a:cubicBezTo>
                    <a:pt x="52" y="272"/>
                    <a:pt x="52" y="272"/>
                    <a:pt x="52" y="272"/>
                  </a:cubicBezTo>
                  <a:cubicBezTo>
                    <a:pt x="52" y="272"/>
                    <a:pt x="52" y="272"/>
                    <a:pt x="52" y="272"/>
                  </a:cubicBezTo>
                  <a:cubicBezTo>
                    <a:pt x="52" y="272"/>
                    <a:pt x="52" y="272"/>
                    <a:pt x="52" y="272"/>
                  </a:cubicBezTo>
                  <a:cubicBezTo>
                    <a:pt x="52" y="272"/>
                    <a:pt x="52" y="272"/>
                    <a:pt x="52" y="272"/>
                  </a:cubicBezTo>
                  <a:cubicBezTo>
                    <a:pt x="52" y="272"/>
                    <a:pt x="52" y="272"/>
                    <a:pt x="52" y="272"/>
                  </a:cubicBezTo>
                  <a:cubicBezTo>
                    <a:pt x="52" y="283"/>
                    <a:pt x="52" y="295"/>
                    <a:pt x="52" y="307"/>
                  </a:cubicBezTo>
                  <a:cubicBezTo>
                    <a:pt x="52" y="307"/>
                    <a:pt x="52" y="307"/>
                    <a:pt x="52" y="307"/>
                  </a:cubicBezTo>
                  <a:cubicBezTo>
                    <a:pt x="52" y="307"/>
                    <a:pt x="52" y="307"/>
                    <a:pt x="52" y="307"/>
                  </a:cubicBezTo>
                  <a:cubicBezTo>
                    <a:pt x="52" y="307"/>
                    <a:pt x="52" y="307"/>
                    <a:pt x="52" y="307"/>
                  </a:cubicBezTo>
                  <a:cubicBezTo>
                    <a:pt x="52" y="307"/>
                    <a:pt x="52" y="307"/>
                    <a:pt x="52" y="307"/>
                  </a:cubicBezTo>
                  <a:cubicBezTo>
                    <a:pt x="53" y="307"/>
                    <a:pt x="53" y="307"/>
                    <a:pt x="53" y="307"/>
                  </a:cubicBezTo>
                  <a:cubicBezTo>
                    <a:pt x="53" y="307"/>
                    <a:pt x="53" y="307"/>
                    <a:pt x="53" y="307"/>
                  </a:cubicBezTo>
                  <a:cubicBezTo>
                    <a:pt x="53" y="307"/>
                    <a:pt x="53" y="307"/>
                    <a:pt x="53" y="307"/>
                  </a:cubicBezTo>
                  <a:cubicBezTo>
                    <a:pt x="53" y="307"/>
                    <a:pt x="53" y="307"/>
                    <a:pt x="53" y="307"/>
                  </a:cubicBezTo>
                  <a:cubicBezTo>
                    <a:pt x="53" y="307"/>
                    <a:pt x="53" y="307"/>
                    <a:pt x="53" y="307"/>
                  </a:cubicBezTo>
                  <a:cubicBezTo>
                    <a:pt x="54" y="307"/>
                    <a:pt x="54" y="307"/>
                    <a:pt x="54" y="307"/>
                  </a:cubicBezTo>
                  <a:cubicBezTo>
                    <a:pt x="54" y="307"/>
                    <a:pt x="54" y="307"/>
                    <a:pt x="54" y="307"/>
                  </a:cubicBezTo>
                  <a:cubicBezTo>
                    <a:pt x="54" y="307"/>
                    <a:pt x="54" y="307"/>
                    <a:pt x="54" y="307"/>
                  </a:cubicBezTo>
                  <a:cubicBezTo>
                    <a:pt x="54" y="307"/>
                    <a:pt x="54" y="307"/>
                    <a:pt x="54" y="307"/>
                  </a:cubicBezTo>
                  <a:cubicBezTo>
                    <a:pt x="54" y="307"/>
                    <a:pt x="54" y="307"/>
                    <a:pt x="54" y="307"/>
                  </a:cubicBezTo>
                  <a:cubicBezTo>
                    <a:pt x="54" y="307"/>
                    <a:pt x="54" y="307"/>
                    <a:pt x="54" y="307"/>
                  </a:cubicBezTo>
                  <a:cubicBezTo>
                    <a:pt x="55" y="307"/>
                    <a:pt x="55" y="307"/>
                    <a:pt x="55" y="307"/>
                  </a:cubicBezTo>
                  <a:cubicBezTo>
                    <a:pt x="55" y="307"/>
                    <a:pt x="55" y="307"/>
                    <a:pt x="55" y="307"/>
                  </a:cubicBezTo>
                  <a:cubicBezTo>
                    <a:pt x="55" y="307"/>
                    <a:pt x="55" y="307"/>
                    <a:pt x="55" y="307"/>
                  </a:cubicBezTo>
                  <a:cubicBezTo>
                    <a:pt x="55" y="307"/>
                    <a:pt x="55" y="307"/>
                    <a:pt x="55" y="307"/>
                  </a:cubicBezTo>
                  <a:cubicBezTo>
                    <a:pt x="55" y="307"/>
                    <a:pt x="55" y="307"/>
                    <a:pt x="55" y="307"/>
                  </a:cubicBezTo>
                  <a:cubicBezTo>
                    <a:pt x="56" y="307"/>
                    <a:pt x="56" y="307"/>
                    <a:pt x="56" y="307"/>
                  </a:cubicBezTo>
                  <a:cubicBezTo>
                    <a:pt x="56" y="307"/>
                    <a:pt x="56" y="307"/>
                    <a:pt x="56" y="307"/>
                  </a:cubicBezTo>
                  <a:cubicBezTo>
                    <a:pt x="56" y="307"/>
                    <a:pt x="56" y="307"/>
                    <a:pt x="56" y="307"/>
                  </a:cubicBezTo>
                  <a:cubicBezTo>
                    <a:pt x="56" y="307"/>
                    <a:pt x="56" y="307"/>
                    <a:pt x="56" y="307"/>
                  </a:cubicBezTo>
                  <a:cubicBezTo>
                    <a:pt x="56" y="307"/>
                    <a:pt x="56" y="307"/>
                    <a:pt x="56" y="307"/>
                  </a:cubicBezTo>
                  <a:cubicBezTo>
                    <a:pt x="56" y="307"/>
                    <a:pt x="56" y="307"/>
                    <a:pt x="56" y="307"/>
                  </a:cubicBezTo>
                  <a:cubicBezTo>
                    <a:pt x="57" y="307"/>
                    <a:pt x="57" y="307"/>
                    <a:pt x="57" y="307"/>
                  </a:cubicBezTo>
                  <a:cubicBezTo>
                    <a:pt x="57" y="307"/>
                    <a:pt x="57" y="307"/>
                    <a:pt x="57" y="307"/>
                  </a:cubicBezTo>
                  <a:cubicBezTo>
                    <a:pt x="57" y="307"/>
                    <a:pt x="57" y="307"/>
                    <a:pt x="57" y="307"/>
                  </a:cubicBezTo>
                  <a:cubicBezTo>
                    <a:pt x="57" y="307"/>
                    <a:pt x="57" y="307"/>
                    <a:pt x="57" y="307"/>
                  </a:cubicBezTo>
                  <a:cubicBezTo>
                    <a:pt x="58" y="307"/>
                    <a:pt x="58" y="307"/>
                    <a:pt x="58" y="307"/>
                  </a:cubicBezTo>
                  <a:cubicBezTo>
                    <a:pt x="58" y="307"/>
                    <a:pt x="58" y="307"/>
                    <a:pt x="58" y="307"/>
                  </a:cubicBezTo>
                  <a:cubicBezTo>
                    <a:pt x="58" y="307"/>
                    <a:pt x="58" y="307"/>
                    <a:pt x="58" y="307"/>
                  </a:cubicBezTo>
                  <a:cubicBezTo>
                    <a:pt x="58" y="307"/>
                    <a:pt x="58" y="307"/>
                    <a:pt x="58" y="307"/>
                  </a:cubicBezTo>
                  <a:cubicBezTo>
                    <a:pt x="58" y="307"/>
                    <a:pt x="58" y="307"/>
                    <a:pt x="58" y="307"/>
                  </a:cubicBezTo>
                  <a:cubicBezTo>
                    <a:pt x="58" y="307"/>
                    <a:pt x="58" y="307"/>
                    <a:pt x="58" y="307"/>
                  </a:cubicBezTo>
                  <a:cubicBezTo>
                    <a:pt x="59" y="307"/>
                    <a:pt x="59" y="307"/>
                    <a:pt x="59" y="307"/>
                  </a:cubicBezTo>
                  <a:cubicBezTo>
                    <a:pt x="59" y="307"/>
                    <a:pt x="59" y="307"/>
                    <a:pt x="59" y="307"/>
                  </a:cubicBezTo>
                  <a:cubicBezTo>
                    <a:pt x="59" y="322"/>
                    <a:pt x="59" y="322"/>
                    <a:pt x="59" y="322"/>
                  </a:cubicBezTo>
                  <a:cubicBezTo>
                    <a:pt x="52" y="322"/>
                    <a:pt x="52" y="322"/>
                    <a:pt x="52" y="322"/>
                  </a:cubicBezTo>
                  <a:cubicBezTo>
                    <a:pt x="52" y="334"/>
                    <a:pt x="52" y="345"/>
                    <a:pt x="52" y="357"/>
                  </a:cubicBezTo>
                  <a:cubicBezTo>
                    <a:pt x="59" y="357"/>
                    <a:pt x="59" y="357"/>
                    <a:pt x="59" y="357"/>
                  </a:cubicBezTo>
                  <a:cubicBezTo>
                    <a:pt x="59" y="372"/>
                    <a:pt x="59" y="372"/>
                    <a:pt x="59" y="372"/>
                  </a:cubicBezTo>
                  <a:cubicBezTo>
                    <a:pt x="59" y="372"/>
                    <a:pt x="59" y="372"/>
                    <a:pt x="59" y="372"/>
                  </a:cubicBezTo>
                  <a:cubicBezTo>
                    <a:pt x="59" y="372"/>
                    <a:pt x="59" y="372"/>
                    <a:pt x="59" y="372"/>
                  </a:cubicBezTo>
                  <a:cubicBezTo>
                    <a:pt x="58" y="372"/>
                    <a:pt x="58" y="372"/>
                    <a:pt x="58" y="372"/>
                  </a:cubicBezTo>
                  <a:cubicBezTo>
                    <a:pt x="58" y="372"/>
                    <a:pt x="58" y="372"/>
                    <a:pt x="58" y="372"/>
                  </a:cubicBezTo>
                  <a:cubicBezTo>
                    <a:pt x="58" y="372"/>
                    <a:pt x="58" y="372"/>
                    <a:pt x="58" y="372"/>
                  </a:cubicBezTo>
                  <a:cubicBezTo>
                    <a:pt x="58" y="372"/>
                    <a:pt x="58" y="372"/>
                    <a:pt x="58" y="372"/>
                  </a:cubicBezTo>
                  <a:cubicBezTo>
                    <a:pt x="58" y="372"/>
                    <a:pt x="58" y="372"/>
                    <a:pt x="58" y="372"/>
                  </a:cubicBezTo>
                  <a:cubicBezTo>
                    <a:pt x="57" y="372"/>
                    <a:pt x="57" y="372"/>
                    <a:pt x="57" y="372"/>
                  </a:cubicBezTo>
                  <a:cubicBezTo>
                    <a:pt x="57" y="372"/>
                    <a:pt x="57" y="372"/>
                    <a:pt x="57" y="372"/>
                  </a:cubicBezTo>
                  <a:cubicBezTo>
                    <a:pt x="57" y="372"/>
                    <a:pt x="57" y="372"/>
                    <a:pt x="57" y="372"/>
                  </a:cubicBezTo>
                  <a:cubicBezTo>
                    <a:pt x="57" y="372"/>
                    <a:pt x="57" y="372"/>
                    <a:pt x="57" y="372"/>
                  </a:cubicBezTo>
                  <a:cubicBezTo>
                    <a:pt x="57" y="372"/>
                    <a:pt x="57" y="372"/>
                    <a:pt x="57" y="372"/>
                  </a:cubicBezTo>
                  <a:cubicBezTo>
                    <a:pt x="56" y="372"/>
                    <a:pt x="56" y="372"/>
                    <a:pt x="56" y="372"/>
                  </a:cubicBezTo>
                  <a:cubicBezTo>
                    <a:pt x="56" y="372"/>
                    <a:pt x="56" y="372"/>
                    <a:pt x="56" y="372"/>
                  </a:cubicBezTo>
                  <a:cubicBezTo>
                    <a:pt x="56" y="372"/>
                    <a:pt x="56" y="372"/>
                    <a:pt x="56" y="372"/>
                  </a:cubicBezTo>
                  <a:cubicBezTo>
                    <a:pt x="56" y="372"/>
                    <a:pt x="56" y="372"/>
                    <a:pt x="56" y="372"/>
                  </a:cubicBezTo>
                  <a:cubicBezTo>
                    <a:pt x="56" y="372"/>
                    <a:pt x="56" y="372"/>
                    <a:pt x="56" y="372"/>
                  </a:cubicBezTo>
                  <a:cubicBezTo>
                    <a:pt x="56" y="372"/>
                    <a:pt x="56" y="372"/>
                    <a:pt x="56" y="372"/>
                  </a:cubicBezTo>
                  <a:cubicBezTo>
                    <a:pt x="55" y="372"/>
                    <a:pt x="55" y="372"/>
                    <a:pt x="55" y="372"/>
                  </a:cubicBezTo>
                  <a:cubicBezTo>
                    <a:pt x="55" y="372"/>
                    <a:pt x="55" y="372"/>
                    <a:pt x="55" y="372"/>
                  </a:cubicBezTo>
                  <a:cubicBezTo>
                    <a:pt x="55" y="372"/>
                    <a:pt x="55" y="372"/>
                    <a:pt x="55" y="372"/>
                  </a:cubicBezTo>
                  <a:cubicBezTo>
                    <a:pt x="55" y="372"/>
                    <a:pt x="55" y="372"/>
                    <a:pt x="55" y="372"/>
                  </a:cubicBezTo>
                  <a:cubicBezTo>
                    <a:pt x="55" y="372"/>
                    <a:pt x="55" y="372"/>
                    <a:pt x="55" y="372"/>
                  </a:cubicBezTo>
                  <a:cubicBezTo>
                    <a:pt x="54" y="372"/>
                    <a:pt x="54" y="372"/>
                    <a:pt x="54" y="372"/>
                  </a:cubicBezTo>
                  <a:cubicBezTo>
                    <a:pt x="54" y="372"/>
                    <a:pt x="54" y="372"/>
                    <a:pt x="54" y="372"/>
                  </a:cubicBezTo>
                  <a:cubicBezTo>
                    <a:pt x="54" y="372"/>
                    <a:pt x="54" y="372"/>
                    <a:pt x="54" y="372"/>
                  </a:cubicBezTo>
                  <a:cubicBezTo>
                    <a:pt x="54" y="372"/>
                    <a:pt x="54" y="372"/>
                    <a:pt x="54" y="372"/>
                  </a:cubicBezTo>
                  <a:cubicBezTo>
                    <a:pt x="54" y="372"/>
                    <a:pt x="54" y="372"/>
                    <a:pt x="54" y="372"/>
                  </a:cubicBezTo>
                  <a:cubicBezTo>
                    <a:pt x="54" y="372"/>
                    <a:pt x="54" y="372"/>
                    <a:pt x="54" y="372"/>
                  </a:cubicBezTo>
                  <a:cubicBezTo>
                    <a:pt x="53" y="372"/>
                    <a:pt x="53" y="372"/>
                    <a:pt x="53" y="372"/>
                  </a:cubicBezTo>
                  <a:cubicBezTo>
                    <a:pt x="53" y="372"/>
                    <a:pt x="53" y="372"/>
                    <a:pt x="53" y="372"/>
                  </a:cubicBezTo>
                  <a:cubicBezTo>
                    <a:pt x="53" y="372"/>
                    <a:pt x="53" y="372"/>
                    <a:pt x="53" y="372"/>
                  </a:cubicBezTo>
                  <a:cubicBezTo>
                    <a:pt x="53" y="372"/>
                    <a:pt x="53" y="372"/>
                    <a:pt x="53" y="372"/>
                  </a:cubicBezTo>
                  <a:cubicBezTo>
                    <a:pt x="52" y="372"/>
                    <a:pt x="52" y="372"/>
                    <a:pt x="52" y="372"/>
                  </a:cubicBezTo>
                  <a:cubicBezTo>
                    <a:pt x="52" y="372"/>
                    <a:pt x="52" y="372"/>
                    <a:pt x="52" y="372"/>
                  </a:cubicBezTo>
                  <a:cubicBezTo>
                    <a:pt x="52" y="372"/>
                    <a:pt x="52" y="372"/>
                    <a:pt x="52" y="372"/>
                  </a:cubicBezTo>
                  <a:cubicBezTo>
                    <a:pt x="52" y="372"/>
                    <a:pt x="52" y="372"/>
                    <a:pt x="52" y="372"/>
                  </a:cubicBezTo>
                  <a:cubicBezTo>
                    <a:pt x="52" y="372"/>
                    <a:pt x="52" y="372"/>
                    <a:pt x="52" y="372"/>
                  </a:cubicBezTo>
                  <a:cubicBezTo>
                    <a:pt x="52" y="372"/>
                    <a:pt x="52" y="372"/>
                    <a:pt x="52" y="372"/>
                  </a:cubicBezTo>
                  <a:cubicBezTo>
                    <a:pt x="27" y="372"/>
                    <a:pt x="27" y="372"/>
                    <a:pt x="27" y="372"/>
                  </a:cubicBezTo>
                  <a:cubicBezTo>
                    <a:pt x="27" y="357"/>
                    <a:pt x="27" y="357"/>
                    <a:pt x="27" y="357"/>
                  </a:cubicBezTo>
                  <a:cubicBezTo>
                    <a:pt x="34" y="357"/>
                    <a:pt x="34" y="357"/>
                    <a:pt x="34" y="357"/>
                  </a:cubicBezTo>
                  <a:cubicBezTo>
                    <a:pt x="34" y="345"/>
                    <a:pt x="34" y="334"/>
                    <a:pt x="34" y="322"/>
                  </a:cubicBezTo>
                  <a:cubicBezTo>
                    <a:pt x="27" y="322"/>
                    <a:pt x="27" y="322"/>
                    <a:pt x="27" y="322"/>
                  </a:cubicBezTo>
                  <a:cubicBezTo>
                    <a:pt x="27" y="307"/>
                    <a:pt x="27" y="307"/>
                    <a:pt x="27" y="307"/>
                  </a:cubicBezTo>
                  <a:cubicBezTo>
                    <a:pt x="34" y="307"/>
                    <a:pt x="34" y="307"/>
                    <a:pt x="34" y="307"/>
                  </a:cubicBezTo>
                  <a:cubicBezTo>
                    <a:pt x="34" y="295"/>
                    <a:pt x="34" y="283"/>
                    <a:pt x="34" y="272"/>
                  </a:cubicBezTo>
                  <a:cubicBezTo>
                    <a:pt x="27" y="272"/>
                    <a:pt x="27" y="272"/>
                    <a:pt x="27" y="272"/>
                  </a:cubicBezTo>
                  <a:cubicBezTo>
                    <a:pt x="27" y="256"/>
                    <a:pt x="27" y="256"/>
                    <a:pt x="27" y="256"/>
                  </a:cubicBezTo>
                  <a:cubicBezTo>
                    <a:pt x="34" y="256"/>
                    <a:pt x="34" y="256"/>
                    <a:pt x="34" y="256"/>
                  </a:cubicBezTo>
                  <a:cubicBezTo>
                    <a:pt x="34" y="245"/>
                    <a:pt x="34" y="233"/>
                    <a:pt x="34" y="221"/>
                  </a:cubicBezTo>
                  <a:cubicBezTo>
                    <a:pt x="27" y="221"/>
                    <a:pt x="27" y="221"/>
                    <a:pt x="27" y="221"/>
                  </a:cubicBezTo>
                  <a:cubicBezTo>
                    <a:pt x="27" y="206"/>
                    <a:pt x="27" y="206"/>
                    <a:pt x="27" y="206"/>
                  </a:cubicBezTo>
                  <a:cubicBezTo>
                    <a:pt x="52" y="206"/>
                    <a:pt x="52" y="206"/>
                    <a:pt x="52" y="206"/>
                  </a:cubicBezTo>
                  <a:cubicBezTo>
                    <a:pt x="52" y="206"/>
                    <a:pt x="52" y="206"/>
                    <a:pt x="52" y="206"/>
                  </a:cubicBezTo>
                  <a:cubicBezTo>
                    <a:pt x="52" y="206"/>
                    <a:pt x="52" y="206"/>
                    <a:pt x="52" y="206"/>
                  </a:cubicBezTo>
                  <a:cubicBezTo>
                    <a:pt x="52" y="206"/>
                    <a:pt x="52" y="206"/>
                    <a:pt x="52" y="206"/>
                  </a:cubicBezTo>
                  <a:cubicBezTo>
                    <a:pt x="52" y="206"/>
                    <a:pt x="52" y="206"/>
                    <a:pt x="52" y="206"/>
                  </a:cubicBezTo>
                  <a:cubicBezTo>
                    <a:pt x="52" y="206"/>
                    <a:pt x="52" y="206"/>
                    <a:pt x="52" y="206"/>
                  </a:cubicBezTo>
                  <a:cubicBezTo>
                    <a:pt x="53" y="206"/>
                    <a:pt x="53" y="206"/>
                    <a:pt x="53" y="206"/>
                  </a:cubicBezTo>
                  <a:cubicBezTo>
                    <a:pt x="53" y="206"/>
                    <a:pt x="53" y="206"/>
                    <a:pt x="53" y="206"/>
                  </a:cubicBezTo>
                  <a:cubicBezTo>
                    <a:pt x="53" y="206"/>
                    <a:pt x="53" y="206"/>
                    <a:pt x="53" y="206"/>
                  </a:cubicBezTo>
                  <a:cubicBezTo>
                    <a:pt x="53" y="206"/>
                    <a:pt x="53" y="206"/>
                    <a:pt x="53" y="206"/>
                  </a:cubicBezTo>
                  <a:cubicBezTo>
                    <a:pt x="54" y="206"/>
                    <a:pt x="54" y="206"/>
                    <a:pt x="54" y="206"/>
                  </a:cubicBezTo>
                  <a:cubicBezTo>
                    <a:pt x="54" y="206"/>
                    <a:pt x="54" y="206"/>
                    <a:pt x="54" y="206"/>
                  </a:cubicBezTo>
                  <a:cubicBezTo>
                    <a:pt x="54" y="206"/>
                    <a:pt x="54" y="206"/>
                    <a:pt x="54" y="206"/>
                  </a:cubicBezTo>
                  <a:cubicBezTo>
                    <a:pt x="54" y="206"/>
                    <a:pt x="54" y="206"/>
                    <a:pt x="54" y="206"/>
                  </a:cubicBezTo>
                  <a:cubicBezTo>
                    <a:pt x="54" y="206"/>
                    <a:pt x="54" y="206"/>
                    <a:pt x="54" y="206"/>
                  </a:cubicBezTo>
                  <a:cubicBezTo>
                    <a:pt x="54" y="206"/>
                    <a:pt x="54" y="206"/>
                    <a:pt x="54" y="206"/>
                  </a:cubicBezTo>
                  <a:cubicBezTo>
                    <a:pt x="55" y="206"/>
                    <a:pt x="55" y="206"/>
                    <a:pt x="55" y="206"/>
                  </a:cubicBezTo>
                  <a:cubicBezTo>
                    <a:pt x="55" y="206"/>
                    <a:pt x="55" y="206"/>
                    <a:pt x="55" y="206"/>
                  </a:cubicBezTo>
                  <a:cubicBezTo>
                    <a:pt x="55" y="206"/>
                    <a:pt x="55" y="206"/>
                    <a:pt x="55" y="206"/>
                  </a:cubicBezTo>
                  <a:cubicBezTo>
                    <a:pt x="55" y="206"/>
                    <a:pt x="55" y="206"/>
                    <a:pt x="55" y="206"/>
                  </a:cubicBezTo>
                  <a:cubicBezTo>
                    <a:pt x="56" y="206"/>
                    <a:pt x="56" y="206"/>
                    <a:pt x="56" y="206"/>
                  </a:cubicBezTo>
                  <a:cubicBezTo>
                    <a:pt x="56" y="206"/>
                    <a:pt x="56" y="206"/>
                    <a:pt x="56" y="206"/>
                  </a:cubicBezTo>
                  <a:cubicBezTo>
                    <a:pt x="56" y="206"/>
                    <a:pt x="56" y="206"/>
                    <a:pt x="56" y="206"/>
                  </a:cubicBezTo>
                  <a:cubicBezTo>
                    <a:pt x="56" y="206"/>
                    <a:pt x="56" y="206"/>
                    <a:pt x="56" y="206"/>
                  </a:cubicBezTo>
                  <a:cubicBezTo>
                    <a:pt x="56" y="206"/>
                    <a:pt x="56" y="206"/>
                    <a:pt x="56" y="206"/>
                  </a:cubicBezTo>
                  <a:cubicBezTo>
                    <a:pt x="56" y="206"/>
                    <a:pt x="56" y="206"/>
                    <a:pt x="56" y="206"/>
                  </a:cubicBezTo>
                  <a:cubicBezTo>
                    <a:pt x="57" y="206"/>
                    <a:pt x="57" y="206"/>
                    <a:pt x="57" y="206"/>
                  </a:cubicBezTo>
                  <a:cubicBezTo>
                    <a:pt x="57" y="206"/>
                    <a:pt x="57" y="206"/>
                    <a:pt x="57" y="206"/>
                  </a:cubicBezTo>
                  <a:cubicBezTo>
                    <a:pt x="57" y="206"/>
                    <a:pt x="57" y="206"/>
                    <a:pt x="57" y="206"/>
                  </a:cubicBezTo>
                  <a:cubicBezTo>
                    <a:pt x="57" y="206"/>
                    <a:pt x="57" y="206"/>
                    <a:pt x="57" y="206"/>
                  </a:cubicBezTo>
                  <a:cubicBezTo>
                    <a:pt x="57" y="206"/>
                    <a:pt x="57" y="206"/>
                    <a:pt x="57" y="206"/>
                  </a:cubicBezTo>
                  <a:cubicBezTo>
                    <a:pt x="58" y="206"/>
                    <a:pt x="58" y="206"/>
                    <a:pt x="58" y="206"/>
                  </a:cubicBezTo>
                  <a:cubicBezTo>
                    <a:pt x="58" y="206"/>
                    <a:pt x="58" y="206"/>
                    <a:pt x="58" y="206"/>
                  </a:cubicBezTo>
                  <a:cubicBezTo>
                    <a:pt x="58" y="206"/>
                    <a:pt x="58" y="206"/>
                    <a:pt x="58" y="206"/>
                  </a:cubicBezTo>
                  <a:cubicBezTo>
                    <a:pt x="58" y="206"/>
                    <a:pt x="58" y="206"/>
                    <a:pt x="58" y="206"/>
                  </a:cubicBezTo>
                  <a:cubicBezTo>
                    <a:pt x="58" y="206"/>
                    <a:pt x="58" y="206"/>
                    <a:pt x="58" y="206"/>
                  </a:cubicBezTo>
                  <a:cubicBezTo>
                    <a:pt x="59" y="206"/>
                    <a:pt x="59" y="206"/>
                    <a:pt x="59" y="206"/>
                  </a:cubicBezTo>
                  <a:close/>
                  <a:moveTo>
                    <a:pt x="0" y="0"/>
                  </a:moveTo>
                  <a:cubicBezTo>
                    <a:pt x="27" y="0"/>
                    <a:pt x="27" y="0"/>
                    <a:pt x="27" y="0"/>
                  </a:cubicBezTo>
                  <a:cubicBezTo>
                    <a:pt x="27" y="20"/>
                    <a:pt x="27" y="20"/>
                    <a:pt x="27" y="20"/>
                  </a:cubicBezTo>
                  <a:cubicBezTo>
                    <a:pt x="20" y="20"/>
                    <a:pt x="20" y="20"/>
                    <a:pt x="20" y="20"/>
                  </a:cubicBezTo>
                  <a:cubicBezTo>
                    <a:pt x="20" y="32"/>
                    <a:pt x="20" y="43"/>
                    <a:pt x="20" y="55"/>
                  </a:cubicBezTo>
                  <a:cubicBezTo>
                    <a:pt x="27" y="55"/>
                    <a:pt x="27" y="55"/>
                    <a:pt x="27" y="55"/>
                  </a:cubicBezTo>
                  <a:cubicBezTo>
                    <a:pt x="27" y="70"/>
                    <a:pt x="27" y="70"/>
                    <a:pt x="27" y="70"/>
                  </a:cubicBezTo>
                  <a:cubicBezTo>
                    <a:pt x="20" y="70"/>
                    <a:pt x="20" y="70"/>
                    <a:pt x="20" y="70"/>
                  </a:cubicBezTo>
                  <a:cubicBezTo>
                    <a:pt x="20" y="82"/>
                    <a:pt x="20" y="94"/>
                    <a:pt x="20" y="105"/>
                  </a:cubicBezTo>
                  <a:cubicBezTo>
                    <a:pt x="27" y="105"/>
                    <a:pt x="27" y="105"/>
                    <a:pt x="27" y="105"/>
                  </a:cubicBezTo>
                  <a:cubicBezTo>
                    <a:pt x="27" y="121"/>
                    <a:pt x="27" y="121"/>
                    <a:pt x="27" y="121"/>
                  </a:cubicBezTo>
                  <a:cubicBezTo>
                    <a:pt x="20" y="121"/>
                    <a:pt x="20" y="121"/>
                    <a:pt x="20" y="121"/>
                  </a:cubicBezTo>
                  <a:cubicBezTo>
                    <a:pt x="20" y="132"/>
                    <a:pt x="20" y="144"/>
                    <a:pt x="20" y="156"/>
                  </a:cubicBezTo>
                  <a:cubicBezTo>
                    <a:pt x="27" y="156"/>
                    <a:pt x="27" y="156"/>
                    <a:pt x="27" y="156"/>
                  </a:cubicBezTo>
                  <a:cubicBezTo>
                    <a:pt x="27" y="171"/>
                    <a:pt x="27" y="171"/>
                    <a:pt x="27" y="171"/>
                  </a:cubicBezTo>
                  <a:cubicBezTo>
                    <a:pt x="20" y="171"/>
                    <a:pt x="20" y="171"/>
                    <a:pt x="20" y="171"/>
                  </a:cubicBezTo>
                  <a:cubicBezTo>
                    <a:pt x="20" y="183"/>
                    <a:pt x="20" y="194"/>
                    <a:pt x="20" y="206"/>
                  </a:cubicBezTo>
                  <a:cubicBezTo>
                    <a:pt x="27" y="206"/>
                    <a:pt x="27" y="206"/>
                    <a:pt x="27" y="206"/>
                  </a:cubicBezTo>
                  <a:cubicBezTo>
                    <a:pt x="27" y="221"/>
                    <a:pt x="27" y="221"/>
                    <a:pt x="27" y="221"/>
                  </a:cubicBezTo>
                  <a:cubicBezTo>
                    <a:pt x="20" y="221"/>
                    <a:pt x="20" y="221"/>
                    <a:pt x="20" y="221"/>
                  </a:cubicBezTo>
                  <a:cubicBezTo>
                    <a:pt x="20" y="233"/>
                    <a:pt x="20" y="245"/>
                    <a:pt x="20" y="256"/>
                  </a:cubicBezTo>
                  <a:cubicBezTo>
                    <a:pt x="27" y="256"/>
                    <a:pt x="27" y="256"/>
                    <a:pt x="27" y="256"/>
                  </a:cubicBezTo>
                  <a:cubicBezTo>
                    <a:pt x="27" y="272"/>
                    <a:pt x="27" y="272"/>
                    <a:pt x="27" y="272"/>
                  </a:cubicBezTo>
                  <a:cubicBezTo>
                    <a:pt x="20" y="272"/>
                    <a:pt x="20" y="272"/>
                    <a:pt x="20" y="272"/>
                  </a:cubicBezTo>
                  <a:cubicBezTo>
                    <a:pt x="20" y="283"/>
                    <a:pt x="20" y="295"/>
                    <a:pt x="20" y="307"/>
                  </a:cubicBezTo>
                  <a:cubicBezTo>
                    <a:pt x="27" y="307"/>
                    <a:pt x="27" y="307"/>
                    <a:pt x="27" y="307"/>
                  </a:cubicBezTo>
                  <a:cubicBezTo>
                    <a:pt x="27" y="322"/>
                    <a:pt x="27" y="322"/>
                    <a:pt x="27" y="322"/>
                  </a:cubicBezTo>
                  <a:cubicBezTo>
                    <a:pt x="20" y="322"/>
                    <a:pt x="20" y="322"/>
                    <a:pt x="20" y="322"/>
                  </a:cubicBezTo>
                  <a:cubicBezTo>
                    <a:pt x="20" y="334"/>
                    <a:pt x="20" y="345"/>
                    <a:pt x="20" y="357"/>
                  </a:cubicBezTo>
                  <a:cubicBezTo>
                    <a:pt x="27" y="357"/>
                    <a:pt x="27" y="357"/>
                    <a:pt x="27" y="357"/>
                  </a:cubicBezTo>
                  <a:cubicBezTo>
                    <a:pt x="27" y="372"/>
                    <a:pt x="27" y="372"/>
                    <a:pt x="27" y="372"/>
                  </a:cubicBezTo>
                  <a:cubicBezTo>
                    <a:pt x="20" y="372"/>
                    <a:pt x="20" y="372"/>
                    <a:pt x="20" y="372"/>
                  </a:cubicBezTo>
                  <a:cubicBezTo>
                    <a:pt x="20" y="384"/>
                    <a:pt x="20" y="396"/>
                    <a:pt x="20" y="407"/>
                  </a:cubicBezTo>
                  <a:cubicBezTo>
                    <a:pt x="27" y="407"/>
                    <a:pt x="27" y="407"/>
                    <a:pt x="27" y="407"/>
                  </a:cubicBezTo>
                  <a:cubicBezTo>
                    <a:pt x="27" y="423"/>
                    <a:pt x="27" y="423"/>
                    <a:pt x="27" y="423"/>
                  </a:cubicBezTo>
                  <a:cubicBezTo>
                    <a:pt x="20" y="423"/>
                    <a:pt x="20" y="423"/>
                    <a:pt x="20" y="423"/>
                  </a:cubicBezTo>
                  <a:cubicBezTo>
                    <a:pt x="20" y="434"/>
                    <a:pt x="20" y="446"/>
                    <a:pt x="20" y="458"/>
                  </a:cubicBezTo>
                  <a:cubicBezTo>
                    <a:pt x="27" y="458"/>
                    <a:pt x="27" y="458"/>
                    <a:pt x="27" y="458"/>
                  </a:cubicBezTo>
                  <a:cubicBezTo>
                    <a:pt x="27" y="480"/>
                    <a:pt x="27" y="480"/>
                    <a:pt x="27" y="480"/>
                  </a:cubicBezTo>
                  <a:cubicBezTo>
                    <a:pt x="0" y="480"/>
                    <a:pt x="0" y="480"/>
                    <a:pt x="0" y="480"/>
                  </a:cubicBezTo>
                  <a:cubicBezTo>
                    <a:pt x="0" y="400"/>
                    <a:pt x="0" y="320"/>
                    <a:pt x="0" y="240"/>
                  </a:cubicBezTo>
                  <a:cubicBezTo>
                    <a:pt x="0" y="160"/>
                    <a:pt x="0" y="80"/>
                    <a:pt x="0" y="0"/>
                  </a:cubicBezTo>
                  <a:close/>
                </a:path>
              </a:pathLst>
            </a:custGeom>
            <a:solidFill>
              <a:srgbClr val="434A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49" name="Freeform 15"/>
            <p:cNvSpPr>
              <a:spLocks noEditPoints="1"/>
            </p:cNvSpPr>
            <p:nvPr/>
          </p:nvSpPr>
          <p:spPr bwMode="auto">
            <a:xfrm>
              <a:off x="4427771" y="2890189"/>
              <a:ext cx="671028" cy="667656"/>
            </a:xfrm>
            <a:custGeom>
              <a:avLst/>
              <a:gdLst>
                <a:gd name="T0" fmla="*/ 316 w 371"/>
                <a:gd name="T1" fmla="*/ 101 h 369"/>
                <a:gd name="T2" fmla="*/ 319 w 371"/>
                <a:gd name="T3" fmla="*/ 74 h 369"/>
                <a:gd name="T4" fmla="*/ 309 w 371"/>
                <a:gd name="T5" fmla="*/ 242 h 369"/>
                <a:gd name="T6" fmla="*/ 309 w 371"/>
                <a:gd name="T7" fmla="*/ 175 h 369"/>
                <a:gd name="T8" fmla="*/ 292 w 371"/>
                <a:gd name="T9" fmla="*/ 77 h 369"/>
                <a:gd name="T10" fmla="*/ 276 w 371"/>
                <a:gd name="T11" fmla="*/ 235 h 369"/>
                <a:gd name="T12" fmla="*/ 260 w 371"/>
                <a:gd name="T13" fmla="*/ 182 h 369"/>
                <a:gd name="T14" fmla="*/ 260 w 371"/>
                <a:gd name="T15" fmla="*/ 248 h 369"/>
                <a:gd name="T16" fmla="*/ 247 w 371"/>
                <a:gd name="T17" fmla="*/ 29 h 369"/>
                <a:gd name="T18" fmla="*/ 247 w 371"/>
                <a:gd name="T19" fmla="*/ 139 h 369"/>
                <a:gd name="T20" fmla="*/ 260 w 371"/>
                <a:gd name="T21" fmla="*/ 188 h 369"/>
                <a:gd name="T22" fmla="*/ 232 w 371"/>
                <a:gd name="T23" fmla="*/ 316 h 369"/>
                <a:gd name="T24" fmla="*/ 232 w 371"/>
                <a:gd name="T25" fmla="*/ 152 h 369"/>
                <a:gd name="T26" fmla="*/ 228 w 371"/>
                <a:gd name="T27" fmla="*/ 10 h 369"/>
                <a:gd name="T28" fmla="*/ 232 w 371"/>
                <a:gd name="T29" fmla="*/ 92 h 369"/>
                <a:gd name="T30" fmla="*/ 228 w 371"/>
                <a:gd name="T31" fmla="*/ 191 h 369"/>
                <a:gd name="T32" fmla="*/ 232 w 371"/>
                <a:gd name="T33" fmla="*/ 198 h 369"/>
                <a:gd name="T34" fmla="*/ 226 w 371"/>
                <a:gd name="T35" fmla="*/ 279 h 369"/>
                <a:gd name="T36" fmla="*/ 228 w 371"/>
                <a:gd name="T37" fmla="*/ 191 h 369"/>
                <a:gd name="T38" fmla="*/ 226 w 371"/>
                <a:gd name="T39" fmla="*/ 221 h 369"/>
                <a:gd name="T40" fmla="*/ 216 w 371"/>
                <a:gd name="T41" fmla="*/ 331 h 369"/>
                <a:gd name="T42" fmla="*/ 226 w 371"/>
                <a:gd name="T43" fmla="*/ 159 h 369"/>
                <a:gd name="T44" fmla="*/ 216 w 371"/>
                <a:gd name="T45" fmla="*/ 269 h 369"/>
                <a:gd name="T46" fmla="*/ 200 w 371"/>
                <a:gd name="T47" fmla="*/ 298 h 369"/>
                <a:gd name="T48" fmla="*/ 200 w 371"/>
                <a:gd name="T49" fmla="*/ 98 h 369"/>
                <a:gd name="T50" fmla="*/ 216 w 371"/>
                <a:gd name="T51" fmla="*/ 230 h 369"/>
                <a:gd name="T52" fmla="*/ 200 w 371"/>
                <a:gd name="T53" fmla="*/ 94 h 369"/>
                <a:gd name="T54" fmla="*/ 200 w 371"/>
                <a:gd name="T55" fmla="*/ 347 h 369"/>
                <a:gd name="T56" fmla="*/ 199 w 371"/>
                <a:gd name="T57" fmla="*/ 185 h 369"/>
                <a:gd name="T58" fmla="*/ 197 w 371"/>
                <a:gd name="T59" fmla="*/ 19 h 369"/>
                <a:gd name="T60" fmla="*/ 197 w 371"/>
                <a:gd name="T61" fmla="*/ 295 h 369"/>
                <a:gd name="T62" fmla="*/ 197 w 371"/>
                <a:gd name="T63" fmla="*/ 186 h 369"/>
                <a:gd name="T64" fmla="*/ 193 w 371"/>
                <a:gd name="T65" fmla="*/ 111 h 369"/>
                <a:gd name="T66" fmla="*/ 193 w 371"/>
                <a:gd name="T67" fmla="*/ 129 h 369"/>
                <a:gd name="T68" fmla="*/ 193 w 371"/>
                <a:gd name="T69" fmla="*/ 311 h 369"/>
                <a:gd name="T70" fmla="*/ 183 w 371"/>
                <a:gd name="T71" fmla="*/ 362 h 369"/>
                <a:gd name="T72" fmla="*/ 183 w 371"/>
                <a:gd name="T73" fmla="*/ 172 h 369"/>
                <a:gd name="T74" fmla="*/ 176 w 371"/>
                <a:gd name="T75" fmla="*/ 207 h 369"/>
                <a:gd name="T76" fmla="*/ 164 w 371"/>
                <a:gd name="T77" fmla="*/ 82 h 369"/>
                <a:gd name="T78" fmla="*/ 168 w 371"/>
                <a:gd name="T79" fmla="*/ 198 h 369"/>
                <a:gd name="T80" fmla="*/ 161 w 371"/>
                <a:gd name="T81" fmla="*/ 323 h 369"/>
                <a:gd name="T82" fmla="*/ 162 w 371"/>
                <a:gd name="T83" fmla="*/ 192 h 369"/>
                <a:gd name="T84" fmla="*/ 164 w 371"/>
                <a:gd name="T85" fmla="*/ 280 h 369"/>
                <a:gd name="T86" fmla="*/ 161 w 371"/>
                <a:gd name="T87" fmla="*/ 323 h 369"/>
                <a:gd name="T88" fmla="*/ 152 w 371"/>
                <a:gd name="T89" fmla="*/ 202 h 369"/>
                <a:gd name="T90" fmla="*/ 132 w 371"/>
                <a:gd name="T91" fmla="*/ 323 h 369"/>
                <a:gd name="T92" fmla="*/ 152 w 371"/>
                <a:gd name="T93" fmla="*/ 106 h 369"/>
                <a:gd name="T94" fmla="*/ 132 w 371"/>
                <a:gd name="T95" fmla="*/ 283 h 369"/>
                <a:gd name="T96" fmla="*/ 132 w 371"/>
                <a:gd name="T97" fmla="*/ 249 h 369"/>
                <a:gd name="T98" fmla="*/ 117 w 371"/>
                <a:gd name="T99" fmla="*/ 74 h 369"/>
                <a:gd name="T100" fmla="*/ 117 w 371"/>
                <a:gd name="T101" fmla="*/ 307 h 369"/>
                <a:gd name="T102" fmla="*/ 101 w 371"/>
                <a:gd name="T103" fmla="*/ 155 h 369"/>
                <a:gd name="T104" fmla="*/ 101 w 371"/>
                <a:gd name="T105" fmla="*/ 290 h 369"/>
                <a:gd name="T106" fmla="*/ 101 w 371"/>
                <a:gd name="T107" fmla="*/ 290 h 369"/>
                <a:gd name="T108" fmla="*/ 69 w 371"/>
                <a:gd name="T109" fmla="*/ 186 h 369"/>
                <a:gd name="T110" fmla="*/ 69 w 371"/>
                <a:gd name="T111" fmla="*/ 157 h 369"/>
                <a:gd name="T112" fmla="*/ 67 w 371"/>
                <a:gd name="T113" fmla="*/ 159 h 369"/>
                <a:gd name="T114" fmla="*/ 34 w 371"/>
                <a:gd name="T115" fmla="*/ 19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1" h="369">
                  <a:moveTo>
                    <a:pt x="309" y="35"/>
                  </a:moveTo>
                  <a:cubicBezTo>
                    <a:pt x="316" y="35"/>
                    <a:pt x="324" y="37"/>
                    <a:pt x="330" y="42"/>
                  </a:cubicBezTo>
                  <a:cubicBezTo>
                    <a:pt x="341" y="32"/>
                    <a:pt x="341" y="32"/>
                    <a:pt x="341" y="32"/>
                  </a:cubicBezTo>
                  <a:cubicBezTo>
                    <a:pt x="340" y="29"/>
                    <a:pt x="340" y="26"/>
                    <a:pt x="342" y="24"/>
                  </a:cubicBezTo>
                  <a:cubicBezTo>
                    <a:pt x="345" y="22"/>
                    <a:pt x="350" y="22"/>
                    <a:pt x="352" y="24"/>
                  </a:cubicBezTo>
                  <a:cubicBezTo>
                    <a:pt x="355" y="27"/>
                    <a:pt x="355" y="32"/>
                    <a:pt x="352" y="34"/>
                  </a:cubicBezTo>
                  <a:cubicBezTo>
                    <a:pt x="350" y="36"/>
                    <a:pt x="347" y="37"/>
                    <a:pt x="344" y="35"/>
                  </a:cubicBezTo>
                  <a:cubicBezTo>
                    <a:pt x="333" y="46"/>
                    <a:pt x="333" y="46"/>
                    <a:pt x="333" y="46"/>
                  </a:cubicBezTo>
                  <a:cubicBezTo>
                    <a:pt x="343" y="58"/>
                    <a:pt x="342" y="76"/>
                    <a:pt x="331" y="86"/>
                  </a:cubicBezTo>
                  <a:cubicBezTo>
                    <a:pt x="316" y="101"/>
                    <a:pt x="316" y="101"/>
                    <a:pt x="316" y="101"/>
                  </a:cubicBezTo>
                  <a:cubicBezTo>
                    <a:pt x="371" y="158"/>
                    <a:pt x="371" y="158"/>
                    <a:pt x="371" y="158"/>
                  </a:cubicBezTo>
                  <a:cubicBezTo>
                    <a:pt x="350" y="178"/>
                    <a:pt x="350" y="178"/>
                    <a:pt x="350" y="178"/>
                  </a:cubicBezTo>
                  <a:cubicBezTo>
                    <a:pt x="362" y="191"/>
                    <a:pt x="362" y="191"/>
                    <a:pt x="362" y="191"/>
                  </a:cubicBezTo>
                  <a:cubicBezTo>
                    <a:pt x="309" y="242"/>
                    <a:pt x="309" y="242"/>
                    <a:pt x="309" y="242"/>
                  </a:cubicBezTo>
                  <a:cubicBezTo>
                    <a:pt x="309" y="203"/>
                    <a:pt x="309" y="203"/>
                    <a:pt x="309" y="203"/>
                  </a:cubicBezTo>
                  <a:cubicBezTo>
                    <a:pt x="327" y="186"/>
                    <a:pt x="327" y="186"/>
                    <a:pt x="327" y="186"/>
                  </a:cubicBezTo>
                  <a:cubicBezTo>
                    <a:pt x="323" y="181"/>
                    <a:pt x="318" y="176"/>
                    <a:pt x="314" y="171"/>
                  </a:cubicBezTo>
                  <a:cubicBezTo>
                    <a:pt x="309" y="175"/>
                    <a:pt x="309" y="175"/>
                    <a:pt x="309" y="175"/>
                  </a:cubicBezTo>
                  <a:cubicBezTo>
                    <a:pt x="309" y="84"/>
                    <a:pt x="309" y="84"/>
                    <a:pt x="309" y="84"/>
                  </a:cubicBezTo>
                  <a:cubicBezTo>
                    <a:pt x="319" y="74"/>
                    <a:pt x="319" y="74"/>
                    <a:pt x="319" y="74"/>
                  </a:cubicBezTo>
                  <a:cubicBezTo>
                    <a:pt x="324" y="69"/>
                    <a:pt x="325" y="61"/>
                    <a:pt x="320" y="56"/>
                  </a:cubicBezTo>
                  <a:cubicBezTo>
                    <a:pt x="317" y="53"/>
                    <a:pt x="313" y="51"/>
                    <a:pt x="309" y="52"/>
                  </a:cubicBezTo>
                  <a:lnTo>
                    <a:pt x="309" y="35"/>
                  </a:lnTo>
                  <a:close/>
                  <a:moveTo>
                    <a:pt x="292" y="41"/>
                  </a:moveTo>
                  <a:cubicBezTo>
                    <a:pt x="297" y="37"/>
                    <a:pt x="303" y="35"/>
                    <a:pt x="309" y="35"/>
                  </a:cubicBezTo>
                  <a:cubicBezTo>
                    <a:pt x="309" y="52"/>
                    <a:pt x="309" y="52"/>
                    <a:pt x="309" y="52"/>
                  </a:cubicBezTo>
                  <a:cubicBezTo>
                    <a:pt x="306" y="52"/>
                    <a:pt x="303" y="53"/>
                    <a:pt x="301" y="55"/>
                  </a:cubicBezTo>
                  <a:cubicBezTo>
                    <a:pt x="292" y="63"/>
                    <a:pt x="292" y="63"/>
                    <a:pt x="292" y="63"/>
                  </a:cubicBezTo>
                  <a:cubicBezTo>
                    <a:pt x="292" y="41"/>
                    <a:pt x="292" y="41"/>
                    <a:pt x="292" y="41"/>
                  </a:cubicBezTo>
                  <a:close/>
                  <a:moveTo>
                    <a:pt x="309" y="242"/>
                  </a:moveTo>
                  <a:cubicBezTo>
                    <a:pt x="292" y="258"/>
                    <a:pt x="292" y="258"/>
                    <a:pt x="292" y="258"/>
                  </a:cubicBezTo>
                  <a:cubicBezTo>
                    <a:pt x="292" y="219"/>
                    <a:pt x="292" y="219"/>
                    <a:pt x="292" y="219"/>
                  </a:cubicBezTo>
                  <a:cubicBezTo>
                    <a:pt x="294" y="217"/>
                    <a:pt x="294" y="217"/>
                    <a:pt x="294" y="217"/>
                  </a:cubicBezTo>
                  <a:cubicBezTo>
                    <a:pt x="292" y="215"/>
                    <a:pt x="292" y="215"/>
                    <a:pt x="292" y="215"/>
                  </a:cubicBezTo>
                  <a:cubicBezTo>
                    <a:pt x="292" y="195"/>
                    <a:pt x="292" y="195"/>
                    <a:pt x="292" y="195"/>
                  </a:cubicBezTo>
                  <a:cubicBezTo>
                    <a:pt x="304" y="208"/>
                    <a:pt x="304" y="208"/>
                    <a:pt x="304" y="208"/>
                  </a:cubicBezTo>
                  <a:cubicBezTo>
                    <a:pt x="309" y="203"/>
                    <a:pt x="309" y="203"/>
                    <a:pt x="309" y="203"/>
                  </a:cubicBezTo>
                  <a:cubicBezTo>
                    <a:pt x="309" y="242"/>
                    <a:pt x="309" y="242"/>
                    <a:pt x="309" y="242"/>
                  </a:cubicBezTo>
                  <a:close/>
                  <a:moveTo>
                    <a:pt x="309" y="84"/>
                  </a:moveTo>
                  <a:cubicBezTo>
                    <a:pt x="309" y="175"/>
                    <a:pt x="309" y="175"/>
                    <a:pt x="309" y="175"/>
                  </a:cubicBezTo>
                  <a:cubicBezTo>
                    <a:pt x="292" y="191"/>
                    <a:pt x="292" y="191"/>
                    <a:pt x="292" y="191"/>
                  </a:cubicBezTo>
                  <a:cubicBezTo>
                    <a:pt x="292" y="77"/>
                    <a:pt x="292" y="77"/>
                    <a:pt x="292" y="77"/>
                  </a:cubicBezTo>
                  <a:cubicBezTo>
                    <a:pt x="304" y="89"/>
                    <a:pt x="304" y="89"/>
                    <a:pt x="304" y="89"/>
                  </a:cubicBezTo>
                  <a:lnTo>
                    <a:pt x="309" y="84"/>
                  </a:lnTo>
                  <a:close/>
                  <a:moveTo>
                    <a:pt x="276" y="56"/>
                  </a:moveTo>
                  <a:cubicBezTo>
                    <a:pt x="289" y="43"/>
                    <a:pt x="289" y="43"/>
                    <a:pt x="289" y="43"/>
                  </a:cubicBezTo>
                  <a:cubicBezTo>
                    <a:pt x="290" y="42"/>
                    <a:pt x="291" y="41"/>
                    <a:pt x="292" y="41"/>
                  </a:cubicBezTo>
                  <a:cubicBezTo>
                    <a:pt x="292" y="63"/>
                    <a:pt x="292" y="63"/>
                    <a:pt x="292" y="63"/>
                  </a:cubicBezTo>
                  <a:cubicBezTo>
                    <a:pt x="286" y="70"/>
                    <a:pt x="286" y="70"/>
                    <a:pt x="286" y="70"/>
                  </a:cubicBezTo>
                  <a:cubicBezTo>
                    <a:pt x="292" y="77"/>
                    <a:pt x="292" y="77"/>
                    <a:pt x="292" y="77"/>
                  </a:cubicBezTo>
                  <a:cubicBezTo>
                    <a:pt x="292" y="191"/>
                    <a:pt x="292" y="191"/>
                    <a:pt x="292" y="191"/>
                  </a:cubicBezTo>
                  <a:cubicBezTo>
                    <a:pt x="290" y="193"/>
                    <a:pt x="290" y="193"/>
                    <a:pt x="290" y="193"/>
                  </a:cubicBezTo>
                  <a:cubicBezTo>
                    <a:pt x="292" y="195"/>
                    <a:pt x="292" y="195"/>
                    <a:pt x="292" y="195"/>
                  </a:cubicBezTo>
                  <a:cubicBezTo>
                    <a:pt x="292" y="215"/>
                    <a:pt x="292" y="215"/>
                    <a:pt x="292" y="215"/>
                  </a:cubicBezTo>
                  <a:cubicBezTo>
                    <a:pt x="280" y="203"/>
                    <a:pt x="280" y="203"/>
                    <a:pt x="280" y="203"/>
                  </a:cubicBezTo>
                  <a:cubicBezTo>
                    <a:pt x="276" y="207"/>
                    <a:pt x="276" y="207"/>
                    <a:pt x="276" y="207"/>
                  </a:cubicBezTo>
                  <a:cubicBezTo>
                    <a:pt x="276" y="56"/>
                    <a:pt x="276" y="56"/>
                    <a:pt x="276" y="56"/>
                  </a:cubicBezTo>
                  <a:close/>
                  <a:moveTo>
                    <a:pt x="292" y="258"/>
                  </a:moveTo>
                  <a:cubicBezTo>
                    <a:pt x="276" y="274"/>
                    <a:pt x="276" y="274"/>
                    <a:pt x="276" y="274"/>
                  </a:cubicBezTo>
                  <a:cubicBezTo>
                    <a:pt x="276" y="235"/>
                    <a:pt x="276" y="235"/>
                    <a:pt x="276" y="235"/>
                  </a:cubicBezTo>
                  <a:cubicBezTo>
                    <a:pt x="292" y="219"/>
                    <a:pt x="292" y="219"/>
                    <a:pt x="292" y="219"/>
                  </a:cubicBezTo>
                  <a:lnTo>
                    <a:pt x="292" y="258"/>
                  </a:lnTo>
                  <a:close/>
                  <a:moveTo>
                    <a:pt x="260" y="43"/>
                  </a:moveTo>
                  <a:cubicBezTo>
                    <a:pt x="274" y="58"/>
                    <a:pt x="274" y="58"/>
                    <a:pt x="274" y="58"/>
                  </a:cubicBezTo>
                  <a:cubicBezTo>
                    <a:pt x="276" y="56"/>
                    <a:pt x="276" y="56"/>
                    <a:pt x="276" y="56"/>
                  </a:cubicBezTo>
                  <a:cubicBezTo>
                    <a:pt x="276" y="207"/>
                    <a:pt x="276" y="207"/>
                    <a:pt x="276" y="207"/>
                  </a:cubicBezTo>
                  <a:cubicBezTo>
                    <a:pt x="260" y="222"/>
                    <a:pt x="260" y="222"/>
                    <a:pt x="260" y="222"/>
                  </a:cubicBezTo>
                  <a:cubicBezTo>
                    <a:pt x="260" y="188"/>
                    <a:pt x="260" y="188"/>
                    <a:pt x="260" y="188"/>
                  </a:cubicBezTo>
                  <a:cubicBezTo>
                    <a:pt x="264" y="185"/>
                    <a:pt x="264" y="185"/>
                    <a:pt x="264" y="185"/>
                  </a:cubicBezTo>
                  <a:cubicBezTo>
                    <a:pt x="260" y="182"/>
                    <a:pt x="260" y="182"/>
                    <a:pt x="260" y="182"/>
                  </a:cubicBezTo>
                  <a:cubicBezTo>
                    <a:pt x="260" y="126"/>
                    <a:pt x="260" y="126"/>
                    <a:pt x="260" y="126"/>
                  </a:cubicBezTo>
                  <a:cubicBezTo>
                    <a:pt x="266" y="121"/>
                    <a:pt x="266" y="121"/>
                    <a:pt x="266" y="121"/>
                  </a:cubicBezTo>
                  <a:cubicBezTo>
                    <a:pt x="260" y="116"/>
                    <a:pt x="260" y="116"/>
                    <a:pt x="260" y="116"/>
                  </a:cubicBezTo>
                  <a:cubicBezTo>
                    <a:pt x="260" y="43"/>
                    <a:pt x="260" y="43"/>
                    <a:pt x="260" y="43"/>
                  </a:cubicBezTo>
                  <a:close/>
                  <a:moveTo>
                    <a:pt x="276" y="274"/>
                  </a:moveTo>
                  <a:cubicBezTo>
                    <a:pt x="269" y="280"/>
                    <a:pt x="269" y="280"/>
                    <a:pt x="269" y="280"/>
                  </a:cubicBezTo>
                  <a:cubicBezTo>
                    <a:pt x="260" y="288"/>
                    <a:pt x="260" y="288"/>
                    <a:pt x="260" y="288"/>
                  </a:cubicBezTo>
                  <a:cubicBezTo>
                    <a:pt x="260" y="250"/>
                    <a:pt x="260" y="250"/>
                    <a:pt x="260" y="250"/>
                  </a:cubicBezTo>
                  <a:cubicBezTo>
                    <a:pt x="261" y="249"/>
                    <a:pt x="261" y="249"/>
                    <a:pt x="261" y="249"/>
                  </a:cubicBezTo>
                  <a:cubicBezTo>
                    <a:pt x="260" y="248"/>
                    <a:pt x="260" y="248"/>
                    <a:pt x="260" y="248"/>
                  </a:cubicBezTo>
                  <a:cubicBezTo>
                    <a:pt x="260" y="228"/>
                    <a:pt x="260" y="228"/>
                    <a:pt x="260" y="228"/>
                  </a:cubicBezTo>
                  <a:cubicBezTo>
                    <a:pt x="271" y="240"/>
                    <a:pt x="271" y="240"/>
                    <a:pt x="271" y="240"/>
                  </a:cubicBezTo>
                  <a:cubicBezTo>
                    <a:pt x="276" y="235"/>
                    <a:pt x="276" y="235"/>
                    <a:pt x="276" y="235"/>
                  </a:cubicBezTo>
                  <a:lnTo>
                    <a:pt x="276" y="274"/>
                  </a:lnTo>
                  <a:close/>
                  <a:moveTo>
                    <a:pt x="247" y="29"/>
                  </a:moveTo>
                  <a:cubicBezTo>
                    <a:pt x="260" y="43"/>
                    <a:pt x="260" y="43"/>
                    <a:pt x="260" y="43"/>
                  </a:cubicBezTo>
                  <a:cubicBezTo>
                    <a:pt x="260" y="116"/>
                    <a:pt x="260" y="116"/>
                    <a:pt x="260" y="116"/>
                  </a:cubicBezTo>
                  <a:cubicBezTo>
                    <a:pt x="252" y="107"/>
                    <a:pt x="252" y="107"/>
                    <a:pt x="252" y="107"/>
                  </a:cubicBezTo>
                  <a:cubicBezTo>
                    <a:pt x="247" y="111"/>
                    <a:pt x="247" y="111"/>
                    <a:pt x="247" y="111"/>
                  </a:cubicBezTo>
                  <a:cubicBezTo>
                    <a:pt x="247" y="29"/>
                    <a:pt x="247" y="29"/>
                    <a:pt x="247" y="29"/>
                  </a:cubicBezTo>
                  <a:close/>
                  <a:moveTo>
                    <a:pt x="260" y="288"/>
                  </a:moveTo>
                  <a:cubicBezTo>
                    <a:pt x="247" y="301"/>
                    <a:pt x="247" y="301"/>
                    <a:pt x="247" y="301"/>
                  </a:cubicBezTo>
                  <a:cubicBezTo>
                    <a:pt x="247" y="262"/>
                    <a:pt x="247" y="262"/>
                    <a:pt x="247" y="262"/>
                  </a:cubicBezTo>
                  <a:cubicBezTo>
                    <a:pt x="260" y="250"/>
                    <a:pt x="260" y="250"/>
                    <a:pt x="260" y="250"/>
                  </a:cubicBezTo>
                  <a:cubicBezTo>
                    <a:pt x="260" y="288"/>
                    <a:pt x="260" y="288"/>
                    <a:pt x="260" y="288"/>
                  </a:cubicBezTo>
                  <a:close/>
                  <a:moveTo>
                    <a:pt x="260" y="126"/>
                  </a:moveTo>
                  <a:cubicBezTo>
                    <a:pt x="260" y="182"/>
                    <a:pt x="260" y="182"/>
                    <a:pt x="260" y="182"/>
                  </a:cubicBezTo>
                  <a:cubicBezTo>
                    <a:pt x="249" y="171"/>
                    <a:pt x="249" y="171"/>
                    <a:pt x="249" y="171"/>
                  </a:cubicBezTo>
                  <a:cubicBezTo>
                    <a:pt x="247" y="173"/>
                    <a:pt x="247" y="173"/>
                    <a:pt x="247" y="173"/>
                  </a:cubicBezTo>
                  <a:cubicBezTo>
                    <a:pt x="247" y="139"/>
                    <a:pt x="247" y="139"/>
                    <a:pt x="247" y="139"/>
                  </a:cubicBezTo>
                  <a:cubicBezTo>
                    <a:pt x="260" y="126"/>
                    <a:pt x="260" y="126"/>
                    <a:pt x="260" y="126"/>
                  </a:cubicBezTo>
                  <a:close/>
                  <a:moveTo>
                    <a:pt x="260" y="188"/>
                  </a:moveTo>
                  <a:cubicBezTo>
                    <a:pt x="260" y="222"/>
                    <a:pt x="260" y="222"/>
                    <a:pt x="260" y="222"/>
                  </a:cubicBezTo>
                  <a:cubicBezTo>
                    <a:pt x="257" y="225"/>
                    <a:pt x="257" y="225"/>
                    <a:pt x="257" y="225"/>
                  </a:cubicBezTo>
                  <a:cubicBezTo>
                    <a:pt x="260" y="228"/>
                    <a:pt x="260" y="228"/>
                    <a:pt x="260" y="228"/>
                  </a:cubicBezTo>
                  <a:cubicBezTo>
                    <a:pt x="260" y="248"/>
                    <a:pt x="260" y="248"/>
                    <a:pt x="260" y="248"/>
                  </a:cubicBezTo>
                  <a:cubicBezTo>
                    <a:pt x="247" y="235"/>
                    <a:pt x="247" y="235"/>
                    <a:pt x="247" y="235"/>
                  </a:cubicBezTo>
                  <a:cubicBezTo>
                    <a:pt x="247" y="235"/>
                    <a:pt x="247" y="235"/>
                    <a:pt x="247" y="235"/>
                  </a:cubicBezTo>
                  <a:cubicBezTo>
                    <a:pt x="247" y="201"/>
                    <a:pt x="247" y="201"/>
                    <a:pt x="247" y="201"/>
                  </a:cubicBezTo>
                  <a:lnTo>
                    <a:pt x="260" y="188"/>
                  </a:lnTo>
                  <a:close/>
                  <a:moveTo>
                    <a:pt x="232" y="13"/>
                  </a:moveTo>
                  <a:cubicBezTo>
                    <a:pt x="247" y="29"/>
                    <a:pt x="247" y="29"/>
                    <a:pt x="247" y="29"/>
                  </a:cubicBezTo>
                  <a:cubicBezTo>
                    <a:pt x="247" y="111"/>
                    <a:pt x="247" y="111"/>
                    <a:pt x="247" y="111"/>
                  </a:cubicBezTo>
                  <a:cubicBezTo>
                    <a:pt x="232" y="126"/>
                    <a:pt x="232" y="126"/>
                    <a:pt x="232" y="126"/>
                  </a:cubicBezTo>
                  <a:cubicBezTo>
                    <a:pt x="232" y="92"/>
                    <a:pt x="232" y="92"/>
                    <a:pt x="232" y="92"/>
                  </a:cubicBezTo>
                  <a:cubicBezTo>
                    <a:pt x="235" y="89"/>
                    <a:pt x="235" y="89"/>
                    <a:pt x="235" y="89"/>
                  </a:cubicBezTo>
                  <a:cubicBezTo>
                    <a:pt x="232" y="86"/>
                    <a:pt x="232" y="86"/>
                    <a:pt x="232" y="86"/>
                  </a:cubicBezTo>
                  <a:cubicBezTo>
                    <a:pt x="232" y="13"/>
                    <a:pt x="232" y="13"/>
                    <a:pt x="232" y="13"/>
                  </a:cubicBezTo>
                  <a:close/>
                  <a:moveTo>
                    <a:pt x="247" y="301"/>
                  </a:moveTo>
                  <a:cubicBezTo>
                    <a:pt x="232" y="316"/>
                    <a:pt x="232" y="316"/>
                    <a:pt x="232" y="316"/>
                  </a:cubicBezTo>
                  <a:cubicBezTo>
                    <a:pt x="232" y="265"/>
                    <a:pt x="232" y="265"/>
                    <a:pt x="232" y="265"/>
                  </a:cubicBezTo>
                  <a:cubicBezTo>
                    <a:pt x="238" y="271"/>
                    <a:pt x="238" y="271"/>
                    <a:pt x="238" y="271"/>
                  </a:cubicBezTo>
                  <a:cubicBezTo>
                    <a:pt x="247" y="262"/>
                    <a:pt x="247" y="262"/>
                    <a:pt x="247" y="262"/>
                  </a:cubicBezTo>
                  <a:cubicBezTo>
                    <a:pt x="247" y="301"/>
                    <a:pt x="247" y="301"/>
                    <a:pt x="247" y="301"/>
                  </a:cubicBezTo>
                  <a:close/>
                  <a:moveTo>
                    <a:pt x="247" y="139"/>
                  </a:moveTo>
                  <a:cubicBezTo>
                    <a:pt x="247" y="173"/>
                    <a:pt x="247" y="173"/>
                    <a:pt x="247" y="173"/>
                  </a:cubicBezTo>
                  <a:cubicBezTo>
                    <a:pt x="232" y="187"/>
                    <a:pt x="232" y="187"/>
                    <a:pt x="232" y="187"/>
                  </a:cubicBezTo>
                  <a:cubicBezTo>
                    <a:pt x="232" y="154"/>
                    <a:pt x="232" y="154"/>
                    <a:pt x="232" y="154"/>
                  </a:cubicBezTo>
                  <a:cubicBezTo>
                    <a:pt x="233" y="153"/>
                    <a:pt x="233" y="153"/>
                    <a:pt x="233" y="153"/>
                  </a:cubicBezTo>
                  <a:cubicBezTo>
                    <a:pt x="232" y="152"/>
                    <a:pt x="232" y="152"/>
                    <a:pt x="232" y="152"/>
                  </a:cubicBezTo>
                  <a:cubicBezTo>
                    <a:pt x="232" y="132"/>
                    <a:pt x="232" y="132"/>
                    <a:pt x="232" y="132"/>
                  </a:cubicBezTo>
                  <a:cubicBezTo>
                    <a:pt x="243" y="143"/>
                    <a:pt x="243" y="143"/>
                    <a:pt x="243" y="143"/>
                  </a:cubicBezTo>
                  <a:cubicBezTo>
                    <a:pt x="247" y="139"/>
                    <a:pt x="247" y="139"/>
                    <a:pt x="247" y="139"/>
                  </a:cubicBezTo>
                  <a:close/>
                  <a:moveTo>
                    <a:pt x="247" y="201"/>
                  </a:moveTo>
                  <a:cubicBezTo>
                    <a:pt x="247" y="235"/>
                    <a:pt x="247" y="235"/>
                    <a:pt x="247" y="235"/>
                  </a:cubicBezTo>
                  <a:cubicBezTo>
                    <a:pt x="232" y="249"/>
                    <a:pt x="232" y="249"/>
                    <a:pt x="232" y="249"/>
                  </a:cubicBezTo>
                  <a:cubicBezTo>
                    <a:pt x="232" y="198"/>
                    <a:pt x="232" y="198"/>
                    <a:pt x="232" y="198"/>
                  </a:cubicBezTo>
                  <a:cubicBezTo>
                    <a:pt x="240" y="207"/>
                    <a:pt x="240" y="207"/>
                    <a:pt x="240" y="207"/>
                  </a:cubicBezTo>
                  <a:lnTo>
                    <a:pt x="247" y="201"/>
                  </a:lnTo>
                  <a:close/>
                  <a:moveTo>
                    <a:pt x="228" y="10"/>
                  </a:moveTo>
                  <a:cubicBezTo>
                    <a:pt x="232" y="13"/>
                    <a:pt x="232" y="13"/>
                    <a:pt x="232" y="13"/>
                  </a:cubicBezTo>
                  <a:cubicBezTo>
                    <a:pt x="232" y="86"/>
                    <a:pt x="232" y="86"/>
                    <a:pt x="232" y="86"/>
                  </a:cubicBezTo>
                  <a:cubicBezTo>
                    <a:pt x="228" y="82"/>
                    <a:pt x="228" y="82"/>
                    <a:pt x="228" y="82"/>
                  </a:cubicBezTo>
                  <a:cubicBezTo>
                    <a:pt x="228" y="10"/>
                    <a:pt x="228" y="10"/>
                    <a:pt x="228" y="10"/>
                  </a:cubicBezTo>
                  <a:close/>
                  <a:moveTo>
                    <a:pt x="232" y="316"/>
                  </a:moveTo>
                  <a:cubicBezTo>
                    <a:pt x="228" y="319"/>
                    <a:pt x="228" y="319"/>
                    <a:pt x="228" y="319"/>
                  </a:cubicBezTo>
                  <a:cubicBezTo>
                    <a:pt x="228" y="261"/>
                    <a:pt x="228" y="261"/>
                    <a:pt x="228" y="261"/>
                  </a:cubicBezTo>
                  <a:cubicBezTo>
                    <a:pt x="232" y="265"/>
                    <a:pt x="232" y="265"/>
                    <a:pt x="232" y="265"/>
                  </a:cubicBezTo>
                  <a:cubicBezTo>
                    <a:pt x="232" y="316"/>
                    <a:pt x="232" y="316"/>
                    <a:pt x="232" y="316"/>
                  </a:cubicBezTo>
                  <a:close/>
                  <a:moveTo>
                    <a:pt x="232" y="92"/>
                  </a:moveTo>
                  <a:cubicBezTo>
                    <a:pt x="232" y="126"/>
                    <a:pt x="232" y="126"/>
                    <a:pt x="232" y="126"/>
                  </a:cubicBezTo>
                  <a:cubicBezTo>
                    <a:pt x="229" y="129"/>
                    <a:pt x="229" y="129"/>
                    <a:pt x="229" y="129"/>
                  </a:cubicBezTo>
                  <a:cubicBezTo>
                    <a:pt x="232" y="132"/>
                    <a:pt x="232" y="132"/>
                    <a:pt x="232" y="132"/>
                  </a:cubicBezTo>
                  <a:cubicBezTo>
                    <a:pt x="232" y="152"/>
                    <a:pt x="232" y="152"/>
                    <a:pt x="232" y="152"/>
                  </a:cubicBezTo>
                  <a:cubicBezTo>
                    <a:pt x="228" y="148"/>
                    <a:pt x="228" y="148"/>
                    <a:pt x="228" y="148"/>
                  </a:cubicBezTo>
                  <a:cubicBezTo>
                    <a:pt x="228" y="95"/>
                    <a:pt x="228" y="95"/>
                    <a:pt x="228" y="95"/>
                  </a:cubicBezTo>
                  <a:cubicBezTo>
                    <a:pt x="232" y="92"/>
                    <a:pt x="232" y="92"/>
                    <a:pt x="232" y="92"/>
                  </a:cubicBezTo>
                  <a:close/>
                  <a:moveTo>
                    <a:pt x="232" y="154"/>
                  </a:moveTo>
                  <a:cubicBezTo>
                    <a:pt x="232" y="187"/>
                    <a:pt x="232" y="187"/>
                    <a:pt x="232" y="187"/>
                  </a:cubicBezTo>
                  <a:cubicBezTo>
                    <a:pt x="228" y="191"/>
                    <a:pt x="228" y="191"/>
                    <a:pt x="228" y="191"/>
                  </a:cubicBezTo>
                  <a:cubicBezTo>
                    <a:pt x="228" y="157"/>
                    <a:pt x="228" y="157"/>
                    <a:pt x="228" y="157"/>
                  </a:cubicBezTo>
                  <a:cubicBezTo>
                    <a:pt x="232" y="154"/>
                    <a:pt x="232" y="154"/>
                    <a:pt x="232" y="154"/>
                  </a:cubicBezTo>
                  <a:close/>
                  <a:moveTo>
                    <a:pt x="232" y="198"/>
                  </a:moveTo>
                  <a:cubicBezTo>
                    <a:pt x="232" y="249"/>
                    <a:pt x="232" y="249"/>
                    <a:pt x="232" y="249"/>
                  </a:cubicBezTo>
                  <a:cubicBezTo>
                    <a:pt x="228" y="253"/>
                    <a:pt x="228" y="253"/>
                    <a:pt x="228" y="253"/>
                  </a:cubicBezTo>
                  <a:cubicBezTo>
                    <a:pt x="228" y="219"/>
                    <a:pt x="228" y="219"/>
                    <a:pt x="228" y="219"/>
                  </a:cubicBezTo>
                  <a:cubicBezTo>
                    <a:pt x="230" y="217"/>
                    <a:pt x="230" y="217"/>
                    <a:pt x="230" y="217"/>
                  </a:cubicBezTo>
                  <a:cubicBezTo>
                    <a:pt x="228" y="215"/>
                    <a:pt x="228" y="215"/>
                    <a:pt x="228" y="215"/>
                  </a:cubicBezTo>
                  <a:cubicBezTo>
                    <a:pt x="228" y="195"/>
                    <a:pt x="228" y="195"/>
                    <a:pt x="228" y="195"/>
                  </a:cubicBezTo>
                  <a:lnTo>
                    <a:pt x="232" y="198"/>
                  </a:lnTo>
                  <a:close/>
                  <a:moveTo>
                    <a:pt x="226" y="7"/>
                  </a:moveTo>
                  <a:cubicBezTo>
                    <a:pt x="228" y="10"/>
                    <a:pt x="228" y="10"/>
                    <a:pt x="228" y="10"/>
                  </a:cubicBezTo>
                  <a:cubicBezTo>
                    <a:pt x="228" y="82"/>
                    <a:pt x="228" y="82"/>
                    <a:pt x="228" y="82"/>
                  </a:cubicBezTo>
                  <a:cubicBezTo>
                    <a:pt x="226" y="80"/>
                    <a:pt x="226" y="80"/>
                    <a:pt x="226" y="80"/>
                  </a:cubicBezTo>
                  <a:cubicBezTo>
                    <a:pt x="226" y="7"/>
                    <a:pt x="226" y="7"/>
                    <a:pt x="226" y="7"/>
                  </a:cubicBezTo>
                  <a:close/>
                  <a:moveTo>
                    <a:pt x="228" y="319"/>
                  </a:moveTo>
                  <a:cubicBezTo>
                    <a:pt x="226" y="321"/>
                    <a:pt x="226" y="321"/>
                    <a:pt x="226" y="321"/>
                  </a:cubicBezTo>
                  <a:cubicBezTo>
                    <a:pt x="226" y="283"/>
                    <a:pt x="226" y="283"/>
                    <a:pt x="226" y="283"/>
                  </a:cubicBezTo>
                  <a:cubicBezTo>
                    <a:pt x="228" y="281"/>
                    <a:pt x="228" y="281"/>
                    <a:pt x="228" y="281"/>
                  </a:cubicBezTo>
                  <a:cubicBezTo>
                    <a:pt x="226" y="279"/>
                    <a:pt x="226" y="279"/>
                    <a:pt x="226" y="279"/>
                  </a:cubicBezTo>
                  <a:cubicBezTo>
                    <a:pt x="226" y="259"/>
                    <a:pt x="226" y="259"/>
                    <a:pt x="226" y="259"/>
                  </a:cubicBezTo>
                  <a:cubicBezTo>
                    <a:pt x="228" y="261"/>
                    <a:pt x="228" y="261"/>
                    <a:pt x="228" y="261"/>
                  </a:cubicBezTo>
                  <a:cubicBezTo>
                    <a:pt x="228" y="319"/>
                    <a:pt x="228" y="319"/>
                    <a:pt x="228" y="319"/>
                  </a:cubicBezTo>
                  <a:close/>
                  <a:moveTo>
                    <a:pt x="228" y="95"/>
                  </a:moveTo>
                  <a:cubicBezTo>
                    <a:pt x="228" y="148"/>
                    <a:pt x="228" y="148"/>
                    <a:pt x="228" y="148"/>
                  </a:cubicBezTo>
                  <a:cubicBezTo>
                    <a:pt x="226" y="146"/>
                    <a:pt x="226" y="146"/>
                    <a:pt x="226" y="146"/>
                  </a:cubicBezTo>
                  <a:cubicBezTo>
                    <a:pt x="226" y="97"/>
                    <a:pt x="226" y="97"/>
                    <a:pt x="226" y="97"/>
                  </a:cubicBezTo>
                  <a:cubicBezTo>
                    <a:pt x="228" y="95"/>
                    <a:pt x="228" y="95"/>
                    <a:pt x="228" y="95"/>
                  </a:cubicBezTo>
                  <a:close/>
                  <a:moveTo>
                    <a:pt x="228" y="157"/>
                  </a:moveTo>
                  <a:cubicBezTo>
                    <a:pt x="228" y="191"/>
                    <a:pt x="228" y="191"/>
                    <a:pt x="228" y="191"/>
                  </a:cubicBezTo>
                  <a:cubicBezTo>
                    <a:pt x="226" y="193"/>
                    <a:pt x="226" y="193"/>
                    <a:pt x="226" y="193"/>
                  </a:cubicBezTo>
                  <a:cubicBezTo>
                    <a:pt x="228" y="195"/>
                    <a:pt x="228" y="195"/>
                    <a:pt x="228" y="195"/>
                  </a:cubicBezTo>
                  <a:cubicBezTo>
                    <a:pt x="228" y="215"/>
                    <a:pt x="228" y="215"/>
                    <a:pt x="228" y="215"/>
                  </a:cubicBezTo>
                  <a:cubicBezTo>
                    <a:pt x="226" y="212"/>
                    <a:pt x="226" y="212"/>
                    <a:pt x="226" y="212"/>
                  </a:cubicBezTo>
                  <a:cubicBezTo>
                    <a:pt x="226" y="159"/>
                    <a:pt x="226" y="159"/>
                    <a:pt x="226" y="159"/>
                  </a:cubicBezTo>
                  <a:cubicBezTo>
                    <a:pt x="228" y="157"/>
                    <a:pt x="228" y="157"/>
                    <a:pt x="228" y="157"/>
                  </a:cubicBezTo>
                  <a:close/>
                  <a:moveTo>
                    <a:pt x="228" y="219"/>
                  </a:moveTo>
                  <a:cubicBezTo>
                    <a:pt x="228" y="253"/>
                    <a:pt x="228" y="253"/>
                    <a:pt x="228" y="253"/>
                  </a:cubicBezTo>
                  <a:cubicBezTo>
                    <a:pt x="226" y="255"/>
                    <a:pt x="226" y="255"/>
                    <a:pt x="226" y="255"/>
                  </a:cubicBezTo>
                  <a:cubicBezTo>
                    <a:pt x="226" y="221"/>
                    <a:pt x="226" y="221"/>
                    <a:pt x="226" y="221"/>
                  </a:cubicBezTo>
                  <a:lnTo>
                    <a:pt x="228" y="219"/>
                  </a:lnTo>
                  <a:close/>
                  <a:moveTo>
                    <a:pt x="216" y="3"/>
                  </a:moveTo>
                  <a:cubicBezTo>
                    <a:pt x="219" y="0"/>
                    <a:pt x="219" y="0"/>
                    <a:pt x="219" y="0"/>
                  </a:cubicBezTo>
                  <a:cubicBezTo>
                    <a:pt x="226" y="7"/>
                    <a:pt x="226" y="7"/>
                    <a:pt x="226" y="7"/>
                  </a:cubicBezTo>
                  <a:cubicBezTo>
                    <a:pt x="226" y="80"/>
                    <a:pt x="226" y="80"/>
                    <a:pt x="226" y="80"/>
                  </a:cubicBezTo>
                  <a:cubicBezTo>
                    <a:pt x="221" y="74"/>
                    <a:pt x="221" y="74"/>
                    <a:pt x="221" y="74"/>
                  </a:cubicBezTo>
                  <a:cubicBezTo>
                    <a:pt x="216" y="79"/>
                    <a:pt x="216" y="79"/>
                    <a:pt x="216" y="79"/>
                  </a:cubicBezTo>
                  <a:cubicBezTo>
                    <a:pt x="216" y="3"/>
                    <a:pt x="216" y="3"/>
                    <a:pt x="216" y="3"/>
                  </a:cubicBezTo>
                  <a:close/>
                  <a:moveTo>
                    <a:pt x="226" y="321"/>
                  </a:moveTo>
                  <a:cubicBezTo>
                    <a:pt x="216" y="331"/>
                    <a:pt x="216" y="331"/>
                    <a:pt x="216" y="331"/>
                  </a:cubicBezTo>
                  <a:cubicBezTo>
                    <a:pt x="216" y="292"/>
                    <a:pt x="216" y="292"/>
                    <a:pt x="216" y="292"/>
                  </a:cubicBezTo>
                  <a:cubicBezTo>
                    <a:pt x="226" y="283"/>
                    <a:pt x="226" y="283"/>
                    <a:pt x="226" y="283"/>
                  </a:cubicBezTo>
                  <a:cubicBezTo>
                    <a:pt x="226" y="321"/>
                    <a:pt x="226" y="321"/>
                    <a:pt x="226" y="321"/>
                  </a:cubicBezTo>
                  <a:close/>
                  <a:moveTo>
                    <a:pt x="226" y="97"/>
                  </a:moveTo>
                  <a:cubicBezTo>
                    <a:pt x="226" y="146"/>
                    <a:pt x="226" y="146"/>
                    <a:pt x="226" y="146"/>
                  </a:cubicBezTo>
                  <a:cubicBezTo>
                    <a:pt x="219" y="138"/>
                    <a:pt x="219" y="138"/>
                    <a:pt x="219" y="138"/>
                  </a:cubicBezTo>
                  <a:cubicBezTo>
                    <a:pt x="216" y="141"/>
                    <a:pt x="216" y="141"/>
                    <a:pt x="216" y="141"/>
                  </a:cubicBezTo>
                  <a:cubicBezTo>
                    <a:pt x="216" y="107"/>
                    <a:pt x="216" y="107"/>
                    <a:pt x="216" y="107"/>
                  </a:cubicBezTo>
                  <a:cubicBezTo>
                    <a:pt x="226" y="97"/>
                    <a:pt x="226" y="97"/>
                    <a:pt x="226" y="97"/>
                  </a:cubicBezTo>
                  <a:close/>
                  <a:moveTo>
                    <a:pt x="226" y="159"/>
                  </a:moveTo>
                  <a:cubicBezTo>
                    <a:pt x="226" y="212"/>
                    <a:pt x="226" y="212"/>
                    <a:pt x="226" y="212"/>
                  </a:cubicBezTo>
                  <a:cubicBezTo>
                    <a:pt x="216" y="202"/>
                    <a:pt x="216" y="202"/>
                    <a:pt x="216" y="202"/>
                  </a:cubicBezTo>
                  <a:cubicBezTo>
                    <a:pt x="216" y="168"/>
                    <a:pt x="216" y="168"/>
                    <a:pt x="216" y="168"/>
                  </a:cubicBezTo>
                  <a:cubicBezTo>
                    <a:pt x="226" y="159"/>
                    <a:pt x="226" y="159"/>
                    <a:pt x="226" y="159"/>
                  </a:cubicBezTo>
                  <a:close/>
                  <a:moveTo>
                    <a:pt x="226" y="221"/>
                  </a:moveTo>
                  <a:cubicBezTo>
                    <a:pt x="226" y="255"/>
                    <a:pt x="226" y="255"/>
                    <a:pt x="226" y="255"/>
                  </a:cubicBezTo>
                  <a:cubicBezTo>
                    <a:pt x="224" y="257"/>
                    <a:pt x="224" y="257"/>
                    <a:pt x="224" y="257"/>
                  </a:cubicBezTo>
                  <a:cubicBezTo>
                    <a:pt x="226" y="259"/>
                    <a:pt x="226" y="259"/>
                    <a:pt x="226" y="259"/>
                  </a:cubicBezTo>
                  <a:cubicBezTo>
                    <a:pt x="226" y="279"/>
                    <a:pt x="226" y="279"/>
                    <a:pt x="226" y="279"/>
                  </a:cubicBezTo>
                  <a:cubicBezTo>
                    <a:pt x="216" y="269"/>
                    <a:pt x="216" y="269"/>
                    <a:pt x="216" y="269"/>
                  </a:cubicBezTo>
                  <a:cubicBezTo>
                    <a:pt x="216" y="230"/>
                    <a:pt x="216" y="230"/>
                    <a:pt x="216" y="230"/>
                  </a:cubicBezTo>
                  <a:lnTo>
                    <a:pt x="226" y="221"/>
                  </a:lnTo>
                  <a:close/>
                  <a:moveTo>
                    <a:pt x="200" y="19"/>
                  </a:moveTo>
                  <a:cubicBezTo>
                    <a:pt x="216" y="3"/>
                    <a:pt x="216" y="3"/>
                    <a:pt x="216" y="3"/>
                  </a:cubicBezTo>
                  <a:cubicBezTo>
                    <a:pt x="216" y="79"/>
                    <a:pt x="216" y="79"/>
                    <a:pt x="216" y="79"/>
                  </a:cubicBezTo>
                  <a:cubicBezTo>
                    <a:pt x="200" y="94"/>
                    <a:pt x="200" y="94"/>
                    <a:pt x="200" y="94"/>
                  </a:cubicBezTo>
                  <a:cubicBezTo>
                    <a:pt x="200" y="19"/>
                    <a:pt x="200" y="19"/>
                    <a:pt x="200" y="19"/>
                  </a:cubicBezTo>
                  <a:close/>
                  <a:moveTo>
                    <a:pt x="216" y="331"/>
                  </a:moveTo>
                  <a:cubicBezTo>
                    <a:pt x="200" y="347"/>
                    <a:pt x="200" y="347"/>
                    <a:pt x="200" y="347"/>
                  </a:cubicBezTo>
                  <a:cubicBezTo>
                    <a:pt x="200" y="298"/>
                    <a:pt x="200" y="298"/>
                    <a:pt x="200" y="298"/>
                  </a:cubicBezTo>
                  <a:cubicBezTo>
                    <a:pt x="205" y="303"/>
                    <a:pt x="205" y="303"/>
                    <a:pt x="205" y="303"/>
                  </a:cubicBezTo>
                  <a:cubicBezTo>
                    <a:pt x="216" y="292"/>
                    <a:pt x="216" y="292"/>
                    <a:pt x="216" y="292"/>
                  </a:cubicBezTo>
                  <a:cubicBezTo>
                    <a:pt x="216" y="331"/>
                    <a:pt x="216" y="331"/>
                    <a:pt x="216" y="331"/>
                  </a:cubicBezTo>
                  <a:close/>
                  <a:moveTo>
                    <a:pt x="216" y="107"/>
                  </a:moveTo>
                  <a:cubicBezTo>
                    <a:pt x="216" y="141"/>
                    <a:pt x="216" y="141"/>
                    <a:pt x="216" y="141"/>
                  </a:cubicBezTo>
                  <a:cubicBezTo>
                    <a:pt x="200" y="156"/>
                    <a:pt x="200" y="156"/>
                    <a:pt x="200" y="156"/>
                  </a:cubicBezTo>
                  <a:cubicBezTo>
                    <a:pt x="200" y="123"/>
                    <a:pt x="200" y="123"/>
                    <a:pt x="200" y="123"/>
                  </a:cubicBezTo>
                  <a:cubicBezTo>
                    <a:pt x="202" y="121"/>
                    <a:pt x="202" y="121"/>
                    <a:pt x="202" y="121"/>
                  </a:cubicBezTo>
                  <a:cubicBezTo>
                    <a:pt x="200" y="119"/>
                    <a:pt x="200" y="119"/>
                    <a:pt x="200" y="119"/>
                  </a:cubicBezTo>
                  <a:cubicBezTo>
                    <a:pt x="200" y="98"/>
                    <a:pt x="200" y="98"/>
                    <a:pt x="200" y="98"/>
                  </a:cubicBezTo>
                  <a:cubicBezTo>
                    <a:pt x="212" y="111"/>
                    <a:pt x="212" y="111"/>
                    <a:pt x="212" y="111"/>
                  </a:cubicBezTo>
                  <a:cubicBezTo>
                    <a:pt x="216" y="107"/>
                    <a:pt x="216" y="107"/>
                    <a:pt x="216" y="107"/>
                  </a:cubicBezTo>
                  <a:close/>
                  <a:moveTo>
                    <a:pt x="216" y="168"/>
                  </a:moveTo>
                  <a:cubicBezTo>
                    <a:pt x="216" y="202"/>
                    <a:pt x="216" y="202"/>
                    <a:pt x="216" y="202"/>
                  </a:cubicBezTo>
                  <a:cubicBezTo>
                    <a:pt x="216" y="202"/>
                    <a:pt x="216" y="202"/>
                    <a:pt x="216" y="202"/>
                  </a:cubicBezTo>
                  <a:cubicBezTo>
                    <a:pt x="200" y="218"/>
                    <a:pt x="200" y="218"/>
                    <a:pt x="200" y="218"/>
                  </a:cubicBezTo>
                  <a:cubicBezTo>
                    <a:pt x="200" y="165"/>
                    <a:pt x="200" y="165"/>
                    <a:pt x="200" y="165"/>
                  </a:cubicBezTo>
                  <a:cubicBezTo>
                    <a:pt x="209" y="175"/>
                    <a:pt x="209" y="175"/>
                    <a:pt x="209" y="175"/>
                  </a:cubicBezTo>
                  <a:cubicBezTo>
                    <a:pt x="216" y="168"/>
                    <a:pt x="216" y="168"/>
                    <a:pt x="216" y="168"/>
                  </a:cubicBezTo>
                  <a:close/>
                  <a:moveTo>
                    <a:pt x="216" y="230"/>
                  </a:moveTo>
                  <a:cubicBezTo>
                    <a:pt x="216" y="269"/>
                    <a:pt x="216" y="269"/>
                    <a:pt x="216" y="269"/>
                  </a:cubicBezTo>
                  <a:cubicBezTo>
                    <a:pt x="214" y="266"/>
                    <a:pt x="214" y="266"/>
                    <a:pt x="214" y="266"/>
                  </a:cubicBezTo>
                  <a:cubicBezTo>
                    <a:pt x="200" y="280"/>
                    <a:pt x="200" y="280"/>
                    <a:pt x="200" y="280"/>
                  </a:cubicBezTo>
                  <a:cubicBezTo>
                    <a:pt x="200" y="231"/>
                    <a:pt x="200" y="231"/>
                    <a:pt x="200" y="231"/>
                  </a:cubicBezTo>
                  <a:cubicBezTo>
                    <a:pt x="207" y="239"/>
                    <a:pt x="207" y="239"/>
                    <a:pt x="207" y="239"/>
                  </a:cubicBezTo>
                  <a:lnTo>
                    <a:pt x="216" y="230"/>
                  </a:lnTo>
                  <a:close/>
                  <a:moveTo>
                    <a:pt x="197" y="19"/>
                  </a:moveTo>
                  <a:cubicBezTo>
                    <a:pt x="198" y="20"/>
                    <a:pt x="198" y="20"/>
                    <a:pt x="198" y="20"/>
                  </a:cubicBezTo>
                  <a:cubicBezTo>
                    <a:pt x="200" y="19"/>
                    <a:pt x="200" y="19"/>
                    <a:pt x="200" y="19"/>
                  </a:cubicBezTo>
                  <a:cubicBezTo>
                    <a:pt x="200" y="94"/>
                    <a:pt x="200" y="94"/>
                    <a:pt x="200" y="94"/>
                  </a:cubicBezTo>
                  <a:cubicBezTo>
                    <a:pt x="198" y="96"/>
                    <a:pt x="198" y="96"/>
                    <a:pt x="198" y="96"/>
                  </a:cubicBezTo>
                  <a:cubicBezTo>
                    <a:pt x="200" y="98"/>
                    <a:pt x="200" y="98"/>
                    <a:pt x="200" y="98"/>
                  </a:cubicBezTo>
                  <a:cubicBezTo>
                    <a:pt x="200" y="119"/>
                    <a:pt x="200" y="119"/>
                    <a:pt x="200" y="119"/>
                  </a:cubicBezTo>
                  <a:cubicBezTo>
                    <a:pt x="197" y="116"/>
                    <a:pt x="197" y="116"/>
                    <a:pt x="197" y="116"/>
                  </a:cubicBezTo>
                  <a:cubicBezTo>
                    <a:pt x="197" y="19"/>
                    <a:pt x="197" y="19"/>
                    <a:pt x="197" y="19"/>
                  </a:cubicBezTo>
                  <a:close/>
                  <a:moveTo>
                    <a:pt x="200" y="347"/>
                  </a:moveTo>
                  <a:cubicBezTo>
                    <a:pt x="197" y="349"/>
                    <a:pt x="197" y="349"/>
                    <a:pt x="197" y="349"/>
                  </a:cubicBezTo>
                  <a:cubicBezTo>
                    <a:pt x="197" y="295"/>
                    <a:pt x="197" y="295"/>
                    <a:pt x="197" y="295"/>
                  </a:cubicBezTo>
                  <a:cubicBezTo>
                    <a:pt x="200" y="298"/>
                    <a:pt x="200" y="298"/>
                    <a:pt x="200" y="298"/>
                  </a:cubicBezTo>
                  <a:cubicBezTo>
                    <a:pt x="200" y="347"/>
                    <a:pt x="200" y="347"/>
                    <a:pt x="200" y="347"/>
                  </a:cubicBezTo>
                  <a:close/>
                  <a:moveTo>
                    <a:pt x="200" y="123"/>
                  </a:moveTo>
                  <a:cubicBezTo>
                    <a:pt x="200" y="156"/>
                    <a:pt x="200" y="156"/>
                    <a:pt x="200" y="156"/>
                  </a:cubicBezTo>
                  <a:cubicBezTo>
                    <a:pt x="197" y="159"/>
                    <a:pt x="197" y="159"/>
                    <a:pt x="197" y="159"/>
                  </a:cubicBezTo>
                  <a:cubicBezTo>
                    <a:pt x="197" y="125"/>
                    <a:pt x="197" y="125"/>
                    <a:pt x="197" y="125"/>
                  </a:cubicBezTo>
                  <a:cubicBezTo>
                    <a:pt x="200" y="123"/>
                    <a:pt x="200" y="123"/>
                    <a:pt x="200" y="123"/>
                  </a:cubicBezTo>
                  <a:close/>
                  <a:moveTo>
                    <a:pt x="200" y="165"/>
                  </a:moveTo>
                  <a:cubicBezTo>
                    <a:pt x="200" y="218"/>
                    <a:pt x="200" y="218"/>
                    <a:pt x="200" y="218"/>
                  </a:cubicBezTo>
                  <a:cubicBezTo>
                    <a:pt x="197" y="220"/>
                    <a:pt x="197" y="220"/>
                    <a:pt x="197" y="220"/>
                  </a:cubicBezTo>
                  <a:cubicBezTo>
                    <a:pt x="197" y="186"/>
                    <a:pt x="197" y="186"/>
                    <a:pt x="197" y="186"/>
                  </a:cubicBezTo>
                  <a:cubicBezTo>
                    <a:pt x="199" y="185"/>
                    <a:pt x="199" y="185"/>
                    <a:pt x="199" y="185"/>
                  </a:cubicBezTo>
                  <a:cubicBezTo>
                    <a:pt x="197" y="183"/>
                    <a:pt x="197" y="183"/>
                    <a:pt x="197" y="183"/>
                  </a:cubicBezTo>
                  <a:cubicBezTo>
                    <a:pt x="197" y="163"/>
                    <a:pt x="197" y="163"/>
                    <a:pt x="197" y="163"/>
                  </a:cubicBezTo>
                  <a:cubicBezTo>
                    <a:pt x="200" y="165"/>
                    <a:pt x="200" y="165"/>
                    <a:pt x="200" y="165"/>
                  </a:cubicBezTo>
                  <a:close/>
                  <a:moveTo>
                    <a:pt x="200" y="231"/>
                  </a:moveTo>
                  <a:cubicBezTo>
                    <a:pt x="200" y="280"/>
                    <a:pt x="200" y="280"/>
                    <a:pt x="200" y="280"/>
                  </a:cubicBezTo>
                  <a:cubicBezTo>
                    <a:pt x="197" y="282"/>
                    <a:pt x="197" y="282"/>
                    <a:pt x="197" y="282"/>
                  </a:cubicBezTo>
                  <a:cubicBezTo>
                    <a:pt x="197" y="229"/>
                    <a:pt x="197" y="229"/>
                    <a:pt x="197" y="229"/>
                  </a:cubicBezTo>
                  <a:lnTo>
                    <a:pt x="200" y="231"/>
                  </a:lnTo>
                  <a:close/>
                  <a:moveTo>
                    <a:pt x="193" y="14"/>
                  </a:moveTo>
                  <a:cubicBezTo>
                    <a:pt x="197" y="19"/>
                    <a:pt x="197" y="19"/>
                    <a:pt x="197" y="19"/>
                  </a:cubicBezTo>
                  <a:cubicBezTo>
                    <a:pt x="197" y="116"/>
                    <a:pt x="197" y="116"/>
                    <a:pt x="197" y="116"/>
                  </a:cubicBezTo>
                  <a:cubicBezTo>
                    <a:pt x="193" y="111"/>
                    <a:pt x="193" y="111"/>
                    <a:pt x="193" y="111"/>
                  </a:cubicBezTo>
                  <a:cubicBezTo>
                    <a:pt x="193" y="14"/>
                    <a:pt x="193" y="14"/>
                    <a:pt x="193" y="14"/>
                  </a:cubicBezTo>
                  <a:close/>
                  <a:moveTo>
                    <a:pt x="197" y="349"/>
                  </a:moveTo>
                  <a:cubicBezTo>
                    <a:pt x="193" y="353"/>
                    <a:pt x="193" y="353"/>
                    <a:pt x="193" y="353"/>
                  </a:cubicBezTo>
                  <a:cubicBezTo>
                    <a:pt x="193" y="314"/>
                    <a:pt x="193" y="314"/>
                    <a:pt x="193" y="314"/>
                  </a:cubicBezTo>
                  <a:cubicBezTo>
                    <a:pt x="195" y="313"/>
                    <a:pt x="195" y="313"/>
                    <a:pt x="195" y="313"/>
                  </a:cubicBezTo>
                  <a:cubicBezTo>
                    <a:pt x="193" y="311"/>
                    <a:pt x="193" y="311"/>
                    <a:pt x="193" y="311"/>
                  </a:cubicBezTo>
                  <a:cubicBezTo>
                    <a:pt x="193" y="290"/>
                    <a:pt x="193" y="290"/>
                    <a:pt x="193" y="290"/>
                  </a:cubicBezTo>
                  <a:cubicBezTo>
                    <a:pt x="197" y="295"/>
                    <a:pt x="197" y="295"/>
                    <a:pt x="197" y="295"/>
                  </a:cubicBezTo>
                  <a:cubicBezTo>
                    <a:pt x="197" y="349"/>
                    <a:pt x="197" y="349"/>
                    <a:pt x="197" y="349"/>
                  </a:cubicBezTo>
                  <a:close/>
                  <a:moveTo>
                    <a:pt x="197" y="125"/>
                  </a:moveTo>
                  <a:cubicBezTo>
                    <a:pt x="197" y="159"/>
                    <a:pt x="197" y="159"/>
                    <a:pt x="197" y="159"/>
                  </a:cubicBezTo>
                  <a:cubicBezTo>
                    <a:pt x="196" y="161"/>
                    <a:pt x="196" y="161"/>
                    <a:pt x="196" y="161"/>
                  </a:cubicBezTo>
                  <a:cubicBezTo>
                    <a:pt x="197" y="163"/>
                    <a:pt x="197" y="163"/>
                    <a:pt x="197" y="163"/>
                  </a:cubicBezTo>
                  <a:cubicBezTo>
                    <a:pt x="197" y="183"/>
                    <a:pt x="197" y="183"/>
                    <a:pt x="197" y="183"/>
                  </a:cubicBezTo>
                  <a:cubicBezTo>
                    <a:pt x="193" y="178"/>
                    <a:pt x="193" y="178"/>
                    <a:pt x="193" y="178"/>
                  </a:cubicBezTo>
                  <a:cubicBezTo>
                    <a:pt x="193" y="129"/>
                    <a:pt x="193" y="129"/>
                    <a:pt x="193" y="129"/>
                  </a:cubicBezTo>
                  <a:cubicBezTo>
                    <a:pt x="197" y="125"/>
                    <a:pt x="197" y="125"/>
                    <a:pt x="197" y="125"/>
                  </a:cubicBezTo>
                  <a:close/>
                  <a:moveTo>
                    <a:pt x="197" y="186"/>
                  </a:moveTo>
                  <a:cubicBezTo>
                    <a:pt x="197" y="220"/>
                    <a:pt x="197" y="220"/>
                    <a:pt x="197" y="220"/>
                  </a:cubicBezTo>
                  <a:cubicBezTo>
                    <a:pt x="193" y="224"/>
                    <a:pt x="193" y="224"/>
                    <a:pt x="193" y="224"/>
                  </a:cubicBezTo>
                  <a:cubicBezTo>
                    <a:pt x="197" y="229"/>
                    <a:pt x="197" y="229"/>
                    <a:pt x="197" y="229"/>
                  </a:cubicBezTo>
                  <a:cubicBezTo>
                    <a:pt x="197" y="282"/>
                    <a:pt x="197" y="282"/>
                    <a:pt x="197" y="282"/>
                  </a:cubicBezTo>
                  <a:cubicBezTo>
                    <a:pt x="193" y="287"/>
                    <a:pt x="193" y="287"/>
                    <a:pt x="193" y="287"/>
                  </a:cubicBezTo>
                  <a:cubicBezTo>
                    <a:pt x="193" y="191"/>
                    <a:pt x="193" y="191"/>
                    <a:pt x="193" y="191"/>
                  </a:cubicBezTo>
                  <a:lnTo>
                    <a:pt x="197" y="186"/>
                  </a:lnTo>
                  <a:close/>
                  <a:moveTo>
                    <a:pt x="186" y="7"/>
                  </a:moveTo>
                  <a:cubicBezTo>
                    <a:pt x="193" y="14"/>
                    <a:pt x="193" y="14"/>
                    <a:pt x="193" y="14"/>
                  </a:cubicBezTo>
                  <a:cubicBezTo>
                    <a:pt x="193" y="111"/>
                    <a:pt x="193" y="111"/>
                    <a:pt x="193" y="111"/>
                  </a:cubicBezTo>
                  <a:cubicBezTo>
                    <a:pt x="188" y="106"/>
                    <a:pt x="188" y="106"/>
                    <a:pt x="188" y="106"/>
                  </a:cubicBezTo>
                  <a:cubicBezTo>
                    <a:pt x="183" y="110"/>
                    <a:pt x="183" y="110"/>
                    <a:pt x="183" y="110"/>
                  </a:cubicBezTo>
                  <a:cubicBezTo>
                    <a:pt x="183" y="10"/>
                    <a:pt x="183" y="10"/>
                    <a:pt x="183" y="10"/>
                  </a:cubicBezTo>
                  <a:cubicBezTo>
                    <a:pt x="186" y="7"/>
                    <a:pt x="186" y="7"/>
                    <a:pt x="186" y="7"/>
                  </a:cubicBezTo>
                  <a:close/>
                  <a:moveTo>
                    <a:pt x="193" y="353"/>
                  </a:moveTo>
                  <a:cubicBezTo>
                    <a:pt x="183" y="362"/>
                    <a:pt x="183" y="362"/>
                    <a:pt x="183" y="362"/>
                  </a:cubicBezTo>
                  <a:cubicBezTo>
                    <a:pt x="183" y="324"/>
                    <a:pt x="183" y="324"/>
                    <a:pt x="183" y="324"/>
                  </a:cubicBezTo>
                  <a:cubicBezTo>
                    <a:pt x="193" y="314"/>
                    <a:pt x="193" y="314"/>
                    <a:pt x="193" y="314"/>
                  </a:cubicBezTo>
                  <a:cubicBezTo>
                    <a:pt x="193" y="353"/>
                    <a:pt x="193" y="353"/>
                    <a:pt x="193" y="353"/>
                  </a:cubicBezTo>
                  <a:close/>
                  <a:moveTo>
                    <a:pt x="193" y="129"/>
                  </a:moveTo>
                  <a:cubicBezTo>
                    <a:pt x="193" y="178"/>
                    <a:pt x="193" y="178"/>
                    <a:pt x="193" y="178"/>
                  </a:cubicBezTo>
                  <a:cubicBezTo>
                    <a:pt x="185" y="170"/>
                    <a:pt x="185" y="170"/>
                    <a:pt x="185" y="170"/>
                  </a:cubicBezTo>
                  <a:cubicBezTo>
                    <a:pt x="183" y="172"/>
                    <a:pt x="183" y="172"/>
                    <a:pt x="183" y="172"/>
                  </a:cubicBezTo>
                  <a:cubicBezTo>
                    <a:pt x="183" y="139"/>
                    <a:pt x="183" y="139"/>
                    <a:pt x="183" y="139"/>
                  </a:cubicBezTo>
                  <a:cubicBezTo>
                    <a:pt x="193" y="129"/>
                    <a:pt x="193" y="129"/>
                    <a:pt x="193" y="129"/>
                  </a:cubicBezTo>
                  <a:close/>
                  <a:moveTo>
                    <a:pt x="193" y="191"/>
                  </a:moveTo>
                  <a:cubicBezTo>
                    <a:pt x="193" y="287"/>
                    <a:pt x="193" y="287"/>
                    <a:pt x="193" y="287"/>
                  </a:cubicBezTo>
                  <a:cubicBezTo>
                    <a:pt x="191" y="288"/>
                    <a:pt x="191" y="288"/>
                    <a:pt x="191" y="288"/>
                  </a:cubicBezTo>
                  <a:cubicBezTo>
                    <a:pt x="193" y="290"/>
                    <a:pt x="193" y="290"/>
                    <a:pt x="193" y="290"/>
                  </a:cubicBezTo>
                  <a:cubicBezTo>
                    <a:pt x="193" y="311"/>
                    <a:pt x="193" y="311"/>
                    <a:pt x="193" y="311"/>
                  </a:cubicBezTo>
                  <a:cubicBezTo>
                    <a:pt x="183" y="301"/>
                    <a:pt x="183" y="301"/>
                    <a:pt x="183" y="301"/>
                  </a:cubicBezTo>
                  <a:cubicBezTo>
                    <a:pt x="183" y="200"/>
                    <a:pt x="183" y="200"/>
                    <a:pt x="183" y="200"/>
                  </a:cubicBezTo>
                  <a:lnTo>
                    <a:pt x="193" y="191"/>
                  </a:lnTo>
                  <a:close/>
                  <a:moveTo>
                    <a:pt x="183" y="362"/>
                  </a:moveTo>
                  <a:cubicBezTo>
                    <a:pt x="176" y="369"/>
                    <a:pt x="176" y="369"/>
                    <a:pt x="176" y="369"/>
                  </a:cubicBezTo>
                  <a:cubicBezTo>
                    <a:pt x="168" y="360"/>
                    <a:pt x="168" y="360"/>
                    <a:pt x="168" y="360"/>
                  </a:cubicBezTo>
                  <a:cubicBezTo>
                    <a:pt x="168" y="331"/>
                    <a:pt x="168" y="331"/>
                    <a:pt x="168" y="331"/>
                  </a:cubicBezTo>
                  <a:cubicBezTo>
                    <a:pt x="172" y="335"/>
                    <a:pt x="172" y="335"/>
                    <a:pt x="172" y="335"/>
                  </a:cubicBezTo>
                  <a:cubicBezTo>
                    <a:pt x="183" y="324"/>
                    <a:pt x="183" y="324"/>
                    <a:pt x="183" y="324"/>
                  </a:cubicBezTo>
                  <a:cubicBezTo>
                    <a:pt x="183" y="362"/>
                    <a:pt x="183" y="362"/>
                    <a:pt x="183" y="362"/>
                  </a:cubicBezTo>
                  <a:close/>
                  <a:moveTo>
                    <a:pt x="168" y="25"/>
                  </a:moveTo>
                  <a:cubicBezTo>
                    <a:pt x="183" y="10"/>
                    <a:pt x="183" y="10"/>
                    <a:pt x="183" y="10"/>
                  </a:cubicBezTo>
                  <a:cubicBezTo>
                    <a:pt x="183" y="110"/>
                    <a:pt x="183" y="110"/>
                    <a:pt x="183" y="110"/>
                  </a:cubicBezTo>
                  <a:cubicBezTo>
                    <a:pt x="168" y="125"/>
                    <a:pt x="168" y="125"/>
                    <a:pt x="168" y="125"/>
                  </a:cubicBezTo>
                  <a:cubicBezTo>
                    <a:pt x="168" y="91"/>
                    <a:pt x="168" y="91"/>
                    <a:pt x="168" y="91"/>
                  </a:cubicBezTo>
                  <a:cubicBezTo>
                    <a:pt x="171" y="88"/>
                    <a:pt x="171" y="88"/>
                    <a:pt x="171" y="88"/>
                  </a:cubicBezTo>
                  <a:cubicBezTo>
                    <a:pt x="168" y="85"/>
                    <a:pt x="168" y="85"/>
                    <a:pt x="168" y="85"/>
                  </a:cubicBezTo>
                  <a:cubicBezTo>
                    <a:pt x="168" y="25"/>
                    <a:pt x="168" y="25"/>
                    <a:pt x="168" y="25"/>
                  </a:cubicBezTo>
                  <a:close/>
                  <a:moveTo>
                    <a:pt x="183" y="139"/>
                  </a:moveTo>
                  <a:cubicBezTo>
                    <a:pt x="183" y="172"/>
                    <a:pt x="183" y="172"/>
                    <a:pt x="183" y="172"/>
                  </a:cubicBezTo>
                  <a:cubicBezTo>
                    <a:pt x="168" y="187"/>
                    <a:pt x="168" y="187"/>
                    <a:pt x="168" y="187"/>
                  </a:cubicBezTo>
                  <a:cubicBezTo>
                    <a:pt x="168" y="131"/>
                    <a:pt x="168" y="131"/>
                    <a:pt x="168" y="131"/>
                  </a:cubicBezTo>
                  <a:cubicBezTo>
                    <a:pt x="179" y="143"/>
                    <a:pt x="179" y="143"/>
                    <a:pt x="179" y="143"/>
                  </a:cubicBezTo>
                  <a:cubicBezTo>
                    <a:pt x="183" y="139"/>
                    <a:pt x="183" y="139"/>
                    <a:pt x="183" y="139"/>
                  </a:cubicBezTo>
                  <a:close/>
                  <a:moveTo>
                    <a:pt x="183" y="200"/>
                  </a:moveTo>
                  <a:cubicBezTo>
                    <a:pt x="183" y="301"/>
                    <a:pt x="183" y="301"/>
                    <a:pt x="183" y="301"/>
                  </a:cubicBezTo>
                  <a:cubicBezTo>
                    <a:pt x="181" y="298"/>
                    <a:pt x="181" y="298"/>
                    <a:pt x="181" y="298"/>
                  </a:cubicBezTo>
                  <a:cubicBezTo>
                    <a:pt x="168" y="311"/>
                    <a:pt x="168" y="311"/>
                    <a:pt x="168" y="311"/>
                  </a:cubicBezTo>
                  <a:cubicBezTo>
                    <a:pt x="168" y="198"/>
                    <a:pt x="168" y="198"/>
                    <a:pt x="168" y="198"/>
                  </a:cubicBezTo>
                  <a:cubicBezTo>
                    <a:pt x="176" y="207"/>
                    <a:pt x="176" y="207"/>
                    <a:pt x="176" y="207"/>
                  </a:cubicBezTo>
                  <a:lnTo>
                    <a:pt x="183" y="200"/>
                  </a:lnTo>
                  <a:close/>
                  <a:moveTo>
                    <a:pt x="168" y="360"/>
                  </a:moveTo>
                  <a:cubicBezTo>
                    <a:pt x="164" y="356"/>
                    <a:pt x="164" y="356"/>
                    <a:pt x="164" y="356"/>
                  </a:cubicBezTo>
                  <a:cubicBezTo>
                    <a:pt x="164" y="327"/>
                    <a:pt x="164" y="327"/>
                    <a:pt x="164" y="327"/>
                  </a:cubicBezTo>
                  <a:cubicBezTo>
                    <a:pt x="168" y="331"/>
                    <a:pt x="168" y="331"/>
                    <a:pt x="168" y="331"/>
                  </a:cubicBezTo>
                  <a:cubicBezTo>
                    <a:pt x="168" y="360"/>
                    <a:pt x="168" y="360"/>
                    <a:pt x="168" y="360"/>
                  </a:cubicBezTo>
                  <a:close/>
                  <a:moveTo>
                    <a:pt x="164" y="28"/>
                  </a:moveTo>
                  <a:cubicBezTo>
                    <a:pt x="168" y="25"/>
                    <a:pt x="168" y="25"/>
                    <a:pt x="168" y="25"/>
                  </a:cubicBezTo>
                  <a:cubicBezTo>
                    <a:pt x="168" y="85"/>
                    <a:pt x="168" y="85"/>
                    <a:pt x="168" y="85"/>
                  </a:cubicBezTo>
                  <a:cubicBezTo>
                    <a:pt x="164" y="82"/>
                    <a:pt x="164" y="82"/>
                    <a:pt x="164" y="82"/>
                  </a:cubicBezTo>
                  <a:cubicBezTo>
                    <a:pt x="164" y="28"/>
                    <a:pt x="164" y="28"/>
                    <a:pt x="164" y="28"/>
                  </a:cubicBezTo>
                  <a:close/>
                  <a:moveTo>
                    <a:pt x="168" y="91"/>
                  </a:moveTo>
                  <a:cubicBezTo>
                    <a:pt x="168" y="125"/>
                    <a:pt x="168" y="125"/>
                    <a:pt x="168" y="125"/>
                  </a:cubicBezTo>
                  <a:cubicBezTo>
                    <a:pt x="165" y="128"/>
                    <a:pt x="165" y="128"/>
                    <a:pt x="165" y="128"/>
                  </a:cubicBezTo>
                  <a:cubicBezTo>
                    <a:pt x="168" y="131"/>
                    <a:pt x="168" y="131"/>
                    <a:pt x="168" y="131"/>
                  </a:cubicBezTo>
                  <a:cubicBezTo>
                    <a:pt x="168" y="187"/>
                    <a:pt x="168" y="187"/>
                    <a:pt x="168" y="187"/>
                  </a:cubicBezTo>
                  <a:cubicBezTo>
                    <a:pt x="164" y="190"/>
                    <a:pt x="164" y="190"/>
                    <a:pt x="164" y="190"/>
                  </a:cubicBezTo>
                  <a:cubicBezTo>
                    <a:pt x="164" y="95"/>
                    <a:pt x="164" y="95"/>
                    <a:pt x="164" y="95"/>
                  </a:cubicBezTo>
                  <a:cubicBezTo>
                    <a:pt x="168" y="91"/>
                    <a:pt x="168" y="91"/>
                    <a:pt x="168" y="91"/>
                  </a:cubicBezTo>
                  <a:close/>
                  <a:moveTo>
                    <a:pt x="168" y="198"/>
                  </a:moveTo>
                  <a:cubicBezTo>
                    <a:pt x="168" y="311"/>
                    <a:pt x="168" y="311"/>
                    <a:pt x="168" y="311"/>
                  </a:cubicBezTo>
                  <a:cubicBezTo>
                    <a:pt x="164" y="314"/>
                    <a:pt x="164" y="314"/>
                    <a:pt x="164" y="314"/>
                  </a:cubicBezTo>
                  <a:cubicBezTo>
                    <a:pt x="164" y="218"/>
                    <a:pt x="164" y="218"/>
                    <a:pt x="164" y="218"/>
                  </a:cubicBezTo>
                  <a:cubicBezTo>
                    <a:pt x="166" y="216"/>
                    <a:pt x="166" y="216"/>
                    <a:pt x="166" y="216"/>
                  </a:cubicBezTo>
                  <a:cubicBezTo>
                    <a:pt x="164" y="214"/>
                    <a:pt x="164" y="214"/>
                    <a:pt x="164" y="214"/>
                  </a:cubicBezTo>
                  <a:cubicBezTo>
                    <a:pt x="164" y="194"/>
                    <a:pt x="164" y="194"/>
                    <a:pt x="164" y="194"/>
                  </a:cubicBezTo>
                  <a:lnTo>
                    <a:pt x="168" y="198"/>
                  </a:lnTo>
                  <a:close/>
                  <a:moveTo>
                    <a:pt x="164" y="356"/>
                  </a:moveTo>
                  <a:cubicBezTo>
                    <a:pt x="161" y="353"/>
                    <a:pt x="161" y="353"/>
                    <a:pt x="161" y="353"/>
                  </a:cubicBezTo>
                  <a:cubicBezTo>
                    <a:pt x="161" y="323"/>
                    <a:pt x="161" y="323"/>
                    <a:pt x="161" y="323"/>
                  </a:cubicBezTo>
                  <a:cubicBezTo>
                    <a:pt x="164" y="327"/>
                    <a:pt x="164" y="327"/>
                    <a:pt x="164" y="327"/>
                  </a:cubicBezTo>
                  <a:cubicBezTo>
                    <a:pt x="164" y="356"/>
                    <a:pt x="164" y="356"/>
                    <a:pt x="164" y="356"/>
                  </a:cubicBezTo>
                  <a:close/>
                  <a:moveTo>
                    <a:pt x="161" y="31"/>
                  </a:moveTo>
                  <a:cubicBezTo>
                    <a:pt x="164" y="28"/>
                    <a:pt x="164" y="28"/>
                    <a:pt x="164" y="28"/>
                  </a:cubicBezTo>
                  <a:cubicBezTo>
                    <a:pt x="164" y="82"/>
                    <a:pt x="164" y="82"/>
                    <a:pt x="164" y="82"/>
                  </a:cubicBezTo>
                  <a:cubicBezTo>
                    <a:pt x="161" y="78"/>
                    <a:pt x="161" y="78"/>
                    <a:pt x="161" y="78"/>
                  </a:cubicBezTo>
                  <a:cubicBezTo>
                    <a:pt x="161" y="31"/>
                    <a:pt x="161" y="31"/>
                    <a:pt x="161" y="31"/>
                  </a:cubicBezTo>
                  <a:close/>
                  <a:moveTo>
                    <a:pt x="164" y="95"/>
                  </a:moveTo>
                  <a:cubicBezTo>
                    <a:pt x="164" y="190"/>
                    <a:pt x="164" y="190"/>
                    <a:pt x="164" y="190"/>
                  </a:cubicBezTo>
                  <a:cubicBezTo>
                    <a:pt x="162" y="192"/>
                    <a:pt x="162" y="192"/>
                    <a:pt x="162" y="192"/>
                  </a:cubicBezTo>
                  <a:cubicBezTo>
                    <a:pt x="164" y="194"/>
                    <a:pt x="164" y="194"/>
                    <a:pt x="164" y="194"/>
                  </a:cubicBezTo>
                  <a:cubicBezTo>
                    <a:pt x="164" y="214"/>
                    <a:pt x="164" y="214"/>
                    <a:pt x="164" y="214"/>
                  </a:cubicBezTo>
                  <a:cubicBezTo>
                    <a:pt x="161" y="211"/>
                    <a:pt x="161" y="211"/>
                    <a:pt x="161" y="211"/>
                  </a:cubicBezTo>
                  <a:cubicBezTo>
                    <a:pt x="161" y="98"/>
                    <a:pt x="161" y="98"/>
                    <a:pt x="161" y="98"/>
                  </a:cubicBezTo>
                  <a:cubicBezTo>
                    <a:pt x="164" y="95"/>
                    <a:pt x="164" y="95"/>
                    <a:pt x="164" y="95"/>
                  </a:cubicBezTo>
                  <a:close/>
                  <a:moveTo>
                    <a:pt x="164" y="218"/>
                  </a:moveTo>
                  <a:cubicBezTo>
                    <a:pt x="164" y="314"/>
                    <a:pt x="164" y="314"/>
                    <a:pt x="164" y="314"/>
                  </a:cubicBezTo>
                  <a:cubicBezTo>
                    <a:pt x="161" y="317"/>
                    <a:pt x="161" y="317"/>
                    <a:pt x="161" y="317"/>
                  </a:cubicBezTo>
                  <a:cubicBezTo>
                    <a:pt x="161" y="283"/>
                    <a:pt x="161" y="283"/>
                    <a:pt x="161" y="283"/>
                  </a:cubicBezTo>
                  <a:cubicBezTo>
                    <a:pt x="164" y="280"/>
                    <a:pt x="164" y="280"/>
                    <a:pt x="164" y="280"/>
                  </a:cubicBezTo>
                  <a:cubicBezTo>
                    <a:pt x="161" y="277"/>
                    <a:pt x="161" y="277"/>
                    <a:pt x="161" y="277"/>
                  </a:cubicBezTo>
                  <a:cubicBezTo>
                    <a:pt x="161" y="222"/>
                    <a:pt x="161" y="222"/>
                    <a:pt x="161" y="222"/>
                  </a:cubicBezTo>
                  <a:lnTo>
                    <a:pt x="164" y="218"/>
                  </a:lnTo>
                  <a:close/>
                  <a:moveTo>
                    <a:pt x="161" y="353"/>
                  </a:moveTo>
                  <a:cubicBezTo>
                    <a:pt x="152" y="344"/>
                    <a:pt x="152" y="344"/>
                    <a:pt x="152" y="344"/>
                  </a:cubicBezTo>
                  <a:cubicBezTo>
                    <a:pt x="152" y="292"/>
                    <a:pt x="152" y="292"/>
                    <a:pt x="152" y="292"/>
                  </a:cubicBezTo>
                  <a:cubicBezTo>
                    <a:pt x="161" y="283"/>
                    <a:pt x="161" y="283"/>
                    <a:pt x="161" y="283"/>
                  </a:cubicBezTo>
                  <a:cubicBezTo>
                    <a:pt x="161" y="317"/>
                    <a:pt x="161" y="317"/>
                    <a:pt x="161" y="317"/>
                  </a:cubicBezTo>
                  <a:cubicBezTo>
                    <a:pt x="158" y="320"/>
                    <a:pt x="158" y="320"/>
                    <a:pt x="158" y="320"/>
                  </a:cubicBezTo>
                  <a:cubicBezTo>
                    <a:pt x="161" y="323"/>
                    <a:pt x="161" y="323"/>
                    <a:pt x="161" y="323"/>
                  </a:cubicBezTo>
                  <a:cubicBezTo>
                    <a:pt x="161" y="353"/>
                    <a:pt x="161" y="353"/>
                    <a:pt x="161" y="353"/>
                  </a:cubicBezTo>
                  <a:close/>
                  <a:moveTo>
                    <a:pt x="152" y="40"/>
                  </a:moveTo>
                  <a:cubicBezTo>
                    <a:pt x="161" y="31"/>
                    <a:pt x="161" y="31"/>
                    <a:pt x="161" y="31"/>
                  </a:cubicBezTo>
                  <a:cubicBezTo>
                    <a:pt x="161" y="78"/>
                    <a:pt x="161" y="78"/>
                    <a:pt x="161" y="78"/>
                  </a:cubicBezTo>
                  <a:cubicBezTo>
                    <a:pt x="157" y="74"/>
                    <a:pt x="157" y="74"/>
                    <a:pt x="157" y="74"/>
                  </a:cubicBezTo>
                  <a:cubicBezTo>
                    <a:pt x="152" y="78"/>
                    <a:pt x="152" y="78"/>
                    <a:pt x="152" y="78"/>
                  </a:cubicBezTo>
                  <a:cubicBezTo>
                    <a:pt x="152" y="40"/>
                    <a:pt x="152" y="40"/>
                    <a:pt x="152" y="40"/>
                  </a:cubicBezTo>
                  <a:close/>
                  <a:moveTo>
                    <a:pt x="161" y="98"/>
                  </a:moveTo>
                  <a:cubicBezTo>
                    <a:pt x="161" y="211"/>
                    <a:pt x="161" y="211"/>
                    <a:pt x="161" y="211"/>
                  </a:cubicBezTo>
                  <a:cubicBezTo>
                    <a:pt x="152" y="202"/>
                    <a:pt x="152" y="202"/>
                    <a:pt x="152" y="202"/>
                  </a:cubicBezTo>
                  <a:cubicBezTo>
                    <a:pt x="152" y="202"/>
                    <a:pt x="152" y="202"/>
                    <a:pt x="152" y="202"/>
                  </a:cubicBezTo>
                  <a:cubicBezTo>
                    <a:pt x="152" y="106"/>
                    <a:pt x="152" y="106"/>
                    <a:pt x="152" y="106"/>
                  </a:cubicBezTo>
                  <a:cubicBezTo>
                    <a:pt x="161" y="98"/>
                    <a:pt x="161" y="98"/>
                    <a:pt x="161" y="98"/>
                  </a:cubicBezTo>
                  <a:close/>
                  <a:moveTo>
                    <a:pt x="161" y="222"/>
                  </a:moveTo>
                  <a:cubicBezTo>
                    <a:pt x="161" y="277"/>
                    <a:pt x="161" y="277"/>
                    <a:pt x="161" y="277"/>
                  </a:cubicBezTo>
                  <a:cubicBezTo>
                    <a:pt x="152" y="268"/>
                    <a:pt x="152" y="268"/>
                    <a:pt x="152" y="268"/>
                  </a:cubicBezTo>
                  <a:cubicBezTo>
                    <a:pt x="152" y="230"/>
                    <a:pt x="152" y="230"/>
                    <a:pt x="152" y="230"/>
                  </a:cubicBezTo>
                  <a:lnTo>
                    <a:pt x="161" y="222"/>
                  </a:lnTo>
                  <a:close/>
                  <a:moveTo>
                    <a:pt x="152" y="344"/>
                  </a:moveTo>
                  <a:cubicBezTo>
                    <a:pt x="132" y="323"/>
                    <a:pt x="132" y="323"/>
                    <a:pt x="132" y="323"/>
                  </a:cubicBezTo>
                  <a:cubicBezTo>
                    <a:pt x="132" y="294"/>
                    <a:pt x="132" y="294"/>
                    <a:pt x="132" y="294"/>
                  </a:cubicBezTo>
                  <a:cubicBezTo>
                    <a:pt x="141" y="303"/>
                    <a:pt x="141" y="303"/>
                    <a:pt x="141" y="303"/>
                  </a:cubicBezTo>
                  <a:cubicBezTo>
                    <a:pt x="152" y="292"/>
                    <a:pt x="152" y="292"/>
                    <a:pt x="152" y="292"/>
                  </a:cubicBezTo>
                  <a:cubicBezTo>
                    <a:pt x="152" y="344"/>
                    <a:pt x="152" y="344"/>
                    <a:pt x="152" y="344"/>
                  </a:cubicBezTo>
                  <a:close/>
                  <a:moveTo>
                    <a:pt x="132" y="59"/>
                  </a:moveTo>
                  <a:cubicBezTo>
                    <a:pt x="152" y="40"/>
                    <a:pt x="152" y="40"/>
                    <a:pt x="152" y="40"/>
                  </a:cubicBezTo>
                  <a:cubicBezTo>
                    <a:pt x="152" y="78"/>
                    <a:pt x="152" y="78"/>
                    <a:pt x="152" y="78"/>
                  </a:cubicBezTo>
                  <a:cubicBezTo>
                    <a:pt x="134" y="96"/>
                    <a:pt x="134" y="96"/>
                    <a:pt x="134" y="96"/>
                  </a:cubicBezTo>
                  <a:cubicBezTo>
                    <a:pt x="138" y="101"/>
                    <a:pt x="143" y="106"/>
                    <a:pt x="148" y="111"/>
                  </a:cubicBezTo>
                  <a:cubicBezTo>
                    <a:pt x="152" y="106"/>
                    <a:pt x="152" y="106"/>
                    <a:pt x="152" y="106"/>
                  </a:cubicBezTo>
                  <a:cubicBezTo>
                    <a:pt x="152" y="202"/>
                    <a:pt x="152" y="202"/>
                    <a:pt x="152" y="202"/>
                  </a:cubicBezTo>
                  <a:cubicBezTo>
                    <a:pt x="132" y="221"/>
                    <a:pt x="132" y="221"/>
                    <a:pt x="132" y="221"/>
                  </a:cubicBezTo>
                  <a:cubicBezTo>
                    <a:pt x="132" y="187"/>
                    <a:pt x="132" y="187"/>
                    <a:pt x="132" y="187"/>
                  </a:cubicBezTo>
                  <a:cubicBezTo>
                    <a:pt x="135" y="184"/>
                    <a:pt x="135" y="184"/>
                    <a:pt x="135" y="184"/>
                  </a:cubicBezTo>
                  <a:cubicBezTo>
                    <a:pt x="132" y="181"/>
                    <a:pt x="132" y="181"/>
                    <a:pt x="132" y="181"/>
                  </a:cubicBezTo>
                  <a:cubicBezTo>
                    <a:pt x="132" y="59"/>
                    <a:pt x="132" y="59"/>
                    <a:pt x="132" y="59"/>
                  </a:cubicBezTo>
                  <a:close/>
                  <a:moveTo>
                    <a:pt x="152" y="230"/>
                  </a:moveTo>
                  <a:cubicBezTo>
                    <a:pt x="152" y="268"/>
                    <a:pt x="152" y="268"/>
                    <a:pt x="152" y="268"/>
                  </a:cubicBezTo>
                  <a:cubicBezTo>
                    <a:pt x="150" y="266"/>
                    <a:pt x="150" y="266"/>
                    <a:pt x="150" y="266"/>
                  </a:cubicBezTo>
                  <a:cubicBezTo>
                    <a:pt x="132" y="283"/>
                    <a:pt x="132" y="283"/>
                    <a:pt x="132" y="283"/>
                  </a:cubicBezTo>
                  <a:cubicBezTo>
                    <a:pt x="132" y="249"/>
                    <a:pt x="132" y="249"/>
                    <a:pt x="132" y="249"/>
                  </a:cubicBezTo>
                  <a:cubicBezTo>
                    <a:pt x="133" y="248"/>
                    <a:pt x="133" y="248"/>
                    <a:pt x="133" y="248"/>
                  </a:cubicBezTo>
                  <a:cubicBezTo>
                    <a:pt x="132" y="247"/>
                    <a:pt x="132" y="247"/>
                    <a:pt x="132" y="247"/>
                  </a:cubicBezTo>
                  <a:cubicBezTo>
                    <a:pt x="132" y="227"/>
                    <a:pt x="132" y="227"/>
                    <a:pt x="132" y="227"/>
                  </a:cubicBezTo>
                  <a:cubicBezTo>
                    <a:pt x="143" y="239"/>
                    <a:pt x="143" y="239"/>
                    <a:pt x="143" y="239"/>
                  </a:cubicBezTo>
                  <a:lnTo>
                    <a:pt x="152" y="230"/>
                  </a:lnTo>
                  <a:close/>
                  <a:moveTo>
                    <a:pt x="132" y="323"/>
                  </a:moveTo>
                  <a:cubicBezTo>
                    <a:pt x="117" y="307"/>
                    <a:pt x="117" y="307"/>
                    <a:pt x="117" y="307"/>
                  </a:cubicBezTo>
                  <a:cubicBezTo>
                    <a:pt x="117" y="264"/>
                    <a:pt x="117" y="264"/>
                    <a:pt x="117" y="264"/>
                  </a:cubicBezTo>
                  <a:cubicBezTo>
                    <a:pt x="132" y="249"/>
                    <a:pt x="132" y="249"/>
                    <a:pt x="132" y="249"/>
                  </a:cubicBezTo>
                  <a:cubicBezTo>
                    <a:pt x="132" y="283"/>
                    <a:pt x="132" y="283"/>
                    <a:pt x="132" y="283"/>
                  </a:cubicBezTo>
                  <a:cubicBezTo>
                    <a:pt x="127" y="288"/>
                    <a:pt x="127" y="288"/>
                    <a:pt x="127" y="288"/>
                  </a:cubicBezTo>
                  <a:cubicBezTo>
                    <a:pt x="132" y="294"/>
                    <a:pt x="132" y="294"/>
                    <a:pt x="132" y="294"/>
                  </a:cubicBezTo>
                  <a:cubicBezTo>
                    <a:pt x="132" y="323"/>
                    <a:pt x="132" y="323"/>
                    <a:pt x="132" y="323"/>
                  </a:cubicBezTo>
                  <a:close/>
                  <a:moveTo>
                    <a:pt x="117" y="74"/>
                  </a:moveTo>
                  <a:cubicBezTo>
                    <a:pt x="132" y="59"/>
                    <a:pt x="132" y="59"/>
                    <a:pt x="132" y="59"/>
                  </a:cubicBezTo>
                  <a:cubicBezTo>
                    <a:pt x="132" y="181"/>
                    <a:pt x="132" y="181"/>
                    <a:pt x="132" y="181"/>
                  </a:cubicBezTo>
                  <a:cubicBezTo>
                    <a:pt x="121" y="170"/>
                    <a:pt x="121" y="170"/>
                    <a:pt x="121" y="170"/>
                  </a:cubicBezTo>
                  <a:cubicBezTo>
                    <a:pt x="117" y="174"/>
                    <a:pt x="117" y="174"/>
                    <a:pt x="117" y="174"/>
                  </a:cubicBezTo>
                  <a:cubicBezTo>
                    <a:pt x="117" y="74"/>
                    <a:pt x="117" y="74"/>
                    <a:pt x="117" y="74"/>
                  </a:cubicBezTo>
                  <a:close/>
                  <a:moveTo>
                    <a:pt x="132" y="187"/>
                  </a:moveTo>
                  <a:cubicBezTo>
                    <a:pt x="132" y="221"/>
                    <a:pt x="132" y="221"/>
                    <a:pt x="132" y="221"/>
                  </a:cubicBezTo>
                  <a:cubicBezTo>
                    <a:pt x="129" y="224"/>
                    <a:pt x="129" y="224"/>
                    <a:pt x="129" y="224"/>
                  </a:cubicBezTo>
                  <a:cubicBezTo>
                    <a:pt x="132" y="227"/>
                    <a:pt x="132" y="227"/>
                    <a:pt x="132" y="227"/>
                  </a:cubicBezTo>
                  <a:cubicBezTo>
                    <a:pt x="132" y="247"/>
                    <a:pt x="132" y="247"/>
                    <a:pt x="132" y="247"/>
                  </a:cubicBezTo>
                  <a:cubicBezTo>
                    <a:pt x="119" y="234"/>
                    <a:pt x="119" y="234"/>
                    <a:pt x="119" y="234"/>
                  </a:cubicBezTo>
                  <a:cubicBezTo>
                    <a:pt x="117" y="236"/>
                    <a:pt x="117" y="236"/>
                    <a:pt x="117" y="236"/>
                  </a:cubicBezTo>
                  <a:cubicBezTo>
                    <a:pt x="117" y="202"/>
                    <a:pt x="117" y="202"/>
                    <a:pt x="117" y="202"/>
                  </a:cubicBezTo>
                  <a:lnTo>
                    <a:pt x="132" y="187"/>
                  </a:lnTo>
                  <a:close/>
                  <a:moveTo>
                    <a:pt x="117" y="307"/>
                  </a:moveTo>
                  <a:cubicBezTo>
                    <a:pt x="101" y="290"/>
                    <a:pt x="101" y="290"/>
                    <a:pt x="101" y="290"/>
                  </a:cubicBezTo>
                  <a:cubicBezTo>
                    <a:pt x="101" y="261"/>
                    <a:pt x="101" y="261"/>
                    <a:pt x="101" y="261"/>
                  </a:cubicBezTo>
                  <a:cubicBezTo>
                    <a:pt x="110" y="270"/>
                    <a:pt x="110" y="270"/>
                    <a:pt x="110" y="270"/>
                  </a:cubicBezTo>
                  <a:cubicBezTo>
                    <a:pt x="117" y="264"/>
                    <a:pt x="117" y="264"/>
                    <a:pt x="117" y="264"/>
                  </a:cubicBezTo>
                  <a:cubicBezTo>
                    <a:pt x="117" y="307"/>
                    <a:pt x="117" y="307"/>
                    <a:pt x="117" y="307"/>
                  </a:cubicBezTo>
                  <a:close/>
                  <a:moveTo>
                    <a:pt x="101" y="88"/>
                  </a:moveTo>
                  <a:cubicBezTo>
                    <a:pt x="117" y="74"/>
                    <a:pt x="117" y="74"/>
                    <a:pt x="117" y="74"/>
                  </a:cubicBezTo>
                  <a:cubicBezTo>
                    <a:pt x="117" y="174"/>
                    <a:pt x="117" y="174"/>
                    <a:pt x="117" y="174"/>
                  </a:cubicBezTo>
                  <a:cubicBezTo>
                    <a:pt x="101" y="189"/>
                    <a:pt x="101" y="189"/>
                    <a:pt x="101" y="189"/>
                  </a:cubicBezTo>
                  <a:cubicBezTo>
                    <a:pt x="101" y="155"/>
                    <a:pt x="101" y="155"/>
                    <a:pt x="101" y="155"/>
                  </a:cubicBezTo>
                  <a:cubicBezTo>
                    <a:pt x="104" y="152"/>
                    <a:pt x="104" y="152"/>
                    <a:pt x="104" y="152"/>
                  </a:cubicBezTo>
                  <a:cubicBezTo>
                    <a:pt x="101" y="149"/>
                    <a:pt x="101" y="149"/>
                    <a:pt x="101" y="149"/>
                  </a:cubicBezTo>
                  <a:cubicBezTo>
                    <a:pt x="101" y="88"/>
                    <a:pt x="101" y="88"/>
                    <a:pt x="101" y="88"/>
                  </a:cubicBezTo>
                  <a:close/>
                  <a:moveTo>
                    <a:pt x="117" y="202"/>
                  </a:moveTo>
                  <a:cubicBezTo>
                    <a:pt x="117" y="236"/>
                    <a:pt x="117" y="236"/>
                    <a:pt x="117" y="236"/>
                  </a:cubicBezTo>
                  <a:cubicBezTo>
                    <a:pt x="101" y="251"/>
                    <a:pt x="101" y="251"/>
                    <a:pt x="101" y="251"/>
                  </a:cubicBezTo>
                  <a:cubicBezTo>
                    <a:pt x="101" y="195"/>
                    <a:pt x="101" y="195"/>
                    <a:pt x="101" y="195"/>
                  </a:cubicBezTo>
                  <a:cubicBezTo>
                    <a:pt x="112" y="206"/>
                    <a:pt x="112" y="206"/>
                    <a:pt x="112" y="206"/>
                  </a:cubicBezTo>
                  <a:lnTo>
                    <a:pt x="117" y="202"/>
                  </a:lnTo>
                  <a:close/>
                  <a:moveTo>
                    <a:pt x="101" y="290"/>
                  </a:moveTo>
                  <a:cubicBezTo>
                    <a:pt x="86" y="274"/>
                    <a:pt x="86" y="274"/>
                    <a:pt x="86" y="274"/>
                  </a:cubicBezTo>
                  <a:cubicBezTo>
                    <a:pt x="86" y="170"/>
                    <a:pt x="86" y="170"/>
                    <a:pt x="86" y="170"/>
                  </a:cubicBezTo>
                  <a:cubicBezTo>
                    <a:pt x="101" y="155"/>
                    <a:pt x="101" y="155"/>
                    <a:pt x="101" y="155"/>
                  </a:cubicBezTo>
                  <a:cubicBezTo>
                    <a:pt x="101" y="189"/>
                    <a:pt x="101" y="189"/>
                    <a:pt x="101" y="189"/>
                  </a:cubicBezTo>
                  <a:cubicBezTo>
                    <a:pt x="98" y="192"/>
                    <a:pt x="98" y="192"/>
                    <a:pt x="98" y="192"/>
                  </a:cubicBezTo>
                  <a:cubicBezTo>
                    <a:pt x="101" y="195"/>
                    <a:pt x="101" y="195"/>
                    <a:pt x="101" y="195"/>
                  </a:cubicBezTo>
                  <a:cubicBezTo>
                    <a:pt x="101" y="251"/>
                    <a:pt x="101" y="251"/>
                    <a:pt x="101" y="251"/>
                  </a:cubicBezTo>
                  <a:cubicBezTo>
                    <a:pt x="96" y="256"/>
                    <a:pt x="96" y="256"/>
                    <a:pt x="96" y="256"/>
                  </a:cubicBezTo>
                  <a:cubicBezTo>
                    <a:pt x="101" y="261"/>
                    <a:pt x="101" y="261"/>
                    <a:pt x="101" y="261"/>
                  </a:cubicBezTo>
                  <a:cubicBezTo>
                    <a:pt x="101" y="290"/>
                    <a:pt x="101" y="290"/>
                    <a:pt x="101" y="290"/>
                  </a:cubicBezTo>
                  <a:close/>
                  <a:moveTo>
                    <a:pt x="86" y="103"/>
                  </a:moveTo>
                  <a:cubicBezTo>
                    <a:pt x="93" y="96"/>
                    <a:pt x="93" y="96"/>
                    <a:pt x="93" y="96"/>
                  </a:cubicBezTo>
                  <a:cubicBezTo>
                    <a:pt x="101" y="88"/>
                    <a:pt x="101" y="88"/>
                    <a:pt x="101" y="88"/>
                  </a:cubicBezTo>
                  <a:cubicBezTo>
                    <a:pt x="101" y="149"/>
                    <a:pt x="101" y="149"/>
                    <a:pt x="101" y="149"/>
                  </a:cubicBezTo>
                  <a:cubicBezTo>
                    <a:pt x="90" y="137"/>
                    <a:pt x="90" y="137"/>
                    <a:pt x="90" y="137"/>
                  </a:cubicBezTo>
                  <a:cubicBezTo>
                    <a:pt x="86" y="142"/>
                    <a:pt x="86" y="142"/>
                    <a:pt x="86" y="142"/>
                  </a:cubicBezTo>
                  <a:lnTo>
                    <a:pt x="86" y="103"/>
                  </a:lnTo>
                  <a:close/>
                  <a:moveTo>
                    <a:pt x="86" y="274"/>
                  </a:moveTo>
                  <a:cubicBezTo>
                    <a:pt x="69" y="257"/>
                    <a:pt x="69" y="257"/>
                    <a:pt x="69" y="257"/>
                  </a:cubicBezTo>
                  <a:cubicBezTo>
                    <a:pt x="69" y="186"/>
                    <a:pt x="69" y="186"/>
                    <a:pt x="69" y="186"/>
                  </a:cubicBezTo>
                  <a:cubicBezTo>
                    <a:pt x="71" y="184"/>
                    <a:pt x="71" y="184"/>
                    <a:pt x="71" y="184"/>
                  </a:cubicBezTo>
                  <a:cubicBezTo>
                    <a:pt x="69" y="182"/>
                    <a:pt x="69" y="182"/>
                    <a:pt x="69" y="182"/>
                  </a:cubicBezTo>
                  <a:cubicBezTo>
                    <a:pt x="69" y="161"/>
                    <a:pt x="69" y="161"/>
                    <a:pt x="69" y="161"/>
                  </a:cubicBezTo>
                  <a:cubicBezTo>
                    <a:pt x="81" y="174"/>
                    <a:pt x="81" y="174"/>
                    <a:pt x="81" y="174"/>
                  </a:cubicBezTo>
                  <a:cubicBezTo>
                    <a:pt x="86" y="170"/>
                    <a:pt x="86" y="170"/>
                    <a:pt x="86" y="170"/>
                  </a:cubicBezTo>
                  <a:cubicBezTo>
                    <a:pt x="86" y="274"/>
                    <a:pt x="86" y="274"/>
                    <a:pt x="86" y="274"/>
                  </a:cubicBezTo>
                  <a:close/>
                  <a:moveTo>
                    <a:pt x="69" y="119"/>
                  </a:moveTo>
                  <a:cubicBezTo>
                    <a:pt x="86" y="103"/>
                    <a:pt x="86" y="103"/>
                    <a:pt x="86" y="103"/>
                  </a:cubicBezTo>
                  <a:cubicBezTo>
                    <a:pt x="86" y="142"/>
                    <a:pt x="86" y="142"/>
                    <a:pt x="86" y="142"/>
                  </a:cubicBezTo>
                  <a:cubicBezTo>
                    <a:pt x="69" y="157"/>
                    <a:pt x="69" y="157"/>
                    <a:pt x="69" y="157"/>
                  </a:cubicBezTo>
                  <a:lnTo>
                    <a:pt x="69" y="119"/>
                  </a:lnTo>
                  <a:close/>
                  <a:moveTo>
                    <a:pt x="69" y="257"/>
                  </a:moveTo>
                  <a:cubicBezTo>
                    <a:pt x="53" y="240"/>
                    <a:pt x="53" y="240"/>
                    <a:pt x="53" y="240"/>
                  </a:cubicBezTo>
                  <a:cubicBezTo>
                    <a:pt x="53" y="201"/>
                    <a:pt x="53" y="201"/>
                    <a:pt x="53" y="201"/>
                  </a:cubicBezTo>
                  <a:cubicBezTo>
                    <a:pt x="69" y="186"/>
                    <a:pt x="69" y="186"/>
                    <a:pt x="69" y="186"/>
                  </a:cubicBezTo>
                  <a:cubicBezTo>
                    <a:pt x="69" y="257"/>
                    <a:pt x="69" y="257"/>
                    <a:pt x="69" y="257"/>
                  </a:cubicBezTo>
                  <a:close/>
                  <a:moveTo>
                    <a:pt x="53" y="135"/>
                  </a:moveTo>
                  <a:cubicBezTo>
                    <a:pt x="69" y="119"/>
                    <a:pt x="69" y="119"/>
                    <a:pt x="69" y="119"/>
                  </a:cubicBezTo>
                  <a:cubicBezTo>
                    <a:pt x="69" y="157"/>
                    <a:pt x="69" y="157"/>
                    <a:pt x="69" y="157"/>
                  </a:cubicBezTo>
                  <a:cubicBezTo>
                    <a:pt x="67" y="159"/>
                    <a:pt x="67" y="159"/>
                    <a:pt x="67" y="159"/>
                  </a:cubicBezTo>
                  <a:cubicBezTo>
                    <a:pt x="69" y="161"/>
                    <a:pt x="69" y="161"/>
                    <a:pt x="69" y="161"/>
                  </a:cubicBezTo>
                  <a:cubicBezTo>
                    <a:pt x="69" y="182"/>
                    <a:pt x="69" y="182"/>
                    <a:pt x="69" y="182"/>
                  </a:cubicBezTo>
                  <a:cubicBezTo>
                    <a:pt x="57" y="169"/>
                    <a:pt x="57" y="169"/>
                    <a:pt x="57" y="169"/>
                  </a:cubicBezTo>
                  <a:cubicBezTo>
                    <a:pt x="53" y="173"/>
                    <a:pt x="53" y="173"/>
                    <a:pt x="53" y="173"/>
                  </a:cubicBezTo>
                  <a:lnTo>
                    <a:pt x="53" y="135"/>
                  </a:lnTo>
                  <a:close/>
                  <a:moveTo>
                    <a:pt x="53" y="240"/>
                  </a:moveTo>
                  <a:cubicBezTo>
                    <a:pt x="0" y="185"/>
                    <a:pt x="0" y="185"/>
                    <a:pt x="0" y="185"/>
                  </a:cubicBezTo>
                  <a:cubicBezTo>
                    <a:pt x="53" y="135"/>
                    <a:pt x="53" y="135"/>
                    <a:pt x="53" y="135"/>
                  </a:cubicBezTo>
                  <a:cubicBezTo>
                    <a:pt x="53" y="173"/>
                    <a:pt x="53" y="173"/>
                    <a:pt x="53" y="173"/>
                  </a:cubicBezTo>
                  <a:cubicBezTo>
                    <a:pt x="34" y="191"/>
                    <a:pt x="34" y="191"/>
                    <a:pt x="34" y="191"/>
                  </a:cubicBezTo>
                  <a:cubicBezTo>
                    <a:pt x="39" y="196"/>
                    <a:pt x="44" y="201"/>
                    <a:pt x="48" y="206"/>
                  </a:cubicBezTo>
                  <a:cubicBezTo>
                    <a:pt x="53" y="201"/>
                    <a:pt x="53" y="201"/>
                    <a:pt x="53" y="201"/>
                  </a:cubicBezTo>
                  <a:lnTo>
                    <a:pt x="53" y="240"/>
                  </a:lnTo>
                  <a:close/>
                </a:path>
              </a:pathLst>
            </a:custGeom>
            <a:solidFill>
              <a:srgbClr val="434A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0" name="Freeform 16"/>
            <p:cNvSpPr>
              <a:spLocks noEditPoints="1"/>
            </p:cNvSpPr>
            <p:nvPr/>
          </p:nvSpPr>
          <p:spPr bwMode="auto">
            <a:xfrm>
              <a:off x="4663811" y="3306070"/>
              <a:ext cx="675524" cy="587852"/>
            </a:xfrm>
            <a:custGeom>
              <a:avLst/>
              <a:gdLst>
                <a:gd name="T0" fmla="*/ 305 w 374"/>
                <a:gd name="T1" fmla="*/ 174 h 325"/>
                <a:gd name="T2" fmla="*/ 331 w 374"/>
                <a:gd name="T3" fmla="*/ 121 h 325"/>
                <a:gd name="T4" fmla="*/ 307 w 374"/>
                <a:gd name="T5" fmla="*/ 81 h 325"/>
                <a:gd name="T6" fmla="*/ 296 w 374"/>
                <a:gd name="T7" fmla="*/ 27 h 325"/>
                <a:gd name="T8" fmla="*/ 263 w 374"/>
                <a:gd name="T9" fmla="*/ 71 h 325"/>
                <a:gd name="T10" fmla="*/ 263 w 374"/>
                <a:gd name="T11" fmla="*/ 11 h 325"/>
                <a:gd name="T12" fmla="*/ 267 w 374"/>
                <a:gd name="T13" fmla="*/ 180 h 325"/>
                <a:gd name="T14" fmla="*/ 296 w 374"/>
                <a:gd name="T15" fmla="*/ 105 h 325"/>
                <a:gd name="T16" fmla="*/ 268 w 374"/>
                <a:gd name="T17" fmla="*/ 85 h 325"/>
                <a:gd name="T18" fmla="*/ 263 w 374"/>
                <a:gd name="T19" fmla="*/ 125 h 325"/>
                <a:gd name="T20" fmla="*/ 237 w 374"/>
                <a:gd name="T21" fmla="*/ 215 h 325"/>
                <a:gd name="T22" fmla="*/ 245 w 374"/>
                <a:gd name="T23" fmla="*/ 173 h 325"/>
                <a:gd name="T24" fmla="*/ 263 w 374"/>
                <a:gd name="T25" fmla="*/ 125 h 325"/>
                <a:gd name="T26" fmla="*/ 244 w 374"/>
                <a:gd name="T27" fmla="*/ 45 h 325"/>
                <a:gd name="T28" fmla="*/ 263 w 374"/>
                <a:gd name="T29" fmla="*/ 76 h 325"/>
                <a:gd name="T30" fmla="*/ 248 w 374"/>
                <a:gd name="T31" fmla="*/ 80 h 325"/>
                <a:gd name="T32" fmla="*/ 210 w 374"/>
                <a:gd name="T33" fmla="*/ 255 h 325"/>
                <a:gd name="T34" fmla="*/ 210 w 374"/>
                <a:gd name="T35" fmla="*/ 183 h 325"/>
                <a:gd name="T36" fmla="*/ 232 w 374"/>
                <a:gd name="T37" fmla="*/ 218 h 325"/>
                <a:gd name="T38" fmla="*/ 237 w 374"/>
                <a:gd name="T39" fmla="*/ 87 h 325"/>
                <a:gd name="T40" fmla="*/ 234 w 374"/>
                <a:gd name="T41" fmla="*/ 125 h 325"/>
                <a:gd name="T42" fmla="*/ 229 w 374"/>
                <a:gd name="T43" fmla="*/ 146 h 325"/>
                <a:gd name="T44" fmla="*/ 210 w 374"/>
                <a:gd name="T45" fmla="*/ 115 h 325"/>
                <a:gd name="T46" fmla="*/ 210 w 374"/>
                <a:gd name="T47" fmla="*/ 231 h 325"/>
                <a:gd name="T48" fmla="*/ 205 w 374"/>
                <a:gd name="T49" fmla="*/ 106 h 325"/>
                <a:gd name="T50" fmla="*/ 192 w 374"/>
                <a:gd name="T51" fmla="*/ 54 h 325"/>
                <a:gd name="T52" fmla="*/ 210 w 374"/>
                <a:gd name="T53" fmla="*/ 120 h 325"/>
                <a:gd name="T54" fmla="*/ 210 w 374"/>
                <a:gd name="T55" fmla="*/ 215 h 325"/>
                <a:gd name="T56" fmla="*/ 192 w 374"/>
                <a:gd name="T57" fmla="*/ 189 h 325"/>
                <a:gd name="T58" fmla="*/ 177 w 374"/>
                <a:gd name="T59" fmla="*/ 275 h 325"/>
                <a:gd name="T60" fmla="*/ 188 w 374"/>
                <a:gd name="T61" fmla="*/ 244 h 325"/>
                <a:gd name="T62" fmla="*/ 192 w 374"/>
                <a:gd name="T63" fmla="*/ 84 h 325"/>
                <a:gd name="T64" fmla="*/ 192 w 374"/>
                <a:gd name="T65" fmla="*/ 114 h 325"/>
                <a:gd name="T66" fmla="*/ 192 w 374"/>
                <a:gd name="T67" fmla="*/ 151 h 325"/>
                <a:gd name="T68" fmla="*/ 177 w 374"/>
                <a:gd name="T69" fmla="*/ 177 h 325"/>
                <a:gd name="T70" fmla="*/ 182 w 374"/>
                <a:gd name="T71" fmla="*/ 137 h 325"/>
                <a:gd name="T72" fmla="*/ 132 w 374"/>
                <a:gd name="T73" fmla="*/ 278 h 325"/>
                <a:gd name="T74" fmla="*/ 159 w 374"/>
                <a:gd name="T75" fmla="*/ 225 h 325"/>
                <a:gd name="T76" fmla="*/ 135 w 374"/>
                <a:gd name="T77" fmla="*/ 185 h 325"/>
                <a:gd name="T78" fmla="*/ 177 w 374"/>
                <a:gd name="T79" fmla="*/ 86 h 325"/>
                <a:gd name="T80" fmla="*/ 175 w 374"/>
                <a:gd name="T81" fmla="*/ 124 h 325"/>
                <a:gd name="T82" fmla="*/ 177 w 374"/>
                <a:gd name="T83" fmla="*/ 177 h 325"/>
                <a:gd name="T84" fmla="*/ 177 w 374"/>
                <a:gd name="T85" fmla="*/ 275 h 325"/>
                <a:gd name="T86" fmla="*/ 124 w 374"/>
                <a:gd name="T87" fmla="*/ 307 h 325"/>
                <a:gd name="T88" fmla="*/ 105 w 374"/>
                <a:gd name="T89" fmla="*/ 146 h 325"/>
                <a:gd name="T90" fmla="*/ 124 w 374"/>
                <a:gd name="T91" fmla="*/ 230 h 325"/>
                <a:gd name="T92" fmla="*/ 105 w 374"/>
                <a:gd name="T93" fmla="*/ 257 h 325"/>
                <a:gd name="T94" fmla="*/ 112 w 374"/>
                <a:gd name="T95" fmla="*/ 216 h 325"/>
                <a:gd name="T96" fmla="*/ 91 w 374"/>
                <a:gd name="T97" fmla="*/ 266 h 325"/>
                <a:gd name="T98" fmla="*/ 105 w 374"/>
                <a:gd name="T99" fmla="*/ 294 h 325"/>
                <a:gd name="T100" fmla="*/ 102 w 374"/>
                <a:gd name="T101" fmla="*/ 131 h 325"/>
                <a:gd name="T102" fmla="*/ 105 w 374"/>
                <a:gd name="T103" fmla="*/ 204 h 325"/>
                <a:gd name="T104" fmla="*/ 99 w 374"/>
                <a:gd name="T105" fmla="*/ 224 h 325"/>
                <a:gd name="T106" fmla="*/ 91 w 374"/>
                <a:gd name="T107" fmla="*/ 320 h 325"/>
                <a:gd name="T108" fmla="*/ 48 w 374"/>
                <a:gd name="T109" fmla="*/ 164 h 325"/>
                <a:gd name="T110" fmla="*/ 80 w 374"/>
                <a:gd name="T111" fmla="*/ 161 h 325"/>
                <a:gd name="T112" fmla="*/ 91 w 374"/>
                <a:gd name="T113" fmla="*/ 229 h 325"/>
                <a:gd name="T114" fmla="*/ 91 w 374"/>
                <a:gd name="T115" fmla="*/ 320 h 325"/>
                <a:gd name="T116" fmla="*/ 29 w 374"/>
                <a:gd name="T117" fmla="*/ 1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4" h="325">
                  <a:moveTo>
                    <a:pt x="296" y="27"/>
                  </a:moveTo>
                  <a:cubicBezTo>
                    <a:pt x="374" y="156"/>
                    <a:pt x="374" y="156"/>
                    <a:pt x="374" y="156"/>
                  </a:cubicBezTo>
                  <a:cubicBezTo>
                    <a:pt x="296" y="203"/>
                    <a:pt x="296" y="203"/>
                    <a:pt x="296" y="203"/>
                  </a:cubicBezTo>
                  <a:cubicBezTo>
                    <a:pt x="296" y="179"/>
                    <a:pt x="296" y="179"/>
                    <a:pt x="296" y="179"/>
                  </a:cubicBezTo>
                  <a:cubicBezTo>
                    <a:pt x="305" y="174"/>
                    <a:pt x="305" y="174"/>
                    <a:pt x="305" y="174"/>
                  </a:cubicBezTo>
                  <a:cubicBezTo>
                    <a:pt x="302" y="170"/>
                    <a:pt x="300" y="166"/>
                    <a:pt x="297" y="162"/>
                  </a:cubicBezTo>
                  <a:cubicBezTo>
                    <a:pt x="296" y="163"/>
                    <a:pt x="296" y="163"/>
                    <a:pt x="296" y="163"/>
                  </a:cubicBezTo>
                  <a:cubicBezTo>
                    <a:pt x="296" y="131"/>
                    <a:pt x="296" y="131"/>
                    <a:pt x="296" y="131"/>
                  </a:cubicBezTo>
                  <a:cubicBezTo>
                    <a:pt x="301" y="139"/>
                    <a:pt x="301" y="139"/>
                    <a:pt x="301" y="139"/>
                  </a:cubicBezTo>
                  <a:cubicBezTo>
                    <a:pt x="311" y="133"/>
                    <a:pt x="321" y="127"/>
                    <a:pt x="331" y="121"/>
                  </a:cubicBezTo>
                  <a:cubicBezTo>
                    <a:pt x="329" y="117"/>
                    <a:pt x="326" y="113"/>
                    <a:pt x="324" y="109"/>
                  </a:cubicBezTo>
                  <a:cubicBezTo>
                    <a:pt x="296" y="126"/>
                    <a:pt x="296" y="126"/>
                    <a:pt x="296" y="126"/>
                  </a:cubicBezTo>
                  <a:cubicBezTo>
                    <a:pt x="296" y="105"/>
                    <a:pt x="296" y="105"/>
                    <a:pt x="296" y="105"/>
                  </a:cubicBezTo>
                  <a:cubicBezTo>
                    <a:pt x="315" y="94"/>
                    <a:pt x="315" y="94"/>
                    <a:pt x="315" y="94"/>
                  </a:cubicBezTo>
                  <a:cubicBezTo>
                    <a:pt x="312" y="89"/>
                    <a:pt x="310" y="85"/>
                    <a:pt x="307" y="81"/>
                  </a:cubicBezTo>
                  <a:cubicBezTo>
                    <a:pt x="296" y="88"/>
                    <a:pt x="296" y="88"/>
                    <a:pt x="296" y="88"/>
                  </a:cubicBezTo>
                  <a:cubicBezTo>
                    <a:pt x="296" y="68"/>
                    <a:pt x="296" y="68"/>
                    <a:pt x="296" y="68"/>
                  </a:cubicBezTo>
                  <a:cubicBezTo>
                    <a:pt x="298" y="67"/>
                    <a:pt x="298" y="67"/>
                    <a:pt x="298" y="67"/>
                  </a:cubicBezTo>
                  <a:cubicBezTo>
                    <a:pt x="296" y="63"/>
                    <a:pt x="296" y="63"/>
                    <a:pt x="296" y="63"/>
                  </a:cubicBezTo>
                  <a:lnTo>
                    <a:pt x="296" y="27"/>
                  </a:lnTo>
                  <a:close/>
                  <a:moveTo>
                    <a:pt x="280" y="0"/>
                  </a:moveTo>
                  <a:cubicBezTo>
                    <a:pt x="296" y="27"/>
                    <a:pt x="296" y="27"/>
                    <a:pt x="296" y="27"/>
                  </a:cubicBezTo>
                  <a:cubicBezTo>
                    <a:pt x="296" y="63"/>
                    <a:pt x="296" y="63"/>
                    <a:pt x="296" y="63"/>
                  </a:cubicBezTo>
                  <a:cubicBezTo>
                    <a:pt x="291" y="54"/>
                    <a:pt x="291" y="54"/>
                    <a:pt x="291" y="54"/>
                  </a:cubicBezTo>
                  <a:cubicBezTo>
                    <a:pt x="263" y="71"/>
                    <a:pt x="263" y="71"/>
                    <a:pt x="263" y="71"/>
                  </a:cubicBezTo>
                  <a:cubicBezTo>
                    <a:pt x="263" y="50"/>
                    <a:pt x="263" y="50"/>
                    <a:pt x="263" y="50"/>
                  </a:cubicBezTo>
                  <a:cubicBezTo>
                    <a:pt x="282" y="39"/>
                    <a:pt x="282" y="39"/>
                    <a:pt x="282" y="39"/>
                  </a:cubicBezTo>
                  <a:cubicBezTo>
                    <a:pt x="279" y="35"/>
                    <a:pt x="277" y="31"/>
                    <a:pt x="274" y="27"/>
                  </a:cubicBezTo>
                  <a:cubicBezTo>
                    <a:pt x="263" y="34"/>
                    <a:pt x="263" y="34"/>
                    <a:pt x="263" y="34"/>
                  </a:cubicBezTo>
                  <a:cubicBezTo>
                    <a:pt x="263" y="11"/>
                    <a:pt x="263" y="11"/>
                    <a:pt x="263" y="11"/>
                  </a:cubicBezTo>
                  <a:cubicBezTo>
                    <a:pt x="280" y="0"/>
                    <a:pt x="280" y="0"/>
                    <a:pt x="280" y="0"/>
                  </a:cubicBezTo>
                  <a:close/>
                  <a:moveTo>
                    <a:pt x="296" y="203"/>
                  </a:moveTo>
                  <a:cubicBezTo>
                    <a:pt x="296" y="179"/>
                    <a:pt x="296" y="179"/>
                    <a:pt x="296" y="179"/>
                  </a:cubicBezTo>
                  <a:cubicBezTo>
                    <a:pt x="275" y="192"/>
                    <a:pt x="275" y="192"/>
                    <a:pt x="275" y="192"/>
                  </a:cubicBezTo>
                  <a:cubicBezTo>
                    <a:pt x="272" y="188"/>
                    <a:pt x="270" y="184"/>
                    <a:pt x="267" y="180"/>
                  </a:cubicBezTo>
                  <a:cubicBezTo>
                    <a:pt x="296" y="163"/>
                    <a:pt x="296" y="163"/>
                    <a:pt x="296" y="163"/>
                  </a:cubicBezTo>
                  <a:cubicBezTo>
                    <a:pt x="296" y="131"/>
                    <a:pt x="296" y="131"/>
                    <a:pt x="296" y="131"/>
                  </a:cubicBezTo>
                  <a:cubicBezTo>
                    <a:pt x="294" y="127"/>
                    <a:pt x="294" y="127"/>
                    <a:pt x="294" y="127"/>
                  </a:cubicBezTo>
                  <a:cubicBezTo>
                    <a:pt x="296" y="126"/>
                    <a:pt x="296" y="126"/>
                    <a:pt x="296" y="126"/>
                  </a:cubicBezTo>
                  <a:cubicBezTo>
                    <a:pt x="296" y="105"/>
                    <a:pt x="296" y="105"/>
                    <a:pt x="296" y="105"/>
                  </a:cubicBezTo>
                  <a:cubicBezTo>
                    <a:pt x="285" y="112"/>
                    <a:pt x="285" y="112"/>
                    <a:pt x="285" y="112"/>
                  </a:cubicBezTo>
                  <a:cubicBezTo>
                    <a:pt x="282" y="108"/>
                    <a:pt x="280" y="104"/>
                    <a:pt x="277" y="99"/>
                  </a:cubicBezTo>
                  <a:cubicBezTo>
                    <a:pt x="296" y="88"/>
                    <a:pt x="296" y="88"/>
                    <a:pt x="296" y="88"/>
                  </a:cubicBezTo>
                  <a:cubicBezTo>
                    <a:pt x="296" y="68"/>
                    <a:pt x="296" y="68"/>
                    <a:pt x="296" y="68"/>
                  </a:cubicBezTo>
                  <a:cubicBezTo>
                    <a:pt x="268" y="85"/>
                    <a:pt x="268" y="85"/>
                    <a:pt x="268" y="85"/>
                  </a:cubicBezTo>
                  <a:cubicBezTo>
                    <a:pt x="263" y="76"/>
                    <a:pt x="263" y="76"/>
                    <a:pt x="263" y="76"/>
                  </a:cubicBezTo>
                  <a:cubicBezTo>
                    <a:pt x="263" y="108"/>
                    <a:pt x="263" y="108"/>
                    <a:pt x="263" y="108"/>
                  </a:cubicBezTo>
                  <a:cubicBezTo>
                    <a:pt x="264" y="107"/>
                    <a:pt x="264" y="107"/>
                    <a:pt x="264" y="107"/>
                  </a:cubicBezTo>
                  <a:cubicBezTo>
                    <a:pt x="267" y="111"/>
                    <a:pt x="269" y="115"/>
                    <a:pt x="272" y="120"/>
                  </a:cubicBezTo>
                  <a:cubicBezTo>
                    <a:pt x="263" y="125"/>
                    <a:pt x="263" y="125"/>
                    <a:pt x="263" y="125"/>
                  </a:cubicBezTo>
                  <a:cubicBezTo>
                    <a:pt x="263" y="223"/>
                    <a:pt x="263" y="223"/>
                    <a:pt x="263" y="223"/>
                  </a:cubicBezTo>
                  <a:lnTo>
                    <a:pt x="296" y="203"/>
                  </a:lnTo>
                  <a:close/>
                  <a:moveTo>
                    <a:pt x="263" y="223"/>
                  </a:moveTo>
                  <a:cubicBezTo>
                    <a:pt x="237" y="239"/>
                    <a:pt x="237" y="239"/>
                    <a:pt x="237" y="239"/>
                  </a:cubicBezTo>
                  <a:cubicBezTo>
                    <a:pt x="237" y="215"/>
                    <a:pt x="237" y="215"/>
                    <a:pt x="237" y="215"/>
                  </a:cubicBezTo>
                  <a:cubicBezTo>
                    <a:pt x="262" y="200"/>
                    <a:pt x="262" y="200"/>
                    <a:pt x="262" y="200"/>
                  </a:cubicBezTo>
                  <a:cubicBezTo>
                    <a:pt x="259" y="196"/>
                    <a:pt x="257" y="192"/>
                    <a:pt x="254" y="188"/>
                  </a:cubicBezTo>
                  <a:cubicBezTo>
                    <a:pt x="237" y="198"/>
                    <a:pt x="237" y="198"/>
                    <a:pt x="237" y="198"/>
                  </a:cubicBezTo>
                  <a:cubicBezTo>
                    <a:pt x="237" y="178"/>
                    <a:pt x="237" y="178"/>
                    <a:pt x="237" y="178"/>
                  </a:cubicBezTo>
                  <a:cubicBezTo>
                    <a:pt x="245" y="173"/>
                    <a:pt x="245" y="173"/>
                    <a:pt x="245" y="173"/>
                  </a:cubicBezTo>
                  <a:cubicBezTo>
                    <a:pt x="243" y="169"/>
                    <a:pt x="240" y="165"/>
                    <a:pt x="238" y="161"/>
                  </a:cubicBezTo>
                  <a:cubicBezTo>
                    <a:pt x="237" y="161"/>
                    <a:pt x="237" y="161"/>
                    <a:pt x="237" y="161"/>
                  </a:cubicBezTo>
                  <a:cubicBezTo>
                    <a:pt x="237" y="129"/>
                    <a:pt x="237" y="129"/>
                    <a:pt x="237" y="129"/>
                  </a:cubicBezTo>
                  <a:cubicBezTo>
                    <a:pt x="242" y="138"/>
                    <a:pt x="242" y="138"/>
                    <a:pt x="242" y="138"/>
                  </a:cubicBezTo>
                  <a:cubicBezTo>
                    <a:pt x="263" y="125"/>
                    <a:pt x="263" y="125"/>
                    <a:pt x="263" y="125"/>
                  </a:cubicBezTo>
                  <a:cubicBezTo>
                    <a:pt x="263" y="223"/>
                    <a:pt x="263" y="223"/>
                    <a:pt x="263" y="223"/>
                  </a:cubicBezTo>
                  <a:close/>
                  <a:moveTo>
                    <a:pt x="237" y="27"/>
                  </a:moveTo>
                  <a:cubicBezTo>
                    <a:pt x="263" y="11"/>
                    <a:pt x="263" y="11"/>
                    <a:pt x="263" y="11"/>
                  </a:cubicBezTo>
                  <a:cubicBezTo>
                    <a:pt x="263" y="34"/>
                    <a:pt x="263" y="34"/>
                    <a:pt x="263" y="34"/>
                  </a:cubicBezTo>
                  <a:cubicBezTo>
                    <a:pt x="244" y="45"/>
                    <a:pt x="244" y="45"/>
                    <a:pt x="244" y="45"/>
                  </a:cubicBezTo>
                  <a:cubicBezTo>
                    <a:pt x="247" y="49"/>
                    <a:pt x="249" y="53"/>
                    <a:pt x="252" y="57"/>
                  </a:cubicBezTo>
                  <a:cubicBezTo>
                    <a:pt x="263" y="50"/>
                    <a:pt x="263" y="50"/>
                    <a:pt x="263" y="50"/>
                  </a:cubicBezTo>
                  <a:cubicBezTo>
                    <a:pt x="263" y="71"/>
                    <a:pt x="263" y="71"/>
                    <a:pt x="263" y="71"/>
                  </a:cubicBezTo>
                  <a:cubicBezTo>
                    <a:pt x="261" y="72"/>
                    <a:pt x="261" y="72"/>
                    <a:pt x="261" y="72"/>
                  </a:cubicBezTo>
                  <a:cubicBezTo>
                    <a:pt x="263" y="76"/>
                    <a:pt x="263" y="76"/>
                    <a:pt x="263" y="76"/>
                  </a:cubicBezTo>
                  <a:cubicBezTo>
                    <a:pt x="263" y="108"/>
                    <a:pt x="263" y="108"/>
                    <a:pt x="263" y="108"/>
                  </a:cubicBezTo>
                  <a:cubicBezTo>
                    <a:pt x="237" y="124"/>
                    <a:pt x="237" y="124"/>
                    <a:pt x="237" y="124"/>
                  </a:cubicBezTo>
                  <a:cubicBezTo>
                    <a:pt x="237" y="104"/>
                    <a:pt x="237" y="104"/>
                    <a:pt x="237" y="104"/>
                  </a:cubicBezTo>
                  <a:cubicBezTo>
                    <a:pt x="255" y="93"/>
                    <a:pt x="255" y="93"/>
                    <a:pt x="255" y="93"/>
                  </a:cubicBezTo>
                  <a:cubicBezTo>
                    <a:pt x="253" y="88"/>
                    <a:pt x="250" y="84"/>
                    <a:pt x="248" y="80"/>
                  </a:cubicBezTo>
                  <a:cubicBezTo>
                    <a:pt x="237" y="87"/>
                    <a:pt x="237" y="87"/>
                    <a:pt x="237" y="87"/>
                  </a:cubicBezTo>
                  <a:lnTo>
                    <a:pt x="237" y="27"/>
                  </a:lnTo>
                  <a:close/>
                  <a:moveTo>
                    <a:pt x="237" y="239"/>
                  </a:moveTo>
                  <a:cubicBezTo>
                    <a:pt x="234" y="240"/>
                    <a:pt x="234" y="240"/>
                    <a:pt x="234" y="240"/>
                  </a:cubicBezTo>
                  <a:cubicBezTo>
                    <a:pt x="210" y="255"/>
                    <a:pt x="210" y="255"/>
                    <a:pt x="210" y="255"/>
                  </a:cubicBezTo>
                  <a:cubicBezTo>
                    <a:pt x="210" y="231"/>
                    <a:pt x="210" y="231"/>
                    <a:pt x="210" y="231"/>
                  </a:cubicBezTo>
                  <a:cubicBezTo>
                    <a:pt x="218" y="226"/>
                    <a:pt x="218" y="226"/>
                    <a:pt x="218" y="226"/>
                  </a:cubicBezTo>
                  <a:cubicBezTo>
                    <a:pt x="216" y="222"/>
                    <a:pt x="213" y="218"/>
                    <a:pt x="211" y="214"/>
                  </a:cubicBezTo>
                  <a:cubicBezTo>
                    <a:pt x="210" y="215"/>
                    <a:pt x="210" y="215"/>
                    <a:pt x="210" y="215"/>
                  </a:cubicBezTo>
                  <a:cubicBezTo>
                    <a:pt x="210" y="183"/>
                    <a:pt x="210" y="183"/>
                    <a:pt x="210" y="183"/>
                  </a:cubicBezTo>
                  <a:cubicBezTo>
                    <a:pt x="215" y="191"/>
                    <a:pt x="215" y="191"/>
                    <a:pt x="215" y="191"/>
                  </a:cubicBezTo>
                  <a:cubicBezTo>
                    <a:pt x="237" y="178"/>
                    <a:pt x="237" y="178"/>
                    <a:pt x="237" y="178"/>
                  </a:cubicBezTo>
                  <a:cubicBezTo>
                    <a:pt x="237" y="198"/>
                    <a:pt x="237" y="198"/>
                    <a:pt x="237" y="198"/>
                  </a:cubicBezTo>
                  <a:cubicBezTo>
                    <a:pt x="224" y="206"/>
                    <a:pt x="224" y="206"/>
                    <a:pt x="224" y="206"/>
                  </a:cubicBezTo>
                  <a:cubicBezTo>
                    <a:pt x="226" y="210"/>
                    <a:pt x="229" y="214"/>
                    <a:pt x="232" y="218"/>
                  </a:cubicBezTo>
                  <a:cubicBezTo>
                    <a:pt x="237" y="215"/>
                    <a:pt x="237" y="215"/>
                    <a:pt x="237" y="215"/>
                  </a:cubicBezTo>
                  <a:cubicBezTo>
                    <a:pt x="237" y="239"/>
                    <a:pt x="237" y="239"/>
                    <a:pt x="237" y="239"/>
                  </a:cubicBezTo>
                  <a:close/>
                  <a:moveTo>
                    <a:pt x="210" y="43"/>
                  </a:moveTo>
                  <a:cubicBezTo>
                    <a:pt x="237" y="27"/>
                    <a:pt x="237" y="27"/>
                    <a:pt x="237" y="27"/>
                  </a:cubicBezTo>
                  <a:cubicBezTo>
                    <a:pt x="237" y="87"/>
                    <a:pt x="237" y="87"/>
                    <a:pt x="237" y="87"/>
                  </a:cubicBezTo>
                  <a:cubicBezTo>
                    <a:pt x="218" y="98"/>
                    <a:pt x="218" y="98"/>
                    <a:pt x="218" y="98"/>
                  </a:cubicBezTo>
                  <a:cubicBezTo>
                    <a:pt x="220" y="102"/>
                    <a:pt x="223" y="106"/>
                    <a:pt x="225" y="111"/>
                  </a:cubicBezTo>
                  <a:cubicBezTo>
                    <a:pt x="237" y="104"/>
                    <a:pt x="237" y="104"/>
                    <a:pt x="237" y="104"/>
                  </a:cubicBezTo>
                  <a:cubicBezTo>
                    <a:pt x="237" y="124"/>
                    <a:pt x="237" y="124"/>
                    <a:pt x="237" y="124"/>
                  </a:cubicBezTo>
                  <a:cubicBezTo>
                    <a:pt x="234" y="125"/>
                    <a:pt x="234" y="125"/>
                    <a:pt x="234" y="125"/>
                  </a:cubicBezTo>
                  <a:cubicBezTo>
                    <a:pt x="237" y="129"/>
                    <a:pt x="237" y="129"/>
                    <a:pt x="237" y="129"/>
                  </a:cubicBezTo>
                  <a:cubicBezTo>
                    <a:pt x="237" y="161"/>
                    <a:pt x="237" y="161"/>
                    <a:pt x="237" y="161"/>
                  </a:cubicBezTo>
                  <a:cubicBezTo>
                    <a:pt x="210" y="178"/>
                    <a:pt x="210" y="178"/>
                    <a:pt x="210" y="178"/>
                  </a:cubicBezTo>
                  <a:cubicBezTo>
                    <a:pt x="210" y="157"/>
                    <a:pt x="210" y="157"/>
                    <a:pt x="210" y="157"/>
                  </a:cubicBezTo>
                  <a:cubicBezTo>
                    <a:pt x="229" y="146"/>
                    <a:pt x="229" y="146"/>
                    <a:pt x="229" y="146"/>
                  </a:cubicBezTo>
                  <a:cubicBezTo>
                    <a:pt x="226" y="141"/>
                    <a:pt x="224" y="137"/>
                    <a:pt x="221" y="133"/>
                  </a:cubicBezTo>
                  <a:cubicBezTo>
                    <a:pt x="210" y="140"/>
                    <a:pt x="210" y="140"/>
                    <a:pt x="210" y="140"/>
                  </a:cubicBezTo>
                  <a:cubicBezTo>
                    <a:pt x="210" y="120"/>
                    <a:pt x="210" y="120"/>
                    <a:pt x="210" y="120"/>
                  </a:cubicBezTo>
                  <a:cubicBezTo>
                    <a:pt x="212" y="119"/>
                    <a:pt x="212" y="119"/>
                    <a:pt x="212" y="119"/>
                  </a:cubicBezTo>
                  <a:cubicBezTo>
                    <a:pt x="210" y="115"/>
                    <a:pt x="210" y="115"/>
                    <a:pt x="210" y="115"/>
                  </a:cubicBezTo>
                  <a:lnTo>
                    <a:pt x="210" y="43"/>
                  </a:lnTo>
                  <a:close/>
                  <a:moveTo>
                    <a:pt x="210" y="255"/>
                  </a:moveTo>
                  <a:cubicBezTo>
                    <a:pt x="192" y="266"/>
                    <a:pt x="192" y="266"/>
                    <a:pt x="192" y="266"/>
                  </a:cubicBezTo>
                  <a:cubicBezTo>
                    <a:pt x="192" y="242"/>
                    <a:pt x="192" y="242"/>
                    <a:pt x="192" y="242"/>
                  </a:cubicBezTo>
                  <a:cubicBezTo>
                    <a:pt x="210" y="231"/>
                    <a:pt x="210" y="231"/>
                    <a:pt x="210" y="231"/>
                  </a:cubicBezTo>
                  <a:cubicBezTo>
                    <a:pt x="210" y="255"/>
                    <a:pt x="210" y="255"/>
                    <a:pt x="210" y="255"/>
                  </a:cubicBezTo>
                  <a:close/>
                  <a:moveTo>
                    <a:pt x="192" y="54"/>
                  </a:moveTo>
                  <a:cubicBezTo>
                    <a:pt x="210" y="43"/>
                    <a:pt x="210" y="43"/>
                    <a:pt x="210" y="43"/>
                  </a:cubicBezTo>
                  <a:cubicBezTo>
                    <a:pt x="210" y="115"/>
                    <a:pt x="210" y="115"/>
                    <a:pt x="210" y="115"/>
                  </a:cubicBezTo>
                  <a:cubicBezTo>
                    <a:pt x="205" y="106"/>
                    <a:pt x="205" y="106"/>
                    <a:pt x="205" y="106"/>
                  </a:cubicBezTo>
                  <a:cubicBezTo>
                    <a:pt x="192" y="114"/>
                    <a:pt x="192" y="114"/>
                    <a:pt x="192" y="114"/>
                  </a:cubicBezTo>
                  <a:cubicBezTo>
                    <a:pt x="192" y="94"/>
                    <a:pt x="192" y="94"/>
                    <a:pt x="192" y="94"/>
                  </a:cubicBezTo>
                  <a:cubicBezTo>
                    <a:pt x="196" y="91"/>
                    <a:pt x="196" y="91"/>
                    <a:pt x="196" y="91"/>
                  </a:cubicBezTo>
                  <a:cubicBezTo>
                    <a:pt x="192" y="84"/>
                    <a:pt x="192" y="84"/>
                    <a:pt x="192" y="84"/>
                  </a:cubicBezTo>
                  <a:cubicBezTo>
                    <a:pt x="192" y="54"/>
                    <a:pt x="192" y="54"/>
                    <a:pt x="192" y="54"/>
                  </a:cubicBezTo>
                  <a:close/>
                  <a:moveTo>
                    <a:pt x="210" y="120"/>
                  </a:moveTo>
                  <a:cubicBezTo>
                    <a:pt x="210" y="140"/>
                    <a:pt x="210" y="140"/>
                    <a:pt x="210" y="140"/>
                  </a:cubicBezTo>
                  <a:cubicBezTo>
                    <a:pt x="192" y="151"/>
                    <a:pt x="192" y="151"/>
                    <a:pt x="192" y="151"/>
                  </a:cubicBezTo>
                  <a:cubicBezTo>
                    <a:pt x="192" y="131"/>
                    <a:pt x="192" y="131"/>
                    <a:pt x="192" y="131"/>
                  </a:cubicBezTo>
                  <a:cubicBezTo>
                    <a:pt x="210" y="120"/>
                    <a:pt x="210" y="120"/>
                    <a:pt x="210" y="120"/>
                  </a:cubicBezTo>
                  <a:close/>
                  <a:moveTo>
                    <a:pt x="210" y="157"/>
                  </a:moveTo>
                  <a:cubicBezTo>
                    <a:pt x="210" y="178"/>
                    <a:pt x="210" y="178"/>
                    <a:pt x="210" y="178"/>
                  </a:cubicBezTo>
                  <a:cubicBezTo>
                    <a:pt x="208" y="179"/>
                    <a:pt x="208" y="179"/>
                    <a:pt x="208" y="179"/>
                  </a:cubicBezTo>
                  <a:cubicBezTo>
                    <a:pt x="210" y="183"/>
                    <a:pt x="210" y="183"/>
                    <a:pt x="210" y="183"/>
                  </a:cubicBezTo>
                  <a:cubicBezTo>
                    <a:pt x="210" y="215"/>
                    <a:pt x="210" y="215"/>
                    <a:pt x="210" y="215"/>
                  </a:cubicBezTo>
                  <a:cubicBezTo>
                    <a:pt x="192" y="226"/>
                    <a:pt x="192" y="226"/>
                    <a:pt x="192" y="226"/>
                  </a:cubicBezTo>
                  <a:cubicBezTo>
                    <a:pt x="192" y="205"/>
                    <a:pt x="192" y="205"/>
                    <a:pt x="192" y="205"/>
                  </a:cubicBezTo>
                  <a:cubicBezTo>
                    <a:pt x="202" y="199"/>
                    <a:pt x="202" y="199"/>
                    <a:pt x="202" y="199"/>
                  </a:cubicBezTo>
                  <a:cubicBezTo>
                    <a:pt x="199" y="195"/>
                    <a:pt x="197" y="191"/>
                    <a:pt x="195" y="187"/>
                  </a:cubicBezTo>
                  <a:cubicBezTo>
                    <a:pt x="192" y="189"/>
                    <a:pt x="192" y="189"/>
                    <a:pt x="192" y="189"/>
                  </a:cubicBezTo>
                  <a:cubicBezTo>
                    <a:pt x="192" y="152"/>
                    <a:pt x="192" y="152"/>
                    <a:pt x="192" y="152"/>
                  </a:cubicBezTo>
                  <a:cubicBezTo>
                    <a:pt x="199" y="164"/>
                    <a:pt x="199" y="164"/>
                    <a:pt x="199" y="164"/>
                  </a:cubicBezTo>
                  <a:lnTo>
                    <a:pt x="210" y="157"/>
                  </a:lnTo>
                  <a:close/>
                  <a:moveTo>
                    <a:pt x="192" y="266"/>
                  </a:moveTo>
                  <a:cubicBezTo>
                    <a:pt x="177" y="275"/>
                    <a:pt x="177" y="275"/>
                    <a:pt x="177" y="275"/>
                  </a:cubicBezTo>
                  <a:cubicBezTo>
                    <a:pt x="177" y="214"/>
                    <a:pt x="177" y="214"/>
                    <a:pt x="177" y="214"/>
                  </a:cubicBezTo>
                  <a:cubicBezTo>
                    <a:pt x="192" y="205"/>
                    <a:pt x="192" y="205"/>
                    <a:pt x="192" y="205"/>
                  </a:cubicBezTo>
                  <a:cubicBezTo>
                    <a:pt x="192" y="226"/>
                    <a:pt x="192" y="226"/>
                    <a:pt x="192" y="226"/>
                  </a:cubicBezTo>
                  <a:cubicBezTo>
                    <a:pt x="181" y="232"/>
                    <a:pt x="181" y="232"/>
                    <a:pt x="181" y="232"/>
                  </a:cubicBezTo>
                  <a:cubicBezTo>
                    <a:pt x="183" y="236"/>
                    <a:pt x="186" y="240"/>
                    <a:pt x="188" y="244"/>
                  </a:cubicBezTo>
                  <a:cubicBezTo>
                    <a:pt x="192" y="242"/>
                    <a:pt x="192" y="242"/>
                    <a:pt x="192" y="242"/>
                  </a:cubicBezTo>
                  <a:cubicBezTo>
                    <a:pt x="192" y="266"/>
                    <a:pt x="192" y="266"/>
                    <a:pt x="192" y="266"/>
                  </a:cubicBezTo>
                  <a:close/>
                  <a:moveTo>
                    <a:pt x="177" y="63"/>
                  </a:moveTo>
                  <a:cubicBezTo>
                    <a:pt x="192" y="54"/>
                    <a:pt x="192" y="54"/>
                    <a:pt x="192" y="54"/>
                  </a:cubicBezTo>
                  <a:cubicBezTo>
                    <a:pt x="192" y="84"/>
                    <a:pt x="192" y="84"/>
                    <a:pt x="192" y="84"/>
                  </a:cubicBezTo>
                  <a:cubicBezTo>
                    <a:pt x="188" y="79"/>
                    <a:pt x="188" y="79"/>
                    <a:pt x="188" y="79"/>
                  </a:cubicBezTo>
                  <a:cubicBezTo>
                    <a:pt x="177" y="86"/>
                    <a:pt x="177" y="86"/>
                    <a:pt x="177" y="86"/>
                  </a:cubicBezTo>
                  <a:cubicBezTo>
                    <a:pt x="177" y="63"/>
                    <a:pt x="177" y="63"/>
                    <a:pt x="177" y="63"/>
                  </a:cubicBezTo>
                  <a:close/>
                  <a:moveTo>
                    <a:pt x="192" y="94"/>
                  </a:moveTo>
                  <a:cubicBezTo>
                    <a:pt x="192" y="114"/>
                    <a:pt x="192" y="114"/>
                    <a:pt x="192" y="114"/>
                  </a:cubicBezTo>
                  <a:cubicBezTo>
                    <a:pt x="177" y="123"/>
                    <a:pt x="177" y="123"/>
                    <a:pt x="177" y="123"/>
                  </a:cubicBezTo>
                  <a:cubicBezTo>
                    <a:pt x="177" y="103"/>
                    <a:pt x="177" y="103"/>
                    <a:pt x="177" y="103"/>
                  </a:cubicBezTo>
                  <a:cubicBezTo>
                    <a:pt x="192" y="94"/>
                    <a:pt x="192" y="94"/>
                    <a:pt x="192" y="94"/>
                  </a:cubicBezTo>
                  <a:close/>
                  <a:moveTo>
                    <a:pt x="192" y="131"/>
                  </a:moveTo>
                  <a:cubicBezTo>
                    <a:pt x="192" y="151"/>
                    <a:pt x="192" y="151"/>
                    <a:pt x="192" y="151"/>
                  </a:cubicBezTo>
                  <a:cubicBezTo>
                    <a:pt x="191" y="152"/>
                    <a:pt x="191" y="152"/>
                    <a:pt x="191" y="152"/>
                  </a:cubicBezTo>
                  <a:cubicBezTo>
                    <a:pt x="192" y="152"/>
                    <a:pt x="192" y="152"/>
                    <a:pt x="192" y="152"/>
                  </a:cubicBezTo>
                  <a:cubicBezTo>
                    <a:pt x="192" y="189"/>
                    <a:pt x="192" y="189"/>
                    <a:pt x="192" y="189"/>
                  </a:cubicBezTo>
                  <a:cubicBezTo>
                    <a:pt x="177" y="197"/>
                    <a:pt x="177" y="197"/>
                    <a:pt x="177" y="197"/>
                  </a:cubicBezTo>
                  <a:cubicBezTo>
                    <a:pt x="177" y="177"/>
                    <a:pt x="177" y="177"/>
                    <a:pt x="177" y="177"/>
                  </a:cubicBezTo>
                  <a:cubicBezTo>
                    <a:pt x="186" y="172"/>
                    <a:pt x="186" y="172"/>
                    <a:pt x="186" y="172"/>
                  </a:cubicBezTo>
                  <a:cubicBezTo>
                    <a:pt x="183" y="167"/>
                    <a:pt x="181" y="163"/>
                    <a:pt x="178" y="159"/>
                  </a:cubicBezTo>
                  <a:cubicBezTo>
                    <a:pt x="177" y="160"/>
                    <a:pt x="177" y="160"/>
                    <a:pt x="177" y="160"/>
                  </a:cubicBezTo>
                  <a:cubicBezTo>
                    <a:pt x="177" y="128"/>
                    <a:pt x="177" y="128"/>
                    <a:pt x="177" y="128"/>
                  </a:cubicBezTo>
                  <a:cubicBezTo>
                    <a:pt x="182" y="137"/>
                    <a:pt x="182" y="137"/>
                    <a:pt x="182" y="137"/>
                  </a:cubicBezTo>
                  <a:lnTo>
                    <a:pt x="192" y="131"/>
                  </a:lnTo>
                  <a:close/>
                  <a:moveTo>
                    <a:pt x="177" y="275"/>
                  </a:moveTo>
                  <a:cubicBezTo>
                    <a:pt x="124" y="307"/>
                    <a:pt x="124" y="307"/>
                    <a:pt x="124" y="307"/>
                  </a:cubicBezTo>
                  <a:cubicBezTo>
                    <a:pt x="124" y="283"/>
                    <a:pt x="124" y="283"/>
                    <a:pt x="124" y="283"/>
                  </a:cubicBezTo>
                  <a:cubicBezTo>
                    <a:pt x="132" y="278"/>
                    <a:pt x="132" y="278"/>
                    <a:pt x="132" y="278"/>
                  </a:cubicBezTo>
                  <a:cubicBezTo>
                    <a:pt x="130" y="274"/>
                    <a:pt x="127" y="270"/>
                    <a:pt x="125" y="266"/>
                  </a:cubicBezTo>
                  <a:cubicBezTo>
                    <a:pt x="124" y="267"/>
                    <a:pt x="124" y="267"/>
                    <a:pt x="124" y="267"/>
                  </a:cubicBezTo>
                  <a:cubicBezTo>
                    <a:pt x="124" y="235"/>
                    <a:pt x="124" y="235"/>
                    <a:pt x="124" y="235"/>
                  </a:cubicBezTo>
                  <a:cubicBezTo>
                    <a:pt x="129" y="243"/>
                    <a:pt x="129" y="243"/>
                    <a:pt x="129" y="243"/>
                  </a:cubicBezTo>
                  <a:cubicBezTo>
                    <a:pt x="139" y="237"/>
                    <a:pt x="149" y="231"/>
                    <a:pt x="159" y="225"/>
                  </a:cubicBezTo>
                  <a:cubicBezTo>
                    <a:pt x="156" y="221"/>
                    <a:pt x="154" y="217"/>
                    <a:pt x="152" y="213"/>
                  </a:cubicBezTo>
                  <a:cubicBezTo>
                    <a:pt x="124" y="230"/>
                    <a:pt x="124" y="230"/>
                    <a:pt x="124" y="230"/>
                  </a:cubicBezTo>
                  <a:cubicBezTo>
                    <a:pt x="124" y="209"/>
                    <a:pt x="124" y="209"/>
                    <a:pt x="124" y="209"/>
                  </a:cubicBezTo>
                  <a:cubicBezTo>
                    <a:pt x="142" y="198"/>
                    <a:pt x="142" y="198"/>
                    <a:pt x="142" y="198"/>
                  </a:cubicBezTo>
                  <a:cubicBezTo>
                    <a:pt x="140" y="193"/>
                    <a:pt x="137" y="189"/>
                    <a:pt x="135" y="185"/>
                  </a:cubicBezTo>
                  <a:cubicBezTo>
                    <a:pt x="124" y="192"/>
                    <a:pt x="124" y="192"/>
                    <a:pt x="124" y="192"/>
                  </a:cubicBezTo>
                  <a:cubicBezTo>
                    <a:pt x="124" y="95"/>
                    <a:pt x="124" y="95"/>
                    <a:pt x="124" y="95"/>
                  </a:cubicBezTo>
                  <a:cubicBezTo>
                    <a:pt x="140" y="85"/>
                    <a:pt x="140" y="85"/>
                    <a:pt x="140" y="85"/>
                  </a:cubicBezTo>
                  <a:cubicBezTo>
                    <a:pt x="177" y="63"/>
                    <a:pt x="177" y="63"/>
                    <a:pt x="177" y="63"/>
                  </a:cubicBezTo>
                  <a:cubicBezTo>
                    <a:pt x="177" y="86"/>
                    <a:pt x="177" y="86"/>
                    <a:pt x="177" y="86"/>
                  </a:cubicBezTo>
                  <a:cubicBezTo>
                    <a:pt x="158" y="97"/>
                    <a:pt x="158" y="97"/>
                    <a:pt x="158" y="97"/>
                  </a:cubicBezTo>
                  <a:cubicBezTo>
                    <a:pt x="161" y="101"/>
                    <a:pt x="163" y="105"/>
                    <a:pt x="166" y="109"/>
                  </a:cubicBezTo>
                  <a:cubicBezTo>
                    <a:pt x="177" y="103"/>
                    <a:pt x="177" y="103"/>
                    <a:pt x="177" y="103"/>
                  </a:cubicBezTo>
                  <a:cubicBezTo>
                    <a:pt x="177" y="123"/>
                    <a:pt x="177" y="123"/>
                    <a:pt x="177" y="123"/>
                  </a:cubicBezTo>
                  <a:cubicBezTo>
                    <a:pt x="175" y="124"/>
                    <a:pt x="175" y="124"/>
                    <a:pt x="175" y="124"/>
                  </a:cubicBezTo>
                  <a:cubicBezTo>
                    <a:pt x="177" y="128"/>
                    <a:pt x="177" y="128"/>
                    <a:pt x="177" y="128"/>
                  </a:cubicBezTo>
                  <a:cubicBezTo>
                    <a:pt x="177" y="160"/>
                    <a:pt x="177" y="160"/>
                    <a:pt x="177" y="160"/>
                  </a:cubicBezTo>
                  <a:cubicBezTo>
                    <a:pt x="148" y="178"/>
                    <a:pt x="148" y="178"/>
                    <a:pt x="148" y="178"/>
                  </a:cubicBezTo>
                  <a:cubicBezTo>
                    <a:pt x="151" y="182"/>
                    <a:pt x="153" y="186"/>
                    <a:pt x="156" y="190"/>
                  </a:cubicBezTo>
                  <a:cubicBezTo>
                    <a:pt x="177" y="177"/>
                    <a:pt x="177" y="177"/>
                    <a:pt x="177" y="177"/>
                  </a:cubicBezTo>
                  <a:cubicBezTo>
                    <a:pt x="177" y="197"/>
                    <a:pt x="177" y="197"/>
                    <a:pt x="177" y="197"/>
                  </a:cubicBezTo>
                  <a:cubicBezTo>
                    <a:pt x="165" y="205"/>
                    <a:pt x="165" y="205"/>
                    <a:pt x="165" y="205"/>
                  </a:cubicBezTo>
                  <a:cubicBezTo>
                    <a:pt x="167" y="209"/>
                    <a:pt x="169" y="213"/>
                    <a:pt x="172" y="217"/>
                  </a:cubicBezTo>
                  <a:cubicBezTo>
                    <a:pt x="177" y="214"/>
                    <a:pt x="177" y="214"/>
                    <a:pt x="177" y="214"/>
                  </a:cubicBezTo>
                  <a:lnTo>
                    <a:pt x="177" y="275"/>
                  </a:lnTo>
                  <a:close/>
                  <a:moveTo>
                    <a:pt x="124" y="307"/>
                  </a:moveTo>
                  <a:cubicBezTo>
                    <a:pt x="105" y="318"/>
                    <a:pt x="105" y="318"/>
                    <a:pt x="105" y="318"/>
                  </a:cubicBezTo>
                  <a:cubicBezTo>
                    <a:pt x="105" y="294"/>
                    <a:pt x="105" y="294"/>
                    <a:pt x="105" y="294"/>
                  </a:cubicBezTo>
                  <a:cubicBezTo>
                    <a:pt x="124" y="283"/>
                    <a:pt x="124" y="283"/>
                    <a:pt x="124" y="283"/>
                  </a:cubicBezTo>
                  <a:cubicBezTo>
                    <a:pt x="124" y="307"/>
                    <a:pt x="124" y="307"/>
                    <a:pt x="124" y="307"/>
                  </a:cubicBezTo>
                  <a:close/>
                  <a:moveTo>
                    <a:pt x="105" y="106"/>
                  </a:moveTo>
                  <a:cubicBezTo>
                    <a:pt x="124" y="95"/>
                    <a:pt x="124" y="95"/>
                    <a:pt x="124" y="95"/>
                  </a:cubicBezTo>
                  <a:cubicBezTo>
                    <a:pt x="124" y="192"/>
                    <a:pt x="124" y="192"/>
                    <a:pt x="124" y="192"/>
                  </a:cubicBezTo>
                  <a:cubicBezTo>
                    <a:pt x="105" y="203"/>
                    <a:pt x="105" y="203"/>
                    <a:pt x="105" y="203"/>
                  </a:cubicBezTo>
                  <a:cubicBezTo>
                    <a:pt x="105" y="146"/>
                    <a:pt x="105" y="146"/>
                    <a:pt x="105" y="146"/>
                  </a:cubicBezTo>
                  <a:cubicBezTo>
                    <a:pt x="110" y="143"/>
                    <a:pt x="110" y="143"/>
                    <a:pt x="110" y="143"/>
                  </a:cubicBezTo>
                  <a:cubicBezTo>
                    <a:pt x="105" y="136"/>
                    <a:pt x="105" y="136"/>
                    <a:pt x="105" y="136"/>
                  </a:cubicBezTo>
                  <a:cubicBezTo>
                    <a:pt x="105" y="106"/>
                    <a:pt x="105" y="106"/>
                    <a:pt x="105" y="106"/>
                  </a:cubicBezTo>
                  <a:close/>
                  <a:moveTo>
                    <a:pt x="124" y="209"/>
                  </a:moveTo>
                  <a:cubicBezTo>
                    <a:pt x="124" y="230"/>
                    <a:pt x="124" y="230"/>
                    <a:pt x="124" y="230"/>
                  </a:cubicBezTo>
                  <a:cubicBezTo>
                    <a:pt x="122" y="231"/>
                    <a:pt x="122" y="231"/>
                    <a:pt x="122" y="231"/>
                  </a:cubicBezTo>
                  <a:cubicBezTo>
                    <a:pt x="124" y="235"/>
                    <a:pt x="124" y="235"/>
                    <a:pt x="124" y="235"/>
                  </a:cubicBezTo>
                  <a:cubicBezTo>
                    <a:pt x="124" y="267"/>
                    <a:pt x="124" y="267"/>
                    <a:pt x="124" y="267"/>
                  </a:cubicBezTo>
                  <a:cubicBezTo>
                    <a:pt x="105" y="278"/>
                    <a:pt x="105" y="278"/>
                    <a:pt x="105" y="278"/>
                  </a:cubicBezTo>
                  <a:cubicBezTo>
                    <a:pt x="105" y="257"/>
                    <a:pt x="105" y="257"/>
                    <a:pt x="105" y="257"/>
                  </a:cubicBezTo>
                  <a:cubicBezTo>
                    <a:pt x="116" y="251"/>
                    <a:pt x="116" y="251"/>
                    <a:pt x="116" y="251"/>
                  </a:cubicBezTo>
                  <a:cubicBezTo>
                    <a:pt x="113" y="247"/>
                    <a:pt x="111" y="243"/>
                    <a:pt x="108" y="239"/>
                  </a:cubicBezTo>
                  <a:cubicBezTo>
                    <a:pt x="105" y="241"/>
                    <a:pt x="105" y="241"/>
                    <a:pt x="105" y="241"/>
                  </a:cubicBezTo>
                  <a:cubicBezTo>
                    <a:pt x="105" y="204"/>
                    <a:pt x="105" y="204"/>
                    <a:pt x="105" y="204"/>
                  </a:cubicBezTo>
                  <a:cubicBezTo>
                    <a:pt x="112" y="216"/>
                    <a:pt x="112" y="216"/>
                    <a:pt x="112" y="216"/>
                  </a:cubicBezTo>
                  <a:lnTo>
                    <a:pt x="124" y="209"/>
                  </a:lnTo>
                  <a:close/>
                  <a:moveTo>
                    <a:pt x="105" y="318"/>
                  </a:moveTo>
                  <a:cubicBezTo>
                    <a:pt x="94" y="325"/>
                    <a:pt x="94" y="325"/>
                    <a:pt x="94" y="325"/>
                  </a:cubicBezTo>
                  <a:cubicBezTo>
                    <a:pt x="91" y="320"/>
                    <a:pt x="91" y="320"/>
                    <a:pt x="91" y="320"/>
                  </a:cubicBezTo>
                  <a:cubicBezTo>
                    <a:pt x="91" y="266"/>
                    <a:pt x="91" y="266"/>
                    <a:pt x="91" y="266"/>
                  </a:cubicBezTo>
                  <a:cubicBezTo>
                    <a:pt x="105" y="257"/>
                    <a:pt x="105" y="257"/>
                    <a:pt x="105" y="257"/>
                  </a:cubicBezTo>
                  <a:cubicBezTo>
                    <a:pt x="105" y="278"/>
                    <a:pt x="105" y="278"/>
                    <a:pt x="105" y="278"/>
                  </a:cubicBezTo>
                  <a:cubicBezTo>
                    <a:pt x="95" y="284"/>
                    <a:pt x="95" y="284"/>
                    <a:pt x="95" y="284"/>
                  </a:cubicBezTo>
                  <a:cubicBezTo>
                    <a:pt x="97" y="288"/>
                    <a:pt x="100" y="292"/>
                    <a:pt x="102" y="296"/>
                  </a:cubicBezTo>
                  <a:cubicBezTo>
                    <a:pt x="105" y="294"/>
                    <a:pt x="105" y="294"/>
                    <a:pt x="105" y="294"/>
                  </a:cubicBezTo>
                  <a:cubicBezTo>
                    <a:pt x="105" y="318"/>
                    <a:pt x="105" y="318"/>
                    <a:pt x="105" y="318"/>
                  </a:cubicBezTo>
                  <a:close/>
                  <a:moveTo>
                    <a:pt x="91" y="115"/>
                  </a:moveTo>
                  <a:cubicBezTo>
                    <a:pt x="105" y="106"/>
                    <a:pt x="105" y="106"/>
                    <a:pt x="105" y="106"/>
                  </a:cubicBezTo>
                  <a:cubicBezTo>
                    <a:pt x="105" y="136"/>
                    <a:pt x="105" y="136"/>
                    <a:pt x="105" y="136"/>
                  </a:cubicBezTo>
                  <a:cubicBezTo>
                    <a:pt x="102" y="131"/>
                    <a:pt x="102" y="131"/>
                    <a:pt x="102" y="131"/>
                  </a:cubicBezTo>
                  <a:cubicBezTo>
                    <a:pt x="91" y="138"/>
                    <a:pt x="91" y="138"/>
                    <a:pt x="91" y="138"/>
                  </a:cubicBezTo>
                  <a:cubicBezTo>
                    <a:pt x="91" y="115"/>
                    <a:pt x="91" y="115"/>
                    <a:pt x="91" y="115"/>
                  </a:cubicBezTo>
                  <a:close/>
                  <a:moveTo>
                    <a:pt x="105" y="146"/>
                  </a:moveTo>
                  <a:cubicBezTo>
                    <a:pt x="105" y="203"/>
                    <a:pt x="105" y="203"/>
                    <a:pt x="105" y="203"/>
                  </a:cubicBezTo>
                  <a:cubicBezTo>
                    <a:pt x="105" y="204"/>
                    <a:pt x="105" y="204"/>
                    <a:pt x="105" y="204"/>
                  </a:cubicBezTo>
                  <a:cubicBezTo>
                    <a:pt x="105" y="204"/>
                    <a:pt x="105" y="204"/>
                    <a:pt x="105" y="204"/>
                  </a:cubicBezTo>
                  <a:cubicBezTo>
                    <a:pt x="105" y="241"/>
                    <a:pt x="105" y="241"/>
                    <a:pt x="105" y="241"/>
                  </a:cubicBezTo>
                  <a:cubicBezTo>
                    <a:pt x="91" y="249"/>
                    <a:pt x="91" y="249"/>
                    <a:pt x="91" y="249"/>
                  </a:cubicBezTo>
                  <a:cubicBezTo>
                    <a:pt x="91" y="229"/>
                    <a:pt x="91" y="229"/>
                    <a:pt x="91" y="229"/>
                  </a:cubicBezTo>
                  <a:cubicBezTo>
                    <a:pt x="99" y="224"/>
                    <a:pt x="99" y="224"/>
                    <a:pt x="99" y="224"/>
                  </a:cubicBezTo>
                  <a:cubicBezTo>
                    <a:pt x="97" y="220"/>
                    <a:pt x="94" y="215"/>
                    <a:pt x="92" y="211"/>
                  </a:cubicBezTo>
                  <a:cubicBezTo>
                    <a:pt x="91" y="212"/>
                    <a:pt x="91" y="212"/>
                    <a:pt x="91" y="212"/>
                  </a:cubicBezTo>
                  <a:cubicBezTo>
                    <a:pt x="91" y="155"/>
                    <a:pt x="91" y="155"/>
                    <a:pt x="91" y="155"/>
                  </a:cubicBezTo>
                  <a:lnTo>
                    <a:pt x="105" y="146"/>
                  </a:lnTo>
                  <a:close/>
                  <a:moveTo>
                    <a:pt x="91" y="320"/>
                  </a:moveTo>
                  <a:cubicBezTo>
                    <a:pt x="48" y="249"/>
                    <a:pt x="48" y="249"/>
                    <a:pt x="48" y="249"/>
                  </a:cubicBezTo>
                  <a:cubicBezTo>
                    <a:pt x="48" y="181"/>
                    <a:pt x="48" y="181"/>
                    <a:pt x="48" y="181"/>
                  </a:cubicBezTo>
                  <a:cubicBezTo>
                    <a:pt x="66" y="169"/>
                    <a:pt x="66" y="169"/>
                    <a:pt x="66" y="169"/>
                  </a:cubicBezTo>
                  <a:cubicBezTo>
                    <a:pt x="64" y="165"/>
                    <a:pt x="61" y="161"/>
                    <a:pt x="59" y="157"/>
                  </a:cubicBezTo>
                  <a:cubicBezTo>
                    <a:pt x="48" y="164"/>
                    <a:pt x="48" y="164"/>
                    <a:pt x="48" y="164"/>
                  </a:cubicBezTo>
                  <a:cubicBezTo>
                    <a:pt x="48" y="141"/>
                    <a:pt x="48" y="141"/>
                    <a:pt x="48" y="141"/>
                  </a:cubicBezTo>
                  <a:cubicBezTo>
                    <a:pt x="91" y="115"/>
                    <a:pt x="91" y="115"/>
                    <a:pt x="91" y="115"/>
                  </a:cubicBezTo>
                  <a:cubicBezTo>
                    <a:pt x="91" y="138"/>
                    <a:pt x="91" y="138"/>
                    <a:pt x="91" y="138"/>
                  </a:cubicBezTo>
                  <a:cubicBezTo>
                    <a:pt x="72" y="149"/>
                    <a:pt x="72" y="149"/>
                    <a:pt x="72" y="149"/>
                  </a:cubicBezTo>
                  <a:cubicBezTo>
                    <a:pt x="75" y="153"/>
                    <a:pt x="77" y="157"/>
                    <a:pt x="80" y="161"/>
                  </a:cubicBezTo>
                  <a:cubicBezTo>
                    <a:pt x="91" y="155"/>
                    <a:pt x="91" y="155"/>
                    <a:pt x="91" y="155"/>
                  </a:cubicBezTo>
                  <a:cubicBezTo>
                    <a:pt x="91" y="212"/>
                    <a:pt x="91" y="212"/>
                    <a:pt x="91" y="212"/>
                  </a:cubicBezTo>
                  <a:cubicBezTo>
                    <a:pt x="62" y="230"/>
                    <a:pt x="62" y="230"/>
                    <a:pt x="62" y="230"/>
                  </a:cubicBezTo>
                  <a:cubicBezTo>
                    <a:pt x="64" y="234"/>
                    <a:pt x="67" y="238"/>
                    <a:pt x="69" y="242"/>
                  </a:cubicBezTo>
                  <a:cubicBezTo>
                    <a:pt x="91" y="229"/>
                    <a:pt x="91" y="229"/>
                    <a:pt x="91" y="229"/>
                  </a:cubicBezTo>
                  <a:cubicBezTo>
                    <a:pt x="91" y="249"/>
                    <a:pt x="91" y="249"/>
                    <a:pt x="91" y="249"/>
                  </a:cubicBezTo>
                  <a:cubicBezTo>
                    <a:pt x="78" y="257"/>
                    <a:pt x="78" y="257"/>
                    <a:pt x="78" y="257"/>
                  </a:cubicBezTo>
                  <a:cubicBezTo>
                    <a:pt x="81" y="261"/>
                    <a:pt x="83" y="265"/>
                    <a:pt x="86" y="269"/>
                  </a:cubicBezTo>
                  <a:cubicBezTo>
                    <a:pt x="91" y="266"/>
                    <a:pt x="91" y="266"/>
                    <a:pt x="91" y="266"/>
                  </a:cubicBezTo>
                  <a:lnTo>
                    <a:pt x="91" y="320"/>
                  </a:lnTo>
                  <a:close/>
                  <a:moveTo>
                    <a:pt x="48" y="249"/>
                  </a:moveTo>
                  <a:cubicBezTo>
                    <a:pt x="0" y="169"/>
                    <a:pt x="0" y="169"/>
                    <a:pt x="0" y="169"/>
                  </a:cubicBezTo>
                  <a:cubicBezTo>
                    <a:pt x="48" y="141"/>
                    <a:pt x="48" y="141"/>
                    <a:pt x="48" y="141"/>
                  </a:cubicBezTo>
                  <a:cubicBezTo>
                    <a:pt x="48" y="164"/>
                    <a:pt x="48" y="164"/>
                    <a:pt x="48" y="164"/>
                  </a:cubicBezTo>
                  <a:cubicBezTo>
                    <a:pt x="29" y="175"/>
                    <a:pt x="29" y="175"/>
                    <a:pt x="29" y="175"/>
                  </a:cubicBezTo>
                  <a:cubicBezTo>
                    <a:pt x="31" y="179"/>
                    <a:pt x="34" y="183"/>
                    <a:pt x="36" y="187"/>
                  </a:cubicBezTo>
                  <a:cubicBezTo>
                    <a:pt x="48" y="181"/>
                    <a:pt x="48" y="181"/>
                    <a:pt x="48" y="181"/>
                  </a:cubicBezTo>
                  <a:lnTo>
                    <a:pt x="48" y="249"/>
                  </a:lnTo>
                  <a:close/>
                </a:path>
              </a:pathLst>
            </a:custGeom>
            <a:solidFill>
              <a:srgbClr val="434A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1" name="Freeform 17"/>
            <p:cNvSpPr>
              <a:spLocks noEditPoints="1"/>
            </p:cNvSpPr>
            <p:nvPr/>
          </p:nvSpPr>
          <p:spPr bwMode="auto">
            <a:xfrm>
              <a:off x="2113454" y="2624925"/>
              <a:ext cx="549636" cy="587852"/>
            </a:xfrm>
            <a:custGeom>
              <a:avLst/>
              <a:gdLst>
                <a:gd name="T0" fmla="*/ 263 w 304"/>
                <a:gd name="T1" fmla="*/ 163 h 325"/>
                <a:gd name="T2" fmla="*/ 250 w 304"/>
                <a:gd name="T3" fmla="*/ 236 h 325"/>
                <a:gd name="T4" fmla="*/ 239 w 304"/>
                <a:gd name="T5" fmla="*/ 129 h 325"/>
                <a:gd name="T6" fmla="*/ 250 w 304"/>
                <a:gd name="T7" fmla="*/ 204 h 325"/>
                <a:gd name="T8" fmla="*/ 237 w 304"/>
                <a:gd name="T9" fmla="*/ 160 h 325"/>
                <a:gd name="T10" fmla="*/ 239 w 304"/>
                <a:gd name="T11" fmla="*/ 266 h 325"/>
                <a:gd name="T12" fmla="*/ 224 w 304"/>
                <a:gd name="T13" fmla="*/ 142 h 325"/>
                <a:gd name="T14" fmla="*/ 223 w 304"/>
                <a:gd name="T15" fmla="*/ 220 h 325"/>
                <a:gd name="T16" fmla="*/ 213 w 304"/>
                <a:gd name="T17" fmla="*/ 126 h 325"/>
                <a:gd name="T18" fmla="*/ 215 w 304"/>
                <a:gd name="T19" fmla="*/ 261 h 325"/>
                <a:gd name="T20" fmla="*/ 215 w 304"/>
                <a:gd name="T21" fmla="*/ 154 h 325"/>
                <a:gd name="T22" fmla="*/ 198 w 304"/>
                <a:gd name="T23" fmla="*/ 270 h 325"/>
                <a:gd name="T24" fmla="*/ 198 w 304"/>
                <a:gd name="T25" fmla="*/ 121 h 325"/>
                <a:gd name="T26" fmla="*/ 191 w 304"/>
                <a:gd name="T27" fmla="*/ 61 h 325"/>
                <a:gd name="T28" fmla="*/ 198 w 304"/>
                <a:gd name="T29" fmla="*/ 121 h 325"/>
                <a:gd name="T30" fmla="*/ 192 w 304"/>
                <a:gd name="T31" fmla="*/ 176 h 325"/>
                <a:gd name="T32" fmla="*/ 178 w 304"/>
                <a:gd name="T33" fmla="*/ 42 h 325"/>
                <a:gd name="T34" fmla="*/ 178 w 304"/>
                <a:gd name="T35" fmla="*/ 309 h 325"/>
                <a:gd name="T36" fmla="*/ 180 w 304"/>
                <a:gd name="T37" fmla="*/ 134 h 325"/>
                <a:gd name="T38" fmla="*/ 191 w 304"/>
                <a:gd name="T39" fmla="*/ 227 h 325"/>
                <a:gd name="T40" fmla="*/ 176 w 304"/>
                <a:gd name="T41" fmla="*/ 73 h 325"/>
                <a:gd name="T42" fmla="*/ 178 w 304"/>
                <a:gd name="T43" fmla="*/ 102 h 325"/>
                <a:gd name="T44" fmla="*/ 178 w 304"/>
                <a:gd name="T45" fmla="*/ 157 h 325"/>
                <a:gd name="T46" fmla="*/ 176 w 304"/>
                <a:gd name="T47" fmla="*/ 253 h 325"/>
                <a:gd name="T48" fmla="*/ 167 w 304"/>
                <a:gd name="T49" fmla="*/ 193 h 325"/>
                <a:gd name="T50" fmla="*/ 176 w 304"/>
                <a:gd name="T51" fmla="*/ 129 h 325"/>
                <a:gd name="T52" fmla="*/ 167 w 304"/>
                <a:gd name="T53" fmla="*/ 172 h 325"/>
                <a:gd name="T54" fmla="*/ 158 w 304"/>
                <a:gd name="T55" fmla="*/ 47 h 325"/>
                <a:gd name="T56" fmla="*/ 167 w 304"/>
                <a:gd name="T57" fmla="*/ 86 h 325"/>
                <a:gd name="T58" fmla="*/ 154 w 304"/>
                <a:gd name="T59" fmla="*/ 68 h 325"/>
                <a:gd name="T60" fmla="*/ 151 w 304"/>
                <a:gd name="T61" fmla="*/ 204 h 325"/>
                <a:gd name="T62" fmla="*/ 150 w 304"/>
                <a:gd name="T63" fmla="*/ 92 h 325"/>
                <a:gd name="T64" fmla="*/ 154 w 304"/>
                <a:gd name="T65" fmla="*/ 100 h 325"/>
                <a:gd name="T66" fmla="*/ 149 w 304"/>
                <a:gd name="T67" fmla="*/ 257 h 325"/>
                <a:gd name="T68" fmla="*/ 150 w 304"/>
                <a:gd name="T69" fmla="*/ 53 h 325"/>
                <a:gd name="T70" fmla="*/ 150 w 304"/>
                <a:gd name="T71" fmla="*/ 172 h 325"/>
                <a:gd name="T72" fmla="*/ 144 w 304"/>
                <a:gd name="T73" fmla="*/ 52 h 325"/>
                <a:gd name="T74" fmla="*/ 144 w 304"/>
                <a:gd name="T75" fmla="*/ 308 h 325"/>
                <a:gd name="T76" fmla="*/ 144 w 304"/>
                <a:gd name="T77" fmla="*/ 159 h 325"/>
                <a:gd name="T78" fmla="*/ 128 w 304"/>
                <a:gd name="T79" fmla="*/ 236 h 325"/>
                <a:gd name="T80" fmla="*/ 124 w 304"/>
                <a:gd name="T81" fmla="*/ 110 h 325"/>
                <a:gd name="T82" fmla="*/ 128 w 304"/>
                <a:gd name="T83" fmla="*/ 141 h 325"/>
                <a:gd name="T84" fmla="*/ 124 w 304"/>
                <a:gd name="T85" fmla="*/ 221 h 325"/>
                <a:gd name="T86" fmla="*/ 115 w 304"/>
                <a:gd name="T87" fmla="*/ 229 h 325"/>
                <a:gd name="T88" fmla="*/ 124 w 304"/>
                <a:gd name="T89" fmla="*/ 221 h 325"/>
                <a:gd name="T90" fmla="*/ 102 w 304"/>
                <a:gd name="T91" fmla="*/ 86 h 325"/>
                <a:gd name="T92" fmla="*/ 115 w 304"/>
                <a:gd name="T93" fmla="*/ 123 h 325"/>
                <a:gd name="T94" fmla="*/ 102 w 304"/>
                <a:gd name="T95" fmla="*/ 32 h 325"/>
                <a:gd name="T96" fmla="*/ 92 w 304"/>
                <a:gd name="T97" fmla="*/ 144 h 325"/>
                <a:gd name="T98" fmla="*/ 102 w 304"/>
                <a:gd name="T99" fmla="*/ 134 h 325"/>
                <a:gd name="T100" fmla="*/ 78 w 304"/>
                <a:gd name="T101" fmla="*/ 49 h 325"/>
                <a:gd name="T102" fmla="*/ 78 w 304"/>
                <a:gd name="T103" fmla="*/ 118 h 325"/>
                <a:gd name="T104" fmla="*/ 78 w 304"/>
                <a:gd name="T105" fmla="*/ 126 h 325"/>
                <a:gd name="T106" fmla="*/ 78 w 304"/>
                <a:gd name="T107" fmla="*/ 215 h 325"/>
                <a:gd name="T108" fmla="*/ 73 w 304"/>
                <a:gd name="T109" fmla="*/ 173 h 325"/>
                <a:gd name="T110" fmla="*/ 52 w 304"/>
                <a:gd name="T111" fmla="*/ 178 h 325"/>
                <a:gd name="T112" fmla="*/ 51 w 304"/>
                <a:gd name="T113" fmla="*/ 87 h 325"/>
                <a:gd name="T114" fmla="*/ 52 w 304"/>
                <a:gd name="T115" fmla="*/ 1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325">
                  <a:moveTo>
                    <a:pt x="263" y="163"/>
                  </a:moveTo>
                  <a:cubicBezTo>
                    <a:pt x="304" y="221"/>
                    <a:pt x="304" y="221"/>
                    <a:pt x="304" y="221"/>
                  </a:cubicBezTo>
                  <a:cubicBezTo>
                    <a:pt x="263" y="250"/>
                    <a:pt x="263" y="250"/>
                    <a:pt x="263" y="250"/>
                  </a:cubicBezTo>
                  <a:cubicBezTo>
                    <a:pt x="263" y="222"/>
                    <a:pt x="263" y="222"/>
                    <a:pt x="263" y="222"/>
                  </a:cubicBezTo>
                  <a:cubicBezTo>
                    <a:pt x="265" y="226"/>
                    <a:pt x="265" y="226"/>
                    <a:pt x="265" y="226"/>
                  </a:cubicBezTo>
                  <a:cubicBezTo>
                    <a:pt x="269" y="223"/>
                    <a:pt x="273" y="220"/>
                    <a:pt x="277" y="217"/>
                  </a:cubicBezTo>
                  <a:cubicBezTo>
                    <a:pt x="263" y="197"/>
                    <a:pt x="263" y="197"/>
                    <a:pt x="263" y="197"/>
                  </a:cubicBezTo>
                  <a:lnTo>
                    <a:pt x="263" y="163"/>
                  </a:lnTo>
                  <a:close/>
                  <a:moveTo>
                    <a:pt x="250" y="144"/>
                  </a:moveTo>
                  <a:cubicBezTo>
                    <a:pt x="263" y="163"/>
                    <a:pt x="263" y="163"/>
                    <a:pt x="263" y="163"/>
                  </a:cubicBezTo>
                  <a:cubicBezTo>
                    <a:pt x="263" y="197"/>
                    <a:pt x="263" y="197"/>
                    <a:pt x="263" y="197"/>
                  </a:cubicBezTo>
                  <a:cubicBezTo>
                    <a:pt x="261" y="194"/>
                    <a:pt x="261" y="194"/>
                    <a:pt x="261" y="194"/>
                  </a:cubicBezTo>
                  <a:cubicBezTo>
                    <a:pt x="250" y="201"/>
                    <a:pt x="250" y="201"/>
                    <a:pt x="250" y="201"/>
                  </a:cubicBezTo>
                  <a:cubicBezTo>
                    <a:pt x="250" y="186"/>
                    <a:pt x="250" y="186"/>
                    <a:pt x="250" y="186"/>
                  </a:cubicBezTo>
                  <a:cubicBezTo>
                    <a:pt x="253" y="183"/>
                    <a:pt x="253" y="183"/>
                    <a:pt x="253" y="183"/>
                  </a:cubicBezTo>
                  <a:cubicBezTo>
                    <a:pt x="250" y="179"/>
                    <a:pt x="250" y="179"/>
                    <a:pt x="250" y="179"/>
                  </a:cubicBezTo>
                  <a:cubicBezTo>
                    <a:pt x="250" y="144"/>
                    <a:pt x="250" y="144"/>
                    <a:pt x="250" y="144"/>
                  </a:cubicBezTo>
                  <a:close/>
                  <a:moveTo>
                    <a:pt x="263" y="250"/>
                  </a:moveTo>
                  <a:cubicBezTo>
                    <a:pt x="250" y="259"/>
                    <a:pt x="250" y="259"/>
                    <a:pt x="250" y="259"/>
                  </a:cubicBezTo>
                  <a:cubicBezTo>
                    <a:pt x="250" y="236"/>
                    <a:pt x="250" y="236"/>
                    <a:pt x="250" y="236"/>
                  </a:cubicBezTo>
                  <a:cubicBezTo>
                    <a:pt x="251" y="236"/>
                    <a:pt x="251" y="236"/>
                    <a:pt x="251" y="236"/>
                  </a:cubicBezTo>
                  <a:cubicBezTo>
                    <a:pt x="250" y="234"/>
                    <a:pt x="250" y="234"/>
                    <a:pt x="250" y="234"/>
                  </a:cubicBezTo>
                  <a:cubicBezTo>
                    <a:pt x="250" y="204"/>
                    <a:pt x="250" y="204"/>
                    <a:pt x="250" y="204"/>
                  </a:cubicBezTo>
                  <a:cubicBezTo>
                    <a:pt x="263" y="222"/>
                    <a:pt x="263" y="222"/>
                    <a:pt x="263" y="222"/>
                  </a:cubicBezTo>
                  <a:lnTo>
                    <a:pt x="263" y="250"/>
                  </a:lnTo>
                  <a:close/>
                  <a:moveTo>
                    <a:pt x="239" y="129"/>
                  </a:moveTo>
                  <a:cubicBezTo>
                    <a:pt x="250" y="144"/>
                    <a:pt x="250" y="144"/>
                    <a:pt x="250" y="144"/>
                  </a:cubicBezTo>
                  <a:cubicBezTo>
                    <a:pt x="250" y="179"/>
                    <a:pt x="250" y="179"/>
                    <a:pt x="250" y="179"/>
                  </a:cubicBezTo>
                  <a:cubicBezTo>
                    <a:pt x="239" y="163"/>
                    <a:pt x="239" y="163"/>
                    <a:pt x="239" y="163"/>
                  </a:cubicBezTo>
                  <a:cubicBezTo>
                    <a:pt x="239" y="129"/>
                    <a:pt x="239" y="129"/>
                    <a:pt x="239" y="129"/>
                  </a:cubicBezTo>
                  <a:close/>
                  <a:moveTo>
                    <a:pt x="250" y="259"/>
                  </a:moveTo>
                  <a:cubicBezTo>
                    <a:pt x="239" y="266"/>
                    <a:pt x="239" y="266"/>
                    <a:pt x="239" y="266"/>
                  </a:cubicBezTo>
                  <a:cubicBezTo>
                    <a:pt x="239" y="243"/>
                    <a:pt x="239" y="243"/>
                    <a:pt x="239" y="243"/>
                  </a:cubicBezTo>
                  <a:cubicBezTo>
                    <a:pt x="240" y="244"/>
                    <a:pt x="240" y="244"/>
                    <a:pt x="240" y="244"/>
                  </a:cubicBezTo>
                  <a:cubicBezTo>
                    <a:pt x="250" y="236"/>
                    <a:pt x="250" y="236"/>
                    <a:pt x="250" y="236"/>
                  </a:cubicBezTo>
                  <a:cubicBezTo>
                    <a:pt x="250" y="259"/>
                    <a:pt x="250" y="259"/>
                    <a:pt x="250" y="259"/>
                  </a:cubicBezTo>
                  <a:close/>
                  <a:moveTo>
                    <a:pt x="250" y="186"/>
                  </a:moveTo>
                  <a:cubicBezTo>
                    <a:pt x="250" y="201"/>
                    <a:pt x="250" y="201"/>
                    <a:pt x="250" y="201"/>
                  </a:cubicBezTo>
                  <a:cubicBezTo>
                    <a:pt x="249" y="202"/>
                    <a:pt x="249" y="202"/>
                    <a:pt x="249" y="202"/>
                  </a:cubicBezTo>
                  <a:cubicBezTo>
                    <a:pt x="250" y="204"/>
                    <a:pt x="250" y="204"/>
                    <a:pt x="250" y="204"/>
                  </a:cubicBezTo>
                  <a:cubicBezTo>
                    <a:pt x="250" y="234"/>
                    <a:pt x="250" y="234"/>
                    <a:pt x="250" y="234"/>
                  </a:cubicBezTo>
                  <a:cubicBezTo>
                    <a:pt x="239" y="218"/>
                    <a:pt x="239" y="218"/>
                    <a:pt x="239" y="218"/>
                  </a:cubicBezTo>
                  <a:cubicBezTo>
                    <a:pt x="239" y="188"/>
                    <a:pt x="239" y="188"/>
                    <a:pt x="239" y="188"/>
                  </a:cubicBezTo>
                  <a:cubicBezTo>
                    <a:pt x="242" y="192"/>
                    <a:pt x="242" y="192"/>
                    <a:pt x="242" y="192"/>
                  </a:cubicBezTo>
                  <a:lnTo>
                    <a:pt x="250" y="186"/>
                  </a:lnTo>
                  <a:close/>
                  <a:moveTo>
                    <a:pt x="224" y="107"/>
                  </a:moveTo>
                  <a:cubicBezTo>
                    <a:pt x="226" y="110"/>
                    <a:pt x="226" y="110"/>
                    <a:pt x="226" y="110"/>
                  </a:cubicBezTo>
                  <a:cubicBezTo>
                    <a:pt x="239" y="129"/>
                    <a:pt x="239" y="129"/>
                    <a:pt x="239" y="129"/>
                  </a:cubicBezTo>
                  <a:cubicBezTo>
                    <a:pt x="239" y="163"/>
                    <a:pt x="239" y="163"/>
                    <a:pt x="239" y="163"/>
                  </a:cubicBezTo>
                  <a:cubicBezTo>
                    <a:pt x="237" y="160"/>
                    <a:pt x="237" y="160"/>
                    <a:pt x="237" y="160"/>
                  </a:cubicBezTo>
                  <a:cubicBezTo>
                    <a:pt x="233" y="162"/>
                    <a:pt x="229" y="165"/>
                    <a:pt x="225" y="168"/>
                  </a:cubicBezTo>
                  <a:cubicBezTo>
                    <a:pt x="239" y="188"/>
                    <a:pt x="239" y="188"/>
                    <a:pt x="239" y="188"/>
                  </a:cubicBezTo>
                  <a:cubicBezTo>
                    <a:pt x="239" y="218"/>
                    <a:pt x="239" y="218"/>
                    <a:pt x="239" y="218"/>
                  </a:cubicBezTo>
                  <a:cubicBezTo>
                    <a:pt x="235" y="212"/>
                    <a:pt x="235" y="212"/>
                    <a:pt x="235" y="212"/>
                  </a:cubicBezTo>
                  <a:cubicBezTo>
                    <a:pt x="224" y="219"/>
                    <a:pt x="224" y="219"/>
                    <a:pt x="224" y="219"/>
                  </a:cubicBezTo>
                  <a:cubicBezTo>
                    <a:pt x="224" y="153"/>
                    <a:pt x="224" y="153"/>
                    <a:pt x="224" y="153"/>
                  </a:cubicBezTo>
                  <a:cubicBezTo>
                    <a:pt x="229" y="149"/>
                    <a:pt x="229" y="149"/>
                    <a:pt x="229" y="149"/>
                  </a:cubicBezTo>
                  <a:cubicBezTo>
                    <a:pt x="224" y="142"/>
                    <a:pt x="224" y="142"/>
                    <a:pt x="224" y="142"/>
                  </a:cubicBezTo>
                  <a:cubicBezTo>
                    <a:pt x="224" y="107"/>
                    <a:pt x="224" y="107"/>
                    <a:pt x="224" y="107"/>
                  </a:cubicBezTo>
                  <a:close/>
                  <a:moveTo>
                    <a:pt x="239" y="266"/>
                  </a:moveTo>
                  <a:cubicBezTo>
                    <a:pt x="224" y="277"/>
                    <a:pt x="224" y="277"/>
                    <a:pt x="224" y="277"/>
                  </a:cubicBezTo>
                  <a:cubicBezTo>
                    <a:pt x="224" y="255"/>
                    <a:pt x="224" y="255"/>
                    <a:pt x="224" y="255"/>
                  </a:cubicBezTo>
                  <a:cubicBezTo>
                    <a:pt x="225" y="254"/>
                    <a:pt x="225" y="254"/>
                    <a:pt x="225" y="254"/>
                  </a:cubicBezTo>
                  <a:cubicBezTo>
                    <a:pt x="224" y="252"/>
                    <a:pt x="224" y="252"/>
                    <a:pt x="224" y="252"/>
                  </a:cubicBezTo>
                  <a:cubicBezTo>
                    <a:pt x="224" y="222"/>
                    <a:pt x="224" y="222"/>
                    <a:pt x="224" y="222"/>
                  </a:cubicBezTo>
                  <a:cubicBezTo>
                    <a:pt x="239" y="243"/>
                    <a:pt x="239" y="243"/>
                    <a:pt x="239" y="243"/>
                  </a:cubicBezTo>
                  <a:lnTo>
                    <a:pt x="239" y="266"/>
                  </a:lnTo>
                  <a:close/>
                  <a:moveTo>
                    <a:pt x="215" y="95"/>
                  </a:moveTo>
                  <a:cubicBezTo>
                    <a:pt x="224" y="107"/>
                    <a:pt x="224" y="107"/>
                    <a:pt x="224" y="107"/>
                  </a:cubicBezTo>
                  <a:cubicBezTo>
                    <a:pt x="224" y="142"/>
                    <a:pt x="224" y="142"/>
                    <a:pt x="224" y="142"/>
                  </a:cubicBezTo>
                  <a:cubicBezTo>
                    <a:pt x="215" y="129"/>
                    <a:pt x="215" y="129"/>
                    <a:pt x="215" y="129"/>
                  </a:cubicBezTo>
                  <a:cubicBezTo>
                    <a:pt x="215" y="95"/>
                    <a:pt x="215" y="95"/>
                    <a:pt x="215" y="95"/>
                  </a:cubicBezTo>
                  <a:close/>
                  <a:moveTo>
                    <a:pt x="224" y="277"/>
                  </a:moveTo>
                  <a:cubicBezTo>
                    <a:pt x="215" y="283"/>
                    <a:pt x="215" y="283"/>
                    <a:pt x="215" y="283"/>
                  </a:cubicBezTo>
                  <a:cubicBezTo>
                    <a:pt x="215" y="261"/>
                    <a:pt x="215" y="261"/>
                    <a:pt x="215" y="261"/>
                  </a:cubicBezTo>
                  <a:cubicBezTo>
                    <a:pt x="224" y="255"/>
                    <a:pt x="224" y="255"/>
                    <a:pt x="224" y="255"/>
                  </a:cubicBezTo>
                  <a:cubicBezTo>
                    <a:pt x="224" y="277"/>
                    <a:pt x="224" y="277"/>
                    <a:pt x="224" y="277"/>
                  </a:cubicBezTo>
                  <a:close/>
                  <a:moveTo>
                    <a:pt x="224" y="153"/>
                  </a:moveTo>
                  <a:cubicBezTo>
                    <a:pt x="224" y="219"/>
                    <a:pt x="224" y="219"/>
                    <a:pt x="224" y="219"/>
                  </a:cubicBezTo>
                  <a:cubicBezTo>
                    <a:pt x="223" y="220"/>
                    <a:pt x="223" y="220"/>
                    <a:pt x="223" y="220"/>
                  </a:cubicBezTo>
                  <a:cubicBezTo>
                    <a:pt x="224" y="222"/>
                    <a:pt x="224" y="222"/>
                    <a:pt x="224" y="222"/>
                  </a:cubicBezTo>
                  <a:cubicBezTo>
                    <a:pt x="224" y="252"/>
                    <a:pt x="224" y="252"/>
                    <a:pt x="224" y="252"/>
                  </a:cubicBezTo>
                  <a:cubicBezTo>
                    <a:pt x="215" y="240"/>
                    <a:pt x="215" y="240"/>
                    <a:pt x="215" y="240"/>
                  </a:cubicBezTo>
                  <a:cubicBezTo>
                    <a:pt x="215" y="154"/>
                    <a:pt x="215" y="154"/>
                    <a:pt x="215" y="154"/>
                  </a:cubicBezTo>
                  <a:cubicBezTo>
                    <a:pt x="218" y="158"/>
                    <a:pt x="218" y="158"/>
                    <a:pt x="218" y="158"/>
                  </a:cubicBezTo>
                  <a:lnTo>
                    <a:pt x="224" y="153"/>
                  </a:lnTo>
                  <a:close/>
                  <a:moveTo>
                    <a:pt x="202" y="76"/>
                  </a:moveTo>
                  <a:cubicBezTo>
                    <a:pt x="215" y="95"/>
                    <a:pt x="215" y="95"/>
                    <a:pt x="215" y="95"/>
                  </a:cubicBezTo>
                  <a:cubicBezTo>
                    <a:pt x="215" y="129"/>
                    <a:pt x="215" y="129"/>
                    <a:pt x="215" y="129"/>
                  </a:cubicBezTo>
                  <a:cubicBezTo>
                    <a:pt x="213" y="126"/>
                    <a:pt x="213" y="126"/>
                    <a:pt x="213" y="126"/>
                  </a:cubicBezTo>
                  <a:cubicBezTo>
                    <a:pt x="202" y="133"/>
                    <a:pt x="202" y="133"/>
                    <a:pt x="202" y="133"/>
                  </a:cubicBezTo>
                  <a:cubicBezTo>
                    <a:pt x="202" y="118"/>
                    <a:pt x="202" y="118"/>
                    <a:pt x="202" y="118"/>
                  </a:cubicBezTo>
                  <a:cubicBezTo>
                    <a:pt x="206" y="115"/>
                    <a:pt x="206" y="115"/>
                    <a:pt x="206" y="115"/>
                  </a:cubicBezTo>
                  <a:cubicBezTo>
                    <a:pt x="202" y="111"/>
                    <a:pt x="202" y="111"/>
                    <a:pt x="202" y="111"/>
                  </a:cubicBezTo>
                  <a:cubicBezTo>
                    <a:pt x="202" y="76"/>
                    <a:pt x="202" y="76"/>
                    <a:pt x="202" y="76"/>
                  </a:cubicBezTo>
                  <a:close/>
                  <a:moveTo>
                    <a:pt x="215" y="283"/>
                  </a:moveTo>
                  <a:cubicBezTo>
                    <a:pt x="202" y="292"/>
                    <a:pt x="202" y="292"/>
                    <a:pt x="202" y="292"/>
                  </a:cubicBezTo>
                  <a:cubicBezTo>
                    <a:pt x="202" y="246"/>
                    <a:pt x="202" y="246"/>
                    <a:pt x="202" y="246"/>
                  </a:cubicBezTo>
                  <a:cubicBezTo>
                    <a:pt x="213" y="262"/>
                    <a:pt x="213" y="262"/>
                    <a:pt x="213" y="262"/>
                  </a:cubicBezTo>
                  <a:cubicBezTo>
                    <a:pt x="215" y="261"/>
                    <a:pt x="215" y="261"/>
                    <a:pt x="215" y="261"/>
                  </a:cubicBezTo>
                  <a:cubicBezTo>
                    <a:pt x="215" y="283"/>
                    <a:pt x="215" y="283"/>
                    <a:pt x="215" y="283"/>
                  </a:cubicBezTo>
                  <a:close/>
                  <a:moveTo>
                    <a:pt x="215" y="154"/>
                  </a:moveTo>
                  <a:cubicBezTo>
                    <a:pt x="215" y="240"/>
                    <a:pt x="215" y="240"/>
                    <a:pt x="215" y="240"/>
                  </a:cubicBezTo>
                  <a:cubicBezTo>
                    <a:pt x="209" y="230"/>
                    <a:pt x="209" y="230"/>
                    <a:pt x="209" y="230"/>
                  </a:cubicBezTo>
                  <a:cubicBezTo>
                    <a:pt x="202" y="235"/>
                    <a:pt x="202" y="235"/>
                    <a:pt x="202" y="235"/>
                  </a:cubicBezTo>
                  <a:cubicBezTo>
                    <a:pt x="202" y="168"/>
                    <a:pt x="202" y="168"/>
                    <a:pt x="202" y="168"/>
                  </a:cubicBezTo>
                  <a:cubicBezTo>
                    <a:pt x="203" y="168"/>
                    <a:pt x="203" y="168"/>
                    <a:pt x="203" y="168"/>
                  </a:cubicBezTo>
                  <a:cubicBezTo>
                    <a:pt x="202" y="166"/>
                    <a:pt x="202" y="166"/>
                    <a:pt x="202" y="166"/>
                  </a:cubicBezTo>
                  <a:cubicBezTo>
                    <a:pt x="202" y="136"/>
                    <a:pt x="202" y="136"/>
                    <a:pt x="202" y="136"/>
                  </a:cubicBezTo>
                  <a:lnTo>
                    <a:pt x="215" y="154"/>
                  </a:lnTo>
                  <a:close/>
                  <a:moveTo>
                    <a:pt x="198" y="70"/>
                  </a:moveTo>
                  <a:cubicBezTo>
                    <a:pt x="202" y="76"/>
                    <a:pt x="202" y="76"/>
                    <a:pt x="202" y="76"/>
                  </a:cubicBezTo>
                  <a:cubicBezTo>
                    <a:pt x="202" y="111"/>
                    <a:pt x="202" y="111"/>
                    <a:pt x="202" y="111"/>
                  </a:cubicBezTo>
                  <a:cubicBezTo>
                    <a:pt x="198" y="104"/>
                    <a:pt x="198" y="104"/>
                    <a:pt x="198" y="104"/>
                  </a:cubicBezTo>
                  <a:cubicBezTo>
                    <a:pt x="198" y="70"/>
                    <a:pt x="198" y="70"/>
                    <a:pt x="198" y="70"/>
                  </a:cubicBezTo>
                  <a:close/>
                  <a:moveTo>
                    <a:pt x="202" y="292"/>
                  </a:moveTo>
                  <a:cubicBezTo>
                    <a:pt x="198" y="295"/>
                    <a:pt x="198" y="295"/>
                    <a:pt x="198" y="295"/>
                  </a:cubicBezTo>
                  <a:cubicBezTo>
                    <a:pt x="198" y="273"/>
                    <a:pt x="198" y="273"/>
                    <a:pt x="198" y="273"/>
                  </a:cubicBezTo>
                  <a:cubicBezTo>
                    <a:pt x="199" y="272"/>
                    <a:pt x="199" y="272"/>
                    <a:pt x="199" y="272"/>
                  </a:cubicBezTo>
                  <a:cubicBezTo>
                    <a:pt x="198" y="270"/>
                    <a:pt x="198" y="270"/>
                    <a:pt x="198" y="270"/>
                  </a:cubicBezTo>
                  <a:cubicBezTo>
                    <a:pt x="198" y="240"/>
                    <a:pt x="198" y="240"/>
                    <a:pt x="198" y="240"/>
                  </a:cubicBezTo>
                  <a:cubicBezTo>
                    <a:pt x="202" y="246"/>
                    <a:pt x="202" y="246"/>
                    <a:pt x="202" y="246"/>
                  </a:cubicBezTo>
                  <a:cubicBezTo>
                    <a:pt x="202" y="292"/>
                    <a:pt x="202" y="292"/>
                    <a:pt x="202" y="292"/>
                  </a:cubicBezTo>
                  <a:close/>
                  <a:moveTo>
                    <a:pt x="202" y="118"/>
                  </a:moveTo>
                  <a:cubicBezTo>
                    <a:pt x="202" y="133"/>
                    <a:pt x="202" y="133"/>
                    <a:pt x="202" y="133"/>
                  </a:cubicBezTo>
                  <a:cubicBezTo>
                    <a:pt x="201" y="134"/>
                    <a:pt x="201" y="134"/>
                    <a:pt x="201" y="134"/>
                  </a:cubicBezTo>
                  <a:cubicBezTo>
                    <a:pt x="202" y="136"/>
                    <a:pt x="202" y="136"/>
                    <a:pt x="202" y="136"/>
                  </a:cubicBezTo>
                  <a:cubicBezTo>
                    <a:pt x="202" y="166"/>
                    <a:pt x="202" y="166"/>
                    <a:pt x="202" y="166"/>
                  </a:cubicBezTo>
                  <a:cubicBezTo>
                    <a:pt x="198" y="160"/>
                    <a:pt x="198" y="160"/>
                    <a:pt x="198" y="160"/>
                  </a:cubicBezTo>
                  <a:cubicBezTo>
                    <a:pt x="198" y="121"/>
                    <a:pt x="198" y="121"/>
                    <a:pt x="198" y="121"/>
                  </a:cubicBezTo>
                  <a:cubicBezTo>
                    <a:pt x="202" y="118"/>
                    <a:pt x="202" y="118"/>
                    <a:pt x="202" y="118"/>
                  </a:cubicBezTo>
                  <a:close/>
                  <a:moveTo>
                    <a:pt x="202" y="168"/>
                  </a:moveTo>
                  <a:cubicBezTo>
                    <a:pt x="202" y="235"/>
                    <a:pt x="202" y="235"/>
                    <a:pt x="202" y="235"/>
                  </a:cubicBezTo>
                  <a:cubicBezTo>
                    <a:pt x="198" y="238"/>
                    <a:pt x="198" y="238"/>
                    <a:pt x="198" y="238"/>
                  </a:cubicBezTo>
                  <a:cubicBezTo>
                    <a:pt x="198" y="222"/>
                    <a:pt x="198" y="222"/>
                    <a:pt x="198" y="222"/>
                  </a:cubicBezTo>
                  <a:cubicBezTo>
                    <a:pt x="201" y="220"/>
                    <a:pt x="201" y="220"/>
                    <a:pt x="201" y="220"/>
                  </a:cubicBezTo>
                  <a:cubicBezTo>
                    <a:pt x="198" y="215"/>
                    <a:pt x="198" y="215"/>
                    <a:pt x="198" y="215"/>
                  </a:cubicBezTo>
                  <a:cubicBezTo>
                    <a:pt x="198" y="171"/>
                    <a:pt x="198" y="171"/>
                    <a:pt x="198" y="171"/>
                  </a:cubicBezTo>
                  <a:lnTo>
                    <a:pt x="202" y="168"/>
                  </a:lnTo>
                  <a:close/>
                  <a:moveTo>
                    <a:pt x="191" y="61"/>
                  </a:moveTo>
                  <a:cubicBezTo>
                    <a:pt x="198" y="70"/>
                    <a:pt x="198" y="70"/>
                    <a:pt x="198" y="70"/>
                  </a:cubicBezTo>
                  <a:cubicBezTo>
                    <a:pt x="198" y="104"/>
                    <a:pt x="198" y="104"/>
                    <a:pt x="198" y="104"/>
                  </a:cubicBezTo>
                  <a:cubicBezTo>
                    <a:pt x="191" y="95"/>
                    <a:pt x="191" y="95"/>
                    <a:pt x="191" y="95"/>
                  </a:cubicBezTo>
                  <a:cubicBezTo>
                    <a:pt x="191" y="61"/>
                    <a:pt x="191" y="61"/>
                    <a:pt x="191" y="61"/>
                  </a:cubicBezTo>
                  <a:close/>
                  <a:moveTo>
                    <a:pt x="198" y="295"/>
                  </a:moveTo>
                  <a:cubicBezTo>
                    <a:pt x="191" y="300"/>
                    <a:pt x="191" y="300"/>
                    <a:pt x="191" y="300"/>
                  </a:cubicBezTo>
                  <a:cubicBezTo>
                    <a:pt x="191" y="278"/>
                    <a:pt x="191" y="278"/>
                    <a:pt x="191" y="278"/>
                  </a:cubicBezTo>
                  <a:cubicBezTo>
                    <a:pt x="198" y="273"/>
                    <a:pt x="198" y="273"/>
                    <a:pt x="198" y="273"/>
                  </a:cubicBezTo>
                  <a:cubicBezTo>
                    <a:pt x="198" y="295"/>
                    <a:pt x="198" y="295"/>
                    <a:pt x="198" y="295"/>
                  </a:cubicBezTo>
                  <a:close/>
                  <a:moveTo>
                    <a:pt x="198" y="121"/>
                  </a:moveTo>
                  <a:cubicBezTo>
                    <a:pt x="198" y="160"/>
                    <a:pt x="198" y="160"/>
                    <a:pt x="198" y="160"/>
                  </a:cubicBezTo>
                  <a:cubicBezTo>
                    <a:pt x="191" y="150"/>
                    <a:pt x="191" y="150"/>
                    <a:pt x="191" y="150"/>
                  </a:cubicBezTo>
                  <a:cubicBezTo>
                    <a:pt x="191" y="120"/>
                    <a:pt x="191" y="120"/>
                    <a:pt x="191" y="120"/>
                  </a:cubicBezTo>
                  <a:cubicBezTo>
                    <a:pt x="194" y="124"/>
                    <a:pt x="194" y="124"/>
                    <a:pt x="194" y="124"/>
                  </a:cubicBezTo>
                  <a:cubicBezTo>
                    <a:pt x="198" y="121"/>
                    <a:pt x="198" y="121"/>
                    <a:pt x="198" y="121"/>
                  </a:cubicBezTo>
                  <a:close/>
                  <a:moveTo>
                    <a:pt x="198" y="171"/>
                  </a:moveTo>
                  <a:cubicBezTo>
                    <a:pt x="198" y="215"/>
                    <a:pt x="198" y="215"/>
                    <a:pt x="198" y="215"/>
                  </a:cubicBezTo>
                  <a:cubicBezTo>
                    <a:pt x="191" y="206"/>
                    <a:pt x="191" y="206"/>
                    <a:pt x="191" y="206"/>
                  </a:cubicBezTo>
                  <a:cubicBezTo>
                    <a:pt x="191" y="175"/>
                    <a:pt x="191" y="175"/>
                    <a:pt x="191" y="175"/>
                  </a:cubicBezTo>
                  <a:cubicBezTo>
                    <a:pt x="192" y="176"/>
                    <a:pt x="192" y="176"/>
                    <a:pt x="192" y="176"/>
                  </a:cubicBezTo>
                  <a:cubicBezTo>
                    <a:pt x="198" y="171"/>
                    <a:pt x="198" y="171"/>
                    <a:pt x="198" y="171"/>
                  </a:cubicBezTo>
                  <a:close/>
                  <a:moveTo>
                    <a:pt x="198" y="222"/>
                  </a:moveTo>
                  <a:cubicBezTo>
                    <a:pt x="198" y="238"/>
                    <a:pt x="198" y="238"/>
                    <a:pt x="198" y="238"/>
                  </a:cubicBezTo>
                  <a:cubicBezTo>
                    <a:pt x="197" y="239"/>
                    <a:pt x="197" y="239"/>
                    <a:pt x="197" y="239"/>
                  </a:cubicBezTo>
                  <a:cubicBezTo>
                    <a:pt x="198" y="240"/>
                    <a:pt x="198" y="240"/>
                    <a:pt x="198" y="240"/>
                  </a:cubicBezTo>
                  <a:cubicBezTo>
                    <a:pt x="198" y="270"/>
                    <a:pt x="198" y="270"/>
                    <a:pt x="198" y="270"/>
                  </a:cubicBezTo>
                  <a:cubicBezTo>
                    <a:pt x="191" y="261"/>
                    <a:pt x="191" y="261"/>
                    <a:pt x="191" y="261"/>
                  </a:cubicBezTo>
                  <a:cubicBezTo>
                    <a:pt x="191" y="227"/>
                    <a:pt x="191" y="227"/>
                    <a:pt x="191" y="227"/>
                  </a:cubicBezTo>
                  <a:lnTo>
                    <a:pt x="198" y="222"/>
                  </a:lnTo>
                  <a:close/>
                  <a:moveTo>
                    <a:pt x="178" y="42"/>
                  </a:moveTo>
                  <a:cubicBezTo>
                    <a:pt x="191" y="61"/>
                    <a:pt x="191" y="61"/>
                    <a:pt x="191" y="61"/>
                  </a:cubicBezTo>
                  <a:cubicBezTo>
                    <a:pt x="191" y="95"/>
                    <a:pt x="191" y="95"/>
                    <a:pt x="191" y="95"/>
                  </a:cubicBezTo>
                  <a:cubicBezTo>
                    <a:pt x="189" y="92"/>
                    <a:pt x="189" y="92"/>
                    <a:pt x="189" y="92"/>
                  </a:cubicBezTo>
                  <a:cubicBezTo>
                    <a:pt x="178" y="99"/>
                    <a:pt x="178" y="99"/>
                    <a:pt x="178" y="99"/>
                  </a:cubicBezTo>
                  <a:cubicBezTo>
                    <a:pt x="178" y="84"/>
                    <a:pt x="178" y="84"/>
                    <a:pt x="178" y="84"/>
                  </a:cubicBezTo>
                  <a:cubicBezTo>
                    <a:pt x="182" y="81"/>
                    <a:pt x="182" y="81"/>
                    <a:pt x="182" y="81"/>
                  </a:cubicBezTo>
                  <a:cubicBezTo>
                    <a:pt x="178" y="77"/>
                    <a:pt x="178" y="77"/>
                    <a:pt x="178" y="77"/>
                  </a:cubicBezTo>
                  <a:cubicBezTo>
                    <a:pt x="178" y="42"/>
                    <a:pt x="178" y="42"/>
                    <a:pt x="178" y="42"/>
                  </a:cubicBezTo>
                  <a:close/>
                  <a:moveTo>
                    <a:pt x="191" y="300"/>
                  </a:moveTo>
                  <a:cubicBezTo>
                    <a:pt x="178" y="309"/>
                    <a:pt x="178" y="309"/>
                    <a:pt x="178" y="309"/>
                  </a:cubicBezTo>
                  <a:cubicBezTo>
                    <a:pt x="178" y="268"/>
                    <a:pt x="178" y="268"/>
                    <a:pt x="178" y="268"/>
                  </a:cubicBezTo>
                  <a:cubicBezTo>
                    <a:pt x="187" y="281"/>
                    <a:pt x="187" y="281"/>
                    <a:pt x="187" y="281"/>
                  </a:cubicBezTo>
                  <a:cubicBezTo>
                    <a:pt x="191" y="278"/>
                    <a:pt x="191" y="278"/>
                    <a:pt x="191" y="278"/>
                  </a:cubicBezTo>
                  <a:cubicBezTo>
                    <a:pt x="191" y="300"/>
                    <a:pt x="191" y="300"/>
                    <a:pt x="191" y="300"/>
                  </a:cubicBezTo>
                  <a:close/>
                  <a:moveTo>
                    <a:pt x="191" y="120"/>
                  </a:moveTo>
                  <a:cubicBezTo>
                    <a:pt x="191" y="150"/>
                    <a:pt x="191" y="150"/>
                    <a:pt x="191" y="150"/>
                  </a:cubicBezTo>
                  <a:cubicBezTo>
                    <a:pt x="187" y="144"/>
                    <a:pt x="187" y="144"/>
                    <a:pt x="187" y="144"/>
                  </a:cubicBezTo>
                  <a:cubicBezTo>
                    <a:pt x="178" y="150"/>
                    <a:pt x="178" y="150"/>
                    <a:pt x="178" y="150"/>
                  </a:cubicBezTo>
                  <a:cubicBezTo>
                    <a:pt x="178" y="134"/>
                    <a:pt x="178" y="134"/>
                    <a:pt x="178" y="134"/>
                  </a:cubicBezTo>
                  <a:cubicBezTo>
                    <a:pt x="180" y="134"/>
                    <a:pt x="180" y="134"/>
                    <a:pt x="180" y="134"/>
                  </a:cubicBezTo>
                  <a:cubicBezTo>
                    <a:pt x="178" y="132"/>
                    <a:pt x="178" y="132"/>
                    <a:pt x="178" y="132"/>
                  </a:cubicBezTo>
                  <a:cubicBezTo>
                    <a:pt x="178" y="102"/>
                    <a:pt x="178" y="102"/>
                    <a:pt x="178" y="102"/>
                  </a:cubicBezTo>
                  <a:cubicBezTo>
                    <a:pt x="191" y="120"/>
                    <a:pt x="191" y="120"/>
                    <a:pt x="191" y="120"/>
                  </a:cubicBezTo>
                  <a:close/>
                  <a:moveTo>
                    <a:pt x="191" y="175"/>
                  </a:moveTo>
                  <a:cubicBezTo>
                    <a:pt x="191" y="206"/>
                    <a:pt x="191" y="206"/>
                    <a:pt x="191" y="206"/>
                  </a:cubicBezTo>
                  <a:cubicBezTo>
                    <a:pt x="185" y="196"/>
                    <a:pt x="185" y="196"/>
                    <a:pt x="185" y="196"/>
                  </a:cubicBezTo>
                  <a:cubicBezTo>
                    <a:pt x="178" y="201"/>
                    <a:pt x="178" y="201"/>
                    <a:pt x="178" y="201"/>
                  </a:cubicBezTo>
                  <a:cubicBezTo>
                    <a:pt x="178" y="157"/>
                    <a:pt x="178" y="157"/>
                    <a:pt x="178" y="157"/>
                  </a:cubicBezTo>
                  <a:cubicBezTo>
                    <a:pt x="191" y="175"/>
                    <a:pt x="191" y="175"/>
                    <a:pt x="191" y="175"/>
                  </a:cubicBezTo>
                  <a:close/>
                  <a:moveTo>
                    <a:pt x="191" y="227"/>
                  </a:moveTo>
                  <a:cubicBezTo>
                    <a:pt x="191" y="261"/>
                    <a:pt x="191" y="261"/>
                    <a:pt x="191" y="261"/>
                  </a:cubicBezTo>
                  <a:cubicBezTo>
                    <a:pt x="183" y="249"/>
                    <a:pt x="183" y="249"/>
                    <a:pt x="183" y="249"/>
                  </a:cubicBezTo>
                  <a:cubicBezTo>
                    <a:pt x="178" y="251"/>
                    <a:pt x="178" y="251"/>
                    <a:pt x="178" y="251"/>
                  </a:cubicBezTo>
                  <a:cubicBezTo>
                    <a:pt x="178" y="212"/>
                    <a:pt x="178" y="212"/>
                    <a:pt x="178" y="212"/>
                  </a:cubicBezTo>
                  <a:cubicBezTo>
                    <a:pt x="189" y="228"/>
                    <a:pt x="189" y="228"/>
                    <a:pt x="189" y="228"/>
                  </a:cubicBezTo>
                  <a:lnTo>
                    <a:pt x="191" y="227"/>
                  </a:lnTo>
                  <a:close/>
                  <a:moveTo>
                    <a:pt x="176" y="39"/>
                  </a:moveTo>
                  <a:cubicBezTo>
                    <a:pt x="178" y="42"/>
                    <a:pt x="178" y="42"/>
                    <a:pt x="178" y="42"/>
                  </a:cubicBezTo>
                  <a:cubicBezTo>
                    <a:pt x="178" y="77"/>
                    <a:pt x="178" y="77"/>
                    <a:pt x="178" y="77"/>
                  </a:cubicBezTo>
                  <a:cubicBezTo>
                    <a:pt x="176" y="73"/>
                    <a:pt x="176" y="73"/>
                    <a:pt x="176" y="73"/>
                  </a:cubicBezTo>
                  <a:cubicBezTo>
                    <a:pt x="176" y="39"/>
                    <a:pt x="176" y="39"/>
                    <a:pt x="176" y="39"/>
                  </a:cubicBezTo>
                  <a:close/>
                  <a:moveTo>
                    <a:pt x="178" y="309"/>
                  </a:moveTo>
                  <a:cubicBezTo>
                    <a:pt x="176" y="311"/>
                    <a:pt x="176" y="311"/>
                    <a:pt x="176" y="311"/>
                  </a:cubicBezTo>
                  <a:cubicBezTo>
                    <a:pt x="176" y="265"/>
                    <a:pt x="176" y="265"/>
                    <a:pt x="176" y="265"/>
                  </a:cubicBezTo>
                  <a:cubicBezTo>
                    <a:pt x="178" y="268"/>
                    <a:pt x="178" y="268"/>
                    <a:pt x="178" y="268"/>
                  </a:cubicBezTo>
                  <a:cubicBezTo>
                    <a:pt x="178" y="309"/>
                    <a:pt x="178" y="309"/>
                    <a:pt x="178" y="309"/>
                  </a:cubicBezTo>
                  <a:close/>
                  <a:moveTo>
                    <a:pt x="178" y="84"/>
                  </a:moveTo>
                  <a:cubicBezTo>
                    <a:pt x="178" y="99"/>
                    <a:pt x="178" y="99"/>
                    <a:pt x="178" y="99"/>
                  </a:cubicBezTo>
                  <a:cubicBezTo>
                    <a:pt x="177" y="100"/>
                    <a:pt x="177" y="100"/>
                    <a:pt x="177" y="100"/>
                  </a:cubicBezTo>
                  <a:cubicBezTo>
                    <a:pt x="178" y="102"/>
                    <a:pt x="178" y="102"/>
                    <a:pt x="178" y="102"/>
                  </a:cubicBezTo>
                  <a:cubicBezTo>
                    <a:pt x="178" y="132"/>
                    <a:pt x="178" y="132"/>
                    <a:pt x="178" y="132"/>
                  </a:cubicBezTo>
                  <a:cubicBezTo>
                    <a:pt x="176" y="129"/>
                    <a:pt x="176" y="129"/>
                    <a:pt x="176" y="129"/>
                  </a:cubicBezTo>
                  <a:cubicBezTo>
                    <a:pt x="176" y="85"/>
                    <a:pt x="176" y="85"/>
                    <a:pt x="176" y="85"/>
                  </a:cubicBezTo>
                  <a:cubicBezTo>
                    <a:pt x="178" y="84"/>
                    <a:pt x="178" y="84"/>
                    <a:pt x="178" y="84"/>
                  </a:cubicBezTo>
                  <a:close/>
                  <a:moveTo>
                    <a:pt x="178" y="134"/>
                  </a:moveTo>
                  <a:cubicBezTo>
                    <a:pt x="178" y="150"/>
                    <a:pt x="178" y="150"/>
                    <a:pt x="178" y="150"/>
                  </a:cubicBezTo>
                  <a:cubicBezTo>
                    <a:pt x="176" y="151"/>
                    <a:pt x="176" y="151"/>
                    <a:pt x="176" y="151"/>
                  </a:cubicBezTo>
                  <a:cubicBezTo>
                    <a:pt x="176" y="136"/>
                    <a:pt x="176" y="136"/>
                    <a:pt x="176" y="136"/>
                  </a:cubicBezTo>
                  <a:cubicBezTo>
                    <a:pt x="178" y="134"/>
                    <a:pt x="178" y="134"/>
                    <a:pt x="178" y="134"/>
                  </a:cubicBezTo>
                  <a:close/>
                  <a:moveTo>
                    <a:pt x="178" y="157"/>
                  </a:moveTo>
                  <a:cubicBezTo>
                    <a:pt x="178" y="201"/>
                    <a:pt x="178" y="201"/>
                    <a:pt x="178" y="201"/>
                  </a:cubicBezTo>
                  <a:cubicBezTo>
                    <a:pt x="176" y="202"/>
                    <a:pt x="176" y="202"/>
                    <a:pt x="176" y="202"/>
                  </a:cubicBezTo>
                  <a:cubicBezTo>
                    <a:pt x="176" y="187"/>
                    <a:pt x="176" y="187"/>
                    <a:pt x="176" y="187"/>
                  </a:cubicBezTo>
                  <a:cubicBezTo>
                    <a:pt x="177" y="186"/>
                    <a:pt x="177" y="186"/>
                    <a:pt x="177" y="186"/>
                  </a:cubicBezTo>
                  <a:cubicBezTo>
                    <a:pt x="176" y="184"/>
                    <a:pt x="176" y="184"/>
                    <a:pt x="176" y="184"/>
                  </a:cubicBezTo>
                  <a:cubicBezTo>
                    <a:pt x="176" y="154"/>
                    <a:pt x="176" y="154"/>
                    <a:pt x="176" y="154"/>
                  </a:cubicBezTo>
                  <a:cubicBezTo>
                    <a:pt x="178" y="157"/>
                    <a:pt x="178" y="157"/>
                    <a:pt x="178" y="157"/>
                  </a:cubicBezTo>
                  <a:close/>
                  <a:moveTo>
                    <a:pt x="178" y="212"/>
                  </a:moveTo>
                  <a:cubicBezTo>
                    <a:pt x="178" y="251"/>
                    <a:pt x="178" y="251"/>
                    <a:pt x="178" y="251"/>
                  </a:cubicBezTo>
                  <a:cubicBezTo>
                    <a:pt x="176" y="253"/>
                    <a:pt x="176" y="253"/>
                    <a:pt x="176" y="253"/>
                  </a:cubicBezTo>
                  <a:cubicBezTo>
                    <a:pt x="176" y="209"/>
                    <a:pt x="176" y="209"/>
                    <a:pt x="176" y="209"/>
                  </a:cubicBezTo>
                  <a:lnTo>
                    <a:pt x="178" y="212"/>
                  </a:lnTo>
                  <a:close/>
                  <a:moveTo>
                    <a:pt x="167" y="27"/>
                  </a:moveTo>
                  <a:cubicBezTo>
                    <a:pt x="176" y="39"/>
                    <a:pt x="176" y="39"/>
                    <a:pt x="176" y="39"/>
                  </a:cubicBezTo>
                  <a:cubicBezTo>
                    <a:pt x="176" y="73"/>
                    <a:pt x="176" y="73"/>
                    <a:pt x="176" y="73"/>
                  </a:cubicBezTo>
                  <a:cubicBezTo>
                    <a:pt x="167" y="61"/>
                    <a:pt x="167" y="61"/>
                    <a:pt x="167" y="61"/>
                  </a:cubicBezTo>
                  <a:cubicBezTo>
                    <a:pt x="167" y="27"/>
                    <a:pt x="167" y="27"/>
                    <a:pt x="167" y="27"/>
                  </a:cubicBezTo>
                  <a:close/>
                  <a:moveTo>
                    <a:pt x="176" y="311"/>
                  </a:moveTo>
                  <a:cubicBezTo>
                    <a:pt x="167" y="317"/>
                    <a:pt x="167" y="317"/>
                    <a:pt x="167" y="317"/>
                  </a:cubicBezTo>
                  <a:cubicBezTo>
                    <a:pt x="167" y="193"/>
                    <a:pt x="167" y="193"/>
                    <a:pt x="167" y="193"/>
                  </a:cubicBezTo>
                  <a:cubicBezTo>
                    <a:pt x="176" y="187"/>
                    <a:pt x="176" y="187"/>
                    <a:pt x="176" y="187"/>
                  </a:cubicBezTo>
                  <a:cubicBezTo>
                    <a:pt x="176" y="202"/>
                    <a:pt x="176" y="202"/>
                    <a:pt x="176" y="202"/>
                  </a:cubicBezTo>
                  <a:cubicBezTo>
                    <a:pt x="173" y="204"/>
                    <a:pt x="173" y="204"/>
                    <a:pt x="173" y="204"/>
                  </a:cubicBezTo>
                  <a:cubicBezTo>
                    <a:pt x="176" y="209"/>
                    <a:pt x="176" y="209"/>
                    <a:pt x="176" y="209"/>
                  </a:cubicBezTo>
                  <a:cubicBezTo>
                    <a:pt x="176" y="253"/>
                    <a:pt x="176" y="253"/>
                    <a:pt x="176" y="253"/>
                  </a:cubicBezTo>
                  <a:cubicBezTo>
                    <a:pt x="171" y="257"/>
                    <a:pt x="171" y="257"/>
                    <a:pt x="171" y="257"/>
                  </a:cubicBezTo>
                  <a:cubicBezTo>
                    <a:pt x="176" y="265"/>
                    <a:pt x="176" y="265"/>
                    <a:pt x="176" y="265"/>
                  </a:cubicBezTo>
                  <a:cubicBezTo>
                    <a:pt x="176" y="311"/>
                    <a:pt x="176" y="311"/>
                    <a:pt x="176" y="311"/>
                  </a:cubicBezTo>
                  <a:close/>
                  <a:moveTo>
                    <a:pt x="176" y="85"/>
                  </a:moveTo>
                  <a:cubicBezTo>
                    <a:pt x="176" y="129"/>
                    <a:pt x="176" y="129"/>
                    <a:pt x="176" y="129"/>
                  </a:cubicBezTo>
                  <a:cubicBezTo>
                    <a:pt x="167" y="116"/>
                    <a:pt x="167" y="116"/>
                    <a:pt x="167" y="116"/>
                  </a:cubicBezTo>
                  <a:cubicBezTo>
                    <a:pt x="167" y="86"/>
                    <a:pt x="167" y="86"/>
                    <a:pt x="167" y="86"/>
                  </a:cubicBezTo>
                  <a:cubicBezTo>
                    <a:pt x="170" y="90"/>
                    <a:pt x="170" y="90"/>
                    <a:pt x="170" y="90"/>
                  </a:cubicBezTo>
                  <a:cubicBezTo>
                    <a:pt x="176" y="85"/>
                    <a:pt x="176" y="85"/>
                    <a:pt x="176" y="85"/>
                  </a:cubicBezTo>
                  <a:close/>
                  <a:moveTo>
                    <a:pt x="176" y="136"/>
                  </a:moveTo>
                  <a:cubicBezTo>
                    <a:pt x="176" y="151"/>
                    <a:pt x="176" y="151"/>
                    <a:pt x="176" y="151"/>
                  </a:cubicBezTo>
                  <a:cubicBezTo>
                    <a:pt x="175" y="152"/>
                    <a:pt x="175" y="152"/>
                    <a:pt x="175" y="152"/>
                  </a:cubicBezTo>
                  <a:cubicBezTo>
                    <a:pt x="176" y="154"/>
                    <a:pt x="176" y="154"/>
                    <a:pt x="176" y="154"/>
                  </a:cubicBezTo>
                  <a:cubicBezTo>
                    <a:pt x="176" y="184"/>
                    <a:pt x="176" y="184"/>
                    <a:pt x="176" y="184"/>
                  </a:cubicBezTo>
                  <a:cubicBezTo>
                    <a:pt x="167" y="172"/>
                    <a:pt x="167" y="172"/>
                    <a:pt x="167" y="172"/>
                  </a:cubicBezTo>
                  <a:cubicBezTo>
                    <a:pt x="167" y="141"/>
                    <a:pt x="167" y="141"/>
                    <a:pt x="167" y="141"/>
                  </a:cubicBezTo>
                  <a:cubicBezTo>
                    <a:pt x="168" y="141"/>
                    <a:pt x="168" y="142"/>
                    <a:pt x="168" y="142"/>
                  </a:cubicBezTo>
                  <a:lnTo>
                    <a:pt x="176" y="136"/>
                  </a:lnTo>
                  <a:close/>
                  <a:moveTo>
                    <a:pt x="154" y="8"/>
                  </a:moveTo>
                  <a:cubicBezTo>
                    <a:pt x="167" y="27"/>
                    <a:pt x="167" y="27"/>
                    <a:pt x="167" y="27"/>
                  </a:cubicBezTo>
                  <a:cubicBezTo>
                    <a:pt x="167" y="61"/>
                    <a:pt x="167" y="61"/>
                    <a:pt x="167" y="61"/>
                  </a:cubicBezTo>
                  <a:cubicBezTo>
                    <a:pt x="165" y="58"/>
                    <a:pt x="165" y="58"/>
                    <a:pt x="165" y="58"/>
                  </a:cubicBezTo>
                  <a:cubicBezTo>
                    <a:pt x="154" y="65"/>
                    <a:pt x="154" y="65"/>
                    <a:pt x="154" y="65"/>
                  </a:cubicBezTo>
                  <a:cubicBezTo>
                    <a:pt x="154" y="50"/>
                    <a:pt x="154" y="50"/>
                    <a:pt x="154" y="50"/>
                  </a:cubicBezTo>
                  <a:cubicBezTo>
                    <a:pt x="158" y="47"/>
                    <a:pt x="158" y="47"/>
                    <a:pt x="158" y="47"/>
                  </a:cubicBezTo>
                  <a:cubicBezTo>
                    <a:pt x="154" y="43"/>
                    <a:pt x="154" y="43"/>
                    <a:pt x="154" y="43"/>
                  </a:cubicBezTo>
                  <a:cubicBezTo>
                    <a:pt x="154" y="8"/>
                    <a:pt x="154" y="8"/>
                    <a:pt x="154" y="8"/>
                  </a:cubicBezTo>
                  <a:close/>
                  <a:moveTo>
                    <a:pt x="167" y="317"/>
                  </a:moveTo>
                  <a:cubicBezTo>
                    <a:pt x="156" y="325"/>
                    <a:pt x="156" y="325"/>
                    <a:pt x="156" y="325"/>
                  </a:cubicBezTo>
                  <a:cubicBezTo>
                    <a:pt x="154" y="324"/>
                    <a:pt x="154" y="324"/>
                    <a:pt x="154" y="324"/>
                  </a:cubicBezTo>
                  <a:cubicBezTo>
                    <a:pt x="154" y="178"/>
                    <a:pt x="154" y="178"/>
                    <a:pt x="154" y="178"/>
                  </a:cubicBezTo>
                  <a:cubicBezTo>
                    <a:pt x="166" y="194"/>
                    <a:pt x="166" y="194"/>
                    <a:pt x="166" y="194"/>
                  </a:cubicBezTo>
                  <a:cubicBezTo>
                    <a:pt x="167" y="193"/>
                    <a:pt x="167" y="193"/>
                    <a:pt x="167" y="193"/>
                  </a:cubicBezTo>
                  <a:cubicBezTo>
                    <a:pt x="167" y="317"/>
                    <a:pt x="167" y="317"/>
                    <a:pt x="167" y="317"/>
                  </a:cubicBezTo>
                  <a:close/>
                  <a:moveTo>
                    <a:pt x="167" y="86"/>
                  </a:moveTo>
                  <a:cubicBezTo>
                    <a:pt x="167" y="116"/>
                    <a:pt x="167" y="116"/>
                    <a:pt x="167" y="116"/>
                  </a:cubicBezTo>
                  <a:cubicBezTo>
                    <a:pt x="163" y="110"/>
                    <a:pt x="163" y="110"/>
                    <a:pt x="163" y="110"/>
                  </a:cubicBezTo>
                  <a:cubicBezTo>
                    <a:pt x="159" y="113"/>
                    <a:pt x="162" y="133"/>
                    <a:pt x="167" y="141"/>
                  </a:cubicBezTo>
                  <a:cubicBezTo>
                    <a:pt x="167" y="172"/>
                    <a:pt x="167" y="172"/>
                    <a:pt x="167" y="172"/>
                  </a:cubicBezTo>
                  <a:cubicBezTo>
                    <a:pt x="161" y="162"/>
                    <a:pt x="161" y="162"/>
                    <a:pt x="161" y="162"/>
                  </a:cubicBezTo>
                  <a:cubicBezTo>
                    <a:pt x="154" y="167"/>
                    <a:pt x="154" y="167"/>
                    <a:pt x="154" y="167"/>
                  </a:cubicBezTo>
                  <a:cubicBezTo>
                    <a:pt x="154" y="100"/>
                    <a:pt x="154" y="100"/>
                    <a:pt x="154" y="100"/>
                  </a:cubicBezTo>
                  <a:cubicBezTo>
                    <a:pt x="156" y="99"/>
                    <a:pt x="156" y="99"/>
                    <a:pt x="156" y="99"/>
                  </a:cubicBezTo>
                  <a:cubicBezTo>
                    <a:pt x="154" y="98"/>
                    <a:pt x="154" y="98"/>
                    <a:pt x="154" y="98"/>
                  </a:cubicBezTo>
                  <a:cubicBezTo>
                    <a:pt x="154" y="68"/>
                    <a:pt x="154" y="68"/>
                    <a:pt x="154" y="68"/>
                  </a:cubicBezTo>
                  <a:lnTo>
                    <a:pt x="167" y="86"/>
                  </a:lnTo>
                  <a:close/>
                  <a:moveTo>
                    <a:pt x="150" y="2"/>
                  </a:moveTo>
                  <a:cubicBezTo>
                    <a:pt x="154" y="8"/>
                    <a:pt x="154" y="8"/>
                    <a:pt x="154" y="8"/>
                  </a:cubicBezTo>
                  <a:cubicBezTo>
                    <a:pt x="154" y="43"/>
                    <a:pt x="154" y="43"/>
                    <a:pt x="154" y="43"/>
                  </a:cubicBezTo>
                  <a:cubicBezTo>
                    <a:pt x="150" y="36"/>
                    <a:pt x="150" y="36"/>
                    <a:pt x="150" y="36"/>
                  </a:cubicBezTo>
                  <a:cubicBezTo>
                    <a:pt x="150" y="2"/>
                    <a:pt x="150" y="2"/>
                    <a:pt x="150" y="2"/>
                  </a:cubicBezTo>
                  <a:close/>
                  <a:moveTo>
                    <a:pt x="154" y="324"/>
                  </a:moveTo>
                  <a:cubicBezTo>
                    <a:pt x="150" y="317"/>
                    <a:pt x="150" y="317"/>
                    <a:pt x="150" y="317"/>
                  </a:cubicBezTo>
                  <a:cubicBezTo>
                    <a:pt x="150" y="205"/>
                    <a:pt x="150" y="205"/>
                    <a:pt x="150" y="205"/>
                  </a:cubicBezTo>
                  <a:cubicBezTo>
                    <a:pt x="151" y="204"/>
                    <a:pt x="151" y="204"/>
                    <a:pt x="151" y="204"/>
                  </a:cubicBezTo>
                  <a:cubicBezTo>
                    <a:pt x="150" y="202"/>
                    <a:pt x="150" y="202"/>
                    <a:pt x="150" y="202"/>
                  </a:cubicBezTo>
                  <a:cubicBezTo>
                    <a:pt x="150" y="172"/>
                    <a:pt x="150" y="172"/>
                    <a:pt x="150" y="172"/>
                  </a:cubicBezTo>
                  <a:cubicBezTo>
                    <a:pt x="154" y="178"/>
                    <a:pt x="154" y="178"/>
                    <a:pt x="154" y="178"/>
                  </a:cubicBezTo>
                  <a:cubicBezTo>
                    <a:pt x="154" y="324"/>
                    <a:pt x="154" y="324"/>
                    <a:pt x="154" y="324"/>
                  </a:cubicBezTo>
                  <a:close/>
                  <a:moveTo>
                    <a:pt x="154" y="50"/>
                  </a:moveTo>
                  <a:cubicBezTo>
                    <a:pt x="154" y="65"/>
                    <a:pt x="154" y="65"/>
                    <a:pt x="154" y="65"/>
                  </a:cubicBezTo>
                  <a:cubicBezTo>
                    <a:pt x="153" y="66"/>
                    <a:pt x="153" y="66"/>
                    <a:pt x="153" y="66"/>
                  </a:cubicBezTo>
                  <a:cubicBezTo>
                    <a:pt x="154" y="68"/>
                    <a:pt x="154" y="68"/>
                    <a:pt x="154" y="68"/>
                  </a:cubicBezTo>
                  <a:cubicBezTo>
                    <a:pt x="154" y="98"/>
                    <a:pt x="154" y="98"/>
                    <a:pt x="154" y="98"/>
                  </a:cubicBezTo>
                  <a:cubicBezTo>
                    <a:pt x="150" y="92"/>
                    <a:pt x="150" y="92"/>
                    <a:pt x="150" y="92"/>
                  </a:cubicBezTo>
                  <a:cubicBezTo>
                    <a:pt x="150" y="53"/>
                    <a:pt x="150" y="53"/>
                    <a:pt x="150" y="53"/>
                  </a:cubicBezTo>
                  <a:cubicBezTo>
                    <a:pt x="154" y="50"/>
                    <a:pt x="154" y="50"/>
                    <a:pt x="154" y="50"/>
                  </a:cubicBezTo>
                  <a:close/>
                  <a:moveTo>
                    <a:pt x="154" y="100"/>
                  </a:moveTo>
                  <a:cubicBezTo>
                    <a:pt x="154" y="167"/>
                    <a:pt x="154" y="167"/>
                    <a:pt x="154" y="167"/>
                  </a:cubicBezTo>
                  <a:cubicBezTo>
                    <a:pt x="150" y="170"/>
                    <a:pt x="150" y="170"/>
                    <a:pt x="150" y="170"/>
                  </a:cubicBezTo>
                  <a:cubicBezTo>
                    <a:pt x="150" y="154"/>
                    <a:pt x="150" y="154"/>
                    <a:pt x="150" y="154"/>
                  </a:cubicBezTo>
                  <a:cubicBezTo>
                    <a:pt x="153" y="152"/>
                    <a:pt x="153" y="152"/>
                    <a:pt x="153" y="152"/>
                  </a:cubicBezTo>
                  <a:cubicBezTo>
                    <a:pt x="150" y="147"/>
                    <a:pt x="150" y="147"/>
                    <a:pt x="150" y="147"/>
                  </a:cubicBezTo>
                  <a:cubicBezTo>
                    <a:pt x="150" y="103"/>
                    <a:pt x="150" y="103"/>
                    <a:pt x="150" y="103"/>
                  </a:cubicBezTo>
                  <a:lnTo>
                    <a:pt x="154" y="100"/>
                  </a:lnTo>
                  <a:close/>
                  <a:moveTo>
                    <a:pt x="144" y="3"/>
                  </a:moveTo>
                  <a:cubicBezTo>
                    <a:pt x="149" y="0"/>
                    <a:pt x="149" y="0"/>
                    <a:pt x="149" y="0"/>
                  </a:cubicBezTo>
                  <a:cubicBezTo>
                    <a:pt x="150" y="2"/>
                    <a:pt x="150" y="2"/>
                    <a:pt x="150" y="2"/>
                  </a:cubicBezTo>
                  <a:cubicBezTo>
                    <a:pt x="150" y="36"/>
                    <a:pt x="150" y="36"/>
                    <a:pt x="150" y="36"/>
                  </a:cubicBezTo>
                  <a:cubicBezTo>
                    <a:pt x="144" y="27"/>
                    <a:pt x="144" y="27"/>
                    <a:pt x="144" y="27"/>
                  </a:cubicBezTo>
                  <a:cubicBezTo>
                    <a:pt x="144" y="3"/>
                    <a:pt x="144" y="3"/>
                    <a:pt x="144" y="3"/>
                  </a:cubicBezTo>
                  <a:close/>
                  <a:moveTo>
                    <a:pt x="150" y="317"/>
                  </a:moveTo>
                  <a:cubicBezTo>
                    <a:pt x="144" y="308"/>
                    <a:pt x="144" y="308"/>
                    <a:pt x="144" y="308"/>
                  </a:cubicBezTo>
                  <a:cubicBezTo>
                    <a:pt x="144" y="260"/>
                    <a:pt x="144" y="260"/>
                    <a:pt x="144" y="260"/>
                  </a:cubicBezTo>
                  <a:cubicBezTo>
                    <a:pt x="149" y="257"/>
                    <a:pt x="149" y="257"/>
                    <a:pt x="149" y="257"/>
                  </a:cubicBezTo>
                  <a:cubicBezTo>
                    <a:pt x="144" y="249"/>
                    <a:pt x="144" y="249"/>
                    <a:pt x="144" y="249"/>
                  </a:cubicBezTo>
                  <a:cubicBezTo>
                    <a:pt x="144" y="210"/>
                    <a:pt x="144" y="210"/>
                    <a:pt x="144" y="210"/>
                  </a:cubicBezTo>
                  <a:cubicBezTo>
                    <a:pt x="150" y="205"/>
                    <a:pt x="150" y="205"/>
                    <a:pt x="150" y="205"/>
                  </a:cubicBezTo>
                  <a:cubicBezTo>
                    <a:pt x="150" y="317"/>
                    <a:pt x="150" y="317"/>
                    <a:pt x="150" y="317"/>
                  </a:cubicBezTo>
                  <a:close/>
                  <a:moveTo>
                    <a:pt x="150" y="53"/>
                  </a:moveTo>
                  <a:cubicBezTo>
                    <a:pt x="150" y="92"/>
                    <a:pt x="150" y="92"/>
                    <a:pt x="150" y="92"/>
                  </a:cubicBezTo>
                  <a:cubicBezTo>
                    <a:pt x="144" y="82"/>
                    <a:pt x="144" y="82"/>
                    <a:pt x="144" y="82"/>
                  </a:cubicBezTo>
                  <a:cubicBezTo>
                    <a:pt x="144" y="52"/>
                    <a:pt x="144" y="52"/>
                    <a:pt x="144" y="52"/>
                  </a:cubicBezTo>
                  <a:cubicBezTo>
                    <a:pt x="146" y="56"/>
                    <a:pt x="146" y="56"/>
                    <a:pt x="146" y="56"/>
                  </a:cubicBezTo>
                  <a:cubicBezTo>
                    <a:pt x="150" y="53"/>
                    <a:pt x="150" y="53"/>
                    <a:pt x="150" y="53"/>
                  </a:cubicBezTo>
                  <a:close/>
                  <a:moveTo>
                    <a:pt x="150" y="103"/>
                  </a:moveTo>
                  <a:cubicBezTo>
                    <a:pt x="150" y="147"/>
                    <a:pt x="150" y="147"/>
                    <a:pt x="150" y="147"/>
                  </a:cubicBezTo>
                  <a:cubicBezTo>
                    <a:pt x="144" y="138"/>
                    <a:pt x="144" y="138"/>
                    <a:pt x="144" y="138"/>
                  </a:cubicBezTo>
                  <a:cubicBezTo>
                    <a:pt x="144" y="107"/>
                    <a:pt x="144" y="107"/>
                    <a:pt x="144" y="107"/>
                  </a:cubicBezTo>
                  <a:cubicBezTo>
                    <a:pt x="144" y="108"/>
                    <a:pt x="144" y="108"/>
                    <a:pt x="144" y="108"/>
                  </a:cubicBezTo>
                  <a:cubicBezTo>
                    <a:pt x="150" y="103"/>
                    <a:pt x="150" y="103"/>
                    <a:pt x="150" y="103"/>
                  </a:cubicBezTo>
                  <a:close/>
                  <a:moveTo>
                    <a:pt x="150" y="154"/>
                  </a:moveTo>
                  <a:cubicBezTo>
                    <a:pt x="150" y="170"/>
                    <a:pt x="150" y="170"/>
                    <a:pt x="150" y="170"/>
                  </a:cubicBezTo>
                  <a:cubicBezTo>
                    <a:pt x="149" y="170"/>
                    <a:pt x="149" y="170"/>
                    <a:pt x="149" y="170"/>
                  </a:cubicBezTo>
                  <a:cubicBezTo>
                    <a:pt x="150" y="172"/>
                    <a:pt x="150" y="172"/>
                    <a:pt x="150" y="172"/>
                  </a:cubicBezTo>
                  <a:cubicBezTo>
                    <a:pt x="150" y="202"/>
                    <a:pt x="150" y="202"/>
                    <a:pt x="150" y="202"/>
                  </a:cubicBezTo>
                  <a:cubicBezTo>
                    <a:pt x="144" y="193"/>
                    <a:pt x="144" y="193"/>
                    <a:pt x="144" y="193"/>
                  </a:cubicBezTo>
                  <a:cubicBezTo>
                    <a:pt x="144" y="159"/>
                    <a:pt x="144" y="159"/>
                    <a:pt x="144" y="159"/>
                  </a:cubicBezTo>
                  <a:lnTo>
                    <a:pt x="150" y="154"/>
                  </a:lnTo>
                  <a:close/>
                  <a:moveTo>
                    <a:pt x="128" y="14"/>
                  </a:moveTo>
                  <a:cubicBezTo>
                    <a:pt x="144" y="3"/>
                    <a:pt x="144" y="3"/>
                    <a:pt x="144" y="3"/>
                  </a:cubicBezTo>
                  <a:cubicBezTo>
                    <a:pt x="144" y="27"/>
                    <a:pt x="144" y="27"/>
                    <a:pt x="144" y="27"/>
                  </a:cubicBezTo>
                  <a:cubicBezTo>
                    <a:pt x="141" y="24"/>
                    <a:pt x="141" y="24"/>
                    <a:pt x="141" y="24"/>
                  </a:cubicBezTo>
                  <a:cubicBezTo>
                    <a:pt x="137" y="26"/>
                    <a:pt x="133" y="29"/>
                    <a:pt x="129" y="32"/>
                  </a:cubicBezTo>
                  <a:cubicBezTo>
                    <a:pt x="144" y="52"/>
                    <a:pt x="144" y="52"/>
                    <a:pt x="144" y="52"/>
                  </a:cubicBezTo>
                  <a:cubicBezTo>
                    <a:pt x="144" y="82"/>
                    <a:pt x="144" y="82"/>
                    <a:pt x="144" y="82"/>
                  </a:cubicBezTo>
                  <a:cubicBezTo>
                    <a:pt x="139" y="76"/>
                    <a:pt x="139" y="76"/>
                    <a:pt x="139" y="76"/>
                  </a:cubicBezTo>
                  <a:cubicBezTo>
                    <a:pt x="128" y="83"/>
                    <a:pt x="128" y="83"/>
                    <a:pt x="128" y="83"/>
                  </a:cubicBezTo>
                  <a:cubicBezTo>
                    <a:pt x="128" y="14"/>
                    <a:pt x="128" y="14"/>
                    <a:pt x="128" y="14"/>
                  </a:cubicBezTo>
                  <a:close/>
                  <a:moveTo>
                    <a:pt x="144" y="308"/>
                  </a:moveTo>
                  <a:cubicBezTo>
                    <a:pt x="128" y="287"/>
                    <a:pt x="128" y="287"/>
                    <a:pt x="128" y="287"/>
                  </a:cubicBezTo>
                  <a:cubicBezTo>
                    <a:pt x="128" y="252"/>
                    <a:pt x="128" y="252"/>
                    <a:pt x="128" y="252"/>
                  </a:cubicBezTo>
                  <a:cubicBezTo>
                    <a:pt x="137" y="265"/>
                    <a:pt x="137" y="265"/>
                    <a:pt x="137" y="265"/>
                  </a:cubicBezTo>
                  <a:cubicBezTo>
                    <a:pt x="144" y="260"/>
                    <a:pt x="144" y="260"/>
                    <a:pt x="144" y="260"/>
                  </a:cubicBezTo>
                  <a:cubicBezTo>
                    <a:pt x="144" y="308"/>
                    <a:pt x="144" y="308"/>
                    <a:pt x="144" y="308"/>
                  </a:cubicBezTo>
                  <a:close/>
                  <a:moveTo>
                    <a:pt x="144" y="107"/>
                  </a:moveTo>
                  <a:cubicBezTo>
                    <a:pt x="144" y="138"/>
                    <a:pt x="144" y="138"/>
                    <a:pt x="144" y="138"/>
                  </a:cubicBezTo>
                  <a:cubicBezTo>
                    <a:pt x="137" y="128"/>
                    <a:pt x="137" y="128"/>
                    <a:pt x="137" y="128"/>
                  </a:cubicBezTo>
                  <a:cubicBezTo>
                    <a:pt x="128" y="134"/>
                    <a:pt x="128" y="134"/>
                    <a:pt x="128" y="134"/>
                  </a:cubicBezTo>
                  <a:cubicBezTo>
                    <a:pt x="128" y="119"/>
                    <a:pt x="128" y="119"/>
                    <a:pt x="128" y="119"/>
                  </a:cubicBezTo>
                  <a:cubicBezTo>
                    <a:pt x="130" y="118"/>
                    <a:pt x="130" y="118"/>
                    <a:pt x="130" y="118"/>
                  </a:cubicBezTo>
                  <a:cubicBezTo>
                    <a:pt x="128" y="116"/>
                    <a:pt x="128" y="116"/>
                    <a:pt x="128" y="116"/>
                  </a:cubicBezTo>
                  <a:cubicBezTo>
                    <a:pt x="128" y="86"/>
                    <a:pt x="128" y="86"/>
                    <a:pt x="128" y="86"/>
                  </a:cubicBezTo>
                  <a:cubicBezTo>
                    <a:pt x="144" y="107"/>
                    <a:pt x="144" y="107"/>
                    <a:pt x="144" y="107"/>
                  </a:cubicBezTo>
                  <a:close/>
                  <a:moveTo>
                    <a:pt x="144" y="159"/>
                  </a:moveTo>
                  <a:cubicBezTo>
                    <a:pt x="144" y="193"/>
                    <a:pt x="144" y="193"/>
                    <a:pt x="144" y="193"/>
                  </a:cubicBezTo>
                  <a:cubicBezTo>
                    <a:pt x="135" y="180"/>
                    <a:pt x="135" y="180"/>
                    <a:pt x="135" y="180"/>
                  </a:cubicBezTo>
                  <a:cubicBezTo>
                    <a:pt x="128" y="185"/>
                    <a:pt x="128" y="185"/>
                    <a:pt x="128" y="185"/>
                  </a:cubicBezTo>
                  <a:cubicBezTo>
                    <a:pt x="128" y="141"/>
                    <a:pt x="128" y="141"/>
                    <a:pt x="128" y="141"/>
                  </a:cubicBezTo>
                  <a:cubicBezTo>
                    <a:pt x="142" y="160"/>
                    <a:pt x="142" y="160"/>
                    <a:pt x="142" y="160"/>
                  </a:cubicBezTo>
                  <a:cubicBezTo>
                    <a:pt x="144" y="159"/>
                    <a:pt x="144" y="159"/>
                    <a:pt x="144" y="159"/>
                  </a:cubicBezTo>
                  <a:close/>
                  <a:moveTo>
                    <a:pt x="144" y="210"/>
                  </a:moveTo>
                  <a:cubicBezTo>
                    <a:pt x="144" y="249"/>
                    <a:pt x="144" y="249"/>
                    <a:pt x="144" y="249"/>
                  </a:cubicBezTo>
                  <a:cubicBezTo>
                    <a:pt x="132" y="233"/>
                    <a:pt x="132" y="233"/>
                    <a:pt x="132" y="233"/>
                  </a:cubicBezTo>
                  <a:cubicBezTo>
                    <a:pt x="128" y="236"/>
                    <a:pt x="128" y="236"/>
                    <a:pt x="128" y="236"/>
                  </a:cubicBezTo>
                  <a:cubicBezTo>
                    <a:pt x="128" y="197"/>
                    <a:pt x="128" y="197"/>
                    <a:pt x="128" y="197"/>
                  </a:cubicBezTo>
                  <a:cubicBezTo>
                    <a:pt x="139" y="213"/>
                    <a:pt x="139" y="213"/>
                    <a:pt x="139" y="213"/>
                  </a:cubicBezTo>
                  <a:lnTo>
                    <a:pt x="144" y="210"/>
                  </a:lnTo>
                  <a:close/>
                  <a:moveTo>
                    <a:pt x="124" y="17"/>
                  </a:moveTo>
                  <a:cubicBezTo>
                    <a:pt x="128" y="14"/>
                    <a:pt x="128" y="14"/>
                    <a:pt x="128" y="14"/>
                  </a:cubicBezTo>
                  <a:cubicBezTo>
                    <a:pt x="128" y="83"/>
                    <a:pt x="128" y="83"/>
                    <a:pt x="128" y="83"/>
                  </a:cubicBezTo>
                  <a:cubicBezTo>
                    <a:pt x="127" y="84"/>
                    <a:pt x="127" y="84"/>
                    <a:pt x="127" y="84"/>
                  </a:cubicBezTo>
                  <a:cubicBezTo>
                    <a:pt x="128" y="86"/>
                    <a:pt x="128" y="86"/>
                    <a:pt x="128" y="86"/>
                  </a:cubicBezTo>
                  <a:cubicBezTo>
                    <a:pt x="128" y="116"/>
                    <a:pt x="128" y="116"/>
                    <a:pt x="128" y="116"/>
                  </a:cubicBezTo>
                  <a:cubicBezTo>
                    <a:pt x="124" y="110"/>
                    <a:pt x="124" y="110"/>
                    <a:pt x="124" y="110"/>
                  </a:cubicBezTo>
                  <a:cubicBezTo>
                    <a:pt x="124" y="17"/>
                    <a:pt x="124" y="17"/>
                    <a:pt x="124" y="17"/>
                  </a:cubicBezTo>
                  <a:close/>
                  <a:moveTo>
                    <a:pt x="128" y="287"/>
                  </a:moveTo>
                  <a:cubicBezTo>
                    <a:pt x="124" y="280"/>
                    <a:pt x="124" y="280"/>
                    <a:pt x="124" y="280"/>
                  </a:cubicBezTo>
                  <a:cubicBezTo>
                    <a:pt x="124" y="246"/>
                    <a:pt x="124" y="246"/>
                    <a:pt x="124" y="246"/>
                  </a:cubicBezTo>
                  <a:cubicBezTo>
                    <a:pt x="128" y="252"/>
                    <a:pt x="128" y="252"/>
                    <a:pt x="128" y="252"/>
                  </a:cubicBezTo>
                  <a:cubicBezTo>
                    <a:pt x="128" y="287"/>
                    <a:pt x="128" y="287"/>
                    <a:pt x="128" y="287"/>
                  </a:cubicBezTo>
                  <a:close/>
                  <a:moveTo>
                    <a:pt x="128" y="119"/>
                  </a:moveTo>
                  <a:cubicBezTo>
                    <a:pt x="128" y="134"/>
                    <a:pt x="128" y="134"/>
                    <a:pt x="128" y="134"/>
                  </a:cubicBezTo>
                  <a:cubicBezTo>
                    <a:pt x="125" y="136"/>
                    <a:pt x="125" y="136"/>
                    <a:pt x="125" y="136"/>
                  </a:cubicBezTo>
                  <a:cubicBezTo>
                    <a:pt x="128" y="141"/>
                    <a:pt x="128" y="141"/>
                    <a:pt x="128" y="141"/>
                  </a:cubicBezTo>
                  <a:cubicBezTo>
                    <a:pt x="128" y="185"/>
                    <a:pt x="128" y="185"/>
                    <a:pt x="128" y="185"/>
                  </a:cubicBezTo>
                  <a:cubicBezTo>
                    <a:pt x="124" y="188"/>
                    <a:pt x="124" y="188"/>
                    <a:pt x="124" y="188"/>
                  </a:cubicBezTo>
                  <a:cubicBezTo>
                    <a:pt x="124" y="122"/>
                    <a:pt x="124" y="122"/>
                    <a:pt x="124" y="122"/>
                  </a:cubicBezTo>
                  <a:cubicBezTo>
                    <a:pt x="128" y="119"/>
                    <a:pt x="128" y="119"/>
                    <a:pt x="128" y="119"/>
                  </a:cubicBezTo>
                  <a:close/>
                  <a:moveTo>
                    <a:pt x="128" y="197"/>
                  </a:moveTo>
                  <a:cubicBezTo>
                    <a:pt x="128" y="236"/>
                    <a:pt x="128" y="236"/>
                    <a:pt x="128" y="236"/>
                  </a:cubicBezTo>
                  <a:cubicBezTo>
                    <a:pt x="124" y="239"/>
                    <a:pt x="124" y="239"/>
                    <a:pt x="124" y="239"/>
                  </a:cubicBezTo>
                  <a:cubicBezTo>
                    <a:pt x="124" y="223"/>
                    <a:pt x="124" y="223"/>
                    <a:pt x="124" y="223"/>
                  </a:cubicBezTo>
                  <a:cubicBezTo>
                    <a:pt x="125" y="222"/>
                    <a:pt x="125" y="222"/>
                    <a:pt x="125" y="222"/>
                  </a:cubicBezTo>
                  <a:cubicBezTo>
                    <a:pt x="124" y="221"/>
                    <a:pt x="124" y="221"/>
                    <a:pt x="124" y="221"/>
                  </a:cubicBezTo>
                  <a:cubicBezTo>
                    <a:pt x="124" y="191"/>
                    <a:pt x="124" y="191"/>
                    <a:pt x="124" y="191"/>
                  </a:cubicBezTo>
                  <a:lnTo>
                    <a:pt x="128" y="197"/>
                  </a:lnTo>
                  <a:close/>
                  <a:moveTo>
                    <a:pt x="115" y="23"/>
                  </a:moveTo>
                  <a:cubicBezTo>
                    <a:pt x="124" y="17"/>
                    <a:pt x="124" y="17"/>
                    <a:pt x="124" y="17"/>
                  </a:cubicBezTo>
                  <a:cubicBezTo>
                    <a:pt x="124" y="110"/>
                    <a:pt x="124" y="110"/>
                    <a:pt x="124" y="110"/>
                  </a:cubicBezTo>
                  <a:cubicBezTo>
                    <a:pt x="115" y="98"/>
                    <a:pt x="115" y="98"/>
                    <a:pt x="115" y="98"/>
                  </a:cubicBezTo>
                  <a:cubicBezTo>
                    <a:pt x="115" y="23"/>
                    <a:pt x="115" y="23"/>
                    <a:pt x="115" y="23"/>
                  </a:cubicBezTo>
                  <a:close/>
                  <a:moveTo>
                    <a:pt x="124" y="280"/>
                  </a:moveTo>
                  <a:cubicBezTo>
                    <a:pt x="115" y="268"/>
                    <a:pt x="115" y="268"/>
                    <a:pt x="115" y="268"/>
                  </a:cubicBezTo>
                  <a:cubicBezTo>
                    <a:pt x="115" y="229"/>
                    <a:pt x="115" y="229"/>
                    <a:pt x="115" y="229"/>
                  </a:cubicBezTo>
                  <a:cubicBezTo>
                    <a:pt x="124" y="223"/>
                    <a:pt x="124" y="223"/>
                    <a:pt x="124" y="223"/>
                  </a:cubicBezTo>
                  <a:cubicBezTo>
                    <a:pt x="124" y="239"/>
                    <a:pt x="124" y="239"/>
                    <a:pt x="124" y="239"/>
                  </a:cubicBezTo>
                  <a:cubicBezTo>
                    <a:pt x="121" y="241"/>
                    <a:pt x="121" y="241"/>
                    <a:pt x="121" y="241"/>
                  </a:cubicBezTo>
                  <a:cubicBezTo>
                    <a:pt x="124" y="246"/>
                    <a:pt x="124" y="246"/>
                    <a:pt x="124" y="246"/>
                  </a:cubicBezTo>
                  <a:cubicBezTo>
                    <a:pt x="124" y="280"/>
                    <a:pt x="124" y="280"/>
                    <a:pt x="124" y="280"/>
                  </a:cubicBezTo>
                  <a:close/>
                  <a:moveTo>
                    <a:pt x="124" y="122"/>
                  </a:moveTo>
                  <a:cubicBezTo>
                    <a:pt x="124" y="188"/>
                    <a:pt x="124" y="188"/>
                    <a:pt x="124" y="188"/>
                  </a:cubicBezTo>
                  <a:cubicBezTo>
                    <a:pt x="123" y="189"/>
                    <a:pt x="123" y="189"/>
                    <a:pt x="123" y="189"/>
                  </a:cubicBezTo>
                  <a:cubicBezTo>
                    <a:pt x="124" y="191"/>
                    <a:pt x="124" y="191"/>
                    <a:pt x="124" y="191"/>
                  </a:cubicBezTo>
                  <a:cubicBezTo>
                    <a:pt x="124" y="221"/>
                    <a:pt x="124" y="221"/>
                    <a:pt x="124" y="221"/>
                  </a:cubicBezTo>
                  <a:cubicBezTo>
                    <a:pt x="115" y="208"/>
                    <a:pt x="115" y="208"/>
                    <a:pt x="115" y="208"/>
                  </a:cubicBezTo>
                  <a:cubicBezTo>
                    <a:pt x="115" y="123"/>
                    <a:pt x="115" y="123"/>
                    <a:pt x="115" y="123"/>
                  </a:cubicBezTo>
                  <a:cubicBezTo>
                    <a:pt x="118" y="126"/>
                    <a:pt x="118" y="126"/>
                    <a:pt x="118" y="126"/>
                  </a:cubicBezTo>
                  <a:lnTo>
                    <a:pt x="124" y="122"/>
                  </a:lnTo>
                  <a:close/>
                  <a:moveTo>
                    <a:pt x="102" y="32"/>
                  </a:moveTo>
                  <a:cubicBezTo>
                    <a:pt x="115" y="23"/>
                    <a:pt x="115" y="23"/>
                    <a:pt x="115" y="23"/>
                  </a:cubicBezTo>
                  <a:cubicBezTo>
                    <a:pt x="115" y="98"/>
                    <a:pt x="115" y="98"/>
                    <a:pt x="115" y="98"/>
                  </a:cubicBezTo>
                  <a:cubicBezTo>
                    <a:pt x="113" y="94"/>
                    <a:pt x="113" y="94"/>
                    <a:pt x="113" y="94"/>
                  </a:cubicBezTo>
                  <a:cubicBezTo>
                    <a:pt x="102" y="102"/>
                    <a:pt x="102" y="102"/>
                    <a:pt x="102" y="102"/>
                  </a:cubicBezTo>
                  <a:cubicBezTo>
                    <a:pt x="102" y="86"/>
                    <a:pt x="102" y="86"/>
                    <a:pt x="102" y="86"/>
                  </a:cubicBezTo>
                  <a:cubicBezTo>
                    <a:pt x="106" y="84"/>
                    <a:pt x="106" y="84"/>
                    <a:pt x="106" y="84"/>
                  </a:cubicBezTo>
                  <a:cubicBezTo>
                    <a:pt x="102" y="79"/>
                    <a:pt x="102" y="79"/>
                    <a:pt x="102" y="79"/>
                  </a:cubicBezTo>
                  <a:cubicBezTo>
                    <a:pt x="102" y="32"/>
                    <a:pt x="102" y="32"/>
                    <a:pt x="102" y="32"/>
                  </a:cubicBezTo>
                  <a:close/>
                  <a:moveTo>
                    <a:pt x="115" y="268"/>
                  </a:moveTo>
                  <a:cubicBezTo>
                    <a:pt x="102" y="249"/>
                    <a:pt x="102" y="249"/>
                    <a:pt x="102" y="249"/>
                  </a:cubicBezTo>
                  <a:cubicBezTo>
                    <a:pt x="102" y="215"/>
                    <a:pt x="102" y="215"/>
                    <a:pt x="102" y="215"/>
                  </a:cubicBezTo>
                  <a:cubicBezTo>
                    <a:pt x="113" y="231"/>
                    <a:pt x="113" y="231"/>
                    <a:pt x="113" y="231"/>
                  </a:cubicBezTo>
                  <a:cubicBezTo>
                    <a:pt x="115" y="229"/>
                    <a:pt x="115" y="229"/>
                    <a:pt x="115" y="229"/>
                  </a:cubicBezTo>
                  <a:cubicBezTo>
                    <a:pt x="115" y="268"/>
                    <a:pt x="115" y="268"/>
                    <a:pt x="115" y="268"/>
                  </a:cubicBezTo>
                  <a:close/>
                  <a:moveTo>
                    <a:pt x="115" y="123"/>
                  </a:moveTo>
                  <a:cubicBezTo>
                    <a:pt x="115" y="208"/>
                    <a:pt x="115" y="208"/>
                    <a:pt x="115" y="208"/>
                  </a:cubicBezTo>
                  <a:cubicBezTo>
                    <a:pt x="109" y="199"/>
                    <a:pt x="109" y="199"/>
                    <a:pt x="109" y="199"/>
                  </a:cubicBezTo>
                  <a:cubicBezTo>
                    <a:pt x="102" y="203"/>
                    <a:pt x="102" y="203"/>
                    <a:pt x="102" y="203"/>
                  </a:cubicBezTo>
                  <a:cubicBezTo>
                    <a:pt x="102" y="137"/>
                    <a:pt x="102" y="137"/>
                    <a:pt x="102" y="137"/>
                  </a:cubicBezTo>
                  <a:cubicBezTo>
                    <a:pt x="104" y="136"/>
                    <a:pt x="104" y="136"/>
                    <a:pt x="104" y="136"/>
                  </a:cubicBezTo>
                  <a:cubicBezTo>
                    <a:pt x="102" y="134"/>
                    <a:pt x="102" y="134"/>
                    <a:pt x="102" y="134"/>
                  </a:cubicBezTo>
                  <a:cubicBezTo>
                    <a:pt x="102" y="104"/>
                    <a:pt x="102" y="104"/>
                    <a:pt x="102" y="104"/>
                  </a:cubicBezTo>
                  <a:lnTo>
                    <a:pt x="115" y="123"/>
                  </a:lnTo>
                  <a:close/>
                  <a:moveTo>
                    <a:pt x="91" y="40"/>
                  </a:moveTo>
                  <a:cubicBezTo>
                    <a:pt x="102" y="32"/>
                    <a:pt x="102" y="32"/>
                    <a:pt x="102" y="32"/>
                  </a:cubicBezTo>
                  <a:cubicBezTo>
                    <a:pt x="102" y="79"/>
                    <a:pt x="102" y="79"/>
                    <a:pt x="102" y="79"/>
                  </a:cubicBezTo>
                  <a:cubicBezTo>
                    <a:pt x="91" y="64"/>
                    <a:pt x="91" y="64"/>
                    <a:pt x="91" y="64"/>
                  </a:cubicBezTo>
                  <a:cubicBezTo>
                    <a:pt x="91" y="40"/>
                    <a:pt x="91" y="40"/>
                    <a:pt x="91" y="40"/>
                  </a:cubicBezTo>
                  <a:close/>
                  <a:moveTo>
                    <a:pt x="102" y="249"/>
                  </a:moveTo>
                  <a:cubicBezTo>
                    <a:pt x="91" y="234"/>
                    <a:pt x="91" y="234"/>
                    <a:pt x="91" y="234"/>
                  </a:cubicBezTo>
                  <a:cubicBezTo>
                    <a:pt x="91" y="195"/>
                    <a:pt x="91" y="195"/>
                    <a:pt x="91" y="195"/>
                  </a:cubicBezTo>
                  <a:cubicBezTo>
                    <a:pt x="101" y="188"/>
                    <a:pt x="101" y="188"/>
                    <a:pt x="101" y="188"/>
                  </a:cubicBezTo>
                  <a:cubicBezTo>
                    <a:pt x="91" y="174"/>
                    <a:pt x="91" y="174"/>
                    <a:pt x="91" y="174"/>
                  </a:cubicBezTo>
                  <a:cubicBezTo>
                    <a:pt x="91" y="144"/>
                    <a:pt x="91" y="144"/>
                    <a:pt x="91" y="144"/>
                  </a:cubicBezTo>
                  <a:cubicBezTo>
                    <a:pt x="92" y="144"/>
                    <a:pt x="92" y="144"/>
                    <a:pt x="92" y="144"/>
                  </a:cubicBezTo>
                  <a:cubicBezTo>
                    <a:pt x="102" y="137"/>
                    <a:pt x="102" y="137"/>
                    <a:pt x="102" y="137"/>
                  </a:cubicBezTo>
                  <a:cubicBezTo>
                    <a:pt x="102" y="203"/>
                    <a:pt x="102" y="203"/>
                    <a:pt x="102" y="203"/>
                  </a:cubicBezTo>
                  <a:cubicBezTo>
                    <a:pt x="97" y="207"/>
                    <a:pt x="97" y="207"/>
                    <a:pt x="97" y="207"/>
                  </a:cubicBezTo>
                  <a:cubicBezTo>
                    <a:pt x="102" y="215"/>
                    <a:pt x="102" y="215"/>
                    <a:pt x="102" y="215"/>
                  </a:cubicBezTo>
                  <a:cubicBezTo>
                    <a:pt x="102" y="249"/>
                    <a:pt x="102" y="249"/>
                    <a:pt x="102" y="249"/>
                  </a:cubicBezTo>
                  <a:close/>
                  <a:moveTo>
                    <a:pt x="102" y="86"/>
                  </a:moveTo>
                  <a:cubicBezTo>
                    <a:pt x="102" y="102"/>
                    <a:pt x="102" y="102"/>
                    <a:pt x="102" y="102"/>
                  </a:cubicBezTo>
                  <a:cubicBezTo>
                    <a:pt x="101" y="102"/>
                    <a:pt x="101" y="102"/>
                    <a:pt x="101" y="102"/>
                  </a:cubicBezTo>
                  <a:cubicBezTo>
                    <a:pt x="102" y="104"/>
                    <a:pt x="102" y="104"/>
                    <a:pt x="102" y="104"/>
                  </a:cubicBezTo>
                  <a:cubicBezTo>
                    <a:pt x="102" y="134"/>
                    <a:pt x="102" y="134"/>
                    <a:pt x="102" y="134"/>
                  </a:cubicBezTo>
                  <a:cubicBezTo>
                    <a:pt x="91" y="119"/>
                    <a:pt x="91" y="119"/>
                    <a:pt x="91" y="119"/>
                  </a:cubicBezTo>
                  <a:cubicBezTo>
                    <a:pt x="91" y="89"/>
                    <a:pt x="91" y="89"/>
                    <a:pt x="91" y="89"/>
                  </a:cubicBezTo>
                  <a:cubicBezTo>
                    <a:pt x="94" y="92"/>
                    <a:pt x="94" y="92"/>
                    <a:pt x="94" y="92"/>
                  </a:cubicBezTo>
                  <a:lnTo>
                    <a:pt x="102" y="86"/>
                  </a:lnTo>
                  <a:close/>
                  <a:moveTo>
                    <a:pt x="78" y="49"/>
                  </a:moveTo>
                  <a:cubicBezTo>
                    <a:pt x="91" y="40"/>
                    <a:pt x="91" y="40"/>
                    <a:pt x="91" y="40"/>
                  </a:cubicBezTo>
                  <a:cubicBezTo>
                    <a:pt x="91" y="64"/>
                    <a:pt x="91" y="64"/>
                    <a:pt x="91" y="64"/>
                  </a:cubicBezTo>
                  <a:cubicBezTo>
                    <a:pt x="89" y="60"/>
                    <a:pt x="89" y="60"/>
                    <a:pt x="89" y="60"/>
                  </a:cubicBezTo>
                  <a:cubicBezTo>
                    <a:pt x="78" y="68"/>
                    <a:pt x="78" y="68"/>
                    <a:pt x="78" y="68"/>
                  </a:cubicBezTo>
                  <a:cubicBezTo>
                    <a:pt x="78" y="49"/>
                    <a:pt x="78" y="49"/>
                    <a:pt x="78" y="49"/>
                  </a:cubicBezTo>
                  <a:close/>
                  <a:moveTo>
                    <a:pt x="91" y="234"/>
                  </a:moveTo>
                  <a:cubicBezTo>
                    <a:pt x="78" y="215"/>
                    <a:pt x="78" y="215"/>
                    <a:pt x="78" y="215"/>
                  </a:cubicBezTo>
                  <a:cubicBezTo>
                    <a:pt x="78" y="181"/>
                    <a:pt x="78" y="181"/>
                    <a:pt x="78" y="181"/>
                  </a:cubicBezTo>
                  <a:cubicBezTo>
                    <a:pt x="90" y="197"/>
                    <a:pt x="90" y="197"/>
                    <a:pt x="90" y="197"/>
                  </a:cubicBezTo>
                  <a:cubicBezTo>
                    <a:pt x="91" y="195"/>
                    <a:pt x="91" y="195"/>
                    <a:pt x="91" y="195"/>
                  </a:cubicBezTo>
                  <a:cubicBezTo>
                    <a:pt x="91" y="234"/>
                    <a:pt x="91" y="234"/>
                    <a:pt x="91" y="234"/>
                  </a:cubicBezTo>
                  <a:close/>
                  <a:moveTo>
                    <a:pt x="91" y="89"/>
                  </a:moveTo>
                  <a:cubicBezTo>
                    <a:pt x="91" y="119"/>
                    <a:pt x="91" y="119"/>
                    <a:pt x="91" y="119"/>
                  </a:cubicBezTo>
                  <a:cubicBezTo>
                    <a:pt x="87" y="112"/>
                    <a:pt x="87" y="112"/>
                    <a:pt x="87" y="112"/>
                  </a:cubicBezTo>
                  <a:cubicBezTo>
                    <a:pt x="78" y="118"/>
                    <a:pt x="78" y="118"/>
                    <a:pt x="78" y="118"/>
                  </a:cubicBezTo>
                  <a:cubicBezTo>
                    <a:pt x="78" y="103"/>
                    <a:pt x="78" y="103"/>
                    <a:pt x="78" y="103"/>
                  </a:cubicBezTo>
                  <a:cubicBezTo>
                    <a:pt x="80" y="102"/>
                    <a:pt x="80" y="102"/>
                    <a:pt x="80" y="102"/>
                  </a:cubicBezTo>
                  <a:cubicBezTo>
                    <a:pt x="78" y="100"/>
                    <a:pt x="78" y="100"/>
                    <a:pt x="78" y="100"/>
                  </a:cubicBezTo>
                  <a:cubicBezTo>
                    <a:pt x="78" y="70"/>
                    <a:pt x="78" y="70"/>
                    <a:pt x="78" y="70"/>
                  </a:cubicBezTo>
                  <a:cubicBezTo>
                    <a:pt x="91" y="89"/>
                    <a:pt x="91" y="89"/>
                    <a:pt x="91" y="89"/>
                  </a:cubicBezTo>
                  <a:close/>
                  <a:moveTo>
                    <a:pt x="91" y="144"/>
                  </a:moveTo>
                  <a:cubicBezTo>
                    <a:pt x="91" y="174"/>
                    <a:pt x="91" y="174"/>
                    <a:pt x="91" y="174"/>
                  </a:cubicBezTo>
                  <a:cubicBezTo>
                    <a:pt x="85" y="165"/>
                    <a:pt x="85" y="165"/>
                    <a:pt x="85" y="165"/>
                  </a:cubicBezTo>
                  <a:cubicBezTo>
                    <a:pt x="78" y="169"/>
                    <a:pt x="78" y="169"/>
                    <a:pt x="78" y="169"/>
                  </a:cubicBezTo>
                  <a:cubicBezTo>
                    <a:pt x="78" y="126"/>
                    <a:pt x="78" y="126"/>
                    <a:pt x="78" y="126"/>
                  </a:cubicBezTo>
                  <a:lnTo>
                    <a:pt x="91" y="144"/>
                  </a:lnTo>
                  <a:close/>
                  <a:moveTo>
                    <a:pt x="65" y="58"/>
                  </a:moveTo>
                  <a:cubicBezTo>
                    <a:pt x="78" y="49"/>
                    <a:pt x="78" y="49"/>
                    <a:pt x="78" y="49"/>
                  </a:cubicBezTo>
                  <a:cubicBezTo>
                    <a:pt x="78" y="68"/>
                    <a:pt x="78" y="68"/>
                    <a:pt x="78" y="68"/>
                  </a:cubicBezTo>
                  <a:cubicBezTo>
                    <a:pt x="77" y="68"/>
                    <a:pt x="77" y="68"/>
                    <a:pt x="77" y="68"/>
                  </a:cubicBezTo>
                  <a:cubicBezTo>
                    <a:pt x="78" y="70"/>
                    <a:pt x="78" y="70"/>
                    <a:pt x="78" y="70"/>
                  </a:cubicBezTo>
                  <a:cubicBezTo>
                    <a:pt x="78" y="100"/>
                    <a:pt x="78" y="100"/>
                    <a:pt x="78" y="100"/>
                  </a:cubicBezTo>
                  <a:cubicBezTo>
                    <a:pt x="65" y="82"/>
                    <a:pt x="65" y="82"/>
                    <a:pt x="65" y="82"/>
                  </a:cubicBezTo>
                  <a:cubicBezTo>
                    <a:pt x="65" y="58"/>
                    <a:pt x="65" y="58"/>
                    <a:pt x="65" y="58"/>
                  </a:cubicBezTo>
                  <a:close/>
                  <a:moveTo>
                    <a:pt x="78" y="215"/>
                  </a:moveTo>
                  <a:cubicBezTo>
                    <a:pt x="78" y="215"/>
                    <a:pt x="78" y="215"/>
                    <a:pt x="78" y="215"/>
                  </a:cubicBezTo>
                  <a:cubicBezTo>
                    <a:pt x="65" y="197"/>
                    <a:pt x="65" y="197"/>
                    <a:pt x="65" y="197"/>
                  </a:cubicBezTo>
                  <a:cubicBezTo>
                    <a:pt x="65" y="107"/>
                    <a:pt x="65" y="107"/>
                    <a:pt x="65" y="107"/>
                  </a:cubicBezTo>
                  <a:cubicBezTo>
                    <a:pt x="68" y="110"/>
                    <a:pt x="68" y="110"/>
                    <a:pt x="68" y="110"/>
                  </a:cubicBezTo>
                  <a:cubicBezTo>
                    <a:pt x="78" y="103"/>
                    <a:pt x="78" y="103"/>
                    <a:pt x="78" y="103"/>
                  </a:cubicBezTo>
                  <a:cubicBezTo>
                    <a:pt x="78" y="118"/>
                    <a:pt x="78" y="118"/>
                    <a:pt x="78" y="118"/>
                  </a:cubicBezTo>
                  <a:cubicBezTo>
                    <a:pt x="75" y="121"/>
                    <a:pt x="75" y="121"/>
                    <a:pt x="75" y="121"/>
                  </a:cubicBezTo>
                  <a:cubicBezTo>
                    <a:pt x="78" y="126"/>
                    <a:pt x="78" y="126"/>
                    <a:pt x="78" y="126"/>
                  </a:cubicBezTo>
                  <a:cubicBezTo>
                    <a:pt x="78" y="169"/>
                    <a:pt x="78" y="169"/>
                    <a:pt x="78" y="169"/>
                  </a:cubicBezTo>
                  <a:cubicBezTo>
                    <a:pt x="73" y="173"/>
                    <a:pt x="73" y="173"/>
                    <a:pt x="73" y="173"/>
                  </a:cubicBezTo>
                  <a:cubicBezTo>
                    <a:pt x="78" y="181"/>
                    <a:pt x="78" y="181"/>
                    <a:pt x="78" y="181"/>
                  </a:cubicBezTo>
                  <a:lnTo>
                    <a:pt x="78" y="215"/>
                  </a:lnTo>
                  <a:close/>
                  <a:moveTo>
                    <a:pt x="52" y="67"/>
                  </a:moveTo>
                  <a:cubicBezTo>
                    <a:pt x="65" y="58"/>
                    <a:pt x="65" y="58"/>
                    <a:pt x="65" y="58"/>
                  </a:cubicBezTo>
                  <a:cubicBezTo>
                    <a:pt x="65" y="82"/>
                    <a:pt x="65" y="82"/>
                    <a:pt x="65" y="82"/>
                  </a:cubicBezTo>
                  <a:cubicBezTo>
                    <a:pt x="63" y="78"/>
                    <a:pt x="63" y="78"/>
                    <a:pt x="63" y="78"/>
                  </a:cubicBezTo>
                  <a:cubicBezTo>
                    <a:pt x="52" y="86"/>
                    <a:pt x="52" y="86"/>
                    <a:pt x="52" y="86"/>
                  </a:cubicBezTo>
                  <a:cubicBezTo>
                    <a:pt x="52" y="67"/>
                    <a:pt x="52" y="67"/>
                    <a:pt x="52" y="67"/>
                  </a:cubicBezTo>
                  <a:close/>
                  <a:moveTo>
                    <a:pt x="65" y="197"/>
                  </a:moveTo>
                  <a:cubicBezTo>
                    <a:pt x="52" y="178"/>
                    <a:pt x="52" y="178"/>
                    <a:pt x="52" y="178"/>
                  </a:cubicBezTo>
                  <a:cubicBezTo>
                    <a:pt x="52" y="121"/>
                    <a:pt x="52" y="121"/>
                    <a:pt x="52" y="121"/>
                  </a:cubicBezTo>
                  <a:cubicBezTo>
                    <a:pt x="54" y="120"/>
                    <a:pt x="54" y="120"/>
                    <a:pt x="54" y="120"/>
                  </a:cubicBezTo>
                  <a:cubicBezTo>
                    <a:pt x="52" y="119"/>
                    <a:pt x="52" y="119"/>
                    <a:pt x="52" y="119"/>
                  </a:cubicBezTo>
                  <a:cubicBezTo>
                    <a:pt x="52" y="88"/>
                    <a:pt x="52" y="88"/>
                    <a:pt x="52" y="88"/>
                  </a:cubicBezTo>
                  <a:cubicBezTo>
                    <a:pt x="65" y="107"/>
                    <a:pt x="65" y="107"/>
                    <a:pt x="65" y="107"/>
                  </a:cubicBezTo>
                  <a:lnTo>
                    <a:pt x="65" y="197"/>
                  </a:lnTo>
                  <a:close/>
                  <a:moveTo>
                    <a:pt x="39" y="76"/>
                  </a:moveTo>
                  <a:cubicBezTo>
                    <a:pt x="52" y="67"/>
                    <a:pt x="52" y="67"/>
                    <a:pt x="52" y="67"/>
                  </a:cubicBezTo>
                  <a:cubicBezTo>
                    <a:pt x="52" y="86"/>
                    <a:pt x="52" y="86"/>
                    <a:pt x="52" y="86"/>
                  </a:cubicBezTo>
                  <a:cubicBezTo>
                    <a:pt x="51" y="87"/>
                    <a:pt x="51" y="87"/>
                    <a:pt x="51" y="87"/>
                  </a:cubicBezTo>
                  <a:cubicBezTo>
                    <a:pt x="52" y="88"/>
                    <a:pt x="52" y="88"/>
                    <a:pt x="52" y="88"/>
                  </a:cubicBezTo>
                  <a:cubicBezTo>
                    <a:pt x="52" y="119"/>
                    <a:pt x="52" y="119"/>
                    <a:pt x="52" y="119"/>
                  </a:cubicBezTo>
                  <a:cubicBezTo>
                    <a:pt x="39" y="100"/>
                    <a:pt x="39" y="100"/>
                    <a:pt x="39" y="100"/>
                  </a:cubicBezTo>
                  <a:cubicBezTo>
                    <a:pt x="39" y="76"/>
                    <a:pt x="39" y="76"/>
                    <a:pt x="39" y="76"/>
                  </a:cubicBezTo>
                  <a:close/>
                  <a:moveTo>
                    <a:pt x="52" y="178"/>
                  </a:moveTo>
                  <a:cubicBezTo>
                    <a:pt x="39" y="160"/>
                    <a:pt x="39" y="160"/>
                    <a:pt x="39" y="160"/>
                  </a:cubicBezTo>
                  <a:cubicBezTo>
                    <a:pt x="39" y="125"/>
                    <a:pt x="39" y="125"/>
                    <a:pt x="39" y="125"/>
                  </a:cubicBezTo>
                  <a:cubicBezTo>
                    <a:pt x="42" y="129"/>
                    <a:pt x="42" y="129"/>
                    <a:pt x="42" y="129"/>
                  </a:cubicBezTo>
                  <a:cubicBezTo>
                    <a:pt x="52" y="121"/>
                    <a:pt x="52" y="121"/>
                    <a:pt x="52" y="121"/>
                  </a:cubicBezTo>
                  <a:lnTo>
                    <a:pt x="52" y="178"/>
                  </a:lnTo>
                  <a:close/>
                  <a:moveTo>
                    <a:pt x="0" y="104"/>
                  </a:moveTo>
                  <a:cubicBezTo>
                    <a:pt x="39" y="76"/>
                    <a:pt x="39" y="76"/>
                    <a:pt x="39" y="76"/>
                  </a:cubicBezTo>
                  <a:cubicBezTo>
                    <a:pt x="39" y="100"/>
                    <a:pt x="39" y="100"/>
                    <a:pt x="39" y="100"/>
                  </a:cubicBezTo>
                  <a:cubicBezTo>
                    <a:pt x="37" y="97"/>
                    <a:pt x="37" y="97"/>
                    <a:pt x="37" y="97"/>
                  </a:cubicBezTo>
                  <a:cubicBezTo>
                    <a:pt x="33" y="100"/>
                    <a:pt x="29" y="102"/>
                    <a:pt x="25" y="105"/>
                  </a:cubicBezTo>
                  <a:cubicBezTo>
                    <a:pt x="39" y="125"/>
                    <a:pt x="39" y="125"/>
                    <a:pt x="39" y="125"/>
                  </a:cubicBezTo>
                  <a:cubicBezTo>
                    <a:pt x="39" y="160"/>
                    <a:pt x="39" y="160"/>
                    <a:pt x="39" y="160"/>
                  </a:cubicBezTo>
                  <a:lnTo>
                    <a:pt x="0" y="104"/>
                  </a:lnTo>
                  <a:close/>
                </a:path>
              </a:pathLst>
            </a:custGeom>
            <a:solidFill>
              <a:srgbClr val="434A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2" name="Freeform 18"/>
            <p:cNvSpPr>
              <a:spLocks/>
            </p:cNvSpPr>
            <p:nvPr/>
          </p:nvSpPr>
          <p:spPr bwMode="auto">
            <a:xfrm>
              <a:off x="2594526" y="2385513"/>
              <a:ext cx="258520" cy="551884"/>
            </a:xfrm>
            <a:custGeom>
              <a:avLst/>
              <a:gdLst>
                <a:gd name="T0" fmla="*/ 129 w 143"/>
                <a:gd name="T1" fmla="*/ 305 h 305"/>
                <a:gd name="T2" fmla="*/ 143 w 143"/>
                <a:gd name="T3" fmla="*/ 301 h 305"/>
                <a:gd name="T4" fmla="*/ 109 w 143"/>
                <a:gd name="T5" fmla="*/ 199 h 305"/>
                <a:gd name="T6" fmla="*/ 78 w 143"/>
                <a:gd name="T7" fmla="*/ 105 h 305"/>
                <a:gd name="T8" fmla="*/ 87 w 143"/>
                <a:gd name="T9" fmla="*/ 73 h 305"/>
                <a:gd name="T10" fmla="*/ 86 w 143"/>
                <a:gd name="T11" fmla="*/ 71 h 305"/>
                <a:gd name="T12" fmla="*/ 100 w 143"/>
                <a:gd name="T13" fmla="*/ 43 h 305"/>
                <a:gd name="T14" fmla="*/ 83 w 143"/>
                <a:gd name="T15" fmla="*/ 28 h 305"/>
                <a:gd name="T16" fmla="*/ 82 w 143"/>
                <a:gd name="T17" fmla="*/ 24 h 305"/>
                <a:gd name="T18" fmla="*/ 45 w 143"/>
                <a:gd name="T19" fmla="*/ 5 h 305"/>
                <a:gd name="T20" fmla="*/ 27 w 143"/>
                <a:gd name="T21" fmla="*/ 21 h 305"/>
                <a:gd name="T22" fmla="*/ 24 w 143"/>
                <a:gd name="T23" fmla="*/ 22 h 305"/>
                <a:gd name="T24" fmla="*/ 5 w 143"/>
                <a:gd name="T25" fmla="*/ 59 h 305"/>
                <a:gd name="T26" fmla="*/ 29 w 143"/>
                <a:gd name="T27" fmla="*/ 79 h 305"/>
                <a:gd name="T28" fmla="*/ 31 w 143"/>
                <a:gd name="T29" fmla="*/ 92 h 305"/>
                <a:gd name="T30" fmla="*/ 65 w 143"/>
                <a:gd name="T31" fmla="*/ 111 h 305"/>
                <a:gd name="T32" fmla="*/ 95 w 143"/>
                <a:gd name="T33" fmla="*/ 203 h 305"/>
                <a:gd name="T34" fmla="*/ 129 w 143"/>
                <a:gd name="T3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305">
                  <a:moveTo>
                    <a:pt x="129" y="305"/>
                  </a:moveTo>
                  <a:cubicBezTo>
                    <a:pt x="133" y="304"/>
                    <a:pt x="138" y="302"/>
                    <a:pt x="143" y="301"/>
                  </a:cubicBezTo>
                  <a:cubicBezTo>
                    <a:pt x="131" y="267"/>
                    <a:pt x="120" y="233"/>
                    <a:pt x="109" y="199"/>
                  </a:cubicBezTo>
                  <a:cubicBezTo>
                    <a:pt x="78" y="105"/>
                    <a:pt x="78" y="105"/>
                    <a:pt x="78" y="105"/>
                  </a:cubicBezTo>
                  <a:cubicBezTo>
                    <a:pt x="87" y="97"/>
                    <a:pt x="91" y="85"/>
                    <a:pt x="87" y="73"/>
                  </a:cubicBezTo>
                  <a:cubicBezTo>
                    <a:pt x="87" y="72"/>
                    <a:pt x="86" y="72"/>
                    <a:pt x="86" y="71"/>
                  </a:cubicBezTo>
                  <a:cubicBezTo>
                    <a:pt x="97" y="67"/>
                    <a:pt x="104" y="54"/>
                    <a:pt x="100" y="43"/>
                  </a:cubicBezTo>
                  <a:cubicBezTo>
                    <a:pt x="97" y="35"/>
                    <a:pt x="91" y="30"/>
                    <a:pt x="83" y="28"/>
                  </a:cubicBezTo>
                  <a:cubicBezTo>
                    <a:pt x="83" y="26"/>
                    <a:pt x="83" y="25"/>
                    <a:pt x="82" y="24"/>
                  </a:cubicBezTo>
                  <a:cubicBezTo>
                    <a:pt x="77" y="8"/>
                    <a:pt x="60" y="0"/>
                    <a:pt x="45" y="5"/>
                  </a:cubicBezTo>
                  <a:cubicBezTo>
                    <a:pt x="37" y="8"/>
                    <a:pt x="30" y="14"/>
                    <a:pt x="27" y="21"/>
                  </a:cubicBezTo>
                  <a:cubicBezTo>
                    <a:pt x="26" y="21"/>
                    <a:pt x="25" y="21"/>
                    <a:pt x="24" y="22"/>
                  </a:cubicBezTo>
                  <a:cubicBezTo>
                    <a:pt x="9" y="27"/>
                    <a:pt x="0" y="43"/>
                    <a:pt x="5" y="59"/>
                  </a:cubicBezTo>
                  <a:cubicBezTo>
                    <a:pt x="9" y="70"/>
                    <a:pt x="18" y="78"/>
                    <a:pt x="29" y="79"/>
                  </a:cubicBezTo>
                  <a:cubicBezTo>
                    <a:pt x="29" y="83"/>
                    <a:pt x="29" y="87"/>
                    <a:pt x="31" y="92"/>
                  </a:cubicBezTo>
                  <a:cubicBezTo>
                    <a:pt x="35" y="106"/>
                    <a:pt x="50" y="114"/>
                    <a:pt x="65" y="111"/>
                  </a:cubicBezTo>
                  <a:cubicBezTo>
                    <a:pt x="95" y="203"/>
                    <a:pt x="95" y="203"/>
                    <a:pt x="95" y="203"/>
                  </a:cubicBezTo>
                  <a:cubicBezTo>
                    <a:pt x="106" y="237"/>
                    <a:pt x="117" y="271"/>
                    <a:pt x="129" y="30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3" name="Freeform 19"/>
            <p:cNvSpPr>
              <a:spLocks/>
            </p:cNvSpPr>
            <p:nvPr/>
          </p:nvSpPr>
          <p:spPr bwMode="auto">
            <a:xfrm>
              <a:off x="2788978" y="2551865"/>
              <a:ext cx="221428" cy="346192"/>
            </a:xfrm>
            <a:custGeom>
              <a:avLst/>
              <a:gdLst>
                <a:gd name="T0" fmla="*/ 89 w 122"/>
                <a:gd name="T1" fmla="*/ 191 h 191"/>
                <a:gd name="T2" fmla="*/ 103 w 122"/>
                <a:gd name="T3" fmla="*/ 186 h 191"/>
                <a:gd name="T4" fmla="*/ 82 w 122"/>
                <a:gd name="T5" fmla="*/ 121 h 191"/>
                <a:gd name="T6" fmla="*/ 95 w 122"/>
                <a:gd name="T7" fmla="*/ 98 h 191"/>
                <a:gd name="T8" fmla="*/ 98 w 122"/>
                <a:gd name="T9" fmla="*/ 97 h 191"/>
                <a:gd name="T10" fmla="*/ 117 w 122"/>
                <a:gd name="T11" fmla="*/ 60 h 191"/>
                <a:gd name="T12" fmla="*/ 93 w 122"/>
                <a:gd name="T13" fmla="*/ 39 h 191"/>
                <a:gd name="T14" fmla="*/ 95 w 122"/>
                <a:gd name="T15" fmla="*/ 21 h 191"/>
                <a:gd name="T16" fmla="*/ 67 w 122"/>
                <a:gd name="T17" fmla="*/ 7 h 191"/>
                <a:gd name="T18" fmla="*/ 57 w 122"/>
                <a:gd name="T19" fmla="*/ 14 h 191"/>
                <a:gd name="T20" fmla="*/ 24 w 122"/>
                <a:gd name="T21" fmla="*/ 4 h 191"/>
                <a:gd name="T22" fmla="*/ 5 w 122"/>
                <a:gd name="T23" fmla="*/ 41 h 191"/>
                <a:gd name="T24" fmla="*/ 18 w 122"/>
                <a:gd name="T25" fmla="*/ 58 h 191"/>
                <a:gd name="T26" fmla="*/ 10 w 122"/>
                <a:gd name="T27" fmla="*/ 83 h 191"/>
                <a:gd name="T28" fmla="*/ 36 w 122"/>
                <a:gd name="T29" fmla="*/ 97 h 191"/>
                <a:gd name="T30" fmla="*/ 37 w 122"/>
                <a:gd name="T31" fmla="*/ 106 h 191"/>
                <a:gd name="T32" fmla="*/ 68 w 122"/>
                <a:gd name="T33" fmla="*/ 126 h 191"/>
                <a:gd name="T34" fmla="*/ 89 w 122"/>
                <a:gd name="T35"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91">
                  <a:moveTo>
                    <a:pt x="89" y="191"/>
                  </a:moveTo>
                  <a:cubicBezTo>
                    <a:pt x="94" y="189"/>
                    <a:pt x="98" y="188"/>
                    <a:pt x="103" y="186"/>
                  </a:cubicBezTo>
                  <a:cubicBezTo>
                    <a:pt x="82" y="121"/>
                    <a:pt x="82" y="121"/>
                    <a:pt x="82" y="121"/>
                  </a:cubicBezTo>
                  <a:cubicBezTo>
                    <a:pt x="90" y="116"/>
                    <a:pt x="94" y="107"/>
                    <a:pt x="95" y="98"/>
                  </a:cubicBezTo>
                  <a:cubicBezTo>
                    <a:pt x="96" y="98"/>
                    <a:pt x="97" y="97"/>
                    <a:pt x="98" y="97"/>
                  </a:cubicBezTo>
                  <a:cubicBezTo>
                    <a:pt x="114" y="92"/>
                    <a:pt x="122" y="75"/>
                    <a:pt x="117" y="60"/>
                  </a:cubicBezTo>
                  <a:cubicBezTo>
                    <a:pt x="113" y="48"/>
                    <a:pt x="104" y="41"/>
                    <a:pt x="93" y="39"/>
                  </a:cubicBezTo>
                  <a:cubicBezTo>
                    <a:pt x="96" y="34"/>
                    <a:pt x="97" y="27"/>
                    <a:pt x="95" y="21"/>
                  </a:cubicBezTo>
                  <a:cubicBezTo>
                    <a:pt x="91" y="9"/>
                    <a:pt x="79" y="3"/>
                    <a:pt x="67" y="7"/>
                  </a:cubicBezTo>
                  <a:cubicBezTo>
                    <a:pt x="63" y="8"/>
                    <a:pt x="59" y="11"/>
                    <a:pt x="57" y="14"/>
                  </a:cubicBezTo>
                  <a:cubicBezTo>
                    <a:pt x="49" y="4"/>
                    <a:pt x="36" y="0"/>
                    <a:pt x="24" y="4"/>
                  </a:cubicBezTo>
                  <a:cubicBezTo>
                    <a:pt x="8" y="9"/>
                    <a:pt x="0" y="26"/>
                    <a:pt x="5" y="41"/>
                  </a:cubicBezTo>
                  <a:cubicBezTo>
                    <a:pt x="7" y="48"/>
                    <a:pt x="12" y="54"/>
                    <a:pt x="18" y="58"/>
                  </a:cubicBezTo>
                  <a:cubicBezTo>
                    <a:pt x="10" y="63"/>
                    <a:pt x="7" y="73"/>
                    <a:pt x="10" y="83"/>
                  </a:cubicBezTo>
                  <a:cubicBezTo>
                    <a:pt x="14" y="94"/>
                    <a:pt x="25" y="100"/>
                    <a:pt x="36" y="97"/>
                  </a:cubicBezTo>
                  <a:cubicBezTo>
                    <a:pt x="36" y="100"/>
                    <a:pt x="36" y="103"/>
                    <a:pt x="37" y="106"/>
                  </a:cubicBezTo>
                  <a:cubicBezTo>
                    <a:pt x="42" y="119"/>
                    <a:pt x="54" y="127"/>
                    <a:pt x="68" y="126"/>
                  </a:cubicBezTo>
                  <a:lnTo>
                    <a:pt x="89" y="19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4" name="Freeform 20"/>
            <p:cNvSpPr>
              <a:spLocks/>
            </p:cNvSpPr>
            <p:nvPr/>
          </p:nvSpPr>
          <p:spPr bwMode="auto">
            <a:xfrm>
              <a:off x="3905110" y="2391133"/>
              <a:ext cx="228172" cy="542892"/>
            </a:xfrm>
            <a:custGeom>
              <a:avLst/>
              <a:gdLst>
                <a:gd name="T0" fmla="*/ 8 w 126"/>
                <a:gd name="T1" fmla="*/ 297 h 300"/>
                <a:gd name="T2" fmla="*/ 22 w 126"/>
                <a:gd name="T3" fmla="*/ 300 h 300"/>
                <a:gd name="T4" fmla="*/ 44 w 126"/>
                <a:gd name="T5" fmla="*/ 198 h 300"/>
                <a:gd name="T6" fmla="*/ 61 w 126"/>
                <a:gd name="T7" fmla="*/ 118 h 300"/>
                <a:gd name="T8" fmla="*/ 68 w 126"/>
                <a:gd name="T9" fmla="*/ 122 h 300"/>
                <a:gd name="T10" fmla="*/ 95 w 126"/>
                <a:gd name="T11" fmla="*/ 107 h 300"/>
                <a:gd name="T12" fmla="*/ 94 w 126"/>
                <a:gd name="T13" fmla="*/ 90 h 300"/>
                <a:gd name="T14" fmla="*/ 122 w 126"/>
                <a:gd name="T15" fmla="*/ 68 h 300"/>
                <a:gd name="T16" fmla="*/ 101 w 126"/>
                <a:gd name="T17" fmla="*/ 32 h 300"/>
                <a:gd name="T18" fmla="*/ 91 w 126"/>
                <a:gd name="T19" fmla="*/ 31 h 300"/>
                <a:gd name="T20" fmla="*/ 69 w 126"/>
                <a:gd name="T21" fmla="*/ 4 h 300"/>
                <a:gd name="T22" fmla="*/ 33 w 126"/>
                <a:gd name="T23" fmla="*/ 25 h 300"/>
                <a:gd name="T24" fmla="*/ 43 w 126"/>
                <a:gd name="T25" fmla="*/ 56 h 300"/>
                <a:gd name="T26" fmla="*/ 28 w 126"/>
                <a:gd name="T27" fmla="*/ 70 h 300"/>
                <a:gd name="T28" fmla="*/ 4 w 126"/>
                <a:gd name="T29" fmla="*/ 91 h 300"/>
                <a:gd name="T30" fmla="*/ 25 w 126"/>
                <a:gd name="T31" fmla="*/ 127 h 300"/>
                <a:gd name="T32" fmla="*/ 44 w 126"/>
                <a:gd name="T33" fmla="*/ 126 h 300"/>
                <a:gd name="T34" fmla="*/ 30 w 126"/>
                <a:gd name="T35" fmla="*/ 194 h 300"/>
                <a:gd name="T36" fmla="*/ 8 w 126"/>
                <a:gd name="T37" fmla="*/ 29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300">
                  <a:moveTo>
                    <a:pt x="8" y="297"/>
                  </a:moveTo>
                  <a:cubicBezTo>
                    <a:pt x="13" y="298"/>
                    <a:pt x="18" y="299"/>
                    <a:pt x="22" y="300"/>
                  </a:cubicBezTo>
                  <a:cubicBezTo>
                    <a:pt x="30" y="266"/>
                    <a:pt x="37" y="232"/>
                    <a:pt x="44" y="198"/>
                  </a:cubicBezTo>
                  <a:cubicBezTo>
                    <a:pt x="61" y="118"/>
                    <a:pt x="61" y="118"/>
                    <a:pt x="61" y="118"/>
                  </a:cubicBezTo>
                  <a:cubicBezTo>
                    <a:pt x="63" y="120"/>
                    <a:pt x="66" y="121"/>
                    <a:pt x="68" y="122"/>
                  </a:cubicBezTo>
                  <a:cubicBezTo>
                    <a:pt x="80" y="125"/>
                    <a:pt x="92" y="118"/>
                    <a:pt x="95" y="107"/>
                  </a:cubicBezTo>
                  <a:cubicBezTo>
                    <a:pt x="97" y="101"/>
                    <a:pt x="96" y="95"/>
                    <a:pt x="94" y="90"/>
                  </a:cubicBezTo>
                  <a:cubicBezTo>
                    <a:pt x="107" y="90"/>
                    <a:pt x="118" y="82"/>
                    <a:pt x="122" y="68"/>
                  </a:cubicBezTo>
                  <a:cubicBezTo>
                    <a:pt x="126" y="53"/>
                    <a:pt x="117" y="36"/>
                    <a:pt x="101" y="32"/>
                  </a:cubicBezTo>
                  <a:cubicBezTo>
                    <a:pt x="98" y="31"/>
                    <a:pt x="95" y="31"/>
                    <a:pt x="91" y="31"/>
                  </a:cubicBezTo>
                  <a:cubicBezTo>
                    <a:pt x="91" y="19"/>
                    <a:pt x="82" y="7"/>
                    <a:pt x="69" y="4"/>
                  </a:cubicBezTo>
                  <a:cubicBezTo>
                    <a:pt x="54" y="0"/>
                    <a:pt x="37" y="9"/>
                    <a:pt x="33" y="25"/>
                  </a:cubicBezTo>
                  <a:cubicBezTo>
                    <a:pt x="30" y="36"/>
                    <a:pt x="34" y="48"/>
                    <a:pt x="43" y="56"/>
                  </a:cubicBezTo>
                  <a:cubicBezTo>
                    <a:pt x="37" y="58"/>
                    <a:pt x="31" y="63"/>
                    <a:pt x="28" y="70"/>
                  </a:cubicBezTo>
                  <a:cubicBezTo>
                    <a:pt x="17" y="71"/>
                    <a:pt x="7" y="80"/>
                    <a:pt x="4" y="91"/>
                  </a:cubicBezTo>
                  <a:cubicBezTo>
                    <a:pt x="0" y="107"/>
                    <a:pt x="9" y="123"/>
                    <a:pt x="25" y="127"/>
                  </a:cubicBezTo>
                  <a:cubicBezTo>
                    <a:pt x="32" y="129"/>
                    <a:pt x="38" y="129"/>
                    <a:pt x="44" y="126"/>
                  </a:cubicBezTo>
                  <a:cubicBezTo>
                    <a:pt x="30" y="194"/>
                    <a:pt x="30" y="194"/>
                    <a:pt x="30" y="194"/>
                  </a:cubicBezTo>
                  <a:cubicBezTo>
                    <a:pt x="22" y="228"/>
                    <a:pt x="15" y="263"/>
                    <a:pt x="8" y="29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5" name="Freeform 21"/>
            <p:cNvSpPr>
              <a:spLocks noEditPoints="1"/>
            </p:cNvSpPr>
            <p:nvPr/>
          </p:nvSpPr>
          <p:spPr bwMode="auto">
            <a:xfrm>
              <a:off x="3678062" y="2447333"/>
              <a:ext cx="323712" cy="447352"/>
            </a:xfrm>
            <a:custGeom>
              <a:avLst/>
              <a:gdLst>
                <a:gd name="T0" fmla="*/ 31 w 179"/>
                <a:gd name="T1" fmla="*/ 244 h 247"/>
                <a:gd name="T2" fmla="*/ 45 w 179"/>
                <a:gd name="T3" fmla="*/ 247 h 247"/>
                <a:gd name="T4" fmla="*/ 60 w 179"/>
                <a:gd name="T5" fmla="*/ 176 h 247"/>
                <a:gd name="T6" fmla="*/ 70 w 179"/>
                <a:gd name="T7" fmla="*/ 179 h 247"/>
                <a:gd name="T8" fmla="*/ 92 w 179"/>
                <a:gd name="T9" fmla="*/ 160 h 247"/>
                <a:gd name="T10" fmla="*/ 101 w 179"/>
                <a:gd name="T11" fmla="*/ 161 h 247"/>
                <a:gd name="T12" fmla="*/ 131 w 179"/>
                <a:gd name="T13" fmla="*/ 133 h 247"/>
                <a:gd name="T14" fmla="*/ 112 w 179"/>
                <a:gd name="T15" fmla="*/ 104 h 247"/>
                <a:gd name="T16" fmla="*/ 114 w 179"/>
                <a:gd name="T17" fmla="*/ 94 h 247"/>
                <a:gd name="T18" fmla="*/ 86 w 179"/>
                <a:gd name="T19" fmla="*/ 64 h 247"/>
                <a:gd name="T20" fmla="*/ 57 w 179"/>
                <a:gd name="T21" fmla="*/ 84 h 247"/>
                <a:gd name="T22" fmla="*/ 41 w 179"/>
                <a:gd name="T23" fmla="*/ 77 h 247"/>
                <a:gd name="T24" fmla="*/ 19 w 179"/>
                <a:gd name="T25" fmla="*/ 98 h 247"/>
                <a:gd name="T26" fmla="*/ 22 w 179"/>
                <a:gd name="T27" fmla="*/ 111 h 247"/>
                <a:gd name="T28" fmla="*/ 0 w 179"/>
                <a:gd name="T29" fmla="*/ 138 h 247"/>
                <a:gd name="T30" fmla="*/ 29 w 179"/>
                <a:gd name="T31" fmla="*/ 169 h 247"/>
                <a:gd name="T32" fmla="*/ 48 w 179"/>
                <a:gd name="T33" fmla="*/ 163 h 247"/>
                <a:gd name="T34" fmla="*/ 31 w 179"/>
                <a:gd name="T35" fmla="*/ 244 h 247"/>
                <a:gd name="T36" fmla="*/ 149 w 179"/>
                <a:gd name="T37" fmla="*/ 45 h 247"/>
                <a:gd name="T38" fmla="*/ 176 w 179"/>
                <a:gd name="T39" fmla="*/ 30 h 247"/>
                <a:gd name="T40" fmla="*/ 160 w 179"/>
                <a:gd name="T41" fmla="*/ 3 h 247"/>
                <a:gd name="T42" fmla="*/ 133 w 179"/>
                <a:gd name="T43" fmla="*/ 18 h 247"/>
                <a:gd name="T44" fmla="*/ 149 w 179"/>
                <a:gd name="T45" fmla="*/ 4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247">
                  <a:moveTo>
                    <a:pt x="31" y="244"/>
                  </a:moveTo>
                  <a:cubicBezTo>
                    <a:pt x="36" y="245"/>
                    <a:pt x="41" y="246"/>
                    <a:pt x="45" y="247"/>
                  </a:cubicBezTo>
                  <a:cubicBezTo>
                    <a:pt x="60" y="176"/>
                    <a:pt x="60" y="176"/>
                    <a:pt x="60" y="176"/>
                  </a:cubicBezTo>
                  <a:cubicBezTo>
                    <a:pt x="63" y="178"/>
                    <a:pt x="66" y="179"/>
                    <a:pt x="70" y="179"/>
                  </a:cubicBezTo>
                  <a:cubicBezTo>
                    <a:pt x="81" y="179"/>
                    <a:pt x="91" y="171"/>
                    <a:pt x="92" y="160"/>
                  </a:cubicBezTo>
                  <a:cubicBezTo>
                    <a:pt x="95" y="161"/>
                    <a:pt x="98" y="161"/>
                    <a:pt x="101" y="161"/>
                  </a:cubicBezTo>
                  <a:cubicBezTo>
                    <a:pt x="117" y="162"/>
                    <a:pt x="131" y="150"/>
                    <a:pt x="131" y="133"/>
                  </a:cubicBezTo>
                  <a:cubicBezTo>
                    <a:pt x="132" y="120"/>
                    <a:pt x="124" y="108"/>
                    <a:pt x="112" y="104"/>
                  </a:cubicBezTo>
                  <a:cubicBezTo>
                    <a:pt x="113" y="101"/>
                    <a:pt x="114" y="98"/>
                    <a:pt x="114" y="94"/>
                  </a:cubicBezTo>
                  <a:cubicBezTo>
                    <a:pt x="115" y="78"/>
                    <a:pt x="102" y="64"/>
                    <a:pt x="86" y="64"/>
                  </a:cubicBezTo>
                  <a:cubicBezTo>
                    <a:pt x="72" y="63"/>
                    <a:pt x="61" y="72"/>
                    <a:pt x="57" y="84"/>
                  </a:cubicBezTo>
                  <a:cubicBezTo>
                    <a:pt x="53" y="80"/>
                    <a:pt x="47" y="78"/>
                    <a:pt x="41" y="77"/>
                  </a:cubicBezTo>
                  <a:cubicBezTo>
                    <a:pt x="29" y="77"/>
                    <a:pt x="19" y="86"/>
                    <a:pt x="19" y="98"/>
                  </a:cubicBezTo>
                  <a:cubicBezTo>
                    <a:pt x="18" y="103"/>
                    <a:pt x="20" y="107"/>
                    <a:pt x="22" y="111"/>
                  </a:cubicBezTo>
                  <a:cubicBezTo>
                    <a:pt x="10" y="114"/>
                    <a:pt x="1" y="125"/>
                    <a:pt x="0" y="138"/>
                  </a:cubicBezTo>
                  <a:cubicBezTo>
                    <a:pt x="0" y="154"/>
                    <a:pt x="12" y="168"/>
                    <a:pt x="29" y="169"/>
                  </a:cubicBezTo>
                  <a:cubicBezTo>
                    <a:pt x="36" y="169"/>
                    <a:pt x="43" y="167"/>
                    <a:pt x="48" y="163"/>
                  </a:cubicBezTo>
                  <a:cubicBezTo>
                    <a:pt x="31" y="244"/>
                    <a:pt x="31" y="244"/>
                    <a:pt x="31" y="244"/>
                  </a:cubicBezTo>
                  <a:close/>
                  <a:moveTo>
                    <a:pt x="149" y="45"/>
                  </a:moveTo>
                  <a:cubicBezTo>
                    <a:pt x="160" y="48"/>
                    <a:pt x="172" y="41"/>
                    <a:pt x="176" y="30"/>
                  </a:cubicBezTo>
                  <a:cubicBezTo>
                    <a:pt x="179" y="18"/>
                    <a:pt x="172" y="6"/>
                    <a:pt x="160" y="3"/>
                  </a:cubicBezTo>
                  <a:cubicBezTo>
                    <a:pt x="148" y="0"/>
                    <a:pt x="136" y="6"/>
                    <a:pt x="133" y="18"/>
                  </a:cubicBezTo>
                  <a:cubicBezTo>
                    <a:pt x="130" y="30"/>
                    <a:pt x="137" y="42"/>
                    <a:pt x="149" y="4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6" name="Freeform 22"/>
            <p:cNvSpPr>
              <a:spLocks noEditPoints="1"/>
            </p:cNvSpPr>
            <p:nvPr/>
          </p:nvSpPr>
          <p:spPr bwMode="auto">
            <a:xfrm>
              <a:off x="4133282" y="2783409"/>
              <a:ext cx="423748" cy="374292"/>
            </a:xfrm>
            <a:custGeom>
              <a:avLst/>
              <a:gdLst>
                <a:gd name="T0" fmla="*/ 202 w 234"/>
                <a:gd name="T1" fmla="*/ 132 h 207"/>
                <a:gd name="T2" fmla="*/ 215 w 234"/>
                <a:gd name="T3" fmla="*/ 102 h 207"/>
                <a:gd name="T4" fmla="*/ 222 w 234"/>
                <a:gd name="T5" fmla="*/ 94 h 207"/>
                <a:gd name="T6" fmla="*/ 210 w 234"/>
                <a:gd name="T7" fmla="*/ 168 h 207"/>
                <a:gd name="T8" fmla="*/ 193 w 234"/>
                <a:gd name="T9" fmla="*/ 97 h 207"/>
                <a:gd name="T10" fmla="*/ 202 w 234"/>
                <a:gd name="T11" fmla="*/ 124 h 207"/>
                <a:gd name="T12" fmla="*/ 184 w 234"/>
                <a:gd name="T13" fmla="*/ 92 h 207"/>
                <a:gd name="T14" fmla="*/ 202 w 234"/>
                <a:gd name="T15" fmla="*/ 81 h 207"/>
                <a:gd name="T16" fmla="*/ 179 w 234"/>
                <a:gd name="T17" fmla="*/ 132 h 207"/>
                <a:gd name="T18" fmla="*/ 189 w 234"/>
                <a:gd name="T19" fmla="*/ 159 h 207"/>
                <a:gd name="T20" fmla="*/ 202 w 234"/>
                <a:gd name="T21" fmla="*/ 180 h 207"/>
                <a:gd name="T22" fmla="*/ 170 w 234"/>
                <a:gd name="T23" fmla="*/ 75 h 207"/>
                <a:gd name="T24" fmla="*/ 154 w 234"/>
                <a:gd name="T25" fmla="*/ 52 h 207"/>
                <a:gd name="T26" fmla="*/ 154 w 234"/>
                <a:gd name="T27" fmla="*/ 102 h 207"/>
                <a:gd name="T28" fmla="*/ 179 w 234"/>
                <a:gd name="T29" fmla="*/ 101 h 207"/>
                <a:gd name="T30" fmla="*/ 154 w 234"/>
                <a:gd name="T31" fmla="*/ 116 h 207"/>
                <a:gd name="T32" fmla="*/ 154 w 234"/>
                <a:gd name="T33" fmla="*/ 141 h 207"/>
                <a:gd name="T34" fmla="*/ 178 w 234"/>
                <a:gd name="T35" fmla="*/ 202 h 207"/>
                <a:gd name="T36" fmla="*/ 167 w 234"/>
                <a:gd name="T37" fmla="*/ 154 h 207"/>
                <a:gd name="T38" fmla="*/ 179 w 234"/>
                <a:gd name="T39" fmla="*/ 124 h 207"/>
                <a:gd name="T40" fmla="*/ 162 w 234"/>
                <a:gd name="T41" fmla="*/ 193 h 207"/>
                <a:gd name="T42" fmla="*/ 154 w 234"/>
                <a:gd name="T43" fmla="*/ 93 h 207"/>
                <a:gd name="T44" fmla="*/ 146 w 234"/>
                <a:gd name="T45" fmla="*/ 81 h 207"/>
                <a:gd name="T46" fmla="*/ 136 w 234"/>
                <a:gd name="T47" fmla="*/ 54 h 207"/>
                <a:gd name="T48" fmla="*/ 136 w 234"/>
                <a:gd name="T49" fmla="*/ 98 h 207"/>
                <a:gd name="T50" fmla="*/ 154 w 234"/>
                <a:gd name="T51" fmla="*/ 116 h 207"/>
                <a:gd name="T52" fmla="*/ 140 w 234"/>
                <a:gd name="T53" fmla="*/ 179 h 207"/>
                <a:gd name="T54" fmla="*/ 154 w 234"/>
                <a:gd name="T55" fmla="*/ 141 h 207"/>
                <a:gd name="T56" fmla="*/ 154 w 234"/>
                <a:gd name="T57" fmla="*/ 198 h 207"/>
                <a:gd name="T58" fmla="*/ 126 w 234"/>
                <a:gd name="T59" fmla="*/ 57 h 207"/>
                <a:gd name="T60" fmla="*/ 136 w 234"/>
                <a:gd name="T61" fmla="*/ 84 h 207"/>
                <a:gd name="T62" fmla="*/ 118 w 234"/>
                <a:gd name="T63" fmla="*/ 52 h 207"/>
                <a:gd name="T64" fmla="*/ 136 w 234"/>
                <a:gd name="T65" fmla="*/ 41 h 207"/>
                <a:gd name="T66" fmla="*/ 114 w 234"/>
                <a:gd name="T67" fmla="*/ 92 h 207"/>
                <a:gd name="T68" fmla="*/ 113 w 234"/>
                <a:gd name="T69" fmla="*/ 121 h 207"/>
                <a:gd name="T70" fmla="*/ 136 w 234"/>
                <a:gd name="T71" fmla="*/ 135 h 207"/>
                <a:gd name="T72" fmla="*/ 136 w 234"/>
                <a:gd name="T73" fmla="*/ 98 h 207"/>
                <a:gd name="T74" fmla="*/ 93 w 234"/>
                <a:gd name="T75" fmla="*/ 36 h 207"/>
                <a:gd name="T76" fmla="*/ 112 w 234"/>
                <a:gd name="T77" fmla="*/ 60 h 207"/>
                <a:gd name="T78" fmla="*/ 80 w 234"/>
                <a:gd name="T79" fmla="*/ 39 h 207"/>
                <a:gd name="T80" fmla="*/ 80 w 234"/>
                <a:gd name="T81" fmla="*/ 7 h 207"/>
                <a:gd name="T82" fmla="*/ 80 w 234"/>
                <a:gd name="T83" fmla="*/ 71 h 207"/>
                <a:gd name="T84" fmla="*/ 90 w 234"/>
                <a:gd name="T85" fmla="*/ 98 h 207"/>
                <a:gd name="T86" fmla="*/ 108 w 234"/>
                <a:gd name="T87" fmla="*/ 159 h 207"/>
                <a:gd name="T88" fmla="*/ 100 w 234"/>
                <a:gd name="T89" fmla="*/ 113 h 207"/>
                <a:gd name="T90" fmla="*/ 113 w 234"/>
                <a:gd name="T91" fmla="*/ 84 h 207"/>
                <a:gd name="T92" fmla="*/ 56 w 234"/>
                <a:gd name="T93" fmla="*/ 117 h 207"/>
                <a:gd name="T94" fmla="*/ 70 w 234"/>
                <a:gd name="T95" fmla="*/ 14 h 207"/>
                <a:gd name="T96" fmla="*/ 76 w 234"/>
                <a:gd name="T97" fmla="*/ 4 h 207"/>
                <a:gd name="T98" fmla="*/ 56 w 234"/>
                <a:gd name="T99" fmla="*/ 42 h 207"/>
                <a:gd name="T100" fmla="*/ 79 w 234"/>
                <a:gd name="T101" fmla="*/ 40 h 207"/>
                <a:gd name="T102" fmla="*/ 56 w 234"/>
                <a:gd name="T103" fmla="*/ 56 h 207"/>
                <a:gd name="T104" fmla="*/ 56 w 234"/>
                <a:gd name="T105" fmla="*/ 112 h 207"/>
                <a:gd name="T106" fmla="*/ 80 w 234"/>
                <a:gd name="T107" fmla="*/ 101 h 207"/>
                <a:gd name="T108" fmla="*/ 70 w 234"/>
                <a:gd name="T109" fmla="*/ 74 h 207"/>
                <a:gd name="T110" fmla="*/ 50 w 234"/>
                <a:gd name="T111" fmla="*/ 136 h 207"/>
                <a:gd name="T112" fmla="*/ 56 w 234"/>
                <a:gd name="T113" fmla="*/ 5 h 207"/>
                <a:gd name="T114" fmla="*/ 56 w 234"/>
                <a:gd name="T115" fmla="*/ 42 h 207"/>
                <a:gd name="T116" fmla="*/ 56 w 234"/>
                <a:gd name="T117" fmla="*/ 56 h 207"/>
                <a:gd name="T118" fmla="*/ 0 w 234"/>
                <a:gd name="T119" fmla="*/ 94 h 207"/>
                <a:gd name="T120" fmla="*/ 34 w 234"/>
                <a:gd name="T121" fmla="*/ 11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 h="207">
                  <a:moveTo>
                    <a:pt x="202" y="180"/>
                  </a:moveTo>
                  <a:cubicBezTo>
                    <a:pt x="202" y="137"/>
                    <a:pt x="202" y="137"/>
                    <a:pt x="202" y="137"/>
                  </a:cubicBezTo>
                  <a:cubicBezTo>
                    <a:pt x="205" y="133"/>
                    <a:pt x="205" y="133"/>
                    <a:pt x="205" y="133"/>
                  </a:cubicBezTo>
                  <a:cubicBezTo>
                    <a:pt x="202" y="132"/>
                    <a:pt x="202" y="132"/>
                    <a:pt x="202" y="132"/>
                  </a:cubicBezTo>
                  <a:cubicBezTo>
                    <a:pt x="202" y="124"/>
                    <a:pt x="202" y="124"/>
                    <a:pt x="202" y="124"/>
                  </a:cubicBezTo>
                  <a:cubicBezTo>
                    <a:pt x="206" y="126"/>
                    <a:pt x="210" y="125"/>
                    <a:pt x="212" y="121"/>
                  </a:cubicBezTo>
                  <a:cubicBezTo>
                    <a:pt x="214" y="118"/>
                    <a:pt x="216" y="115"/>
                    <a:pt x="218" y="112"/>
                  </a:cubicBezTo>
                  <a:cubicBezTo>
                    <a:pt x="220" y="109"/>
                    <a:pt x="219" y="104"/>
                    <a:pt x="215" y="102"/>
                  </a:cubicBezTo>
                  <a:cubicBezTo>
                    <a:pt x="211" y="100"/>
                    <a:pt x="207" y="97"/>
                    <a:pt x="203" y="95"/>
                  </a:cubicBezTo>
                  <a:cubicBezTo>
                    <a:pt x="203" y="95"/>
                    <a:pt x="203" y="95"/>
                    <a:pt x="202" y="94"/>
                  </a:cubicBezTo>
                  <a:cubicBezTo>
                    <a:pt x="202" y="81"/>
                    <a:pt x="202" y="81"/>
                    <a:pt x="202" y="81"/>
                  </a:cubicBezTo>
                  <a:cubicBezTo>
                    <a:pt x="222" y="94"/>
                    <a:pt x="222" y="94"/>
                    <a:pt x="222" y="94"/>
                  </a:cubicBezTo>
                  <a:cubicBezTo>
                    <a:pt x="231" y="99"/>
                    <a:pt x="234" y="109"/>
                    <a:pt x="229" y="117"/>
                  </a:cubicBezTo>
                  <a:cubicBezTo>
                    <a:pt x="221" y="130"/>
                    <a:pt x="213" y="143"/>
                    <a:pt x="205" y="156"/>
                  </a:cubicBezTo>
                  <a:cubicBezTo>
                    <a:pt x="206" y="156"/>
                    <a:pt x="206" y="157"/>
                    <a:pt x="206" y="157"/>
                  </a:cubicBezTo>
                  <a:cubicBezTo>
                    <a:pt x="210" y="159"/>
                    <a:pt x="212" y="164"/>
                    <a:pt x="210" y="168"/>
                  </a:cubicBezTo>
                  <a:lnTo>
                    <a:pt x="202" y="180"/>
                  </a:lnTo>
                  <a:close/>
                  <a:moveTo>
                    <a:pt x="202" y="81"/>
                  </a:moveTo>
                  <a:cubicBezTo>
                    <a:pt x="202" y="94"/>
                    <a:pt x="202" y="94"/>
                    <a:pt x="202" y="94"/>
                  </a:cubicBezTo>
                  <a:cubicBezTo>
                    <a:pt x="199" y="93"/>
                    <a:pt x="195" y="94"/>
                    <a:pt x="193" y="97"/>
                  </a:cubicBezTo>
                  <a:cubicBezTo>
                    <a:pt x="191" y="100"/>
                    <a:pt x="189" y="103"/>
                    <a:pt x="187" y="106"/>
                  </a:cubicBezTo>
                  <a:cubicBezTo>
                    <a:pt x="185" y="110"/>
                    <a:pt x="186" y="114"/>
                    <a:pt x="190" y="116"/>
                  </a:cubicBezTo>
                  <a:cubicBezTo>
                    <a:pt x="194" y="119"/>
                    <a:pt x="198" y="121"/>
                    <a:pt x="202" y="124"/>
                  </a:cubicBezTo>
                  <a:cubicBezTo>
                    <a:pt x="202" y="124"/>
                    <a:pt x="202" y="124"/>
                    <a:pt x="202" y="124"/>
                  </a:cubicBezTo>
                  <a:cubicBezTo>
                    <a:pt x="202" y="132"/>
                    <a:pt x="202" y="132"/>
                    <a:pt x="202" y="132"/>
                  </a:cubicBezTo>
                  <a:cubicBezTo>
                    <a:pt x="179" y="118"/>
                    <a:pt x="179" y="118"/>
                    <a:pt x="179" y="118"/>
                  </a:cubicBezTo>
                  <a:cubicBezTo>
                    <a:pt x="179" y="100"/>
                    <a:pt x="179" y="100"/>
                    <a:pt x="179" y="100"/>
                  </a:cubicBezTo>
                  <a:cubicBezTo>
                    <a:pt x="184" y="92"/>
                    <a:pt x="184" y="92"/>
                    <a:pt x="184" y="92"/>
                  </a:cubicBezTo>
                  <a:cubicBezTo>
                    <a:pt x="186" y="89"/>
                    <a:pt x="185" y="84"/>
                    <a:pt x="182" y="82"/>
                  </a:cubicBezTo>
                  <a:cubicBezTo>
                    <a:pt x="179" y="80"/>
                    <a:pt x="179" y="80"/>
                    <a:pt x="179" y="80"/>
                  </a:cubicBezTo>
                  <a:cubicBezTo>
                    <a:pt x="179" y="68"/>
                    <a:pt x="179" y="68"/>
                    <a:pt x="179" y="68"/>
                  </a:cubicBezTo>
                  <a:cubicBezTo>
                    <a:pt x="202" y="81"/>
                    <a:pt x="202" y="81"/>
                    <a:pt x="202" y="81"/>
                  </a:cubicBezTo>
                  <a:close/>
                  <a:moveTo>
                    <a:pt x="202" y="137"/>
                  </a:moveTo>
                  <a:cubicBezTo>
                    <a:pt x="202" y="138"/>
                    <a:pt x="202" y="138"/>
                    <a:pt x="202" y="138"/>
                  </a:cubicBezTo>
                  <a:cubicBezTo>
                    <a:pt x="179" y="124"/>
                    <a:pt x="179" y="124"/>
                    <a:pt x="179" y="124"/>
                  </a:cubicBezTo>
                  <a:cubicBezTo>
                    <a:pt x="179" y="132"/>
                    <a:pt x="179" y="132"/>
                    <a:pt x="179" y="132"/>
                  </a:cubicBezTo>
                  <a:cubicBezTo>
                    <a:pt x="180" y="132"/>
                    <a:pt x="180" y="132"/>
                    <a:pt x="180" y="132"/>
                  </a:cubicBezTo>
                  <a:cubicBezTo>
                    <a:pt x="184" y="135"/>
                    <a:pt x="188" y="137"/>
                    <a:pt x="192" y="140"/>
                  </a:cubicBezTo>
                  <a:cubicBezTo>
                    <a:pt x="196" y="142"/>
                    <a:pt x="197" y="146"/>
                    <a:pt x="195" y="150"/>
                  </a:cubicBezTo>
                  <a:cubicBezTo>
                    <a:pt x="193" y="153"/>
                    <a:pt x="191" y="156"/>
                    <a:pt x="189" y="159"/>
                  </a:cubicBezTo>
                  <a:cubicBezTo>
                    <a:pt x="187" y="162"/>
                    <a:pt x="183" y="163"/>
                    <a:pt x="179" y="162"/>
                  </a:cubicBezTo>
                  <a:cubicBezTo>
                    <a:pt x="179" y="203"/>
                    <a:pt x="179" y="203"/>
                    <a:pt x="179" y="203"/>
                  </a:cubicBezTo>
                  <a:cubicBezTo>
                    <a:pt x="186" y="207"/>
                    <a:pt x="186" y="207"/>
                    <a:pt x="186" y="207"/>
                  </a:cubicBezTo>
                  <a:cubicBezTo>
                    <a:pt x="202" y="180"/>
                    <a:pt x="202" y="180"/>
                    <a:pt x="202" y="180"/>
                  </a:cubicBezTo>
                  <a:lnTo>
                    <a:pt x="202" y="137"/>
                  </a:lnTo>
                  <a:close/>
                  <a:moveTo>
                    <a:pt x="179" y="68"/>
                  </a:moveTo>
                  <a:cubicBezTo>
                    <a:pt x="179" y="80"/>
                    <a:pt x="179" y="80"/>
                    <a:pt x="179" y="80"/>
                  </a:cubicBezTo>
                  <a:cubicBezTo>
                    <a:pt x="170" y="75"/>
                    <a:pt x="170" y="75"/>
                    <a:pt x="170" y="75"/>
                  </a:cubicBezTo>
                  <a:cubicBezTo>
                    <a:pt x="166" y="72"/>
                    <a:pt x="161" y="73"/>
                    <a:pt x="159" y="77"/>
                  </a:cubicBezTo>
                  <a:cubicBezTo>
                    <a:pt x="158" y="80"/>
                    <a:pt x="156" y="83"/>
                    <a:pt x="154" y="86"/>
                  </a:cubicBezTo>
                  <a:cubicBezTo>
                    <a:pt x="154" y="86"/>
                    <a:pt x="154" y="86"/>
                    <a:pt x="154" y="86"/>
                  </a:cubicBezTo>
                  <a:cubicBezTo>
                    <a:pt x="154" y="52"/>
                    <a:pt x="154" y="52"/>
                    <a:pt x="154" y="52"/>
                  </a:cubicBezTo>
                  <a:cubicBezTo>
                    <a:pt x="179" y="68"/>
                    <a:pt x="179" y="68"/>
                    <a:pt x="179" y="68"/>
                  </a:cubicBezTo>
                  <a:close/>
                  <a:moveTo>
                    <a:pt x="179" y="100"/>
                  </a:moveTo>
                  <a:cubicBezTo>
                    <a:pt x="179" y="118"/>
                    <a:pt x="179" y="118"/>
                    <a:pt x="179" y="118"/>
                  </a:cubicBezTo>
                  <a:cubicBezTo>
                    <a:pt x="154" y="102"/>
                    <a:pt x="154" y="102"/>
                    <a:pt x="154" y="102"/>
                  </a:cubicBezTo>
                  <a:cubicBezTo>
                    <a:pt x="154" y="93"/>
                    <a:pt x="154" y="93"/>
                    <a:pt x="154" y="93"/>
                  </a:cubicBezTo>
                  <a:cubicBezTo>
                    <a:pt x="154" y="94"/>
                    <a:pt x="155" y="95"/>
                    <a:pt x="157" y="96"/>
                  </a:cubicBezTo>
                  <a:cubicBezTo>
                    <a:pt x="161" y="99"/>
                    <a:pt x="165" y="101"/>
                    <a:pt x="169" y="104"/>
                  </a:cubicBezTo>
                  <a:cubicBezTo>
                    <a:pt x="172" y="106"/>
                    <a:pt x="177" y="105"/>
                    <a:pt x="179" y="101"/>
                  </a:cubicBezTo>
                  <a:cubicBezTo>
                    <a:pt x="179" y="100"/>
                    <a:pt x="179" y="100"/>
                    <a:pt x="179" y="100"/>
                  </a:cubicBezTo>
                  <a:close/>
                  <a:moveTo>
                    <a:pt x="179" y="124"/>
                  </a:moveTo>
                  <a:cubicBezTo>
                    <a:pt x="154" y="108"/>
                    <a:pt x="154" y="108"/>
                    <a:pt x="154" y="108"/>
                  </a:cubicBezTo>
                  <a:cubicBezTo>
                    <a:pt x="154" y="116"/>
                    <a:pt x="154" y="116"/>
                    <a:pt x="154" y="116"/>
                  </a:cubicBezTo>
                  <a:cubicBezTo>
                    <a:pt x="159" y="119"/>
                    <a:pt x="159" y="119"/>
                    <a:pt x="159" y="119"/>
                  </a:cubicBezTo>
                  <a:cubicBezTo>
                    <a:pt x="162" y="121"/>
                    <a:pt x="164" y="126"/>
                    <a:pt x="161" y="130"/>
                  </a:cubicBezTo>
                  <a:cubicBezTo>
                    <a:pt x="160" y="133"/>
                    <a:pt x="158" y="135"/>
                    <a:pt x="156" y="138"/>
                  </a:cubicBezTo>
                  <a:cubicBezTo>
                    <a:pt x="155" y="139"/>
                    <a:pt x="155" y="140"/>
                    <a:pt x="154" y="141"/>
                  </a:cubicBezTo>
                  <a:cubicBezTo>
                    <a:pt x="154" y="172"/>
                    <a:pt x="154" y="172"/>
                    <a:pt x="154" y="172"/>
                  </a:cubicBezTo>
                  <a:cubicBezTo>
                    <a:pt x="156" y="172"/>
                    <a:pt x="159" y="172"/>
                    <a:pt x="162" y="174"/>
                  </a:cubicBezTo>
                  <a:cubicBezTo>
                    <a:pt x="169" y="178"/>
                    <a:pt x="171" y="188"/>
                    <a:pt x="167" y="195"/>
                  </a:cubicBezTo>
                  <a:cubicBezTo>
                    <a:pt x="170" y="197"/>
                    <a:pt x="174" y="200"/>
                    <a:pt x="178" y="202"/>
                  </a:cubicBezTo>
                  <a:cubicBezTo>
                    <a:pt x="179" y="203"/>
                    <a:pt x="179" y="203"/>
                    <a:pt x="179" y="203"/>
                  </a:cubicBezTo>
                  <a:cubicBezTo>
                    <a:pt x="179" y="162"/>
                    <a:pt x="179" y="162"/>
                    <a:pt x="179" y="162"/>
                  </a:cubicBezTo>
                  <a:cubicBezTo>
                    <a:pt x="179" y="161"/>
                    <a:pt x="179" y="161"/>
                    <a:pt x="179" y="161"/>
                  </a:cubicBezTo>
                  <a:cubicBezTo>
                    <a:pt x="175" y="159"/>
                    <a:pt x="171" y="156"/>
                    <a:pt x="167" y="154"/>
                  </a:cubicBezTo>
                  <a:cubicBezTo>
                    <a:pt x="163" y="152"/>
                    <a:pt x="162" y="147"/>
                    <a:pt x="164" y="143"/>
                  </a:cubicBezTo>
                  <a:cubicBezTo>
                    <a:pt x="166" y="141"/>
                    <a:pt x="168" y="138"/>
                    <a:pt x="170" y="135"/>
                  </a:cubicBezTo>
                  <a:cubicBezTo>
                    <a:pt x="172" y="131"/>
                    <a:pt x="176" y="130"/>
                    <a:pt x="179" y="132"/>
                  </a:cubicBezTo>
                  <a:cubicBezTo>
                    <a:pt x="179" y="124"/>
                    <a:pt x="179" y="124"/>
                    <a:pt x="179" y="124"/>
                  </a:cubicBezTo>
                  <a:close/>
                  <a:moveTo>
                    <a:pt x="154" y="198"/>
                  </a:moveTo>
                  <a:cubicBezTo>
                    <a:pt x="154" y="177"/>
                    <a:pt x="154" y="177"/>
                    <a:pt x="154" y="177"/>
                  </a:cubicBezTo>
                  <a:cubicBezTo>
                    <a:pt x="155" y="177"/>
                    <a:pt x="157" y="177"/>
                    <a:pt x="159" y="178"/>
                  </a:cubicBezTo>
                  <a:cubicBezTo>
                    <a:pt x="164" y="181"/>
                    <a:pt x="165" y="188"/>
                    <a:pt x="162" y="193"/>
                  </a:cubicBezTo>
                  <a:cubicBezTo>
                    <a:pt x="160" y="196"/>
                    <a:pt x="157" y="198"/>
                    <a:pt x="154" y="198"/>
                  </a:cubicBezTo>
                  <a:close/>
                  <a:moveTo>
                    <a:pt x="154" y="52"/>
                  </a:moveTo>
                  <a:cubicBezTo>
                    <a:pt x="154" y="86"/>
                    <a:pt x="154" y="86"/>
                    <a:pt x="154" y="86"/>
                  </a:cubicBezTo>
                  <a:cubicBezTo>
                    <a:pt x="153" y="88"/>
                    <a:pt x="153" y="91"/>
                    <a:pt x="154" y="93"/>
                  </a:cubicBezTo>
                  <a:cubicBezTo>
                    <a:pt x="154" y="102"/>
                    <a:pt x="154" y="102"/>
                    <a:pt x="154" y="102"/>
                  </a:cubicBezTo>
                  <a:cubicBezTo>
                    <a:pt x="136" y="91"/>
                    <a:pt x="136" y="91"/>
                    <a:pt x="136" y="91"/>
                  </a:cubicBezTo>
                  <a:cubicBezTo>
                    <a:pt x="136" y="84"/>
                    <a:pt x="136" y="84"/>
                    <a:pt x="136" y="84"/>
                  </a:cubicBezTo>
                  <a:cubicBezTo>
                    <a:pt x="139" y="85"/>
                    <a:pt x="144" y="84"/>
                    <a:pt x="146" y="81"/>
                  </a:cubicBezTo>
                  <a:cubicBezTo>
                    <a:pt x="147" y="78"/>
                    <a:pt x="149" y="75"/>
                    <a:pt x="151" y="72"/>
                  </a:cubicBezTo>
                  <a:cubicBezTo>
                    <a:pt x="153" y="68"/>
                    <a:pt x="152" y="64"/>
                    <a:pt x="149" y="62"/>
                  </a:cubicBezTo>
                  <a:cubicBezTo>
                    <a:pt x="145" y="59"/>
                    <a:pt x="141" y="57"/>
                    <a:pt x="137" y="54"/>
                  </a:cubicBezTo>
                  <a:cubicBezTo>
                    <a:pt x="136" y="54"/>
                    <a:pt x="136" y="54"/>
                    <a:pt x="136" y="54"/>
                  </a:cubicBezTo>
                  <a:cubicBezTo>
                    <a:pt x="136" y="41"/>
                    <a:pt x="136" y="41"/>
                    <a:pt x="136" y="41"/>
                  </a:cubicBezTo>
                  <a:cubicBezTo>
                    <a:pt x="154" y="52"/>
                    <a:pt x="154" y="52"/>
                    <a:pt x="154" y="52"/>
                  </a:cubicBezTo>
                  <a:close/>
                  <a:moveTo>
                    <a:pt x="154" y="108"/>
                  </a:moveTo>
                  <a:cubicBezTo>
                    <a:pt x="136" y="98"/>
                    <a:pt x="136" y="98"/>
                    <a:pt x="136" y="98"/>
                  </a:cubicBezTo>
                  <a:cubicBezTo>
                    <a:pt x="136" y="115"/>
                    <a:pt x="136" y="115"/>
                    <a:pt x="136" y="115"/>
                  </a:cubicBezTo>
                  <a:cubicBezTo>
                    <a:pt x="136" y="114"/>
                    <a:pt x="136" y="114"/>
                    <a:pt x="136" y="114"/>
                  </a:cubicBezTo>
                  <a:cubicBezTo>
                    <a:pt x="139" y="111"/>
                    <a:pt x="143" y="110"/>
                    <a:pt x="147" y="112"/>
                  </a:cubicBezTo>
                  <a:cubicBezTo>
                    <a:pt x="154" y="116"/>
                    <a:pt x="154" y="116"/>
                    <a:pt x="154" y="116"/>
                  </a:cubicBezTo>
                  <a:cubicBezTo>
                    <a:pt x="154" y="108"/>
                    <a:pt x="154" y="108"/>
                    <a:pt x="154" y="108"/>
                  </a:cubicBezTo>
                  <a:close/>
                  <a:moveTo>
                    <a:pt x="154" y="141"/>
                  </a:moveTo>
                  <a:cubicBezTo>
                    <a:pt x="154" y="172"/>
                    <a:pt x="154" y="172"/>
                    <a:pt x="154" y="172"/>
                  </a:cubicBezTo>
                  <a:cubicBezTo>
                    <a:pt x="148" y="172"/>
                    <a:pt x="143" y="174"/>
                    <a:pt x="140" y="179"/>
                  </a:cubicBezTo>
                  <a:cubicBezTo>
                    <a:pt x="136" y="176"/>
                    <a:pt x="136" y="176"/>
                    <a:pt x="136" y="176"/>
                  </a:cubicBezTo>
                  <a:cubicBezTo>
                    <a:pt x="136" y="135"/>
                    <a:pt x="136" y="135"/>
                    <a:pt x="136" y="135"/>
                  </a:cubicBezTo>
                  <a:cubicBezTo>
                    <a:pt x="146" y="141"/>
                    <a:pt x="146" y="141"/>
                    <a:pt x="146" y="141"/>
                  </a:cubicBezTo>
                  <a:cubicBezTo>
                    <a:pt x="148" y="142"/>
                    <a:pt x="151" y="142"/>
                    <a:pt x="154" y="141"/>
                  </a:cubicBezTo>
                  <a:close/>
                  <a:moveTo>
                    <a:pt x="154" y="177"/>
                  </a:moveTo>
                  <a:cubicBezTo>
                    <a:pt x="150" y="177"/>
                    <a:pt x="147" y="178"/>
                    <a:pt x="145" y="182"/>
                  </a:cubicBezTo>
                  <a:cubicBezTo>
                    <a:pt x="142" y="187"/>
                    <a:pt x="143" y="193"/>
                    <a:pt x="148" y="196"/>
                  </a:cubicBezTo>
                  <a:cubicBezTo>
                    <a:pt x="150" y="197"/>
                    <a:pt x="152" y="198"/>
                    <a:pt x="154" y="198"/>
                  </a:cubicBezTo>
                  <a:lnTo>
                    <a:pt x="154" y="177"/>
                  </a:lnTo>
                  <a:close/>
                  <a:moveTo>
                    <a:pt x="136" y="41"/>
                  </a:moveTo>
                  <a:cubicBezTo>
                    <a:pt x="136" y="54"/>
                    <a:pt x="136" y="54"/>
                    <a:pt x="136" y="54"/>
                  </a:cubicBezTo>
                  <a:cubicBezTo>
                    <a:pt x="133" y="52"/>
                    <a:pt x="128" y="53"/>
                    <a:pt x="126" y="57"/>
                  </a:cubicBezTo>
                  <a:cubicBezTo>
                    <a:pt x="124" y="60"/>
                    <a:pt x="123" y="63"/>
                    <a:pt x="121" y="66"/>
                  </a:cubicBezTo>
                  <a:cubicBezTo>
                    <a:pt x="119" y="69"/>
                    <a:pt x="120" y="74"/>
                    <a:pt x="123" y="76"/>
                  </a:cubicBezTo>
                  <a:cubicBezTo>
                    <a:pt x="127" y="78"/>
                    <a:pt x="131" y="81"/>
                    <a:pt x="135" y="83"/>
                  </a:cubicBezTo>
                  <a:cubicBezTo>
                    <a:pt x="136" y="83"/>
                    <a:pt x="136" y="83"/>
                    <a:pt x="136" y="84"/>
                  </a:cubicBezTo>
                  <a:cubicBezTo>
                    <a:pt x="136" y="91"/>
                    <a:pt x="136" y="91"/>
                    <a:pt x="136" y="91"/>
                  </a:cubicBezTo>
                  <a:cubicBezTo>
                    <a:pt x="113" y="77"/>
                    <a:pt x="113" y="77"/>
                    <a:pt x="113" y="77"/>
                  </a:cubicBezTo>
                  <a:cubicBezTo>
                    <a:pt x="113" y="59"/>
                    <a:pt x="113" y="59"/>
                    <a:pt x="113" y="59"/>
                  </a:cubicBezTo>
                  <a:cubicBezTo>
                    <a:pt x="118" y="52"/>
                    <a:pt x="118" y="52"/>
                    <a:pt x="118" y="52"/>
                  </a:cubicBezTo>
                  <a:cubicBezTo>
                    <a:pt x="120" y="48"/>
                    <a:pt x="119" y="43"/>
                    <a:pt x="115" y="41"/>
                  </a:cubicBezTo>
                  <a:cubicBezTo>
                    <a:pt x="113" y="40"/>
                    <a:pt x="113" y="40"/>
                    <a:pt x="113" y="40"/>
                  </a:cubicBezTo>
                  <a:cubicBezTo>
                    <a:pt x="113" y="27"/>
                    <a:pt x="113" y="27"/>
                    <a:pt x="113" y="27"/>
                  </a:cubicBezTo>
                  <a:cubicBezTo>
                    <a:pt x="136" y="41"/>
                    <a:pt x="136" y="41"/>
                    <a:pt x="136" y="41"/>
                  </a:cubicBezTo>
                  <a:close/>
                  <a:moveTo>
                    <a:pt x="136" y="98"/>
                  </a:moveTo>
                  <a:cubicBezTo>
                    <a:pt x="113" y="84"/>
                    <a:pt x="113" y="84"/>
                    <a:pt x="113" y="84"/>
                  </a:cubicBezTo>
                  <a:cubicBezTo>
                    <a:pt x="113" y="91"/>
                    <a:pt x="113" y="91"/>
                    <a:pt x="113" y="91"/>
                  </a:cubicBezTo>
                  <a:cubicBezTo>
                    <a:pt x="113" y="91"/>
                    <a:pt x="114" y="92"/>
                    <a:pt x="114" y="92"/>
                  </a:cubicBezTo>
                  <a:cubicBezTo>
                    <a:pt x="118" y="94"/>
                    <a:pt x="122" y="97"/>
                    <a:pt x="126" y="99"/>
                  </a:cubicBezTo>
                  <a:cubicBezTo>
                    <a:pt x="129" y="101"/>
                    <a:pt x="130" y="106"/>
                    <a:pt x="128" y="109"/>
                  </a:cubicBezTo>
                  <a:cubicBezTo>
                    <a:pt x="126" y="112"/>
                    <a:pt x="125" y="115"/>
                    <a:pt x="123" y="118"/>
                  </a:cubicBezTo>
                  <a:cubicBezTo>
                    <a:pt x="121" y="121"/>
                    <a:pt x="117" y="123"/>
                    <a:pt x="113" y="121"/>
                  </a:cubicBezTo>
                  <a:cubicBezTo>
                    <a:pt x="113" y="162"/>
                    <a:pt x="113" y="162"/>
                    <a:pt x="113" y="162"/>
                  </a:cubicBezTo>
                  <a:cubicBezTo>
                    <a:pt x="119" y="166"/>
                    <a:pt x="119" y="166"/>
                    <a:pt x="119" y="166"/>
                  </a:cubicBezTo>
                  <a:cubicBezTo>
                    <a:pt x="136" y="176"/>
                    <a:pt x="136" y="176"/>
                    <a:pt x="136" y="176"/>
                  </a:cubicBezTo>
                  <a:cubicBezTo>
                    <a:pt x="136" y="135"/>
                    <a:pt x="136" y="135"/>
                    <a:pt x="136" y="135"/>
                  </a:cubicBezTo>
                  <a:cubicBezTo>
                    <a:pt x="134" y="134"/>
                    <a:pt x="134" y="134"/>
                    <a:pt x="134" y="134"/>
                  </a:cubicBezTo>
                  <a:cubicBezTo>
                    <a:pt x="130" y="131"/>
                    <a:pt x="129" y="127"/>
                    <a:pt x="131" y="123"/>
                  </a:cubicBezTo>
                  <a:cubicBezTo>
                    <a:pt x="136" y="115"/>
                    <a:pt x="136" y="115"/>
                    <a:pt x="136" y="115"/>
                  </a:cubicBezTo>
                  <a:lnTo>
                    <a:pt x="136" y="98"/>
                  </a:lnTo>
                  <a:close/>
                  <a:moveTo>
                    <a:pt x="113" y="27"/>
                  </a:moveTo>
                  <a:cubicBezTo>
                    <a:pt x="113" y="40"/>
                    <a:pt x="113" y="40"/>
                    <a:pt x="113" y="40"/>
                  </a:cubicBezTo>
                  <a:cubicBezTo>
                    <a:pt x="103" y="34"/>
                    <a:pt x="103" y="34"/>
                    <a:pt x="103" y="34"/>
                  </a:cubicBezTo>
                  <a:cubicBezTo>
                    <a:pt x="100" y="32"/>
                    <a:pt x="95" y="33"/>
                    <a:pt x="93" y="36"/>
                  </a:cubicBezTo>
                  <a:cubicBezTo>
                    <a:pt x="91" y="39"/>
                    <a:pt x="89" y="42"/>
                    <a:pt x="88" y="45"/>
                  </a:cubicBezTo>
                  <a:cubicBezTo>
                    <a:pt x="86" y="49"/>
                    <a:pt x="87" y="53"/>
                    <a:pt x="90" y="56"/>
                  </a:cubicBezTo>
                  <a:cubicBezTo>
                    <a:pt x="94" y="58"/>
                    <a:pt x="98" y="61"/>
                    <a:pt x="102" y="63"/>
                  </a:cubicBezTo>
                  <a:cubicBezTo>
                    <a:pt x="106" y="65"/>
                    <a:pt x="110" y="64"/>
                    <a:pt x="112" y="60"/>
                  </a:cubicBezTo>
                  <a:cubicBezTo>
                    <a:pt x="113" y="59"/>
                    <a:pt x="113" y="59"/>
                    <a:pt x="113" y="59"/>
                  </a:cubicBezTo>
                  <a:cubicBezTo>
                    <a:pt x="113" y="77"/>
                    <a:pt x="113" y="77"/>
                    <a:pt x="113" y="77"/>
                  </a:cubicBezTo>
                  <a:cubicBezTo>
                    <a:pt x="80" y="57"/>
                    <a:pt x="80" y="57"/>
                    <a:pt x="80" y="57"/>
                  </a:cubicBezTo>
                  <a:cubicBezTo>
                    <a:pt x="80" y="39"/>
                    <a:pt x="80" y="39"/>
                    <a:pt x="80" y="39"/>
                  </a:cubicBezTo>
                  <a:cubicBezTo>
                    <a:pt x="85" y="31"/>
                    <a:pt x="85" y="31"/>
                    <a:pt x="85" y="31"/>
                  </a:cubicBezTo>
                  <a:cubicBezTo>
                    <a:pt x="87" y="28"/>
                    <a:pt x="86" y="23"/>
                    <a:pt x="82" y="21"/>
                  </a:cubicBezTo>
                  <a:cubicBezTo>
                    <a:pt x="80" y="20"/>
                    <a:pt x="80" y="20"/>
                    <a:pt x="80" y="20"/>
                  </a:cubicBezTo>
                  <a:cubicBezTo>
                    <a:pt x="80" y="7"/>
                    <a:pt x="80" y="7"/>
                    <a:pt x="80" y="7"/>
                  </a:cubicBezTo>
                  <a:cubicBezTo>
                    <a:pt x="113" y="27"/>
                    <a:pt x="113" y="27"/>
                    <a:pt x="113" y="27"/>
                  </a:cubicBezTo>
                  <a:close/>
                  <a:moveTo>
                    <a:pt x="113" y="84"/>
                  </a:moveTo>
                  <a:cubicBezTo>
                    <a:pt x="80" y="63"/>
                    <a:pt x="80" y="63"/>
                    <a:pt x="80" y="63"/>
                  </a:cubicBezTo>
                  <a:cubicBezTo>
                    <a:pt x="80" y="71"/>
                    <a:pt x="80" y="71"/>
                    <a:pt x="80" y="71"/>
                  </a:cubicBezTo>
                  <a:cubicBezTo>
                    <a:pt x="80" y="71"/>
                    <a:pt x="80" y="71"/>
                    <a:pt x="80" y="71"/>
                  </a:cubicBezTo>
                  <a:cubicBezTo>
                    <a:pt x="85" y="74"/>
                    <a:pt x="89" y="76"/>
                    <a:pt x="93" y="79"/>
                  </a:cubicBezTo>
                  <a:cubicBezTo>
                    <a:pt x="96" y="81"/>
                    <a:pt x="97" y="85"/>
                    <a:pt x="95" y="89"/>
                  </a:cubicBezTo>
                  <a:cubicBezTo>
                    <a:pt x="93" y="92"/>
                    <a:pt x="91" y="95"/>
                    <a:pt x="90" y="98"/>
                  </a:cubicBezTo>
                  <a:cubicBezTo>
                    <a:pt x="88" y="101"/>
                    <a:pt x="83" y="102"/>
                    <a:pt x="80" y="101"/>
                  </a:cubicBezTo>
                  <a:cubicBezTo>
                    <a:pt x="80" y="142"/>
                    <a:pt x="80" y="142"/>
                    <a:pt x="80" y="142"/>
                  </a:cubicBezTo>
                  <a:cubicBezTo>
                    <a:pt x="104" y="157"/>
                    <a:pt x="104" y="157"/>
                    <a:pt x="104" y="157"/>
                  </a:cubicBezTo>
                  <a:cubicBezTo>
                    <a:pt x="105" y="158"/>
                    <a:pt x="107" y="158"/>
                    <a:pt x="108" y="159"/>
                  </a:cubicBezTo>
                  <a:cubicBezTo>
                    <a:pt x="113" y="162"/>
                    <a:pt x="113" y="162"/>
                    <a:pt x="113" y="162"/>
                  </a:cubicBezTo>
                  <a:cubicBezTo>
                    <a:pt x="113" y="121"/>
                    <a:pt x="113" y="121"/>
                    <a:pt x="113" y="121"/>
                  </a:cubicBezTo>
                  <a:cubicBezTo>
                    <a:pt x="113" y="121"/>
                    <a:pt x="113" y="121"/>
                    <a:pt x="113" y="121"/>
                  </a:cubicBezTo>
                  <a:cubicBezTo>
                    <a:pt x="109" y="118"/>
                    <a:pt x="105" y="116"/>
                    <a:pt x="100" y="113"/>
                  </a:cubicBezTo>
                  <a:cubicBezTo>
                    <a:pt x="97" y="111"/>
                    <a:pt x="96" y="107"/>
                    <a:pt x="98" y="103"/>
                  </a:cubicBezTo>
                  <a:cubicBezTo>
                    <a:pt x="100" y="100"/>
                    <a:pt x="102" y="97"/>
                    <a:pt x="103" y="94"/>
                  </a:cubicBezTo>
                  <a:cubicBezTo>
                    <a:pt x="106" y="91"/>
                    <a:pt x="110" y="90"/>
                    <a:pt x="113" y="91"/>
                  </a:cubicBezTo>
                  <a:lnTo>
                    <a:pt x="113" y="84"/>
                  </a:lnTo>
                  <a:close/>
                  <a:moveTo>
                    <a:pt x="61" y="118"/>
                  </a:moveTo>
                  <a:cubicBezTo>
                    <a:pt x="66" y="122"/>
                    <a:pt x="68" y="128"/>
                    <a:pt x="65" y="133"/>
                  </a:cubicBezTo>
                  <a:cubicBezTo>
                    <a:pt x="63" y="136"/>
                    <a:pt x="59" y="138"/>
                    <a:pt x="56" y="138"/>
                  </a:cubicBezTo>
                  <a:cubicBezTo>
                    <a:pt x="56" y="117"/>
                    <a:pt x="56" y="117"/>
                    <a:pt x="56" y="117"/>
                  </a:cubicBezTo>
                  <a:cubicBezTo>
                    <a:pt x="58" y="117"/>
                    <a:pt x="59" y="117"/>
                    <a:pt x="61" y="118"/>
                  </a:cubicBezTo>
                  <a:close/>
                  <a:moveTo>
                    <a:pt x="80" y="7"/>
                  </a:moveTo>
                  <a:cubicBezTo>
                    <a:pt x="80" y="20"/>
                    <a:pt x="80" y="20"/>
                    <a:pt x="80" y="20"/>
                  </a:cubicBezTo>
                  <a:cubicBezTo>
                    <a:pt x="70" y="14"/>
                    <a:pt x="70" y="14"/>
                    <a:pt x="70" y="14"/>
                  </a:cubicBezTo>
                  <a:cubicBezTo>
                    <a:pt x="67" y="12"/>
                    <a:pt x="62" y="13"/>
                    <a:pt x="60" y="16"/>
                  </a:cubicBezTo>
                  <a:cubicBezTo>
                    <a:pt x="56" y="23"/>
                    <a:pt x="56" y="23"/>
                    <a:pt x="56" y="23"/>
                  </a:cubicBezTo>
                  <a:cubicBezTo>
                    <a:pt x="56" y="5"/>
                    <a:pt x="56" y="5"/>
                    <a:pt x="56" y="5"/>
                  </a:cubicBezTo>
                  <a:cubicBezTo>
                    <a:pt x="61" y="1"/>
                    <a:pt x="69" y="0"/>
                    <a:pt x="76" y="4"/>
                  </a:cubicBezTo>
                  <a:cubicBezTo>
                    <a:pt x="80" y="7"/>
                    <a:pt x="80" y="7"/>
                    <a:pt x="80" y="7"/>
                  </a:cubicBezTo>
                  <a:close/>
                  <a:moveTo>
                    <a:pt x="80" y="39"/>
                  </a:moveTo>
                  <a:cubicBezTo>
                    <a:pt x="80" y="57"/>
                    <a:pt x="80" y="57"/>
                    <a:pt x="80" y="57"/>
                  </a:cubicBezTo>
                  <a:cubicBezTo>
                    <a:pt x="56" y="42"/>
                    <a:pt x="56" y="42"/>
                    <a:pt x="56" y="42"/>
                  </a:cubicBezTo>
                  <a:cubicBezTo>
                    <a:pt x="56" y="34"/>
                    <a:pt x="56" y="34"/>
                    <a:pt x="56" y="34"/>
                  </a:cubicBezTo>
                  <a:cubicBezTo>
                    <a:pt x="56" y="35"/>
                    <a:pt x="56" y="35"/>
                    <a:pt x="57" y="35"/>
                  </a:cubicBezTo>
                  <a:cubicBezTo>
                    <a:pt x="61" y="38"/>
                    <a:pt x="65" y="40"/>
                    <a:pt x="69" y="43"/>
                  </a:cubicBezTo>
                  <a:cubicBezTo>
                    <a:pt x="73" y="45"/>
                    <a:pt x="77" y="44"/>
                    <a:pt x="79" y="40"/>
                  </a:cubicBezTo>
                  <a:cubicBezTo>
                    <a:pt x="80" y="39"/>
                    <a:pt x="80" y="39"/>
                    <a:pt x="80" y="39"/>
                  </a:cubicBezTo>
                  <a:close/>
                  <a:moveTo>
                    <a:pt x="80" y="63"/>
                  </a:moveTo>
                  <a:cubicBezTo>
                    <a:pt x="56" y="49"/>
                    <a:pt x="56" y="49"/>
                    <a:pt x="56" y="49"/>
                  </a:cubicBezTo>
                  <a:cubicBezTo>
                    <a:pt x="56" y="56"/>
                    <a:pt x="56" y="56"/>
                    <a:pt x="56" y="56"/>
                  </a:cubicBezTo>
                  <a:cubicBezTo>
                    <a:pt x="58" y="58"/>
                    <a:pt x="58" y="58"/>
                    <a:pt x="58" y="58"/>
                  </a:cubicBezTo>
                  <a:cubicBezTo>
                    <a:pt x="62" y="60"/>
                    <a:pt x="64" y="65"/>
                    <a:pt x="62" y="69"/>
                  </a:cubicBezTo>
                  <a:cubicBezTo>
                    <a:pt x="56" y="79"/>
                    <a:pt x="56" y="79"/>
                    <a:pt x="56" y="79"/>
                  </a:cubicBezTo>
                  <a:cubicBezTo>
                    <a:pt x="56" y="112"/>
                    <a:pt x="56" y="112"/>
                    <a:pt x="56" y="112"/>
                  </a:cubicBezTo>
                  <a:cubicBezTo>
                    <a:pt x="59" y="112"/>
                    <a:pt x="61" y="113"/>
                    <a:pt x="64" y="114"/>
                  </a:cubicBezTo>
                  <a:cubicBezTo>
                    <a:pt x="71" y="119"/>
                    <a:pt x="73" y="128"/>
                    <a:pt x="69" y="136"/>
                  </a:cubicBezTo>
                  <a:cubicBezTo>
                    <a:pt x="80" y="142"/>
                    <a:pt x="80" y="142"/>
                    <a:pt x="80" y="142"/>
                  </a:cubicBezTo>
                  <a:cubicBezTo>
                    <a:pt x="80" y="101"/>
                    <a:pt x="80" y="101"/>
                    <a:pt x="80" y="101"/>
                  </a:cubicBezTo>
                  <a:cubicBezTo>
                    <a:pt x="80" y="101"/>
                    <a:pt x="80" y="100"/>
                    <a:pt x="79" y="100"/>
                  </a:cubicBezTo>
                  <a:cubicBezTo>
                    <a:pt x="75" y="98"/>
                    <a:pt x="71" y="95"/>
                    <a:pt x="67" y="93"/>
                  </a:cubicBezTo>
                  <a:cubicBezTo>
                    <a:pt x="64" y="91"/>
                    <a:pt x="63" y="86"/>
                    <a:pt x="65" y="83"/>
                  </a:cubicBezTo>
                  <a:cubicBezTo>
                    <a:pt x="67" y="80"/>
                    <a:pt x="68" y="77"/>
                    <a:pt x="70" y="74"/>
                  </a:cubicBezTo>
                  <a:cubicBezTo>
                    <a:pt x="72" y="71"/>
                    <a:pt x="77" y="69"/>
                    <a:pt x="80" y="71"/>
                  </a:cubicBezTo>
                  <a:lnTo>
                    <a:pt x="80" y="63"/>
                  </a:lnTo>
                  <a:close/>
                  <a:moveTo>
                    <a:pt x="56" y="138"/>
                  </a:moveTo>
                  <a:cubicBezTo>
                    <a:pt x="54" y="138"/>
                    <a:pt x="52" y="137"/>
                    <a:pt x="50" y="136"/>
                  </a:cubicBezTo>
                  <a:cubicBezTo>
                    <a:pt x="45" y="133"/>
                    <a:pt x="44" y="127"/>
                    <a:pt x="47" y="122"/>
                  </a:cubicBezTo>
                  <a:cubicBezTo>
                    <a:pt x="49" y="119"/>
                    <a:pt x="52" y="117"/>
                    <a:pt x="56" y="117"/>
                  </a:cubicBezTo>
                  <a:cubicBezTo>
                    <a:pt x="56" y="138"/>
                    <a:pt x="56" y="138"/>
                    <a:pt x="56" y="138"/>
                  </a:cubicBezTo>
                  <a:close/>
                  <a:moveTo>
                    <a:pt x="56" y="5"/>
                  </a:moveTo>
                  <a:cubicBezTo>
                    <a:pt x="56" y="23"/>
                    <a:pt x="56" y="23"/>
                    <a:pt x="56" y="23"/>
                  </a:cubicBezTo>
                  <a:cubicBezTo>
                    <a:pt x="54" y="25"/>
                    <a:pt x="54" y="25"/>
                    <a:pt x="54" y="25"/>
                  </a:cubicBezTo>
                  <a:cubicBezTo>
                    <a:pt x="53" y="28"/>
                    <a:pt x="53" y="32"/>
                    <a:pt x="56" y="34"/>
                  </a:cubicBezTo>
                  <a:cubicBezTo>
                    <a:pt x="56" y="42"/>
                    <a:pt x="56" y="42"/>
                    <a:pt x="56" y="42"/>
                  </a:cubicBezTo>
                  <a:cubicBezTo>
                    <a:pt x="47" y="37"/>
                    <a:pt x="47" y="37"/>
                    <a:pt x="47" y="37"/>
                  </a:cubicBezTo>
                  <a:cubicBezTo>
                    <a:pt x="46" y="39"/>
                    <a:pt x="45" y="40"/>
                    <a:pt x="44" y="42"/>
                  </a:cubicBezTo>
                  <a:cubicBezTo>
                    <a:pt x="56" y="49"/>
                    <a:pt x="56" y="49"/>
                    <a:pt x="56" y="49"/>
                  </a:cubicBezTo>
                  <a:cubicBezTo>
                    <a:pt x="56" y="56"/>
                    <a:pt x="56" y="56"/>
                    <a:pt x="56" y="56"/>
                  </a:cubicBezTo>
                  <a:cubicBezTo>
                    <a:pt x="48" y="52"/>
                    <a:pt x="48" y="52"/>
                    <a:pt x="48" y="52"/>
                  </a:cubicBezTo>
                  <a:cubicBezTo>
                    <a:pt x="44" y="49"/>
                    <a:pt x="39" y="50"/>
                    <a:pt x="37" y="54"/>
                  </a:cubicBezTo>
                  <a:cubicBezTo>
                    <a:pt x="28" y="69"/>
                    <a:pt x="18" y="84"/>
                    <a:pt x="9" y="99"/>
                  </a:cubicBezTo>
                  <a:cubicBezTo>
                    <a:pt x="6" y="97"/>
                    <a:pt x="3" y="95"/>
                    <a:pt x="0" y="94"/>
                  </a:cubicBezTo>
                  <a:cubicBezTo>
                    <a:pt x="18" y="65"/>
                    <a:pt x="35" y="37"/>
                    <a:pt x="52" y="9"/>
                  </a:cubicBezTo>
                  <a:cubicBezTo>
                    <a:pt x="53" y="7"/>
                    <a:pt x="54" y="6"/>
                    <a:pt x="56" y="5"/>
                  </a:cubicBezTo>
                  <a:close/>
                  <a:moveTo>
                    <a:pt x="56" y="79"/>
                  </a:moveTo>
                  <a:cubicBezTo>
                    <a:pt x="34" y="114"/>
                    <a:pt x="34" y="114"/>
                    <a:pt x="34" y="114"/>
                  </a:cubicBezTo>
                  <a:cubicBezTo>
                    <a:pt x="37" y="116"/>
                    <a:pt x="40" y="118"/>
                    <a:pt x="42" y="119"/>
                  </a:cubicBezTo>
                  <a:cubicBezTo>
                    <a:pt x="45" y="115"/>
                    <a:pt x="51" y="112"/>
                    <a:pt x="56" y="112"/>
                  </a:cubicBezTo>
                  <a:lnTo>
                    <a:pt x="56" y="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7" name="Freeform 23"/>
            <p:cNvSpPr>
              <a:spLocks/>
            </p:cNvSpPr>
            <p:nvPr/>
          </p:nvSpPr>
          <p:spPr bwMode="auto">
            <a:xfrm>
              <a:off x="2520342" y="2635041"/>
              <a:ext cx="207940" cy="347316"/>
            </a:xfrm>
            <a:custGeom>
              <a:avLst/>
              <a:gdLst>
                <a:gd name="T0" fmla="*/ 96 w 115"/>
                <a:gd name="T1" fmla="*/ 192 h 192"/>
                <a:gd name="T2" fmla="*/ 110 w 115"/>
                <a:gd name="T3" fmla="*/ 187 h 192"/>
                <a:gd name="T4" fmla="*/ 84 w 115"/>
                <a:gd name="T5" fmla="*/ 107 h 192"/>
                <a:gd name="T6" fmla="*/ 92 w 115"/>
                <a:gd name="T7" fmla="*/ 106 h 192"/>
                <a:gd name="T8" fmla="*/ 108 w 115"/>
                <a:gd name="T9" fmla="*/ 80 h 192"/>
                <a:gd name="T10" fmla="*/ 98 w 115"/>
                <a:gd name="T11" fmla="*/ 66 h 192"/>
                <a:gd name="T12" fmla="*/ 112 w 115"/>
                <a:gd name="T13" fmla="*/ 33 h 192"/>
                <a:gd name="T14" fmla="*/ 75 w 115"/>
                <a:gd name="T15" fmla="*/ 12 h 192"/>
                <a:gd name="T16" fmla="*/ 66 w 115"/>
                <a:gd name="T17" fmla="*/ 16 h 192"/>
                <a:gd name="T18" fmla="*/ 34 w 115"/>
                <a:gd name="T19" fmla="*/ 4 h 192"/>
                <a:gd name="T20" fmla="*/ 13 w 115"/>
                <a:gd name="T21" fmla="*/ 40 h 192"/>
                <a:gd name="T22" fmla="*/ 16 w 115"/>
                <a:gd name="T23" fmla="*/ 48 h 192"/>
                <a:gd name="T24" fmla="*/ 3 w 115"/>
                <a:gd name="T25" fmla="*/ 74 h 192"/>
                <a:gd name="T26" fmla="*/ 24 w 115"/>
                <a:gd name="T27" fmla="*/ 91 h 192"/>
                <a:gd name="T28" fmla="*/ 21 w 115"/>
                <a:gd name="T29" fmla="*/ 112 h 192"/>
                <a:gd name="T30" fmla="*/ 57 w 115"/>
                <a:gd name="T31" fmla="*/ 133 h 192"/>
                <a:gd name="T32" fmla="*/ 73 w 115"/>
                <a:gd name="T33" fmla="*/ 122 h 192"/>
                <a:gd name="T34" fmla="*/ 96 w 115"/>
                <a:gd name="T3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192">
                  <a:moveTo>
                    <a:pt x="96" y="192"/>
                  </a:moveTo>
                  <a:cubicBezTo>
                    <a:pt x="101" y="190"/>
                    <a:pt x="106" y="189"/>
                    <a:pt x="110" y="187"/>
                  </a:cubicBezTo>
                  <a:cubicBezTo>
                    <a:pt x="84" y="107"/>
                    <a:pt x="84" y="107"/>
                    <a:pt x="84" y="107"/>
                  </a:cubicBezTo>
                  <a:cubicBezTo>
                    <a:pt x="87" y="107"/>
                    <a:pt x="90" y="107"/>
                    <a:pt x="92" y="106"/>
                  </a:cubicBezTo>
                  <a:cubicBezTo>
                    <a:pt x="104" y="103"/>
                    <a:pt x="111" y="91"/>
                    <a:pt x="108" y="80"/>
                  </a:cubicBezTo>
                  <a:cubicBezTo>
                    <a:pt x="106" y="74"/>
                    <a:pt x="103" y="69"/>
                    <a:pt x="98" y="66"/>
                  </a:cubicBezTo>
                  <a:cubicBezTo>
                    <a:pt x="109" y="60"/>
                    <a:pt x="115" y="46"/>
                    <a:pt x="112" y="33"/>
                  </a:cubicBezTo>
                  <a:cubicBezTo>
                    <a:pt x="107" y="17"/>
                    <a:pt x="91" y="8"/>
                    <a:pt x="75" y="12"/>
                  </a:cubicBezTo>
                  <a:cubicBezTo>
                    <a:pt x="72" y="13"/>
                    <a:pt x="69" y="15"/>
                    <a:pt x="66" y="16"/>
                  </a:cubicBezTo>
                  <a:cubicBezTo>
                    <a:pt x="59" y="6"/>
                    <a:pt x="46" y="0"/>
                    <a:pt x="34" y="4"/>
                  </a:cubicBezTo>
                  <a:cubicBezTo>
                    <a:pt x="18" y="8"/>
                    <a:pt x="8" y="24"/>
                    <a:pt x="13" y="40"/>
                  </a:cubicBezTo>
                  <a:cubicBezTo>
                    <a:pt x="13" y="43"/>
                    <a:pt x="15" y="46"/>
                    <a:pt x="16" y="48"/>
                  </a:cubicBezTo>
                  <a:cubicBezTo>
                    <a:pt x="6" y="52"/>
                    <a:pt x="0" y="63"/>
                    <a:pt x="3" y="74"/>
                  </a:cubicBezTo>
                  <a:cubicBezTo>
                    <a:pt x="5" y="84"/>
                    <a:pt x="14" y="90"/>
                    <a:pt x="24" y="91"/>
                  </a:cubicBezTo>
                  <a:cubicBezTo>
                    <a:pt x="20" y="97"/>
                    <a:pt x="19" y="105"/>
                    <a:pt x="21" y="112"/>
                  </a:cubicBezTo>
                  <a:cubicBezTo>
                    <a:pt x="25" y="128"/>
                    <a:pt x="42" y="137"/>
                    <a:pt x="57" y="133"/>
                  </a:cubicBezTo>
                  <a:cubicBezTo>
                    <a:pt x="64" y="131"/>
                    <a:pt x="70" y="127"/>
                    <a:pt x="73" y="122"/>
                  </a:cubicBezTo>
                  <a:lnTo>
                    <a:pt x="96" y="19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8" name="Freeform 24"/>
            <p:cNvSpPr>
              <a:spLocks/>
            </p:cNvSpPr>
            <p:nvPr/>
          </p:nvSpPr>
          <p:spPr bwMode="auto">
            <a:xfrm>
              <a:off x="4017510" y="2601321"/>
              <a:ext cx="229296" cy="363052"/>
            </a:xfrm>
            <a:custGeom>
              <a:avLst/>
              <a:gdLst>
                <a:gd name="T0" fmla="*/ 29 w 127"/>
                <a:gd name="T1" fmla="*/ 198 h 201"/>
                <a:gd name="T2" fmla="*/ 44 w 127"/>
                <a:gd name="T3" fmla="*/ 201 h 201"/>
                <a:gd name="T4" fmla="*/ 61 w 127"/>
                <a:gd name="T5" fmla="*/ 119 h 201"/>
                <a:gd name="T6" fmla="*/ 69 w 127"/>
                <a:gd name="T7" fmla="*/ 123 h 201"/>
                <a:gd name="T8" fmla="*/ 96 w 127"/>
                <a:gd name="T9" fmla="*/ 107 h 201"/>
                <a:gd name="T10" fmla="*/ 94 w 127"/>
                <a:gd name="T11" fmla="*/ 91 h 201"/>
                <a:gd name="T12" fmla="*/ 122 w 127"/>
                <a:gd name="T13" fmla="*/ 69 h 201"/>
                <a:gd name="T14" fmla="*/ 102 w 127"/>
                <a:gd name="T15" fmla="*/ 33 h 201"/>
                <a:gd name="T16" fmla="*/ 92 w 127"/>
                <a:gd name="T17" fmla="*/ 32 h 201"/>
                <a:gd name="T18" fmla="*/ 70 w 127"/>
                <a:gd name="T19" fmla="*/ 5 h 201"/>
                <a:gd name="T20" fmla="*/ 33 w 127"/>
                <a:gd name="T21" fmla="*/ 25 h 201"/>
                <a:gd name="T22" fmla="*/ 32 w 127"/>
                <a:gd name="T23" fmla="*/ 34 h 201"/>
                <a:gd name="T24" fmla="*/ 8 w 127"/>
                <a:gd name="T25" fmla="*/ 50 h 201"/>
                <a:gd name="T26" fmla="*/ 17 w 127"/>
                <a:gd name="T27" fmla="*/ 74 h 201"/>
                <a:gd name="T28" fmla="*/ 5 w 127"/>
                <a:gd name="T29" fmla="*/ 92 h 201"/>
                <a:gd name="T30" fmla="*/ 25 w 127"/>
                <a:gd name="T31" fmla="*/ 128 h 201"/>
                <a:gd name="T32" fmla="*/ 44 w 127"/>
                <a:gd name="T33" fmla="*/ 127 h 201"/>
                <a:gd name="T34" fmla="*/ 29 w 127"/>
                <a:gd name="T3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201">
                  <a:moveTo>
                    <a:pt x="29" y="198"/>
                  </a:moveTo>
                  <a:cubicBezTo>
                    <a:pt x="34" y="199"/>
                    <a:pt x="39" y="200"/>
                    <a:pt x="44" y="201"/>
                  </a:cubicBezTo>
                  <a:cubicBezTo>
                    <a:pt x="61" y="119"/>
                    <a:pt x="61" y="119"/>
                    <a:pt x="61" y="119"/>
                  </a:cubicBezTo>
                  <a:cubicBezTo>
                    <a:pt x="63" y="121"/>
                    <a:pt x="66" y="122"/>
                    <a:pt x="69" y="123"/>
                  </a:cubicBezTo>
                  <a:cubicBezTo>
                    <a:pt x="81" y="126"/>
                    <a:pt x="93" y="119"/>
                    <a:pt x="96" y="107"/>
                  </a:cubicBezTo>
                  <a:cubicBezTo>
                    <a:pt x="97" y="102"/>
                    <a:pt x="96" y="96"/>
                    <a:pt x="94" y="91"/>
                  </a:cubicBezTo>
                  <a:cubicBezTo>
                    <a:pt x="107" y="91"/>
                    <a:pt x="119" y="82"/>
                    <a:pt x="122" y="69"/>
                  </a:cubicBezTo>
                  <a:cubicBezTo>
                    <a:pt x="127" y="53"/>
                    <a:pt x="117" y="37"/>
                    <a:pt x="102" y="33"/>
                  </a:cubicBezTo>
                  <a:cubicBezTo>
                    <a:pt x="98" y="32"/>
                    <a:pt x="95" y="32"/>
                    <a:pt x="92" y="32"/>
                  </a:cubicBezTo>
                  <a:cubicBezTo>
                    <a:pt x="91" y="19"/>
                    <a:pt x="82" y="8"/>
                    <a:pt x="70" y="5"/>
                  </a:cubicBezTo>
                  <a:cubicBezTo>
                    <a:pt x="54" y="0"/>
                    <a:pt x="38" y="10"/>
                    <a:pt x="33" y="25"/>
                  </a:cubicBezTo>
                  <a:cubicBezTo>
                    <a:pt x="33" y="28"/>
                    <a:pt x="32" y="31"/>
                    <a:pt x="32" y="34"/>
                  </a:cubicBezTo>
                  <a:cubicBezTo>
                    <a:pt x="21" y="32"/>
                    <a:pt x="11" y="39"/>
                    <a:pt x="8" y="50"/>
                  </a:cubicBezTo>
                  <a:cubicBezTo>
                    <a:pt x="5" y="60"/>
                    <a:pt x="9" y="70"/>
                    <a:pt x="17" y="74"/>
                  </a:cubicBezTo>
                  <a:cubicBezTo>
                    <a:pt x="11" y="78"/>
                    <a:pt x="7" y="84"/>
                    <a:pt x="5" y="92"/>
                  </a:cubicBezTo>
                  <a:cubicBezTo>
                    <a:pt x="0" y="108"/>
                    <a:pt x="10" y="124"/>
                    <a:pt x="25" y="128"/>
                  </a:cubicBezTo>
                  <a:cubicBezTo>
                    <a:pt x="32" y="130"/>
                    <a:pt x="39" y="129"/>
                    <a:pt x="44" y="127"/>
                  </a:cubicBezTo>
                  <a:lnTo>
                    <a:pt x="29" y="19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59" name="Freeform 25"/>
            <p:cNvSpPr>
              <a:spLocks noEditPoints="1"/>
            </p:cNvSpPr>
            <p:nvPr/>
          </p:nvSpPr>
          <p:spPr bwMode="auto">
            <a:xfrm>
              <a:off x="1590793" y="2622677"/>
              <a:ext cx="844124" cy="846372"/>
            </a:xfrm>
            <a:custGeom>
              <a:avLst/>
              <a:gdLst>
                <a:gd name="T0" fmla="*/ 389 w 467"/>
                <a:gd name="T1" fmla="*/ 390 h 468"/>
                <a:gd name="T2" fmla="*/ 404 w 467"/>
                <a:gd name="T3" fmla="*/ 326 h 468"/>
                <a:gd name="T4" fmla="*/ 376 w 467"/>
                <a:gd name="T5" fmla="*/ 333 h 468"/>
                <a:gd name="T6" fmla="*/ 375 w 467"/>
                <a:gd name="T7" fmla="*/ 404 h 468"/>
                <a:gd name="T8" fmla="*/ 367 w 467"/>
                <a:gd name="T9" fmla="*/ 362 h 468"/>
                <a:gd name="T10" fmla="*/ 361 w 467"/>
                <a:gd name="T11" fmla="*/ 369 h 468"/>
                <a:gd name="T12" fmla="*/ 358 w 467"/>
                <a:gd name="T13" fmla="*/ 350 h 468"/>
                <a:gd name="T14" fmla="*/ 353 w 467"/>
                <a:gd name="T15" fmla="*/ 305 h 468"/>
                <a:gd name="T16" fmla="*/ 347 w 467"/>
                <a:gd name="T17" fmla="*/ 312 h 468"/>
                <a:gd name="T18" fmla="*/ 352 w 467"/>
                <a:gd name="T19" fmla="*/ 356 h 468"/>
                <a:gd name="T20" fmla="*/ 331 w 467"/>
                <a:gd name="T21" fmla="*/ 327 h 468"/>
                <a:gd name="T22" fmla="*/ 317 w 467"/>
                <a:gd name="T23" fmla="*/ 271 h 468"/>
                <a:gd name="T24" fmla="*/ 317 w 467"/>
                <a:gd name="T25" fmla="*/ 412 h 468"/>
                <a:gd name="T26" fmla="*/ 308 w 467"/>
                <a:gd name="T27" fmla="*/ 258 h 468"/>
                <a:gd name="T28" fmla="*/ 301 w 467"/>
                <a:gd name="T29" fmla="*/ 265 h 468"/>
                <a:gd name="T30" fmla="*/ 295 w 467"/>
                <a:gd name="T31" fmla="*/ 341 h 468"/>
                <a:gd name="T32" fmla="*/ 290 w 467"/>
                <a:gd name="T33" fmla="*/ 347 h 468"/>
                <a:gd name="T34" fmla="*/ 287 w 467"/>
                <a:gd name="T35" fmla="*/ 208 h 468"/>
                <a:gd name="T36" fmla="*/ 281 w 467"/>
                <a:gd name="T37" fmla="*/ 235 h 468"/>
                <a:gd name="T38" fmla="*/ 274 w 467"/>
                <a:gd name="T39" fmla="*/ 313 h 468"/>
                <a:gd name="T40" fmla="*/ 264 w 467"/>
                <a:gd name="T41" fmla="*/ 230 h 468"/>
                <a:gd name="T42" fmla="*/ 246 w 467"/>
                <a:gd name="T43" fmla="*/ 249 h 468"/>
                <a:gd name="T44" fmla="*/ 268 w 467"/>
                <a:gd name="T45" fmla="*/ 319 h 468"/>
                <a:gd name="T46" fmla="*/ 258 w 467"/>
                <a:gd name="T47" fmla="*/ 307 h 468"/>
                <a:gd name="T48" fmla="*/ 233 w 467"/>
                <a:gd name="T49" fmla="*/ 289 h 468"/>
                <a:gd name="T50" fmla="*/ 237 w 467"/>
                <a:gd name="T51" fmla="*/ 187 h 468"/>
                <a:gd name="T52" fmla="*/ 236 w 467"/>
                <a:gd name="T53" fmla="*/ 280 h 468"/>
                <a:gd name="T54" fmla="*/ 233 w 467"/>
                <a:gd name="T55" fmla="*/ 141 h 468"/>
                <a:gd name="T56" fmla="*/ 216 w 467"/>
                <a:gd name="T57" fmla="*/ 136 h 468"/>
                <a:gd name="T58" fmla="*/ 221 w 467"/>
                <a:gd name="T59" fmla="*/ 223 h 468"/>
                <a:gd name="T60" fmla="*/ 211 w 467"/>
                <a:gd name="T61" fmla="*/ 213 h 468"/>
                <a:gd name="T62" fmla="*/ 230 w 467"/>
                <a:gd name="T63" fmla="*/ 194 h 468"/>
                <a:gd name="T64" fmla="*/ 227 w 467"/>
                <a:gd name="T65" fmla="*/ 267 h 468"/>
                <a:gd name="T66" fmla="*/ 220 w 467"/>
                <a:gd name="T67" fmla="*/ 274 h 468"/>
                <a:gd name="T68" fmla="*/ 198 w 467"/>
                <a:gd name="T69" fmla="*/ 105 h 468"/>
                <a:gd name="T70" fmla="*/ 205 w 467"/>
                <a:gd name="T71" fmla="*/ 240 h 468"/>
                <a:gd name="T72" fmla="*/ 198 w 467"/>
                <a:gd name="T73" fmla="*/ 247 h 468"/>
                <a:gd name="T74" fmla="*/ 191 w 467"/>
                <a:gd name="T75" fmla="*/ 183 h 468"/>
                <a:gd name="T76" fmla="*/ 197 w 467"/>
                <a:gd name="T77" fmla="*/ 248 h 468"/>
                <a:gd name="T78" fmla="*/ 185 w 467"/>
                <a:gd name="T79" fmla="*/ 189 h 468"/>
                <a:gd name="T80" fmla="*/ 175 w 467"/>
                <a:gd name="T81" fmla="*/ 304 h 468"/>
                <a:gd name="T82" fmla="*/ 168 w 467"/>
                <a:gd name="T83" fmla="*/ 113 h 468"/>
                <a:gd name="T84" fmla="*/ 161 w 467"/>
                <a:gd name="T85" fmla="*/ 120 h 468"/>
                <a:gd name="T86" fmla="*/ 155 w 467"/>
                <a:gd name="T87" fmla="*/ 197 h 468"/>
                <a:gd name="T88" fmla="*/ 143 w 467"/>
                <a:gd name="T89" fmla="*/ 88 h 468"/>
                <a:gd name="T90" fmla="*/ 152 w 467"/>
                <a:gd name="T91" fmla="*/ 187 h 468"/>
                <a:gd name="T92" fmla="*/ 145 w 467"/>
                <a:gd name="T93" fmla="*/ 136 h 468"/>
                <a:gd name="T94" fmla="*/ 127 w 467"/>
                <a:gd name="T95" fmla="*/ 225 h 468"/>
                <a:gd name="T96" fmla="*/ 133 w 467"/>
                <a:gd name="T97" fmla="*/ 98 h 468"/>
                <a:gd name="T98" fmla="*/ 127 w 467"/>
                <a:gd name="T99" fmla="*/ 46 h 468"/>
                <a:gd name="T100" fmla="*/ 128 w 467"/>
                <a:gd name="T101" fmla="*/ 174 h 468"/>
                <a:gd name="T102" fmla="*/ 121 w 467"/>
                <a:gd name="T103" fmla="*/ 110 h 468"/>
                <a:gd name="T104" fmla="*/ 126 w 467"/>
                <a:gd name="T105" fmla="*/ 84 h 468"/>
                <a:gd name="T106" fmla="*/ 117 w 467"/>
                <a:gd name="T107" fmla="*/ 217 h 468"/>
                <a:gd name="T108" fmla="*/ 114 w 467"/>
                <a:gd name="T109" fmla="*/ 118 h 468"/>
                <a:gd name="T110" fmla="*/ 109 w 467"/>
                <a:gd name="T111" fmla="*/ 101 h 468"/>
                <a:gd name="T112" fmla="*/ 103 w 467"/>
                <a:gd name="T113" fmla="*/ 57 h 468"/>
                <a:gd name="T114" fmla="*/ 101 w 467"/>
                <a:gd name="T115" fmla="*/ 109 h 468"/>
                <a:gd name="T116" fmla="*/ 85 w 467"/>
                <a:gd name="T117" fmla="*/ 75 h 468"/>
                <a:gd name="T118" fmla="*/ 84 w 467"/>
                <a:gd name="T119" fmla="*/ 126 h 468"/>
                <a:gd name="T120" fmla="*/ 80 w 467"/>
                <a:gd name="T121" fmla="*/ 81 h 468"/>
                <a:gd name="T122" fmla="*/ 60 w 467"/>
                <a:gd name="T123" fmla="*/ 99 h 468"/>
                <a:gd name="T124" fmla="*/ 54 w 467"/>
                <a:gd name="T125" fmla="*/ 10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7" h="468">
                  <a:moveTo>
                    <a:pt x="467" y="341"/>
                  </a:moveTo>
                  <a:cubicBezTo>
                    <a:pt x="421" y="386"/>
                    <a:pt x="421" y="386"/>
                    <a:pt x="421" y="386"/>
                  </a:cubicBezTo>
                  <a:cubicBezTo>
                    <a:pt x="421" y="343"/>
                    <a:pt x="421" y="343"/>
                    <a:pt x="421" y="343"/>
                  </a:cubicBezTo>
                  <a:cubicBezTo>
                    <a:pt x="429" y="351"/>
                    <a:pt x="429" y="351"/>
                    <a:pt x="429" y="351"/>
                  </a:cubicBezTo>
                  <a:cubicBezTo>
                    <a:pt x="432" y="347"/>
                    <a:pt x="435" y="344"/>
                    <a:pt x="439" y="341"/>
                  </a:cubicBezTo>
                  <a:cubicBezTo>
                    <a:pt x="421" y="323"/>
                    <a:pt x="421" y="323"/>
                    <a:pt x="421" y="323"/>
                  </a:cubicBezTo>
                  <a:cubicBezTo>
                    <a:pt x="421" y="295"/>
                    <a:pt x="421" y="295"/>
                    <a:pt x="421" y="295"/>
                  </a:cubicBezTo>
                  <a:lnTo>
                    <a:pt x="467" y="341"/>
                  </a:lnTo>
                  <a:close/>
                  <a:moveTo>
                    <a:pt x="421" y="386"/>
                  </a:moveTo>
                  <a:cubicBezTo>
                    <a:pt x="410" y="397"/>
                    <a:pt x="410" y="397"/>
                    <a:pt x="410" y="397"/>
                  </a:cubicBezTo>
                  <a:cubicBezTo>
                    <a:pt x="410" y="369"/>
                    <a:pt x="410" y="369"/>
                    <a:pt x="410" y="369"/>
                  </a:cubicBezTo>
                  <a:cubicBezTo>
                    <a:pt x="416" y="363"/>
                    <a:pt x="416" y="363"/>
                    <a:pt x="416" y="363"/>
                  </a:cubicBezTo>
                  <a:cubicBezTo>
                    <a:pt x="410" y="357"/>
                    <a:pt x="410" y="357"/>
                    <a:pt x="410" y="357"/>
                  </a:cubicBezTo>
                  <a:cubicBezTo>
                    <a:pt x="410" y="332"/>
                    <a:pt x="410" y="332"/>
                    <a:pt x="410" y="332"/>
                  </a:cubicBezTo>
                  <a:cubicBezTo>
                    <a:pt x="421" y="343"/>
                    <a:pt x="421" y="343"/>
                    <a:pt x="421" y="343"/>
                  </a:cubicBezTo>
                  <a:cubicBezTo>
                    <a:pt x="421" y="386"/>
                    <a:pt x="421" y="386"/>
                    <a:pt x="421" y="386"/>
                  </a:cubicBezTo>
                  <a:close/>
                  <a:moveTo>
                    <a:pt x="410" y="283"/>
                  </a:moveTo>
                  <a:cubicBezTo>
                    <a:pt x="421" y="295"/>
                    <a:pt x="421" y="295"/>
                    <a:pt x="421" y="295"/>
                  </a:cubicBezTo>
                  <a:cubicBezTo>
                    <a:pt x="421" y="323"/>
                    <a:pt x="421" y="323"/>
                    <a:pt x="421" y="323"/>
                  </a:cubicBezTo>
                  <a:cubicBezTo>
                    <a:pt x="414" y="316"/>
                    <a:pt x="414" y="316"/>
                    <a:pt x="414" y="316"/>
                  </a:cubicBezTo>
                  <a:cubicBezTo>
                    <a:pt x="410" y="320"/>
                    <a:pt x="410" y="320"/>
                    <a:pt x="410" y="320"/>
                  </a:cubicBezTo>
                  <a:lnTo>
                    <a:pt x="410" y="283"/>
                  </a:lnTo>
                  <a:close/>
                  <a:moveTo>
                    <a:pt x="410" y="397"/>
                  </a:moveTo>
                  <a:cubicBezTo>
                    <a:pt x="386" y="421"/>
                    <a:pt x="386" y="421"/>
                    <a:pt x="386" y="421"/>
                  </a:cubicBezTo>
                  <a:cubicBezTo>
                    <a:pt x="386" y="393"/>
                    <a:pt x="386" y="393"/>
                    <a:pt x="386" y="393"/>
                  </a:cubicBezTo>
                  <a:cubicBezTo>
                    <a:pt x="386" y="393"/>
                    <a:pt x="386" y="393"/>
                    <a:pt x="386" y="393"/>
                  </a:cubicBezTo>
                  <a:cubicBezTo>
                    <a:pt x="386" y="393"/>
                    <a:pt x="386" y="393"/>
                    <a:pt x="386" y="393"/>
                  </a:cubicBezTo>
                  <a:cubicBezTo>
                    <a:pt x="386" y="393"/>
                    <a:pt x="386" y="393"/>
                    <a:pt x="386" y="393"/>
                  </a:cubicBezTo>
                  <a:cubicBezTo>
                    <a:pt x="387" y="393"/>
                    <a:pt x="387" y="393"/>
                    <a:pt x="387" y="393"/>
                  </a:cubicBezTo>
                  <a:cubicBezTo>
                    <a:pt x="387" y="392"/>
                    <a:pt x="387" y="392"/>
                    <a:pt x="387" y="392"/>
                  </a:cubicBezTo>
                  <a:cubicBezTo>
                    <a:pt x="387" y="392"/>
                    <a:pt x="387" y="392"/>
                    <a:pt x="387" y="392"/>
                  </a:cubicBezTo>
                  <a:cubicBezTo>
                    <a:pt x="387" y="392"/>
                    <a:pt x="387" y="392"/>
                    <a:pt x="387" y="392"/>
                  </a:cubicBezTo>
                  <a:cubicBezTo>
                    <a:pt x="387" y="392"/>
                    <a:pt x="387" y="392"/>
                    <a:pt x="387" y="392"/>
                  </a:cubicBezTo>
                  <a:cubicBezTo>
                    <a:pt x="387" y="392"/>
                    <a:pt x="387" y="392"/>
                    <a:pt x="387" y="392"/>
                  </a:cubicBezTo>
                  <a:cubicBezTo>
                    <a:pt x="387" y="392"/>
                    <a:pt x="387" y="392"/>
                    <a:pt x="387" y="392"/>
                  </a:cubicBezTo>
                  <a:cubicBezTo>
                    <a:pt x="388" y="392"/>
                    <a:pt x="388" y="392"/>
                    <a:pt x="388" y="392"/>
                  </a:cubicBezTo>
                  <a:cubicBezTo>
                    <a:pt x="388" y="392"/>
                    <a:pt x="388" y="392"/>
                    <a:pt x="388" y="392"/>
                  </a:cubicBezTo>
                  <a:cubicBezTo>
                    <a:pt x="388" y="391"/>
                    <a:pt x="388" y="391"/>
                    <a:pt x="388" y="391"/>
                  </a:cubicBezTo>
                  <a:cubicBezTo>
                    <a:pt x="388" y="391"/>
                    <a:pt x="388" y="391"/>
                    <a:pt x="388" y="391"/>
                  </a:cubicBezTo>
                  <a:cubicBezTo>
                    <a:pt x="388" y="391"/>
                    <a:pt x="388" y="391"/>
                    <a:pt x="388" y="391"/>
                  </a:cubicBezTo>
                  <a:cubicBezTo>
                    <a:pt x="388" y="391"/>
                    <a:pt x="388" y="391"/>
                    <a:pt x="388" y="391"/>
                  </a:cubicBezTo>
                  <a:cubicBezTo>
                    <a:pt x="388" y="391"/>
                    <a:pt x="388" y="391"/>
                    <a:pt x="388" y="391"/>
                  </a:cubicBezTo>
                  <a:cubicBezTo>
                    <a:pt x="388" y="391"/>
                    <a:pt x="388" y="391"/>
                    <a:pt x="388" y="391"/>
                  </a:cubicBezTo>
                  <a:cubicBezTo>
                    <a:pt x="388" y="391"/>
                    <a:pt x="388" y="391"/>
                    <a:pt x="388" y="391"/>
                  </a:cubicBezTo>
                  <a:cubicBezTo>
                    <a:pt x="389" y="390"/>
                    <a:pt x="389" y="390"/>
                    <a:pt x="389" y="390"/>
                  </a:cubicBezTo>
                  <a:cubicBezTo>
                    <a:pt x="389" y="390"/>
                    <a:pt x="389" y="390"/>
                    <a:pt x="389" y="390"/>
                  </a:cubicBezTo>
                  <a:cubicBezTo>
                    <a:pt x="389" y="390"/>
                    <a:pt x="389" y="390"/>
                    <a:pt x="389" y="390"/>
                  </a:cubicBezTo>
                  <a:cubicBezTo>
                    <a:pt x="389" y="390"/>
                    <a:pt x="389" y="390"/>
                    <a:pt x="389" y="390"/>
                  </a:cubicBezTo>
                  <a:cubicBezTo>
                    <a:pt x="389" y="390"/>
                    <a:pt x="389" y="390"/>
                    <a:pt x="389" y="390"/>
                  </a:cubicBezTo>
                  <a:cubicBezTo>
                    <a:pt x="389" y="390"/>
                    <a:pt x="389" y="390"/>
                    <a:pt x="389" y="390"/>
                  </a:cubicBezTo>
                  <a:cubicBezTo>
                    <a:pt x="389" y="390"/>
                    <a:pt x="389" y="390"/>
                    <a:pt x="389" y="390"/>
                  </a:cubicBezTo>
                  <a:cubicBezTo>
                    <a:pt x="390" y="390"/>
                    <a:pt x="390" y="390"/>
                    <a:pt x="390" y="390"/>
                  </a:cubicBezTo>
                  <a:cubicBezTo>
                    <a:pt x="390" y="389"/>
                    <a:pt x="390" y="389"/>
                    <a:pt x="390" y="389"/>
                  </a:cubicBezTo>
                  <a:cubicBezTo>
                    <a:pt x="390" y="389"/>
                    <a:pt x="390" y="389"/>
                    <a:pt x="390" y="389"/>
                  </a:cubicBezTo>
                  <a:cubicBezTo>
                    <a:pt x="390" y="389"/>
                    <a:pt x="390" y="389"/>
                    <a:pt x="390" y="389"/>
                  </a:cubicBezTo>
                  <a:cubicBezTo>
                    <a:pt x="390" y="389"/>
                    <a:pt x="390" y="389"/>
                    <a:pt x="390" y="389"/>
                  </a:cubicBezTo>
                  <a:cubicBezTo>
                    <a:pt x="390" y="389"/>
                    <a:pt x="390" y="389"/>
                    <a:pt x="390" y="389"/>
                  </a:cubicBezTo>
                  <a:cubicBezTo>
                    <a:pt x="390" y="389"/>
                    <a:pt x="390" y="389"/>
                    <a:pt x="390" y="389"/>
                  </a:cubicBezTo>
                  <a:cubicBezTo>
                    <a:pt x="391" y="389"/>
                    <a:pt x="391" y="389"/>
                    <a:pt x="391" y="389"/>
                  </a:cubicBezTo>
                  <a:cubicBezTo>
                    <a:pt x="391" y="388"/>
                    <a:pt x="391" y="388"/>
                    <a:pt x="391" y="388"/>
                  </a:cubicBezTo>
                  <a:cubicBezTo>
                    <a:pt x="391" y="388"/>
                    <a:pt x="391" y="388"/>
                    <a:pt x="391" y="388"/>
                  </a:cubicBezTo>
                  <a:cubicBezTo>
                    <a:pt x="391" y="388"/>
                    <a:pt x="391" y="388"/>
                    <a:pt x="391" y="388"/>
                  </a:cubicBezTo>
                  <a:cubicBezTo>
                    <a:pt x="391" y="388"/>
                    <a:pt x="391" y="388"/>
                    <a:pt x="391" y="388"/>
                  </a:cubicBezTo>
                  <a:cubicBezTo>
                    <a:pt x="391" y="388"/>
                    <a:pt x="391" y="388"/>
                    <a:pt x="391" y="388"/>
                  </a:cubicBezTo>
                  <a:cubicBezTo>
                    <a:pt x="391" y="388"/>
                    <a:pt x="391" y="388"/>
                    <a:pt x="391" y="388"/>
                  </a:cubicBezTo>
                  <a:cubicBezTo>
                    <a:pt x="392" y="388"/>
                    <a:pt x="392" y="388"/>
                    <a:pt x="392" y="388"/>
                  </a:cubicBezTo>
                  <a:cubicBezTo>
                    <a:pt x="392" y="387"/>
                    <a:pt x="392" y="387"/>
                    <a:pt x="392" y="387"/>
                  </a:cubicBezTo>
                  <a:cubicBezTo>
                    <a:pt x="392" y="387"/>
                    <a:pt x="392" y="387"/>
                    <a:pt x="392" y="387"/>
                  </a:cubicBezTo>
                  <a:cubicBezTo>
                    <a:pt x="392" y="387"/>
                    <a:pt x="392" y="387"/>
                    <a:pt x="392" y="387"/>
                  </a:cubicBezTo>
                  <a:cubicBezTo>
                    <a:pt x="392" y="387"/>
                    <a:pt x="392" y="387"/>
                    <a:pt x="392" y="387"/>
                  </a:cubicBezTo>
                  <a:cubicBezTo>
                    <a:pt x="392" y="387"/>
                    <a:pt x="392" y="387"/>
                    <a:pt x="392" y="387"/>
                  </a:cubicBezTo>
                  <a:cubicBezTo>
                    <a:pt x="392" y="387"/>
                    <a:pt x="392" y="387"/>
                    <a:pt x="392" y="387"/>
                  </a:cubicBezTo>
                  <a:cubicBezTo>
                    <a:pt x="393" y="387"/>
                    <a:pt x="393" y="387"/>
                    <a:pt x="393" y="387"/>
                  </a:cubicBezTo>
                  <a:cubicBezTo>
                    <a:pt x="393" y="386"/>
                    <a:pt x="393" y="386"/>
                    <a:pt x="393" y="386"/>
                  </a:cubicBezTo>
                  <a:cubicBezTo>
                    <a:pt x="393" y="386"/>
                    <a:pt x="393" y="386"/>
                    <a:pt x="393" y="386"/>
                  </a:cubicBezTo>
                  <a:cubicBezTo>
                    <a:pt x="393" y="386"/>
                    <a:pt x="393" y="386"/>
                    <a:pt x="393" y="386"/>
                  </a:cubicBezTo>
                  <a:cubicBezTo>
                    <a:pt x="393" y="386"/>
                    <a:pt x="393" y="386"/>
                    <a:pt x="393" y="386"/>
                  </a:cubicBezTo>
                  <a:cubicBezTo>
                    <a:pt x="393" y="386"/>
                    <a:pt x="393" y="386"/>
                    <a:pt x="393" y="386"/>
                  </a:cubicBezTo>
                  <a:cubicBezTo>
                    <a:pt x="393" y="386"/>
                    <a:pt x="393" y="386"/>
                    <a:pt x="393" y="386"/>
                  </a:cubicBezTo>
                  <a:cubicBezTo>
                    <a:pt x="393" y="386"/>
                    <a:pt x="393" y="386"/>
                    <a:pt x="393" y="386"/>
                  </a:cubicBezTo>
                  <a:cubicBezTo>
                    <a:pt x="394" y="385"/>
                    <a:pt x="394" y="385"/>
                    <a:pt x="394" y="385"/>
                  </a:cubicBezTo>
                  <a:cubicBezTo>
                    <a:pt x="386" y="378"/>
                    <a:pt x="386" y="378"/>
                    <a:pt x="386" y="378"/>
                  </a:cubicBezTo>
                  <a:cubicBezTo>
                    <a:pt x="386" y="353"/>
                    <a:pt x="386" y="353"/>
                    <a:pt x="386" y="353"/>
                  </a:cubicBezTo>
                  <a:cubicBezTo>
                    <a:pt x="406" y="373"/>
                    <a:pt x="406" y="373"/>
                    <a:pt x="406" y="373"/>
                  </a:cubicBezTo>
                  <a:cubicBezTo>
                    <a:pt x="410" y="369"/>
                    <a:pt x="410" y="369"/>
                    <a:pt x="410" y="369"/>
                  </a:cubicBezTo>
                  <a:cubicBezTo>
                    <a:pt x="410" y="397"/>
                    <a:pt x="410" y="397"/>
                    <a:pt x="410" y="397"/>
                  </a:cubicBezTo>
                  <a:close/>
                  <a:moveTo>
                    <a:pt x="386" y="259"/>
                  </a:moveTo>
                  <a:cubicBezTo>
                    <a:pt x="386" y="287"/>
                    <a:pt x="386" y="287"/>
                    <a:pt x="386" y="287"/>
                  </a:cubicBezTo>
                  <a:cubicBezTo>
                    <a:pt x="403" y="305"/>
                    <a:pt x="403" y="305"/>
                    <a:pt x="403" y="305"/>
                  </a:cubicBezTo>
                  <a:cubicBezTo>
                    <a:pt x="400" y="308"/>
                    <a:pt x="397" y="312"/>
                    <a:pt x="393" y="315"/>
                  </a:cubicBezTo>
                  <a:cubicBezTo>
                    <a:pt x="386" y="308"/>
                    <a:pt x="386" y="308"/>
                    <a:pt x="386" y="308"/>
                  </a:cubicBezTo>
                  <a:cubicBezTo>
                    <a:pt x="386" y="344"/>
                    <a:pt x="386" y="344"/>
                    <a:pt x="386" y="344"/>
                  </a:cubicBezTo>
                  <a:cubicBezTo>
                    <a:pt x="392" y="338"/>
                    <a:pt x="392" y="338"/>
                    <a:pt x="392" y="338"/>
                  </a:cubicBezTo>
                  <a:cubicBezTo>
                    <a:pt x="410" y="357"/>
                    <a:pt x="410" y="357"/>
                    <a:pt x="410" y="357"/>
                  </a:cubicBezTo>
                  <a:cubicBezTo>
                    <a:pt x="410" y="332"/>
                    <a:pt x="410" y="332"/>
                    <a:pt x="410" y="332"/>
                  </a:cubicBezTo>
                  <a:cubicBezTo>
                    <a:pt x="404" y="326"/>
                    <a:pt x="404" y="326"/>
                    <a:pt x="404" y="326"/>
                  </a:cubicBezTo>
                  <a:cubicBezTo>
                    <a:pt x="410" y="320"/>
                    <a:pt x="410" y="320"/>
                    <a:pt x="410" y="320"/>
                  </a:cubicBezTo>
                  <a:cubicBezTo>
                    <a:pt x="410" y="283"/>
                    <a:pt x="410" y="283"/>
                    <a:pt x="410" y="283"/>
                  </a:cubicBezTo>
                  <a:lnTo>
                    <a:pt x="386" y="259"/>
                  </a:lnTo>
                  <a:close/>
                  <a:moveTo>
                    <a:pt x="386" y="421"/>
                  </a:moveTo>
                  <a:cubicBezTo>
                    <a:pt x="375" y="432"/>
                    <a:pt x="375" y="432"/>
                    <a:pt x="375" y="432"/>
                  </a:cubicBezTo>
                  <a:cubicBezTo>
                    <a:pt x="375" y="404"/>
                    <a:pt x="375" y="404"/>
                    <a:pt x="375" y="404"/>
                  </a:cubicBezTo>
                  <a:cubicBezTo>
                    <a:pt x="383" y="396"/>
                    <a:pt x="383" y="396"/>
                    <a:pt x="383" y="396"/>
                  </a:cubicBezTo>
                  <a:cubicBezTo>
                    <a:pt x="384" y="395"/>
                    <a:pt x="384" y="395"/>
                    <a:pt x="384" y="395"/>
                  </a:cubicBezTo>
                  <a:cubicBezTo>
                    <a:pt x="384" y="395"/>
                    <a:pt x="384" y="395"/>
                    <a:pt x="384" y="395"/>
                  </a:cubicBezTo>
                  <a:cubicBezTo>
                    <a:pt x="384" y="395"/>
                    <a:pt x="384" y="395"/>
                    <a:pt x="384" y="395"/>
                  </a:cubicBezTo>
                  <a:cubicBezTo>
                    <a:pt x="384" y="395"/>
                    <a:pt x="384" y="395"/>
                    <a:pt x="384" y="395"/>
                  </a:cubicBezTo>
                  <a:cubicBezTo>
                    <a:pt x="384" y="395"/>
                    <a:pt x="384" y="395"/>
                    <a:pt x="384" y="395"/>
                  </a:cubicBezTo>
                  <a:cubicBezTo>
                    <a:pt x="384" y="395"/>
                    <a:pt x="384" y="395"/>
                    <a:pt x="384" y="395"/>
                  </a:cubicBezTo>
                  <a:cubicBezTo>
                    <a:pt x="384" y="395"/>
                    <a:pt x="384" y="395"/>
                    <a:pt x="384" y="395"/>
                  </a:cubicBezTo>
                  <a:cubicBezTo>
                    <a:pt x="385" y="395"/>
                    <a:pt x="385" y="395"/>
                    <a:pt x="385" y="395"/>
                  </a:cubicBezTo>
                  <a:cubicBezTo>
                    <a:pt x="385" y="394"/>
                    <a:pt x="385" y="394"/>
                    <a:pt x="385" y="394"/>
                  </a:cubicBezTo>
                  <a:cubicBezTo>
                    <a:pt x="385" y="394"/>
                    <a:pt x="385" y="394"/>
                    <a:pt x="385" y="394"/>
                  </a:cubicBezTo>
                  <a:cubicBezTo>
                    <a:pt x="385" y="394"/>
                    <a:pt x="385" y="394"/>
                    <a:pt x="385" y="394"/>
                  </a:cubicBezTo>
                  <a:cubicBezTo>
                    <a:pt x="385" y="394"/>
                    <a:pt x="385" y="394"/>
                    <a:pt x="385" y="394"/>
                  </a:cubicBezTo>
                  <a:cubicBezTo>
                    <a:pt x="385" y="394"/>
                    <a:pt x="385" y="394"/>
                    <a:pt x="385" y="394"/>
                  </a:cubicBezTo>
                  <a:cubicBezTo>
                    <a:pt x="385" y="394"/>
                    <a:pt x="385" y="394"/>
                    <a:pt x="385" y="394"/>
                  </a:cubicBezTo>
                  <a:cubicBezTo>
                    <a:pt x="385" y="394"/>
                    <a:pt x="385" y="394"/>
                    <a:pt x="385" y="394"/>
                  </a:cubicBezTo>
                  <a:cubicBezTo>
                    <a:pt x="386" y="393"/>
                    <a:pt x="386" y="393"/>
                    <a:pt x="386" y="393"/>
                  </a:cubicBezTo>
                  <a:cubicBezTo>
                    <a:pt x="386" y="393"/>
                    <a:pt x="386" y="393"/>
                    <a:pt x="386" y="393"/>
                  </a:cubicBezTo>
                  <a:cubicBezTo>
                    <a:pt x="386" y="393"/>
                    <a:pt x="386" y="393"/>
                    <a:pt x="386" y="393"/>
                  </a:cubicBezTo>
                  <a:cubicBezTo>
                    <a:pt x="386" y="393"/>
                    <a:pt x="386" y="393"/>
                    <a:pt x="386" y="393"/>
                  </a:cubicBezTo>
                  <a:cubicBezTo>
                    <a:pt x="386" y="393"/>
                    <a:pt x="386" y="393"/>
                    <a:pt x="386" y="393"/>
                  </a:cubicBezTo>
                  <a:cubicBezTo>
                    <a:pt x="386" y="421"/>
                    <a:pt x="386" y="421"/>
                    <a:pt x="386" y="421"/>
                  </a:cubicBezTo>
                  <a:close/>
                  <a:moveTo>
                    <a:pt x="375" y="248"/>
                  </a:moveTo>
                  <a:cubicBezTo>
                    <a:pt x="386" y="259"/>
                    <a:pt x="386" y="259"/>
                    <a:pt x="386" y="259"/>
                  </a:cubicBezTo>
                  <a:cubicBezTo>
                    <a:pt x="386" y="287"/>
                    <a:pt x="386" y="287"/>
                    <a:pt x="386" y="287"/>
                  </a:cubicBezTo>
                  <a:cubicBezTo>
                    <a:pt x="379" y="280"/>
                    <a:pt x="379" y="280"/>
                    <a:pt x="379" y="280"/>
                  </a:cubicBezTo>
                  <a:cubicBezTo>
                    <a:pt x="375" y="284"/>
                    <a:pt x="375" y="284"/>
                    <a:pt x="375" y="284"/>
                  </a:cubicBezTo>
                  <a:cubicBezTo>
                    <a:pt x="375" y="248"/>
                    <a:pt x="375" y="248"/>
                    <a:pt x="375" y="248"/>
                  </a:cubicBezTo>
                  <a:close/>
                  <a:moveTo>
                    <a:pt x="386" y="308"/>
                  </a:moveTo>
                  <a:cubicBezTo>
                    <a:pt x="386" y="344"/>
                    <a:pt x="386" y="344"/>
                    <a:pt x="386" y="344"/>
                  </a:cubicBezTo>
                  <a:cubicBezTo>
                    <a:pt x="381" y="348"/>
                    <a:pt x="381" y="348"/>
                    <a:pt x="381" y="348"/>
                  </a:cubicBezTo>
                  <a:cubicBezTo>
                    <a:pt x="386" y="353"/>
                    <a:pt x="386" y="353"/>
                    <a:pt x="386" y="353"/>
                  </a:cubicBezTo>
                  <a:cubicBezTo>
                    <a:pt x="386" y="378"/>
                    <a:pt x="386" y="378"/>
                    <a:pt x="386" y="378"/>
                  </a:cubicBezTo>
                  <a:cubicBezTo>
                    <a:pt x="375" y="366"/>
                    <a:pt x="375" y="366"/>
                    <a:pt x="375" y="366"/>
                  </a:cubicBezTo>
                  <a:cubicBezTo>
                    <a:pt x="375" y="333"/>
                    <a:pt x="375" y="333"/>
                    <a:pt x="375" y="333"/>
                  </a:cubicBezTo>
                  <a:cubicBezTo>
                    <a:pt x="375" y="333"/>
                    <a:pt x="375" y="333"/>
                    <a:pt x="375" y="333"/>
                  </a:cubicBezTo>
                  <a:cubicBezTo>
                    <a:pt x="375" y="333"/>
                    <a:pt x="375" y="333"/>
                    <a:pt x="375" y="333"/>
                  </a:cubicBezTo>
                  <a:cubicBezTo>
                    <a:pt x="375" y="333"/>
                    <a:pt x="375" y="333"/>
                    <a:pt x="375" y="333"/>
                  </a:cubicBezTo>
                  <a:cubicBezTo>
                    <a:pt x="375" y="333"/>
                    <a:pt x="375" y="333"/>
                    <a:pt x="375" y="333"/>
                  </a:cubicBezTo>
                  <a:cubicBezTo>
                    <a:pt x="375" y="333"/>
                    <a:pt x="375" y="333"/>
                    <a:pt x="375" y="333"/>
                  </a:cubicBezTo>
                  <a:cubicBezTo>
                    <a:pt x="375" y="333"/>
                    <a:pt x="375" y="333"/>
                    <a:pt x="375" y="333"/>
                  </a:cubicBezTo>
                  <a:cubicBezTo>
                    <a:pt x="376" y="333"/>
                    <a:pt x="376" y="333"/>
                    <a:pt x="376" y="333"/>
                  </a:cubicBezTo>
                  <a:cubicBezTo>
                    <a:pt x="376" y="332"/>
                    <a:pt x="376" y="332"/>
                    <a:pt x="376" y="332"/>
                  </a:cubicBezTo>
                  <a:cubicBezTo>
                    <a:pt x="376" y="332"/>
                    <a:pt x="376" y="332"/>
                    <a:pt x="376" y="332"/>
                  </a:cubicBezTo>
                  <a:cubicBezTo>
                    <a:pt x="376" y="332"/>
                    <a:pt x="376" y="332"/>
                    <a:pt x="376" y="332"/>
                  </a:cubicBezTo>
                  <a:cubicBezTo>
                    <a:pt x="376" y="332"/>
                    <a:pt x="376" y="332"/>
                    <a:pt x="376" y="332"/>
                  </a:cubicBezTo>
                  <a:cubicBezTo>
                    <a:pt x="376" y="332"/>
                    <a:pt x="376" y="332"/>
                    <a:pt x="376" y="332"/>
                  </a:cubicBezTo>
                  <a:cubicBezTo>
                    <a:pt x="376" y="332"/>
                    <a:pt x="376" y="332"/>
                    <a:pt x="376" y="332"/>
                  </a:cubicBezTo>
                  <a:cubicBezTo>
                    <a:pt x="377" y="332"/>
                    <a:pt x="377" y="332"/>
                    <a:pt x="377" y="332"/>
                  </a:cubicBezTo>
                  <a:cubicBezTo>
                    <a:pt x="377" y="332"/>
                    <a:pt x="377" y="332"/>
                    <a:pt x="377" y="332"/>
                  </a:cubicBezTo>
                  <a:cubicBezTo>
                    <a:pt x="377" y="331"/>
                    <a:pt x="377" y="331"/>
                    <a:pt x="377" y="331"/>
                  </a:cubicBezTo>
                  <a:cubicBezTo>
                    <a:pt x="377" y="331"/>
                    <a:pt x="377" y="331"/>
                    <a:pt x="377" y="331"/>
                  </a:cubicBezTo>
                  <a:cubicBezTo>
                    <a:pt x="377" y="331"/>
                    <a:pt x="377" y="331"/>
                    <a:pt x="377" y="331"/>
                  </a:cubicBezTo>
                  <a:cubicBezTo>
                    <a:pt x="377" y="331"/>
                    <a:pt x="377" y="331"/>
                    <a:pt x="377" y="331"/>
                  </a:cubicBezTo>
                  <a:cubicBezTo>
                    <a:pt x="377" y="331"/>
                    <a:pt x="377" y="331"/>
                    <a:pt x="377" y="331"/>
                  </a:cubicBezTo>
                  <a:cubicBezTo>
                    <a:pt x="377" y="331"/>
                    <a:pt x="377" y="331"/>
                    <a:pt x="377" y="331"/>
                  </a:cubicBezTo>
                  <a:cubicBezTo>
                    <a:pt x="377" y="331"/>
                    <a:pt x="377" y="331"/>
                    <a:pt x="377" y="331"/>
                  </a:cubicBezTo>
                  <a:cubicBezTo>
                    <a:pt x="378" y="330"/>
                    <a:pt x="378" y="330"/>
                    <a:pt x="378" y="330"/>
                  </a:cubicBezTo>
                  <a:cubicBezTo>
                    <a:pt x="378" y="330"/>
                    <a:pt x="378" y="330"/>
                    <a:pt x="378" y="330"/>
                  </a:cubicBezTo>
                  <a:cubicBezTo>
                    <a:pt x="378" y="330"/>
                    <a:pt x="378" y="330"/>
                    <a:pt x="378" y="330"/>
                  </a:cubicBezTo>
                  <a:cubicBezTo>
                    <a:pt x="378" y="330"/>
                    <a:pt x="378" y="330"/>
                    <a:pt x="378" y="330"/>
                  </a:cubicBezTo>
                  <a:cubicBezTo>
                    <a:pt x="378" y="330"/>
                    <a:pt x="378" y="330"/>
                    <a:pt x="378" y="330"/>
                  </a:cubicBezTo>
                  <a:cubicBezTo>
                    <a:pt x="378" y="330"/>
                    <a:pt x="378" y="330"/>
                    <a:pt x="378" y="330"/>
                  </a:cubicBezTo>
                  <a:cubicBezTo>
                    <a:pt x="378" y="330"/>
                    <a:pt x="378" y="330"/>
                    <a:pt x="378" y="330"/>
                  </a:cubicBezTo>
                  <a:cubicBezTo>
                    <a:pt x="379" y="330"/>
                    <a:pt x="379" y="330"/>
                    <a:pt x="379" y="330"/>
                  </a:cubicBezTo>
                  <a:cubicBezTo>
                    <a:pt x="379" y="329"/>
                    <a:pt x="379" y="329"/>
                    <a:pt x="379" y="329"/>
                  </a:cubicBezTo>
                  <a:cubicBezTo>
                    <a:pt x="379" y="329"/>
                    <a:pt x="379" y="329"/>
                    <a:pt x="379" y="329"/>
                  </a:cubicBezTo>
                  <a:cubicBezTo>
                    <a:pt x="379" y="329"/>
                    <a:pt x="379" y="329"/>
                    <a:pt x="379" y="329"/>
                  </a:cubicBezTo>
                  <a:cubicBezTo>
                    <a:pt x="379" y="329"/>
                    <a:pt x="379" y="329"/>
                    <a:pt x="379" y="329"/>
                  </a:cubicBezTo>
                  <a:cubicBezTo>
                    <a:pt x="379" y="329"/>
                    <a:pt x="379" y="329"/>
                    <a:pt x="379" y="329"/>
                  </a:cubicBezTo>
                  <a:cubicBezTo>
                    <a:pt x="379" y="329"/>
                    <a:pt x="379" y="329"/>
                    <a:pt x="379" y="329"/>
                  </a:cubicBezTo>
                  <a:cubicBezTo>
                    <a:pt x="380" y="329"/>
                    <a:pt x="380" y="329"/>
                    <a:pt x="380" y="329"/>
                  </a:cubicBezTo>
                  <a:cubicBezTo>
                    <a:pt x="380" y="328"/>
                    <a:pt x="380" y="328"/>
                    <a:pt x="380" y="328"/>
                  </a:cubicBezTo>
                  <a:cubicBezTo>
                    <a:pt x="380" y="328"/>
                    <a:pt x="380" y="328"/>
                    <a:pt x="380" y="328"/>
                  </a:cubicBezTo>
                  <a:cubicBezTo>
                    <a:pt x="380" y="328"/>
                    <a:pt x="380" y="328"/>
                    <a:pt x="380" y="328"/>
                  </a:cubicBezTo>
                  <a:cubicBezTo>
                    <a:pt x="380" y="328"/>
                    <a:pt x="380" y="328"/>
                    <a:pt x="380" y="328"/>
                  </a:cubicBezTo>
                  <a:cubicBezTo>
                    <a:pt x="380" y="328"/>
                    <a:pt x="380" y="328"/>
                    <a:pt x="380" y="328"/>
                  </a:cubicBezTo>
                  <a:cubicBezTo>
                    <a:pt x="380" y="328"/>
                    <a:pt x="380" y="328"/>
                    <a:pt x="380" y="328"/>
                  </a:cubicBezTo>
                  <a:cubicBezTo>
                    <a:pt x="381" y="328"/>
                    <a:pt x="381" y="328"/>
                    <a:pt x="381" y="328"/>
                  </a:cubicBezTo>
                  <a:cubicBezTo>
                    <a:pt x="381" y="327"/>
                    <a:pt x="381" y="327"/>
                    <a:pt x="381" y="327"/>
                  </a:cubicBezTo>
                  <a:cubicBezTo>
                    <a:pt x="381" y="327"/>
                    <a:pt x="381" y="327"/>
                    <a:pt x="381" y="327"/>
                  </a:cubicBezTo>
                  <a:cubicBezTo>
                    <a:pt x="375" y="321"/>
                    <a:pt x="375" y="321"/>
                    <a:pt x="375" y="321"/>
                  </a:cubicBezTo>
                  <a:cubicBezTo>
                    <a:pt x="375" y="296"/>
                    <a:pt x="375" y="296"/>
                    <a:pt x="375" y="296"/>
                  </a:cubicBezTo>
                  <a:lnTo>
                    <a:pt x="386" y="308"/>
                  </a:lnTo>
                  <a:close/>
                  <a:moveTo>
                    <a:pt x="375" y="432"/>
                  </a:moveTo>
                  <a:cubicBezTo>
                    <a:pt x="354" y="453"/>
                    <a:pt x="354" y="453"/>
                    <a:pt x="354" y="453"/>
                  </a:cubicBezTo>
                  <a:cubicBezTo>
                    <a:pt x="354" y="425"/>
                    <a:pt x="354" y="425"/>
                    <a:pt x="354" y="425"/>
                  </a:cubicBezTo>
                  <a:cubicBezTo>
                    <a:pt x="361" y="418"/>
                    <a:pt x="361" y="418"/>
                    <a:pt x="361" y="418"/>
                  </a:cubicBezTo>
                  <a:cubicBezTo>
                    <a:pt x="371" y="408"/>
                    <a:pt x="371" y="408"/>
                    <a:pt x="371" y="408"/>
                  </a:cubicBezTo>
                  <a:cubicBezTo>
                    <a:pt x="375" y="404"/>
                    <a:pt x="375" y="404"/>
                    <a:pt x="375" y="404"/>
                  </a:cubicBezTo>
                  <a:cubicBezTo>
                    <a:pt x="375" y="432"/>
                    <a:pt x="375" y="432"/>
                    <a:pt x="375" y="432"/>
                  </a:cubicBezTo>
                  <a:close/>
                  <a:moveTo>
                    <a:pt x="354" y="226"/>
                  </a:moveTo>
                  <a:cubicBezTo>
                    <a:pt x="375" y="248"/>
                    <a:pt x="375" y="248"/>
                    <a:pt x="375" y="248"/>
                  </a:cubicBezTo>
                  <a:cubicBezTo>
                    <a:pt x="375" y="284"/>
                    <a:pt x="375" y="284"/>
                    <a:pt x="375" y="284"/>
                  </a:cubicBezTo>
                  <a:cubicBezTo>
                    <a:pt x="369" y="290"/>
                    <a:pt x="369" y="290"/>
                    <a:pt x="369" y="290"/>
                  </a:cubicBezTo>
                  <a:cubicBezTo>
                    <a:pt x="375" y="296"/>
                    <a:pt x="375" y="296"/>
                    <a:pt x="375" y="296"/>
                  </a:cubicBezTo>
                  <a:cubicBezTo>
                    <a:pt x="375" y="321"/>
                    <a:pt x="375" y="321"/>
                    <a:pt x="375" y="321"/>
                  </a:cubicBezTo>
                  <a:cubicBezTo>
                    <a:pt x="356" y="302"/>
                    <a:pt x="356" y="302"/>
                    <a:pt x="356" y="302"/>
                  </a:cubicBezTo>
                  <a:cubicBezTo>
                    <a:pt x="356" y="303"/>
                    <a:pt x="356" y="303"/>
                    <a:pt x="356" y="303"/>
                  </a:cubicBezTo>
                  <a:cubicBezTo>
                    <a:pt x="356" y="303"/>
                    <a:pt x="356" y="303"/>
                    <a:pt x="356" y="303"/>
                  </a:cubicBezTo>
                  <a:cubicBezTo>
                    <a:pt x="356" y="303"/>
                    <a:pt x="356" y="303"/>
                    <a:pt x="356" y="303"/>
                  </a:cubicBezTo>
                  <a:cubicBezTo>
                    <a:pt x="356" y="303"/>
                    <a:pt x="356" y="303"/>
                    <a:pt x="356" y="303"/>
                  </a:cubicBezTo>
                  <a:cubicBezTo>
                    <a:pt x="355" y="303"/>
                    <a:pt x="355" y="303"/>
                    <a:pt x="355" y="303"/>
                  </a:cubicBezTo>
                  <a:cubicBezTo>
                    <a:pt x="355" y="303"/>
                    <a:pt x="355" y="303"/>
                    <a:pt x="355" y="303"/>
                  </a:cubicBezTo>
                  <a:cubicBezTo>
                    <a:pt x="355" y="303"/>
                    <a:pt x="355" y="303"/>
                    <a:pt x="355" y="303"/>
                  </a:cubicBezTo>
                  <a:cubicBezTo>
                    <a:pt x="355" y="303"/>
                    <a:pt x="355" y="303"/>
                    <a:pt x="355" y="303"/>
                  </a:cubicBezTo>
                  <a:cubicBezTo>
                    <a:pt x="355" y="304"/>
                    <a:pt x="355" y="304"/>
                    <a:pt x="355" y="304"/>
                  </a:cubicBezTo>
                  <a:cubicBezTo>
                    <a:pt x="355" y="304"/>
                    <a:pt x="355" y="304"/>
                    <a:pt x="355" y="304"/>
                  </a:cubicBezTo>
                  <a:cubicBezTo>
                    <a:pt x="355" y="304"/>
                    <a:pt x="355" y="304"/>
                    <a:pt x="355" y="304"/>
                  </a:cubicBezTo>
                  <a:cubicBezTo>
                    <a:pt x="354" y="304"/>
                    <a:pt x="354" y="304"/>
                    <a:pt x="354" y="304"/>
                  </a:cubicBezTo>
                  <a:cubicBezTo>
                    <a:pt x="354" y="304"/>
                    <a:pt x="354" y="304"/>
                    <a:pt x="354" y="304"/>
                  </a:cubicBezTo>
                  <a:cubicBezTo>
                    <a:pt x="354" y="304"/>
                    <a:pt x="354" y="304"/>
                    <a:pt x="354" y="304"/>
                  </a:cubicBezTo>
                  <a:cubicBezTo>
                    <a:pt x="354" y="304"/>
                    <a:pt x="354" y="304"/>
                    <a:pt x="354" y="304"/>
                  </a:cubicBezTo>
                  <a:cubicBezTo>
                    <a:pt x="354" y="305"/>
                    <a:pt x="354" y="305"/>
                    <a:pt x="354" y="305"/>
                  </a:cubicBezTo>
                  <a:cubicBezTo>
                    <a:pt x="354" y="305"/>
                    <a:pt x="354" y="305"/>
                    <a:pt x="354" y="305"/>
                  </a:cubicBezTo>
                  <a:cubicBezTo>
                    <a:pt x="354" y="305"/>
                    <a:pt x="354" y="305"/>
                    <a:pt x="354" y="305"/>
                  </a:cubicBezTo>
                  <a:cubicBezTo>
                    <a:pt x="354" y="305"/>
                    <a:pt x="354" y="305"/>
                    <a:pt x="354" y="305"/>
                  </a:cubicBezTo>
                  <a:cubicBezTo>
                    <a:pt x="354" y="305"/>
                    <a:pt x="354" y="305"/>
                    <a:pt x="354" y="305"/>
                  </a:cubicBezTo>
                  <a:cubicBezTo>
                    <a:pt x="354" y="275"/>
                    <a:pt x="354" y="275"/>
                    <a:pt x="354" y="275"/>
                  </a:cubicBezTo>
                  <a:cubicBezTo>
                    <a:pt x="358" y="279"/>
                    <a:pt x="358" y="279"/>
                    <a:pt x="358" y="279"/>
                  </a:cubicBezTo>
                  <a:cubicBezTo>
                    <a:pt x="361" y="276"/>
                    <a:pt x="364" y="273"/>
                    <a:pt x="368" y="269"/>
                  </a:cubicBezTo>
                  <a:cubicBezTo>
                    <a:pt x="354" y="255"/>
                    <a:pt x="354" y="255"/>
                    <a:pt x="354" y="255"/>
                  </a:cubicBezTo>
                  <a:cubicBezTo>
                    <a:pt x="354" y="226"/>
                    <a:pt x="354" y="226"/>
                    <a:pt x="354" y="226"/>
                  </a:cubicBezTo>
                  <a:close/>
                  <a:moveTo>
                    <a:pt x="375" y="333"/>
                  </a:moveTo>
                  <a:cubicBezTo>
                    <a:pt x="375" y="366"/>
                    <a:pt x="375" y="366"/>
                    <a:pt x="375" y="366"/>
                  </a:cubicBezTo>
                  <a:cubicBezTo>
                    <a:pt x="369" y="361"/>
                    <a:pt x="369" y="361"/>
                    <a:pt x="369" y="361"/>
                  </a:cubicBezTo>
                  <a:cubicBezTo>
                    <a:pt x="369" y="361"/>
                    <a:pt x="369" y="361"/>
                    <a:pt x="369" y="361"/>
                  </a:cubicBezTo>
                  <a:cubicBezTo>
                    <a:pt x="369" y="361"/>
                    <a:pt x="369" y="361"/>
                    <a:pt x="369" y="361"/>
                  </a:cubicBezTo>
                  <a:cubicBezTo>
                    <a:pt x="368" y="361"/>
                    <a:pt x="368" y="361"/>
                    <a:pt x="368" y="361"/>
                  </a:cubicBezTo>
                  <a:cubicBezTo>
                    <a:pt x="368" y="361"/>
                    <a:pt x="368" y="361"/>
                    <a:pt x="368" y="361"/>
                  </a:cubicBezTo>
                  <a:cubicBezTo>
                    <a:pt x="368" y="361"/>
                    <a:pt x="368" y="361"/>
                    <a:pt x="368" y="361"/>
                  </a:cubicBezTo>
                  <a:cubicBezTo>
                    <a:pt x="368" y="361"/>
                    <a:pt x="368" y="361"/>
                    <a:pt x="368" y="361"/>
                  </a:cubicBezTo>
                  <a:cubicBezTo>
                    <a:pt x="368" y="362"/>
                    <a:pt x="368" y="362"/>
                    <a:pt x="368" y="362"/>
                  </a:cubicBezTo>
                  <a:cubicBezTo>
                    <a:pt x="368" y="362"/>
                    <a:pt x="368" y="362"/>
                    <a:pt x="368" y="362"/>
                  </a:cubicBezTo>
                  <a:cubicBezTo>
                    <a:pt x="368" y="362"/>
                    <a:pt x="368" y="362"/>
                    <a:pt x="368" y="362"/>
                  </a:cubicBezTo>
                  <a:cubicBezTo>
                    <a:pt x="367" y="362"/>
                    <a:pt x="367" y="362"/>
                    <a:pt x="367" y="362"/>
                  </a:cubicBezTo>
                  <a:cubicBezTo>
                    <a:pt x="367" y="362"/>
                    <a:pt x="367" y="362"/>
                    <a:pt x="367" y="362"/>
                  </a:cubicBezTo>
                  <a:cubicBezTo>
                    <a:pt x="367" y="362"/>
                    <a:pt x="367" y="362"/>
                    <a:pt x="367" y="362"/>
                  </a:cubicBezTo>
                  <a:cubicBezTo>
                    <a:pt x="367" y="362"/>
                    <a:pt x="367" y="362"/>
                    <a:pt x="367" y="362"/>
                  </a:cubicBezTo>
                  <a:cubicBezTo>
                    <a:pt x="367" y="363"/>
                    <a:pt x="367" y="363"/>
                    <a:pt x="367" y="363"/>
                  </a:cubicBezTo>
                  <a:cubicBezTo>
                    <a:pt x="367" y="363"/>
                    <a:pt x="367" y="363"/>
                    <a:pt x="367" y="363"/>
                  </a:cubicBezTo>
                  <a:cubicBezTo>
                    <a:pt x="367" y="363"/>
                    <a:pt x="367" y="363"/>
                    <a:pt x="367" y="363"/>
                  </a:cubicBezTo>
                  <a:cubicBezTo>
                    <a:pt x="366" y="363"/>
                    <a:pt x="366" y="363"/>
                    <a:pt x="366" y="363"/>
                  </a:cubicBezTo>
                  <a:cubicBezTo>
                    <a:pt x="366" y="363"/>
                    <a:pt x="366" y="363"/>
                    <a:pt x="366" y="363"/>
                  </a:cubicBezTo>
                  <a:cubicBezTo>
                    <a:pt x="366" y="363"/>
                    <a:pt x="366" y="363"/>
                    <a:pt x="366" y="363"/>
                  </a:cubicBezTo>
                  <a:cubicBezTo>
                    <a:pt x="366" y="363"/>
                    <a:pt x="366" y="363"/>
                    <a:pt x="366" y="363"/>
                  </a:cubicBezTo>
                  <a:cubicBezTo>
                    <a:pt x="366" y="363"/>
                    <a:pt x="366" y="363"/>
                    <a:pt x="366" y="363"/>
                  </a:cubicBezTo>
                  <a:cubicBezTo>
                    <a:pt x="366" y="364"/>
                    <a:pt x="366" y="364"/>
                    <a:pt x="366" y="364"/>
                  </a:cubicBezTo>
                  <a:cubicBezTo>
                    <a:pt x="366" y="364"/>
                    <a:pt x="366" y="364"/>
                    <a:pt x="366" y="364"/>
                  </a:cubicBezTo>
                  <a:cubicBezTo>
                    <a:pt x="366" y="364"/>
                    <a:pt x="366" y="364"/>
                    <a:pt x="366" y="364"/>
                  </a:cubicBezTo>
                  <a:cubicBezTo>
                    <a:pt x="365" y="364"/>
                    <a:pt x="365" y="364"/>
                    <a:pt x="365" y="364"/>
                  </a:cubicBezTo>
                  <a:cubicBezTo>
                    <a:pt x="365" y="364"/>
                    <a:pt x="365" y="364"/>
                    <a:pt x="365" y="364"/>
                  </a:cubicBezTo>
                  <a:cubicBezTo>
                    <a:pt x="365" y="364"/>
                    <a:pt x="365" y="364"/>
                    <a:pt x="365" y="364"/>
                  </a:cubicBezTo>
                  <a:cubicBezTo>
                    <a:pt x="365" y="364"/>
                    <a:pt x="365" y="364"/>
                    <a:pt x="365" y="364"/>
                  </a:cubicBezTo>
                  <a:cubicBezTo>
                    <a:pt x="365" y="365"/>
                    <a:pt x="365" y="365"/>
                    <a:pt x="365" y="365"/>
                  </a:cubicBezTo>
                  <a:cubicBezTo>
                    <a:pt x="365" y="365"/>
                    <a:pt x="365" y="365"/>
                    <a:pt x="365" y="365"/>
                  </a:cubicBezTo>
                  <a:cubicBezTo>
                    <a:pt x="365" y="365"/>
                    <a:pt x="365" y="365"/>
                    <a:pt x="365" y="365"/>
                  </a:cubicBezTo>
                  <a:cubicBezTo>
                    <a:pt x="365" y="365"/>
                    <a:pt x="365" y="365"/>
                    <a:pt x="365" y="365"/>
                  </a:cubicBezTo>
                  <a:cubicBezTo>
                    <a:pt x="364" y="365"/>
                    <a:pt x="364" y="365"/>
                    <a:pt x="364" y="365"/>
                  </a:cubicBezTo>
                  <a:cubicBezTo>
                    <a:pt x="364" y="365"/>
                    <a:pt x="364" y="365"/>
                    <a:pt x="364" y="365"/>
                  </a:cubicBezTo>
                  <a:cubicBezTo>
                    <a:pt x="364" y="365"/>
                    <a:pt x="364" y="365"/>
                    <a:pt x="364" y="365"/>
                  </a:cubicBezTo>
                  <a:cubicBezTo>
                    <a:pt x="364" y="366"/>
                    <a:pt x="364" y="366"/>
                    <a:pt x="364" y="366"/>
                  </a:cubicBezTo>
                  <a:cubicBezTo>
                    <a:pt x="364" y="366"/>
                    <a:pt x="364" y="366"/>
                    <a:pt x="364" y="366"/>
                  </a:cubicBezTo>
                  <a:cubicBezTo>
                    <a:pt x="364" y="366"/>
                    <a:pt x="364" y="366"/>
                    <a:pt x="364" y="366"/>
                  </a:cubicBezTo>
                  <a:cubicBezTo>
                    <a:pt x="364" y="366"/>
                    <a:pt x="364" y="366"/>
                    <a:pt x="364" y="366"/>
                  </a:cubicBezTo>
                  <a:cubicBezTo>
                    <a:pt x="363" y="366"/>
                    <a:pt x="363" y="366"/>
                    <a:pt x="363" y="366"/>
                  </a:cubicBezTo>
                  <a:cubicBezTo>
                    <a:pt x="363" y="366"/>
                    <a:pt x="363" y="366"/>
                    <a:pt x="363" y="366"/>
                  </a:cubicBezTo>
                  <a:cubicBezTo>
                    <a:pt x="363" y="366"/>
                    <a:pt x="363" y="366"/>
                    <a:pt x="363" y="366"/>
                  </a:cubicBezTo>
                  <a:cubicBezTo>
                    <a:pt x="363" y="366"/>
                    <a:pt x="363" y="366"/>
                    <a:pt x="363" y="366"/>
                  </a:cubicBezTo>
                  <a:cubicBezTo>
                    <a:pt x="363" y="367"/>
                    <a:pt x="363" y="367"/>
                    <a:pt x="363" y="367"/>
                  </a:cubicBezTo>
                  <a:cubicBezTo>
                    <a:pt x="363" y="367"/>
                    <a:pt x="363" y="367"/>
                    <a:pt x="363" y="367"/>
                  </a:cubicBezTo>
                  <a:cubicBezTo>
                    <a:pt x="363" y="367"/>
                    <a:pt x="363" y="367"/>
                    <a:pt x="363" y="367"/>
                  </a:cubicBezTo>
                  <a:cubicBezTo>
                    <a:pt x="362" y="367"/>
                    <a:pt x="362" y="367"/>
                    <a:pt x="362" y="367"/>
                  </a:cubicBezTo>
                  <a:cubicBezTo>
                    <a:pt x="362" y="367"/>
                    <a:pt x="362" y="367"/>
                    <a:pt x="362" y="367"/>
                  </a:cubicBezTo>
                  <a:cubicBezTo>
                    <a:pt x="362" y="367"/>
                    <a:pt x="362" y="367"/>
                    <a:pt x="362" y="367"/>
                  </a:cubicBezTo>
                  <a:cubicBezTo>
                    <a:pt x="362" y="367"/>
                    <a:pt x="362" y="367"/>
                    <a:pt x="362" y="367"/>
                  </a:cubicBezTo>
                  <a:cubicBezTo>
                    <a:pt x="362" y="367"/>
                    <a:pt x="362" y="367"/>
                    <a:pt x="362" y="367"/>
                  </a:cubicBezTo>
                  <a:cubicBezTo>
                    <a:pt x="362" y="368"/>
                    <a:pt x="362" y="368"/>
                    <a:pt x="362" y="368"/>
                  </a:cubicBezTo>
                  <a:cubicBezTo>
                    <a:pt x="362" y="368"/>
                    <a:pt x="362" y="368"/>
                    <a:pt x="362" y="368"/>
                  </a:cubicBezTo>
                  <a:cubicBezTo>
                    <a:pt x="362" y="368"/>
                    <a:pt x="362" y="368"/>
                    <a:pt x="362" y="368"/>
                  </a:cubicBezTo>
                  <a:cubicBezTo>
                    <a:pt x="361" y="368"/>
                    <a:pt x="361" y="368"/>
                    <a:pt x="361" y="368"/>
                  </a:cubicBezTo>
                  <a:cubicBezTo>
                    <a:pt x="361" y="368"/>
                    <a:pt x="361" y="368"/>
                    <a:pt x="361" y="368"/>
                  </a:cubicBezTo>
                  <a:cubicBezTo>
                    <a:pt x="361" y="368"/>
                    <a:pt x="361" y="368"/>
                    <a:pt x="361" y="368"/>
                  </a:cubicBezTo>
                  <a:cubicBezTo>
                    <a:pt x="361" y="368"/>
                    <a:pt x="361" y="368"/>
                    <a:pt x="361" y="368"/>
                  </a:cubicBezTo>
                  <a:cubicBezTo>
                    <a:pt x="361" y="369"/>
                    <a:pt x="361" y="369"/>
                    <a:pt x="361" y="369"/>
                  </a:cubicBezTo>
                  <a:cubicBezTo>
                    <a:pt x="361" y="369"/>
                    <a:pt x="361" y="369"/>
                    <a:pt x="361" y="369"/>
                  </a:cubicBezTo>
                  <a:cubicBezTo>
                    <a:pt x="361" y="369"/>
                    <a:pt x="361" y="369"/>
                    <a:pt x="361" y="369"/>
                  </a:cubicBezTo>
                  <a:cubicBezTo>
                    <a:pt x="360" y="369"/>
                    <a:pt x="360" y="369"/>
                    <a:pt x="360" y="369"/>
                  </a:cubicBezTo>
                  <a:cubicBezTo>
                    <a:pt x="360" y="369"/>
                    <a:pt x="360" y="369"/>
                    <a:pt x="360" y="369"/>
                  </a:cubicBezTo>
                  <a:cubicBezTo>
                    <a:pt x="360" y="369"/>
                    <a:pt x="360" y="369"/>
                    <a:pt x="360" y="369"/>
                  </a:cubicBezTo>
                  <a:cubicBezTo>
                    <a:pt x="360" y="369"/>
                    <a:pt x="360" y="369"/>
                    <a:pt x="360" y="369"/>
                  </a:cubicBezTo>
                  <a:cubicBezTo>
                    <a:pt x="360" y="369"/>
                    <a:pt x="360" y="369"/>
                    <a:pt x="360" y="369"/>
                  </a:cubicBezTo>
                  <a:cubicBezTo>
                    <a:pt x="360" y="370"/>
                    <a:pt x="360" y="370"/>
                    <a:pt x="360" y="370"/>
                  </a:cubicBezTo>
                  <a:cubicBezTo>
                    <a:pt x="360" y="370"/>
                    <a:pt x="360" y="370"/>
                    <a:pt x="360" y="370"/>
                  </a:cubicBezTo>
                  <a:cubicBezTo>
                    <a:pt x="359" y="370"/>
                    <a:pt x="359" y="370"/>
                    <a:pt x="359" y="370"/>
                  </a:cubicBezTo>
                  <a:cubicBezTo>
                    <a:pt x="359" y="370"/>
                    <a:pt x="359" y="370"/>
                    <a:pt x="359" y="370"/>
                  </a:cubicBezTo>
                  <a:cubicBezTo>
                    <a:pt x="359" y="370"/>
                    <a:pt x="359" y="370"/>
                    <a:pt x="359" y="370"/>
                  </a:cubicBezTo>
                  <a:cubicBezTo>
                    <a:pt x="359" y="370"/>
                    <a:pt x="359" y="370"/>
                    <a:pt x="359" y="370"/>
                  </a:cubicBezTo>
                  <a:cubicBezTo>
                    <a:pt x="359" y="370"/>
                    <a:pt x="359" y="370"/>
                    <a:pt x="359" y="370"/>
                  </a:cubicBezTo>
                  <a:cubicBezTo>
                    <a:pt x="359" y="371"/>
                    <a:pt x="359" y="371"/>
                    <a:pt x="359" y="371"/>
                  </a:cubicBezTo>
                  <a:cubicBezTo>
                    <a:pt x="359" y="371"/>
                    <a:pt x="359" y="371"/>
                    <a:pt x="359" y="371"/>
                  </a:cubicBezTo>
                  <a:cubicBezTo>
                    <a:pt x="354" y="376"/>
                    <a:pt x="354" y="376"/>
                    <a:pt x="354" y="376"/>
                  </a:cubicBezTo>
                  <a:cubicBezTo>
                    <a:pt x="354" y="354"/>
                    <a:pt x="354" y="354"/>
                    <a:pt x="354" y="354"/>
                  </a:cubicBezTo>
                  <a:cubicBezTo>
                    <a:pt x="354" y="354"/>
                    <a:pt x="354" y="354"/>
                    <a:pt x="354" y="354"/>
                  </a:cubicBezTo>
                  <a:cubicBezTo>
                    <a:pt x="354" y="354"/>
                    <a:pt x="354" y="354"/>
                    <a:pt x="354" y="354"/>
                  </a:cubicBezTo>
                  <a:cubicBezTo>
                    <a:pt x="354" y="354"/>
                    <a:pt x="354" y="354"/>
                    <a:pt x="354" y="354"/>
                  </a:cubicBezTo>
                  <a:cubicBezTo>
                    <a:pt x="354" y="354"/>
                    <a:pt x="354" y="354"/>
                    <a:pt x="354" y="354"/>
                  </a:cubicBezTo>
                  <a:cubicBezTo>
                    <a:pt x="354" y="354"/>
                    <a:pt x="354" y="354"/>
                    <a:pt x="354" y="354"/>
                  </a:cubicBezTo>
                  <a:cubicBezTo>
                    <a:pt x="354" y="354"/>
                    <a:pt x="354" y="354"/>
                    <a:pt x="354" y="354"/>
                  </a:cubicBezTo>
                  <a:cubicBezTo>
                    <a:pt x="354" y="353"/>
                    <a:pt x="354" y="353"/>
                    <a:pt x="354" y="353"/>
                  </a:cubicBezTo>
                  <a:cubicBezTo>
                    <a:pt x="355" y="353"/>
                    <a:pt x="355" y="353"/>
                    <a:pt x="355" y="353"/>
                  </a:cubicBezTo>
                  <a:cubicBezTo>
                    <a:pt x="355" y="353"/>
                    <a:pt x="355" y="353"/>
                    <a:pt x="355" y="353"/>
                  </a:cubicBezTo>
                  <a:cubicBezTo>
                    <a:pt x="355" y="353"/>
                    <a:pt x="355" y="353"/>
                    <a:pt x="355" y="353"/>
                  </a:cubicBezTo>
                  <a:cubicBezTo>
                    <a:pt x="355" y="353"/>
                    <a:pt x="355" y="353"/>
                    <a:pt x="355" y="353"/>
                  </a:cubicBezTo>
                  <a:cubicBezTo>
                    <a:pt x="355" y="353"/>
                    <a:pt x="355" y="353"/>
                    <a:pt x="355" y="353"/>
                  </a:cubicBezTo>
                  <a:cubicBezTo>
                    <a:pt x="355" y="353"/>
                    <a:pt x="355" y="353"/>
                    <a:pt x="355" y="353"/>
                  </a:cubicBezTo>
                  <a:cubicBezTo>
                    <a:pt x="355" y="352"/>
                    <a:pt x="355" y="352"/>
                    <a:pt x="355" y="352"/>
                  </a:cubicBezTo>
                  <a:cubicBezTo>
                    <a:pt x="356" y="352"/>
                    <a:pt x="356" y="352"/>
                    <a:pt x="356" y="352"/>
                  </a:cubicBezTo>
                  <a:cubicBezTo>
                    <a:pt x="356" y="352"/>
                    <a:pt x="356" y="352"/>
                    <a:pt x="356" y="352"/>
                  </a:cubicBezTo>
                  <a:cubicBezTo>
                    <a:pt x="356" y="352"/>
                    <a:pt x="356" y="352"/>
                    <a:pt x="356" y="352"/>
                  </a:cubicBezTo>
                  <a:cubicBezTo>
                    <a:pt x="356" y="352"/>
                    <a:pt x="356" y="352"/>
                    <a:pt x="356" y="352"/>
                  </a:cubicBezTo>
                  <a:cubicBezTo>
                    <a:pt x="356" y="352"/>
                    <a:pt x="356" y="352"/>
                    <a:pt x="356" y="352"/>
                  </a:cubicBezTo>
                  <a:cubicBezTo>
                    <a:pt x="356" y="352"/>
                    <a:pt x="356" y="352"/>
                    <a:pt x="356" y="352"/>
                  </a:cubicBezTo>
                  <a:cubicBezTo>
                    <a:pt x="356" y="352"/>
                    <a:pt x="356" y="352"/>
                    <a:pt x="356" y="352"/>
                  </a:cubicBezTo>
                  <a:cubicBezTo>
                    <a:pt x="357" y="351"/>
                    <a:pt x="357" y="351"/>
                    <a:pt x="357" y="351"/>
                  </a:cubicBezTo>
                  <a:cubicBezTo>
                    <a:pt x="357" y="351"/>
                    <a:pt x="357" y="351"/>
                    <a:pt x="357" y="351"/>
                  </a:cubicBezTo>
                  <a:cubicBezTo>
                    <a:pt x="357" y="351"/>
                    <a:pt x="357" y="351"/>
                    <a:pt x="357" y="351"/>
                  </a:cubicBezTo>
                  <a:cubicBezTo>
                    <a:pt x="357" y="351"/>
                    <a:pt x="357" y="351"/>
                    <a:pt x="357" y="351"/>
                  </a:cubicBezTo>
                  <a:cubicBezTo>
                    <a:pt x="357" y="351"/>
                    <a:pt x="357" y="351"/>
                    <a:pt x="357" y="351"/>
                  </a:cubicBezTo>
                  <a:cubicBezTo>
                    <a:pt x="357" y="351"/>
                    <a:pt x="357" y="351"/>
                    <a:pt x="357" y="351"/>
                  </a:cubicBezTo>
                  <a:cubicBezTo>
                    <a:pt x="357" y="351"/>
                    <a:pt x="357" y="351"/>
                    <a:pt x="357" y="351"/>
                  </a:cubicBezTo>
                  <a:cubicBezTo>
                    <a:pt x="357" y="350"/>
                    <a:pt x="357" y="350"/>
                    <a:pt x="357" y="350"/>
                  </a:cubicBezTo>
                  <a:cubicBezTo>
                    <a:pt x="358" y="350"/>
                    <a:pt x="358" y="350"/>
                    <a:pt x="358" y="350"/>
                  </a:cubicBezTo>
                  <a:cubicBezTo>
                    <a:pt x="358" y="350"/>
                    <a:pt x="358" y="350"/>
                    <a:pt x="358" y="350"/>
                  </a:cubicBezTo>
                  <a:cubicBezTo>
                    <a:pt x="358" y="350"/>
                    <a:pt x="358" y="350"/>
                    <a:pt x="358" y="350"/>
                  </a:cubicBezTo>
                  <a:cubicBezTo>
                    <a:pt x="358" y="350"/>
                    <a:pt x="358" y="350"/>
                    <a:pt x="358" y="350"/>
                  </a:cubicBezTo>
                  <a:cubicBezTo>
                    <a:pt x="358" y="350"/>
                    <a:pt x="358" y="350"/>
                    <a:pt x="358" y="350"/>
                  </a:cubicBezTo>
                  <a:cubicBezTo>
                    <a:pt x="371" y="337"/>
                    <a:pt x="371" y="337"/>
                    <a:pt x="371" y="337"/>
                  </a:cubicBezTo>
                  <a:cubicBezTo>
                    <a:pt x="371" y="337"/>
                    <a:pt x="371" y="337"/>
                    <a:pt x="371" y="337"/>
                  </a:cubicBezTo>
                  <a:cubicBezTo>
                    <a:pt x="371" y="337"/>
                    <a:pt x="371" y="337"/>
                    <a:pt x="371" y="337"/>
                  </a:cubicBezTo>
                  <a:cubicBezTo>
                    <a:pt x="371" y="337"/>
                    <a:pt x="371" y="337"/>
                    <a:pt x="371" y="337"/>
                  </a:cubicBezTo>
                  <a:cubicBezTo>
                    <a:pt x="371" y="337"/>
                    <a:pt x="371" y="337"/>
                    <a:pt x="371" y="337"/>
                  </a:cubicBezTo>
                  <a:cubicBezTo>
                    <a:pt x="371" y="337"/>
                    <a:pt x="371" y="337"/>
                    <a:pt x="371" y="337"/>
                  </a:cubicBezTo>
                  <a:cubicBezTo>
                    <a:pt x="371" y="337"/>
                    <a:pt x="371" y="337"/>
                    <a:pt x="371" y="337"/>
                  </a:cubicBezTo>
                  <a:cubicBezTo>
                    <a:pt x="372" y="336"/>
                    <a:pt x="372" y="336"/>
                    <a:pt x="372" y="336"/>
                  </a:cubicBezTo>
                  <a:cubicBezTo>
                    <a:pt x="372" y="336"/>
                    <a:pt x="372" y="336"/>
                    <a:pt x="372" y="336"/>
                  </a:cubicBezTo>
                  <a:cubicBezTo>
                    <a:pt x="372" y="336"/>
                    <a:pt x="372" y="336"/>
                    <a:pt x="372" y="336"/>
                  </a:cubicBezTo>
                  <a:cubicBezTo>
                    <a:pt x="372" y="336"/>
                    <a:pt x="372" y="336"/>
                    <a:pt x="372" y="336"/>
                  </a:cubicBezTo>
                  <a:cubicBezTo>
                    <a:pt x="372" y="336"/>
                    <a:pt x="372" y="336"/>
                    <a:pt x="372" y="336"/>
                  </a:cubicBezTo>
                  <a:cubicBezTo>
                    <a:pt x="372" y="336"/>
                    <a:pt x="372" y="336"/>
                    <a:pt x="372" y="336"/>
                  </a:cubicBezTo>
                  <a:cubicBezTo>
                    <a:pt x="372" y="336"/>
                    <a:pt x="372" y="336"/>
                    <a:pt x="372" y="336"/>
                  </a:cubicBezTo>
                  <a:cubicBezTo>
                    <a:pt x="373" y="336"/>
                    <a:pt x="373" y="336"/>
                    <a:pt x="373" y="336"/>
                  </a:cubicBezTo>
                  <a:cubicBezTo>
                    <a:pt x="373" y="335"/>
                    <a:pt x="373" y="335"/>
                    <a:pt x="373" y="335"/>
                  </a:cubicBezTo>
                  <a:cubicBezTo>
                    <a:pt x="373" y="335"/>
                    <a:pt x="373" y="335"/>
                    <a:pt x="373" y="335"/>
                  </a:cubicBezTo>
                  <a:cubicBezTo>
                    <a:pt x="373" y="335"/>
                    <a:pt x="373" y="335"/>
                    <a:pt x="373" y="335"/>
                  </a:cubicBezTo>
                  <a:cubicBezTo>
                    <a:pt x="373" y="335"/>
                    <a:pt x="373" y="335"/>
                    <a:pt x="373" y="335"/>
                  </a:cubicBezTo>
                  <a:cubicBezTo>
                    <a:pt x="373" y="335"/>
                    <a:pt x="373" y="335"/>
                    <a:pt x="373" y="335"/>
                  </a:cubicBezTo>
                  <a:cubicBezTo>
                    <a:pt x="373" y="335"/>
                    <a:pt x="373" y="335"/>
                    <a:pt x="373" y="335"/>
                  </a:cubicBezTo>
                  <a:cubicBezTo>
                    <a:pt x="373" y="335"/>
                    <a:pt x="373" y="335"/>
                    <a:pt x="373" y="335"/>
                  </a:cubicBezTo>
                  <a:cubicBezTo>
                    <a:pt x="374" y="334"/>
                    <a:pt x="374" y="334"/>
                    <a:pt x="374" y="334"/>
                  </a:cubicBezTo>
                  <a:cubicBezTo>
                    <a:pt x="374" y="334"/>
                    <a:pt x="374" y="334"/>
                    <a:pt x="374" y="334"/>
                  </a:cubicBezTo>
                  <a:cubicBezTo>
                    <a:pt x="374" y="334"/>
                    <a:pt x="374" y="334"/>
                    <a:pt x="374" y="334"/>
                  </a:cubicBezTo>
                  <a:cubicBezTo>
                    <a:pt x="374" y="334"/>
                    <a:pt x="374" y="334"/>
                    <a:pt x="374" y="334"/>
                  </a:cubicBezTo>
                  <a:cubicBezTo>
                    <a:pt x="374" y="334"/>
                    <a:pt x="374" y="334"/>
                    <a:pt x="374" y="334"/>
                  </a:cubicBezTo>
                  <a:cubicBezTo>
                    <a:pt x="374" y="334"/>
                    <a:pt x="374" y="334"/>
                    <a:pt x="374" y="334"/>
                  </a:cubicBezTo>
                  <a:cubicBezTo>
                    <a:pt x="374" y="334"/>
                    <a:pt x="374" y="334"/>
                    <a:pt x="374" y="334"/>
                  </a:cubicBezTo>
                  <a:cubicBezTo>
                    <a:pt x="375" y="333"/>
                    <a:pt x="375" y="333"/>
                    <a:pt x="375" y="333"/>
                  </a:cubicBezTo>
                  <a:close/>
                  <a:moveTo>
                    <a:pt x="354" y="453"/>
                  </a:moveTo>
                  <a:cubicBezTo>
                    <a:pt x="339" y="467"/>
                    <a:pt x="339" y="467"/>
                    <a:pt x="339" y="467"/>
                  </a:cubicBezTo>
                  <a:cubicBezTo>
                    <a:pt x="339" y="439"/>
                    <a:pt x="339" y="439"/>
                    <a:pt x="339" y="439"/>
                  </a:cubicBezTo>
                  <a:cubicBezTo>
                    <a:pt x="354" y="425"/>
                    <a:pt x="354" y="425"/>
                    <a:pt x="354" y="425"/>
                  </a:cubicBezTo>
                  <a:cubicBezTo>
                    <a:pt x="354" y="453"/>
                    <a:pt x="354" y="453"/>
                    <a:pt x="354" y="453"/>
                  </a:cubicBezTo>
                  <a:close/>
                  <a:moveTo>
                    <a:pt x="339" y="212"/>
                  </a:moveTo>
                  <a:cubicBezTo>
                    <a:pt x="354" y="226"/>
                    <a:pt x="354" y="226"/>
                    <a:pt x="354" y="226"/>
                  </a:cubicBezTo>
                  <a:cubicBezTo>
                    <a:pt x="354" y="255"/>
                    <a:pt x="354" y="255"/>
                    <a:pt x="354" y="255"/>
                  </a:cubicBezTo>
                  <a:cubicBezTo>
                    <a:pt x="343" y="244"/>
                    <a:pt x="343" y="244"/>
                    <a:pt x="343" y="244"/>
                  </a:cubicBezTo>
                  <a:cubicBezTo>
                    <a:pt x="339" y="248"/>
                    <a:pt x="339" y="248"/>
                    <a:pt x="339" y="248"/>
                  </a:cubicBezTo>
                  <a:cubicBezTo>
                    <a:pt x="339" y="212"/>
                    <a:pt x="339" y="212"/>
                    <a:pt x="339" y="212"/>
                  </a:cubicBezTo>
                  <a:close/>
                  <a:moveTo>
                    <a:pt x="354" y="275"/>
                  </a:moveTo>
                  <a:cubicBezTo>
                    <a:pt x="354" y="305"/>
                    <a:pt x="354" y="305"/>
                    <a:pt x="354" y="305"/>
                  </a:cubicBezTo>
                  <a:cubicBezTo>
                    <a:pt x="353" y="305"/>
                    <a:pt x="353" y="305"/>
                    <a:pt x="353" y="305"/>
                  </a:cubicBezTo>
                  <a:cubicBezTo>
                    <a:pt x="353" y="305"/>
                    <a:pt x="353" y="305"/>
                    <a:pt x="353" y="305"/>
                  </a:cubicBezTo>
                  <a:cubicBezTo>
                    <a:pt x="353" y="305"/>
                    <a:pt x="353" y="305"/>
                    <a:pt x="353" y="305"/>
                  </a:cubicBezTo>
                  <a:cubicBezTo>
                    <a:pt x="353" y="306"/>
                    <a:pt x="353" y="306"/>
                    <a:pt x="353" y="306"/>
                  </a:cubicBezTo>
                  <a:cubicBezTo>
                    <a:pt x="353" y="306"/>
                    <a:pt x="353" y="306"/>
                    <a:pt x="353" y="306"/>
                  </a:cubicBezTo>
                  <a:cubicBezTo>
                    <a:pt x="353" y="306"/>
                    <a:pt x="353" y="306"/>
                    <a:pt x="353" y="306"/>
                  </a:cubicBezTo>
                  <a:cubicBezTo>
                    <a:pt x="353" y="306"/>
                    <a:pt x="353" y="306"/>
                    <a:pt x="353" y="306"/>
                  </a:cubicBezTo>
                  <a:cubicBezTo>
                    <a:pt x="352" y="306"/>
                    <a:pt x="352" y="306"/>
                    <a:pt x="352" y="306"/>
                  </a:cubicBezTo>
                  <a:cubicBezTo>
                    <a:pt x="352" y="306"/>
                    <a:pt x="352" y="306"/>
                    <a:pt x="352" y="306"/>
                  </a:cubicBezTo>
                  <a:cubicBezTo>
                    <a:pt x="352" y="306"/>
                    <a:pt x="352" y="306"/>
                    <a:pt x="352" y="306"/>
                  </a:cubicBezTo>
                  <a:cubicBezTo>
                    <a:pt x="352" y="307"/>
                    <a:pt x="352" y="307"/>
                    <a:pt x="352" y="307"/>
                  </a:cubicBezTo>
                  <a:cubicBezTo>
                    <a:pt x="352" y="307"/>
                    <a:pt x="352" y="307"/>
                    <a:pt x="352" y="307"/>
                  </a:cubicBezTo>
                  <a:cubicBezTo>
                    <a:pt x="352" y="307"/>
                    <a:pt x="352" y="307"/>
                    <a:pt x="352" y="307"/>
                  </a:cubicBezTo>
                  <a:cubicBezTo>
                    <a:pt x="352" y="307"/>
                    <a:pt x="352" y="307"/>
                    <a:pt x="352" y="307"/>
                  </a:cubicBezTo>
                  <a:cubicBezTo>
                    <a:pt x="352" y="307"/>
                    <a:pt x="352" y="307"/>
                    <a:pt x="352" y="307"/>
                  </a:cubicBezTo>
                  <a:cubicBezTo>
                    <a:pt x="351" y="307"/>
                    <a:pt x="351" y="307"/>
                    <a:pt x="351" y="307"/>
                  </a:cubicBezTo>
                  <a:cubicBezTo>
                    <a:pt x="351" y="307"/>
                    <a:pt x="351" y="307"/>
                    <a:pt x="351" y="307"/>
                  </a:cubicBezTo>
                  <a:cubicBezTo>
                    <a:pt x="351" y="307"/>
                    <a:pt x="351" y="307"/>
                    <a:pt x="351" y="307"/>
                  </a:cubicBezTo>
                  <a:cubicBezTo>
                    <a:pt x="351" y="308"/>
                    <a:pt x="351" y="308"/>
                    <a:pt x="351" y="308"/>
                  </a:cubicBezTo>
                  <a:cubicBezTo>
                    <a:pt x="351" y="308"/>
                    <a:pt x="351" y="308"/>
                    <a:pt x="351" y="308"/>
                  </a:cubicBezTo>
                  <a:cubicBezTo>
                    <a:pt x="351" y="308"/>
                    <a:pt x="351" y="308"/>
                    <a:pt x="351" y="308"/>
                  </a:cubicBezTo>
                  <a:cubicBezTo>
                    <a:pt x="351" y="308"/>
                    <a:pt x="351" y="308"/>
                    <a:pt x="351" y="308"/>
                  </a:cubicBezTo>
                  <a:cubicBezTo>
                    <a:pt x="350" y="308"/>
                    <a:pt x="350" y="308"/>
                    <a:pt x="350" y="308"/>
                  </a:cubicBezTo>
                  <a:cubicBezTo>
                    <a:pt x="350" y="308"/>
                    <a:pt x="350" y="308"/>
                    <a:pt x="350" y="308"/>
                  </a:cubicBezTo>
                  <a:cubicBezTo>
                    <a:pt x="350" y="308"/>
                    <a:pt x="350" y="308"/>
                    <a:pt x="350" y="308"/>
                  </a:cubicBezTo>
                  <a:cubicBezTo>
                    <a:pt x="350" y="308"/>
                    <a:pt x="350" y="308"/>
                    <a:pt x="350" y="308"/>
                  </a:cubicBezTo>
                  <a:cubicBezTo>
                    <a:pt x="350" y="309"/>
                    <a:pt x="350" y="309"/>
                    <a:pt x="350" y="309"/>
                  </a:cubicBezTo>
                  <a:cubicBezTo>
                    <a:pt x="350" y="309"/>
                    <a:pt x="350" y="309"/>
                    <a:pt x="350" y="309"/>
                  </a:cubicBezTo>
                  <a:cubicBezTo>
                    <a:pt x="350" y="309"/>
                    <a:pt x="350" y="309"/>
                    <a:pt x="350" y="309"/>
                  </a:cubicBezTo>
                  <a:cubicBezTo>
                    <a:pt x="349" y="309"/>
                    <a:pt x="349" y="309"/>
                    <a:pt x="349" y="309"/>
                  </a:cubicBezTo>
                  <a:cubicBezTo>
                    <a:pt x="349" y="309"/>
                    <a:pt x="349" y="309"/>
                    <a:pt x="349" y="309"/>
                  </a:cubicBezTo>
                  <a:cubicBezTo>
                    <a:pt x="349" y="309"/>
                    <a:pt x="349" y="309"/>
                    <a:pt x="349" y="309"/>
                  </a:cubicBezTo>
                  <a:cubicBezTo>
                    <a:pt x="349" y="309"/>
                    <a:pt x="349" y="309"/>
                    <a:pt x="349" y="309"/>
                  </a:cubicBezTo>
                  <a:cubicBezTo>
                    <a:pt x="349" y="310"/>
                    <a:pt x="349" y="310"/>
                    <a:pt x="349" y="310"/>
                  </a:cubicBezTo>
                  <a:cubicBezTo>
                    <a:pt x="349" y="310"/>
                    <a:pt x="349" y="310"/>
                    <a:pt x="349" y="310"/>
                  </a:cubicBezTo>
                  <a:cubicBezTo>
                    <a:pt x="349" y="310"/>
                    <a:pt x="349" y="310"/>
                    <a:pt x="349" y="310"/>
                  </a:cubicBezTo>
                  <a:cubicBezTo>
                    <a:pt x="348" y="310"/>
                    <a:pt x="348" y="310"/>
                    <a:pt x="348" y="310"/>
                  </a:cubicBezTo>
                  <a:cubicBezTo>
                    <a:pt x="348" y="310"/>
                    <a:pt x="348" y="310"/>
                    <a:pt x="348" y="310"/>
                  </a:cubicBezTo>
                  <a:cubicBezTo>
                    <a:pt x="348" y="310"/>
                    <a:pt x="348" y="310"/>
                    <a:pt x="348" y="310"/>
                  </a:cubicBezTo>
                  <a:cubicBezTo>
                    <a:pt x="348" y="310"/>
                    <a:pt x="348" y="310"/>
                    <a:pt x="348" y="310"/>
                  </a:cubicBezTo>
                  <a:cubicBezTo>
                    <a:pt x="348" y="310"/>
                    <a:pt x="348" y="310"/>
                    <a:pt x="348" y="310"/>
                  </a:cubicBezTo>
                  <a:cubicBezTo>
                    <a:pt x="348" y="311"/>
                    <a:pt x="348" y="311"/>
                    <a:pt x="348" y="311"/>
                  </a:cubicBezTo>
                  <a:cubicBezTo>
                    <a:pt x="348" y="311"/>
                    <a:pt x="348" y="311"/>
                    <a:pt x="348" y="311"/>
                  </a:cubicBezTo>
                  <a:cubicBezTo>
                    <a:pt x="348" y="311"/>
                    <a:pt x="348" y="311"/>
                    <a:pt x="348" y="311"/>
                  </a:cubicBezTo>
                  <a:cubicBezTo>
                    <a:pt x="348" y="311"/>
                    <a:pt x="348" y="311"/>
                    <a:pt x="348" y="311"/>
                  </a:cubicBezTo>
                  <a:cubicBezTo>
                    <a:pt x="347" y="311"/>
                    <a:pt x="347" y="311"/>
                    <a:pt x="347" y="311"/>
                  </a:cubicBezTo>
                  <a:cubicBezTo>
                    <a:pt x="347" y="311"/>
                    <a:pt x="347" y="311"/>
                    <a:pt x="347" y="311"/>
                  </a:cubicBezTo>
                  <a:cubicBezTo>
                    <a:pt x="347" y="311"/>
                    <a:pt x="347" y="311"/>
                    <a:pt x="347" y="311"/>
                  </a:cubicBezTo>
                  <a:cubicBezTo>
                    <a:pt x="347" y="312"/>
                    <a:pt x="347" y="312"/>
                    <a:pt x="347" y="312"/>
                  </a:cubicBezTo>
                  <a:cubicBezTo>
                    <a:pt x="347" y="312"/>
                    <a:pt x="347" y="312"/>
                    <a:pt x="347" y="312"/>
                  </a:cubicBezTo>
                  <a:cubicBezTo>
                    <a:pt x="347" y="312"/>
                    <a:pt x="347" y="312"/>
                    <a:pt x="347" y="312"/>
                  </a:cubicBezTo>
                  <a:cubicBezTo>
                    <a:pt x="347" y="312"/>
                    <a:pt x="347" y="312"/>
                    <a:pt x="347" y="312"/>
                  </a:cubicBezTo>
                  <a:cubicBezTo>
                    <a:pt x="346" y="312"/>
                    <a:pt x="346" y="312"/>
                    <a:pt x="346" y="312"/>
                  </a:cubicBezTo>
                  <a:cubicBezTo>
                    <a:pt x="346" y="312"/>
                    <a:pt x="346" y="312"/>
                    <a:pt x="346" y="312"/>
                  </a:cubicBezTo>
                  <a:cubicBezTo>
                    <a:pt x="346" y="312"/>
                    <a:pt x="346" y="312"/>
                    <a:pt x="346" y="312"/>
                  </a:cubicBezTo>
                  <a:cubicBezTo>
                    <a:pt x="346" y="312"/>
                    <a:pt x="346" y="312"/>
                    <a:pt x="346" y="312"/>
                  </a:cubicBezTo>
                  <a:cubicBezTo>
                    <a:pt x="339" y="319"/>
                    <a:pt x="339" y="319"/>
                    <a:pt x="339" y="319"/>
                  </a:cubicBezTo>
                  <a:cubicBezTo>
                    <a:pt x="339" y="298"/>
                    <a:pt x="339" y="298"/>
                    <a:pt x="339" y="298"/>
                  </a:cubicBezTo>
                  <a:cubicBezTo>
                    <a:pt x="345" y="292"/>
                    <a:pt x="345" y="292"/>
                    <a:pt x="345" y="292"/>
                  </a:cubicBezTo>
                  <a:cubicBezTo>
                    <a:pt x="339" y="285"/>
                    <a:pt x="339" y="285"/>
                    <a:pt x="339" y="285"/>
                  </a:cubicBezTo>
                  <a:cubicBezTo>
                    <a:pt x="339" y="261"/>
                    <a:pt x="339" y="261"/>
                    <a:pt x="339" y="261"/>
                  </a:cubicBezTo>
                  <a:cubicBezTo>
                    <a:pt x="354" y="275"/>
                    <a:pt x="354" y="275"/>
                    <a:pt x="354" y="275"/>
                  </a:cubicBezTo>
                  <a:close/>
                  <a:moveTo>
                    <a:pt x="354" y="354"/>
                  </a:moveTo>
                  <a:cubicBezTo>
                    <a:pt x="354" y="376"/>
                    <a:pt x="354" y="376"/>
                    <a:pt x="354" y="376"/>
                  </a:cubicBezTo>
                  <a:cubicBezTo>
                    <a:pt x="346" y="383"/>
                    <a:pt x="346" y="383"/>
                    <a:pt x="346" y="383"/>
                  </a:cubicBezTo>
                  <a:cubicBezTo>
                    <a:pt x="339" y="390"/>
                    <a:pt x="339" y="390"/>
                    <a:pt x="339" y="390"/>
                  </a:cubicBezTo>
                  <a:cubicBezTo>
                    <a:pt x="339" y="368"/>
                    <a:pt x="339" y="368"/>
                    <a:pt x="339" y="368"/>
                  </a:cubicBezTo>
                  <a:cubicBezTo>
                    <a:pt x="348" y="360"/>
                    <a:pt x="348" y="360"/>
                    <a:pt x="348" y="360"/>
                  </a:cubicBezTo>
                  <a:cubicBezTo>
                    <a:pt x="348" y="360"/>
                    <a:pt x="348" y="360"/>
                    <a:pt x="348" y="360"/>
                  </a:cubicBezTo>
                  <a:cubicBezTo>
                    <a:pt x="348" y="360"/>
                    <a:pt x="348" y="360"/>
                    <a:pt x="348" y="360"/>
                  </a:cubicBezTo>
                  <a:cubicBezTo>
                    <a:pt x="348" y="359"/>
                    <a:pt x="348" y="359"/>
                    <a:pt x="348" y="359"/>
                  </a:cubicBezTo>
                  <a:cubicBezTo>
                    <a:pt x="349" y="359"/>
                    <a:pt x="349" y="359"/>
                    <a:pt x="349" y="359"/>
                  </a:cubicBezTo>
                  <a:cubicBezTo>
                    <a:pt x="349" y="359"/>
                    <a:pt x="349" y="359"/>
                    <a:pt x="349" y="359"/>
                  </a:cubicBezTo>
                  <a:cubicBezTo>
                    <a:pt x="349" y="359"/>
                    <a:pt x="349" y="359"/>
                    <a:pt x="349" y="359"/>
                  </a:cubicBezTo>
                  <a:cubicBezTo>
                    <a:pt x="349" y="359"/>
                    <a:pt x="349" y="359"/>
                    <a:pt x="349" y="359"/>
                  </a:cubicBezTo>
                  <a:cubicBezTo>
                    <a:pt x="349" y="359"/>
                    <a:pt x="349" y="359"/>
                    <a:pt x="349" y="359"/>
                  </a:cubicBezTo>
                  <a:cubicBezTo>
                    <a:pt x="349" y="359"/>
                    <a:pt x="349" y="359"/>
                    <a:pt x="349" y="359"/>
                  </a:cubicBezTo>
                  <a:cubicBezTo>
                    <a:pt x="349" y="358"/>
                    <a:pt x="349" y="358"/>
                    <a:pt x="349" y="358"/>
                  </a:cubicBezTo>
                  <a:cubicBezTo>
                    <a:pt x="350" y="358"/>
                    <a:pt x="350" y="358"/>
                    <a:pt x="350" y="358"/>
                  </a:cubicBezTo>
                  <a:cubicBezTo>
                    <a:pt x="350" y="358"/>
                    <a:pt x="350" y="358"/>
                    <a:pt x="350" y="358"/>
                  </a:cubicBezTo>
                  <a:cubicBezTo>
                    <a:pt x="350" y="358"/>
                    <a:pt x="350" y="358"/>
                    <a:pt x="350" y="358"/>
                  </a:cubicBezTo>
                  <a:cubicBezTo>
                    <a:pt x="350" y="358"/>
                    <a:pt x="350" y="358"/>
                    <a:pt x="350" y="358"/>
                  </a:cubicBezTo>
                  <a:cubicBezTo>
                    <a:pt x="350" y="358"/>
                    <a:pt x="350" y="358"/>
                    <a:pt x="350" y="358"/>
                  </a:cubicBezTo>
                  <a:cubicBezTo>
                    <a:pt x="350" y="358"/>
                    <a:pt x="350" y="358"/>
                    <a:pt x="350" y="358"/>
                  </a:cubicBezTo>
                  <a:cubicBezTo>
                    <a:pt x="350" y="358"/>
                    <a:pt x="350" y="358"/>
                    <a:pt x="350" y="358"/>
                  </a:cubicBezTo>
                  <a:cubicBezTo>
                    <a:pt x="350" y="357"/>
                    <a:pt x="350" y="357"/>
                    <a:pt x="350" y="357"/>
                  </a:cubicBezTo>
                  <a:cubicBezTo>
                    <a:pt x="351" y="357"/>
                    <a:pt x="351" y="357"/>
                    <a:pt x="351" y="357"/>
                  </a:cubicBezTo>
                  <a:cubicBezTo>
                    <a:pt x="351" y="357"/>
                    <a:pt x="351" y="357"/>
                    <a:pt x="351" y="357"/>
                  </a:cubicBezTo>
                  <a:cubicBezTo>
                    <a:pt x="351" y="357"/>
                    <a:pt x="351" y="357"/>
                    <a:pt x="351" y="357"/>
                  </a:cubicBezTo>
                  <a:cubicBezTo>
                    <a:pt x="351" y="357"/>
                    <a:pt x="351" y="357"/>
                    <a:pt x="351" y="357"/>
                  </a:cubicBezTo>
                  <a:cubicBezTo>
                    <a:pt x="351" y="357"/>
                    <a:pt x="351" y="357"/>
                    <a:pt x="351" y="357"/>
                  </a:cubicBezTo>
                  <a:cubicBezTo>
                    <a:pt x="351" y="357"/>
                    <a:pt x="351" y="357"/>
                    <a:pt x="351" y="357"/>
                  </a:cubicBezTo>
                  <a:cubicBezTo>
                    <a:pt x="351" y="356"/>
                    <a:pt x="351" y="356"/>
                    <a:pt x="351" y="356"/>
                  </a:cubicBezTo>
                  <a:cubicBezTo>
                    <a:pt x="351" y="356"/>
                    <a:pt x="351" y="356"/>
                    <a:pt x="351" y="356"/>
                  </a:cubicBezTo>
                  <a:cubicBezTo>
                    <a:pt x="352" y="356"/>
                    <a:pt x="352" y="356"/>
                    <a:pt x="352" y="356"/>
                  </a:cubicBezTo>
                  <a:cubicBezTo>
                    <a:pt x="352" y="356"/>
                    <a:pt x="352" y="356"/>
                    <a:pt x="352" y="356"/>
                  </a:cubicBezTo>
                  <a:cubicBezTo>
                    <a:pt x="352" y="356"/>
                    <a:pt x="352" y="356"/>
                    <a:pt x="352" y="356"/>
                  </a:cubicBezTo>
                  <a:cubicBezTo>
                    <a:pt x="352" y="356"/>
                    <a:pt x="352" y="356"/>
                    <a:pt x="352" y="356"/>
                  </a:cubicBezTo>
                  <a:cubicBezTo>
                    <a:pt x="352" y="356"/>
                    <a:pt x="352" y="356"/>
                    <a:pt x="352" y="356"/>
                  </a:cubicBezTo>
                  <a:cubicBezTo>
                    <a:pt x="352" y="356"/>
                    <a:pt x="352" y="356"/>
                    <a:pt x="352" y="356"/>
                  </a:cubicBezTo>
                  <a:cubicBezTo>
                    <a:pt x="352" y="355"/>
                    <a:pt x="352" y="355"/>
                    <a:pt x="352" y="355"/>
                  </a:cubicBezTo>
                  <a:cubicBezTo>
                    <a:pt x="353" y="355"/>
                    <a:pt x="353" y="355"/>
                    <a:pt x="353" y="355"/>
                  </a:cubicBezTo>
                  <a:cubicBezTo>
                    <a:pt x="353" y="355"/>
                    <a:pt x="353" y="355"/>
                    <a:pt x="353" y="355"/>
                  </a:cubicBezTo>
                  <a:cubicBezTo>
                    <a:pt x="353" y="355"/>
                    <a:pt x="353" y="355"/>
                    <a:pt x="353" y="355"/>
                  </a:cubicBezTo>
                  <a:cubicBezTo>
                    <a:pt x="353" y="355"/>
                    <a:pt x="353" y="355"/>
                    <a:pt x="353" y="355"/>
                  </a:cubicBezTo>
                  <a:cubicBezTo>
                    <a:pt x="353" y="355"/>
                    <a:pt x="353" y="355"/>
                    <a:pt x="353" y="355"/>
                  </a:cubicBezTo>
                  <a:cubicBezTo>
                    <a:pt x="353" y="355"/>
                    <a:pt x="353" y="355"/>
                    <a:pt x="353" y="355"/>
                  </a:cubicBezTo>
                  <a:cubicBezTo>
                    <a:pt x="353" y="355"/>
                    <a:pt x="353" y="355"/>
                    <a:pt x="353" y="355"/>
                  </a:cubicBezTo>
                  <a:cubicBezTo>
                    <a:pt x="354" y="354"/>
                    <a:pt x="354" y="354"/>
                    <a:pt x="354" y="354"/>
                  </a:cubicBezTo>
                  <a:close/>
                  <a:moveTo>
                    <a:pt x="339" y="467"/>
                  </a:moveTo>
                  <a:cubicBezTo>
                    <a:pt x="338" y="468"/>
                    <a:pt x="338" y="468"/>
                    <a:pt x="338" y="468"/>
                  </a:cubicBezTo>
                  <a:cubicBezTo>
                    <a:pt x="328" y="458"/>
                    <a:pt x="328" y="458"/>
                    <a:pt x="328" y="458"/>
                  </a:cubicBezTo>
                  <a:cubicBezTo>
                    <a:pt x="328" y="430"/>
                    <a:pt x="328" y="430"/>
                    <a:pt x="328" y="430"/>
                  </a:cubicBezTo>
                  <a:cubicBezTo>
                    <a:pt x="338" y="440"/>
                    <a:pt x="338" y="440"/>
                    <a:pt x="338" y="440"/>
                  </a:cubicBezTo>
                  <a:cubicBezTo>
                    <a:pt x="339" y="439"/>
                    <a:pt x="339" y="439"/>
                    <a:pt x="339" y="439"/>
                  </a:cubicBezTo>
                  <a:cubicBezTo>
                    <a:pt x="339" y="467"/>
                    <a:pt x="339" y="467"/>
                    <a:pt x="339" y="467"/>
                  </a:cubicBezTo>
                  <a:close/>
                  <a:moveTo>
                    <a:pt x="328" y="200"/>
                  </a:moveTo>
                  <a:cubicBezTo>
                    <a:pt x="339" y="212"/>
                    <a:pt x="339" y="212"/>
                    <a:pt x="339" y="212"/>
                  </a:cubicBezTo>
                  <a:cubicBezTo>
                    <a:pt x="339" y="248"/>
                    <a:pt x="339" y="248"/>
                    <a:pt x="339" y="248"/>
                  </a:cubicBezTo>
                  <a:cubicBezTo>
                    <a:pt x="333" y="254"/>
                    <a:pt x="333" y="254"/>
                    <a:pt x="333" y="254"/>
                  </a:cubicBezTo>
                  <a:cubicBezTo>
                    <a:pt x="339" y="261"/>
                    <a:pt x="339" y="261"/>
                    <a:pt x="339" y="261"/>
                  </a:cubicBezTo>
                  <a:cubicBezTo>
                    <a:pt x="339" y="285"/>
                    <a:pt x="339" y="285"/>
                    <a:pt x="339" y="285"/>
                  </a:cubicBezTo>
                  <a:cubicBezTo>
                    <a:pt x="328" y="274"/>
                    <a:pt x="328" y="274"/>
                    <a:pt x="328" y="274"/>
                  </a:cubicBezTo>
                  <a:cubicBezTo>
                    <a:pt x="328" y="238"/>
                    <a:pt x="328" y="238"/>
                    <a:pt x="328" y="238"/>
                  </a:cubicBezTo>
                  <a:cubicBezTo>
                    <a:pt x="333" y="233"/>
                    <a:pt x="333" y="233"/>
                    <a:pt x="333" y="233"/>
                  </a:cubicBezTo>
                  <a:cubicBezTo>
                    <a:pt x="328" y="229"/>
                    <a:pt x="328" y="229"/>
                    <a:pt x="328" y="229"/>
                  </a:cubicBezTo>
                  <a:cubicBezTo>
                    <a:pt x="328" y="200"/>
                    <a:pt x="328" y="200"/>
                    <a:pt x="328" y="200"/>
                  </a:cubicBezTo>
                  <a:close/>
                  <a:moveTo>
                    <a:pt x="339" y="298"/>
                  </a:moveTo>
                  <a:cubicBezTo>
                    <a:pt x="339" y="319"/>
                    <a:pt x="339" y="319"/>
                    <a:pt x="339" y="319"/>
                  </a:cubicBezTo>
                  <a:cubicBezTo>
                    <a:pt x="334" y="325"/>
                    <a:pt x="334" y="325"/>
                    <a:pt x="334" y="325"/>
                  </a:cubicBezTo>
                  <a:cubicBezTo>
                    <a:pt x="333" y="325"/>
                    <a:pt x="333" y="325"/>
                    <a:pt x="333" y="325"/>
                  </a:cubicBezTo>
                  <a:cubicBezTo>
                    <a:pt x="333" y="325"/>
                    <a:pt x="333" y="325"/>
                    <a:pt x="333" y="325"/>
                  </a:cubicBezTo>
                  <a:cubicBezTo>
                    <a:pt x="333" y="325"/>
                    <a:pt x="333" y="325"/>
                    <a:pt x="333" y="325"/>
                  </a:cubicBezTo>
                  <a:cubicBezTo>
                    <a:pt x="333" y="325"/>
                    <a:pt x="333" y="325"/>
                    <a:pt x="333" y="325"/>
                  </a:cubicBezTo>
                  <a:cubicBezTo>
                    <a:pt x="333" y="326"/>
                    <a:pt x="333" y="326"/>
                    <a:pt x="333" y="326"/>
                  </a:cubicBezTo>
                  <a:cubicBezTo>
                    <a:pt x="333" y="326"/>
                    <a:pt x="333" y="326"/>
                    <a:pt x="333" y="326"/>
                  </a:cubicBezTo>
                  <a:cubicBezTo>
                    <a:pt x="333" y="326"/>
                    <a:pt x="333" y="326"/>
                    <a:pt x="333" y="326"/>
                  </a:cubicBezTo>
                  <a:cubicBezTo>
                    <a:pt x="332" y="326"/>
                    <a:pt x="332" y="326"/>
                    <a:pt x="332" y="326"/>
                  </a:cubicBezTo>
                  <a:cubicBezTo>
                    <a:pt x="332" y="326"/>
                    <a:pt x="332" y="326"/>
                    <a:pt x="332" y="326"/>
                  </a:cubicBezTo>
                  <a:cubicBezTo>
                    <a:pt x="332" y="326"/>
                    <a:pt x="332" y="326"/>
                    <a:pt x="332" y="326"/>
                  </a:cubicBezTo>
                  <a:cubicBezTo>
                    <a:pt x="332" y="326"/>
                    <a:pt x="332" y="326"/>
                    <a:pt x="332" y="326"/>
                  </a:cubicBezTo>
                  <a:cubicBezTo>
                    <a:pt x="332" y="326"/>
                    <a:pt x="332" y="326"/>
                    <a:pt x="332" y="326"/>
                  </a:cubicBezTo>
                  <a:cubicBezTo>
                    <a:pt x="332" y="327"/>
                    <a:pt x="332" y="327"/>
                    <a:pt x="332" y="327"/>
                  </a:cubicBezTo>
                  <a:cubicBezTo>
                    <a:pt x="332" y="327"/>
                    <a:pt x="332" y="327"/>
                    <a:pt x="332" y="327"/>
                  </a:cubicBezTo>
                  <a:cubicBezTo>
                    <a:pt x="331" y="327"/>
                    <a:pt x="331" y="327"/>
                    <a:pt x="331" y="327"/>
                  </a:cubicBezTo>
                  <a:cubicBezTo>
                    <a:pt x="331" y="327"/>
                    <a:pt x="331" y="327"/>
                    <a:pt x="331" y="327"/>
                  </a:cubicBezTo>
                  <a:cubicBezTo>
                    <a:pt x="331" y="327"/>
                    <a:pt x="331" y="327"/>
                    <a:pt x="331" y="327"/>
                  </a:cubicBezTo>
                  <a:cubicBezTo>
                    <a:pt x="331" y="327"/>
                    <a:pt x="331" y="327"/>
                    <a:pt x="331" y="327"/>
                  </a:cubicBezTo>
                  <a:cubicBezTo>
                    <a:pt x="331" y="327"/>
                    <a:pt x="331" y="327"/>
                    <a:pt x="331" y="327"/>
                  </a:cubicBezTo>
                  <a:cubicBezTo>
                    <a:pt x="331" y="328"/>
                    <a:pt x="331" y="328"/>
                    <a:pt x="331" y="328"/>
                  </a:cubicBezTo>
                  <a:cubicBezTo>
                    <a:pt x="331" y="328"/>
                    <a:pt x="331" y="328"/>
                    <a:pt x="331" y="328"/>
                  </a:cubicBezTo>
                  <a:cubicBezTo>
                    <a:pt x="330" y="328"/>
                    <a:pt x="330" y="328"/>
                    <a:pt x="330" y="328"/>
                  </a:cubicBezTo>
                  <a:cubicBezTo>
                    <a:pt x="330" y="328"/>
                    <a:pt x="330" y="328"/>
                    <a:pt x="330" y="328"/>
                  </a:cubicBezTo>
                  <a:cubicBezTo>
                    <a:pt x="330" y="328"/>
                    <a:pt x="330" y="328"/>
                    <a:pt x="330" y="328"/>
                  </a:cubicBezTo>
                  <a:cubicBezTo>
                    <a:pt x="330" y="328"/>
                    <a:pt x="330" y="328"/>
                    <a:pt x="330" y="328"/>
                  </a:cubicBezTo>
                  <a:cubicBezTo>
                    <a:pt x="330" y="328"/>
                    <a:pt x="330" y="328"/>
                    <a:pt x="330" y="328"/>
                  </a:cubicBezTo>
                  <a:cubicBezTo>
                    <a:pt x="330" y="329"/>
                    <a:pt x="330" y="329"/>
                    <a:pt x="330" y="329"/>
                  </a:cubicBezTo>
                  <a:cubicBezTo>
                    <a:pt x="330" y="329"/>
                    <a:pt x="330" y="329"/>
                    <a:pt x="330" y="329"/>
                  </a:cubicBezTo>
                  <a:cubicBezTo>
                    <a:pt x="329" y="329"/>
                    <a:pt x="329" y="329"/>
                    <a:pt x="329" y="329"/>
                  </a:cubicBezTo>
                  <a:cubicBezTo>
                    <a:pt x="329" y="329"/>
                    <a:pt x="329" y="329"/>
                    <a:pt x="329" y="329"/>
                  </a:cubicBezTo>
                  <a:cubicBezTo>
                    <a:pt x="329" y="329"/>
                    <a:pt x="329" y="329"/>
                    <a:pt x="329" y="329"/>
                  </a:cubicBezTo>
                  <a:cubicBezTo>
                    <a:pt x="329" y="329"/>
                    <a:pt x="329" y="329"/>
                    <a:pt x="329" y="329"/>
                  </a:cubicBezTo>
                  <a:cubicBezTo>
                    <a:pt x="329" y="329"/>
                    <a:pt x="329" y="329"/>
                    <a:pt x="329" y="329"/>
                  </a:cubicBezTo>
                  <a:cubicBezTo>
                    <a:pt x="329" y="329"/>
                    <a:pt x="329" y="329"/>
                    <a:pt x="329" y="329"/>
                  </a:cubicBezTo>
                  <a:cubicBezTo>
                    <a:pt x="329" y="330"/>
                    <a:pt x="329" y="330"/>
                    <a:pt x="329" y="330"/>
                  </a:cubicBezTo>
                  <a:cubicBezTo>
                    <a:pt x="329" y="330"/>
                    <a:pt x="329" y="330"/>
                    <a:pt x="329" y="330"/>
                  </a:cubicBezTo>
                  <a:cubicBezTo>
                    <a:pt x="328" y="330"/>
                    <a:pt x="328" y="330"/>
                    <a:pt x="328" y="330"/>
                  </a:cubicBezTo>
                  <a:cubicBezTo>
                    <a:pt x="328" y="330"/>
                    <a:pt x="328" y="330"/>
                    <a:pt x="328" y="330"/>
                  </a:cubicBezTo>
                  <a:cubicBezTo>
                    <a:pt x="328" y="330"/>
                    <a:pt x="328" y="330"/>
                    <a:pt x="328" y="330"/>
                  </a:cubicBezTo>
                  <a:cubicBezTo>
                    <a:pt x="328" y="330"/>
                    <a:pt x="328" y="330"/>
                    <a:pt x="328" y="330"/>
                  </a:cubicBezTo>
                  <a:cubicBezTo>
                    <a:pt x="328" y="330"/>
                    <a:pt x="328" y="330"/>
                    <a:pt x="328" y="330"/>
                  </a:cubicBezTo>
                  <a:cubicBezTo>
                    <a:pt x="328" y="294"/>
                    <a:pt x="328" y="294"/>
                    <a:pt x="328" y="294"/>
                  </a:cubicBezTo>
                  <a:cubicBezTo>
                    <a:pt x="335" y="302"/>
                    <a:pt x="335" y="302"/>
                    <a:pt x="335" y="302"/>
                  </a:cubicBezTo>
                  <a:cubicBezTo>
                    <a:pt x="339" y="298"/>
                    <a:pt x="339" y="298"/>
                    <a:pt x="339" y="298"/>
                  </a:cubicBezTo>
                  <a:close/>
                  <a:moveTo>
                    <a:pt x="339" y="368"/>
                  </a:moveTo>
                  <a:cubicBezTo>
                    <a:pt x="339" y="390"/>
                    <a:pt x="339" y="390"/>
                    <a:pt x="339" y="390"/>
                  </a:cubicBezTo>
                  <a:cubicBezTo>
                    <a:pt x="336" y="393"/>
                    <a:pt x="336" y="393"/>
                    <a:pt x="336" y="393"/>
                  </a:cubicBezTo>
                  <a:cubicBezTo>
                    <a:pt x="328" y="401"/>
                    <a:pt x="328" y="401"/>
                    <a:pt x="328" y="401"/>
                  </a:cubicBezTo>
                  <a:cubicBezTo>
                    <a:pt x="328" y="380"/>
                    <a:pt x="328" y="380"/>
                    <a:pt x="328" y="380"/>
                  </a:cubicBezTo>
                  <a:lnTo>
                    <a:pt x="339" y="368"/>
                  </a:lnTo>
                  <a:close/>
                  <a:moveTo>
                    <a:pt x="328" y="458"/>
                  </a:moveTo>
                  <a:cubicBezTo>
                    <a:pt x="317" y="447"/>
                    <a:pt x="317" y="447"/>
                    <a:pt x="317" y="447"/>
                  </a:cubicBezTo>
                  <a:cubicBezTo>
                    <a:pt x="317" y="419"/>
                    <a:pt x="317" y="419"/>
                    <a:pt x="317" y="419"/>
                  </a:cubicBezTo>
                  <a:cubicBezTo>
                    <a:pt x="328" y="430"/>
                    <a:pt x="328" y="430"/>
                    <a:pt x="328" y="430"/>
                  </a:cubicBezTo>
                  <a:cubicBezTo>
                    <a:pt x="328" y="458"/>
                    <a:pt x="328" y="458"/>
                    <a:pt x="328" y="458"/>
                  </a:cubicBezTo>
                  <a:close/>
                  <a:moveTo>
                    <a:pt x="317" y="189"/>
                  </a:moveTo>
                  <a:cubicBezTo>
                    <a:pt x="328" y="200"/>
                    <a:pt x="328" y="200"/>
                    <a:pt x="328" y="200"/>
                  </a:cubicBezTo>
                  <a:cubicBezTo>
                    <a:pt x="328" y="229"/>
                    <a:pt x="328" y="229"/>
                    <a:pt x="328" y="229"/>
                  </a:cubicBezTo>
                  <a:cubicBezTo>
                    <a:pt x="317" y="217"/>
                    <a:pt x="317" y="217"/>
                    <a:pt x="317" y="217"/>
                  </a:cubicBezTo>
                  <a:cubicBezTo>
                    <a:pt x="317" y="189"/>
                    <a:pt x="317" y="189"/>
                    <a:pt x="317" y="189"/>
                  </a:cubicBezTo>
                  <a:close/>
                  <a:moveTo>
                    <a:pt x="328" y="238"/>
                  </a:moveTo>
                  <a:cubicBezTo>
                    <a:pt x="328" y="274"/>
                    <a:pt x="328" y="274"/>
                    <a:pt x="328" y="274"/>
                  </a:cubicBezTo>
                  <a:cubicBezTo>
                    <a:pt x="321" y="267"/>
                    <a:pt x="321" y="267"/>
                    <a:pt x="321" y="267"/>
                  </a:cubicBezTo>
                  <a:cubicBezTo>
                    <a:pt x="317" y="271"/>
                    <a:pt x="317" y="271"/>
                    <a:pt x="317" y="271"/>
                  </a:cubicBezTo>
                  <a:cubicBezTo>
                    <a:pt x="317" y="249"/>
                    <a:pt x="317" y="249"/>
                    <a:pt x="317" y="249"/>
                  </a:cubicBezTo>
                  <a:cubicBezTo>
                    <a:pt x="328" y="238"/>
                    <a:pt x="328" y="238"/>
                    <a:pt x="328" y="238"/>
                  </a:cubicBezTo>
                  <a:close/>
                  <a:moveTo>
                    <a:pt x="328" y="294"/>
                  </a:moveTo>
                  <a:cubicBezTo>
                    <a:pt x="328" y="330"/>
                    <a:pt x="328" y="330"/>
                    <a:pt x="328" y="330"/>
                  </a:cubicBezTo>
                  <a:cubicBezTo>
                    <a:pt x="328" y="330"/>
                    <a:pt x="328" y="330"/>
                    <a:pt x="328" y="330"/>
                  </a:cubicBezTo>
                  <a:cubicBezTo>
                    <a:pt x="328" y="331"/>
                    <a:pt x="328" y="331"/>
                    <a:pt x="328" y="331"/>
                  </a:cubicBezTo>
                  <a:cubicBezTo>
                    <a:pt x="328" y="331"/>
                    <a:pt x="328" y="331"/>
                    <a:pt x="328" y="331"/>
                  </a:cubicBezTo>
                  <a:cubicBezTo>
                    <a:pt x="328" y="331"/>
                    <a:pt x="328" y="331"/>
                    <a:pt x="328" y="331"/>
                  </a:cubicBezTo>
                  <a:cubicBezTo>
                    <a:pt x="327" y="331"/>
                    <a:pt x="327" y="331"/>
                    <a:pt x="327" y="331"/>
                  </a:cubicBezTo>
                  <a:cubicBezTo>
                    <a:pt x="327" y="331"/>
                    <a:pt x="327" y="331"/>
                    <a:pt x="327" y="331"/>
                  </a:cubicBezTo>
                  <a:cubicBezTo>
                    <a:pt x="327" y="331"/>
                    <a:pt x="327" y="331"/>
                    <a:pt x="327" y="331"/>
                  </a:cubicBezTo>
                  <a:cubicBezTo>
                    <a:pt x="327" y="331"/>
                    <a:pt x="327" y="331"/>
                    <a:pt x="327" y="331"/>
                  </a:cubicBezTo>
                  <a:cubicBezTo>
                    <a:pt x="327" y="332"/>
                    <a:pt x="327" y="332"/>
                    <a:pt x="327" y="332"/>
                  </a:cubicBezTo>
                  <a:cubicBezTo>
                    <a:pt x="327" y="332"/>
                    <a:pt x="327" y="332"/>
                    <a:pt x="327" y="332"/>
                  </a:cubicBezTo>
                  <a:cubicBezTo>
                    <a:pt x="327" y="332"/>
                    <a:pt x="327" y="332"/>
                    <a:pt x="327" y="332"/>
                  </a:cubicBezTo>
                  <a:cubicBezTo>
                    <a:pt x="326" y="332"/>
                    <a:pt x="326" y="332"/>
                    <a:pt x="326" y="332"/>
                  </a:cubicBezTo>
                  <a:cubicBezTo>
                    <a:pt x="326" y="332"/>
                    <a:pt x="326" y="332"/>
                    <a:pt x="326" y="332"/>
                  </a:cubicBezTo>
                  <a:cubicBezTo>
                    <a:pt x="326" y="332"/>
                    <a:pt x="326" y="332"/>
                    <a:pt x="326" y="332"/>
                  </a:cubicBezTo>
                  <a:cubicBezTo>
                    <a:pt x="326" y="332"/>
                    <a:pt x="326" y="332"/>
                    <a:pt x="326" y="332"/>
                  </a:cubicBezTo>
                  <a:cubicBezTo>
                    <a:pt x="326" y="332"/>
                    <a:pt x="326" y="332"/>
                    <a:pt x="326" y="332"/>
                  </a:cubicBezTo>
                  <a:cubicBezTo>
                    <a:pt x="326" y="332"/>
                    <a:pt x="326" y="332"/>
                    <a:pt x="326" y="332"/>
                  </a:cubicBezTo>
                  <a:cubicBezTo>
                    <a:pt x="326" y="333"/>
                    <a:pt x="326" y="333"/>
                    <a:pt x="326" y="333"/>
                  </a:cubicBezTo>
                  <a:cubicBezTo>
                    <a:pt x="325" y="333"/>
                    <a:pt x="325" y="333"/>
                    <a:pt x="325" y="333"/>
                  </a:cubicBezTo>
                  <a:cubicBezTo>
                    <a:pt x="325" y="333"/>
                    <a:pt x="325" y="333"/>
                    <a:pt x="325" y="333"/>
                  </a:cubicBezTo>
                  <a:cubicBezTo>
                    <a:pt x="325" y="333"/>
                    <a:pt x="325" y="333"/>
                    <a:pt x="325" y="333"/>
                  </a:cubicBezTo>
                  <a:cubicBezTo>
                    <a:pt x="325" y="333"/>
                    <a:pt x="325" y="333"/>
                    <a:pt x="325" y="333"/>
                  </a:cubicBezTo>
                  <a:cubicBezTo>
                    <a:pt x="325" y="333"/>
                    <a:pt x="325" y="333"/>
                    <a:pt x="325" y="333"/>
                  </a:cubicBezTo>
                  <a:cubicBezTo>
                    <a:pt x="325" y="333"/>
                    <a:pt x="325" y="333"/>
                    <a:pt x="325" y="333"/>
                  </a:cubicBezTo>
                  <a:cubicBezTo>
                    <a:pt x="325" y="334"/>
                    <a:pt x="325" y="334"/>
                    <a:pt x="325" y="334"/>
                  </a:cubicBezTo>
                  <a:cubicBezTo>
                    <a:pt x="325" y="334"/>
                    <a:pt x="325" y="334"/>
                    <a:pt x="325" y="334"/>
                  </a:cubicBezTo>
                  <a:cubicBezTo>
                    <a:pt x="324" y="334"/>
                    <a:pt x="324" y="334"/>
                    <a:pt x="324" y="334"/>
                  </a:cubicBezTo>
                  <a:cubicBezTo>
                    <a:pt x="324" y="334"/>
                    <a:pt x="324" y="334"/>
                    <a:pt x="324" y="334"/>
                  </a:cubicBezTo>
                  <a:cubicBezTo>
                    <a:pt x="324" y="334"/>
                    <a:pt x="324" y="334"/>
                    <a:pt x="324" y="334"/>
                  </a:cubicBezTo>
                  <a:cubicBezTo>
                    <a:pt x="324" y="334"/>
                    <a:pt x="324" y="334"/>
                    <a:pt x="324" y="334"/>
                  </a:cubicBezTo>
                  <a:cubicBezTo>
                    <a:pt x="324" y="334"/>
                    <a:pt x="324" y="334"/>
                    <a:pt x="324" y="334"/>
                  </a:cubicBezTo>
                  <a:cubicBezTo>
                    <a:pt x="324" y="335"/>
                    <a:pt x="324" y="335"/>
                    <a:pt x="324" y="335"/>
                  </a:cubicBezTo>
                  <a:cubicBezTo>
                    <a:pt x="324" y="335"/>
                    <a:pt x="324" y="335"/>
                    <a:pt x="324" y="335"/>
                  </a:cubicBezTo>
                  <a:cubicBezTo>
                    <a:pt x="323" y="335"/>
                    <a:pt x="323" y="335"/>
                    <a:pt x="323" y="335"/>
                  </a:cubicBezTo>
                  <a:cubicBezTo>
                    <a:pt x="323" y="335"/>
                    <a:pt x="323" y="335"/>
                    <a:pt x="323" y="335"/>
                  </a:cubicBezTo>
                  <a:cubicBezTo>
                    <a:pt x="317" y="342"/>
                    <a:pt x="317" y="342"/>
                    <a:pt x="317" y="342"/>
                  </a:cubicBezTo>
                  <a:cubicBezTo>
                    <a:pt x="317" y="320"/>
                    <a:pt x="317" y="320"/>
                    <a:pt x="317" y="320"/>
                  </a:cubicBezTo>
                  <a:cubicBezTo>
                    <a:pt x="323" y="314"/>
                    <a:pt x="323" y="314"/>
                    <a:pt x="323" y="314"/>
                  </a:cubicBezTo>
                  <a:cubicBezTo>
                    <a:pt x="317" y="308"/>
                    <a:pt x="317" y="308"/>
                    <a:pt x="317" y="308"/>
                  </a:cubicBezTo>
                  <a:cubicBezTo>
                    <a:pt x="317" y="283"/>
                    <a:pt x="317" y="283"/>
                    <a:pt x="317" y="283"/>
                  </a:cubicBezTo>
                  <a:cubicBezTo>
                    <a:pt x="328" y="294"/>
                    <a:pt x="328" y="294"/>
                    <a:pt x="328" y="294"/>
                  </a:cubicBezTo>
                  <a:close/>
                  <a:moveTo>
                    <a:pt x="328" y="380"/>
                  </a:moveTo>
                  <a:cubicBezTo>
                    <a:pt x="328" y="401"/>
                    <a:pt x="328" y="401"/>
                    <a:pt x="328" y="401"/>
                  </a:cubicBezTo>
                  <a:cubicBezTo>
                    <a:pt x="317" y="412"/>
                    <a:pt x="317" y="412"/>
                    <a:pt x="317" y="412"/>
                  </a:cubicBezTo>
                  <a:cubicBezTo>
                    <a:pt x="317" y="373"/>
                    <a:pt x="317" y="373"/>
                    <a:pt x="317" y="373"/>
                  </a:cubicBezTo>
                  <a:cubicBezTo>
                    <a:pt x="325" y="382"/>
                    <a:pt x="325" y="382"/>
                    <a:pt x="325" y="382"/>
                  </a:cubicBezTo>
                  <a:lnTo>
                    <a:pt x="328" y="380"/>
                  </a:lnTo>
                  <a:close/>
                  <a:moveTo>
                    <a:pt x="317" y="447"/>
                  </a:moveTo>
                  <a:cubicBezTo>
                    <a:pt x="305" y="435"/>
                    <a:pt x="305" y="435"/>
                    <a:pt x="305" y="435"/>
                  </a:cubicBezTo>
                  <a:cubicBezTo>
                    <a:pt x="305" y="402"/>
                    <a:pt x="305" y="402"/>
                    <a:pt x="305" y="402"/>
                  </a:cubicBezTo>
                  <a:cubicBezTo>
                    <a:pt x="313" y="395"/>
                    <a:pt x="313" y="395"/>
                    <a:pt x="313" y="395"/>
                  </a:cubicBezTo>
                  <a:cubicBezTo>
                    <a:pt x="305" y="387"/>
                    <a:pt x="305" y="387"/>
                    <a:pt x="305" y="387"/>
                  </a:cubicBezTo>
                  <a:cubicBezTo>
                    <a:pt x="305" y="362"/>
                    <a:pt x="305" y="362"/>
                    <a:pt x="305" y="362"/>
                  </a:cubicBezTo>
                  <a:cubicBezTo>
                    <a:pt x="317" y="373"/>
                    <a:pt x="317" y="373"/>
                    <a:pt x="317" y="373"/>
                  </a:cubicBezTo>
                  <a:cubicBezTo>
                    <a:pt x="317" y="412"/>
                    <a:pt x="317" y="412"/>
                    <a:pt x="317" y="412"/>
                  </a:cubicBezTo>
                  <a:cubicBezTo>
                    <a:pt x="314" y="416"/>
                    <a:pt x="314" y="416"/>
                    <a:pt x="314" y="416"/>
                  </a:cubicBezTo>
                  <a:cubicBezTo>
                    <a:pt x="317" y="419"/>
                    <a:pt x="317" y="419"/>
                    <a:pt x="317" y="419"/>
                  </a:cubicBezTo>
                  <a:cubicBezTo>
                    <a:pt x="317" y="447"/>
                    <a:pt x="317" y="447"/>
                    <a:pt x="317" y="447"/>
                  </a:cubicBezTo>
                  <a:close/>
                  <a:moveTo>
                    <a:pt x="305" y="178"/>
                  </a:moveTo>
                  <a:cubicBezTo>
                    <a:pt x="317" y="189"/>
                    <a:pt x="317" y="189"/>
                    <a:pt x="317" y="189"/>
                  </a:cubicBezTo>
                  <a:cubicBezTo>
                    <a:pt x="317" y="217"/>
                    <a:pt x="317" y="217"/>
                    <a:pt x="317" y="217"/>
                  </a:cubicBezTo>
                  <a:cubicBezTo>
                    <a:pt x="308" y="209"/>
                    <a:pt x="308" y="209"/>
                    <a:pt x="308" y="209"/>
                  </a:cubicBezTo>
                  <a:cubicBezTo>
                    <a:pt x="305" y="211"/>
                    <a:pt x="305" y="211"/>
                    <a:pt x="305" y="211"/>
                  </a:cubicBezTo>
                  <a:cubicBezTo>
                    <a:pt x="305" y="178"/>
                    <a:pt x="305" y="178"/>
                    <a:pt x="305" y="178"/>
                  </a:cubicBezTo>
                  <a:close/>
                  <a:moveTo>
                    <a:pt x="317" y="249"/>
                  </a:moveTo>
                  <a:cubicBezTo>
                    <a:pt x="317" y="271"/>
                    <a:pt x="317" y="271"/>
                    <a:pt x="317" y="271"/>
                  </a:cubicBezTo>
                  <a:cubicBezTo>
                    <a:pt x="311" y="277"/>
                    <a:pt x="311" y="277"/>
                    <a:pt x="311" y="277"/>
                  </a:cubicBezTo>
                  <a:cubicBezTo>
                    <a:pt x="317" y="283"/>
                    <a:pt x="317" y="283"/>
                    <a:pt x="317" y="283"/>
                  </a:cubicBezTo>
                  <a:cubicBezTo>
                    <a:pt x="317" y="308"/>
                    <a:pt x="317" y="308"/>
                    <a:pt x="317" y="308"/>
                  </a:cubicBezTo>
                  <a:cubicBezTo>
                    <a:pt x="305" y="296"/>
                    <a:pt x="305" y="296"/>
                    <a:pt x="305" y="296"/>
                  </a:cubicBezTo>
                  <a:cubicBezTo>
                    <a:pt x="305" y="260"/>
                    <a:pt x="305" y="260"/>
                    <a:pt x="305" y="260"/>
                  </a:cubicBezTo>
                  <a:cubicBezTo>
                    <a:pt x="305" y="260"/>
                    <a:pt x="305" y="260"/>
                    <a:pt x="305" y="260"/>
                  </a:cubicBezTo>
                  <a:cubicBezTo>
                    <a:pt x="306" y="260"/>
                    <a:pt x="306" y="260"/>
                    <a:pt x="306" y="260"/>
                  </a:cubicBezTo>
                  <a:cubicBezTo>
                    <a:pt x="306" y="260"/>
                    <a:pt x="306" y="260"/>
                    <a:pt x="306" y="260"/>
                  </a:cubicBezTo>
                  <a:cubicBezTo>
                    <a:pt x="306" y="260"/>
                    <a:pt x="306" y="260"/>
                    <a:pt x="306" y="260"/>
                  </a:cubicBezTo>
                  <a:cubicBezTo>
                    <a:pt x="306" y="260"/>
                    <a:pt x="306" y="260"/>
                    <a:pt x="306" y="260"/>
                  </a:cubicBezTo>
                  <a:cubicBezTo>
                    <a:pt x="306" y="260"/>
                    <a:pt x="306" y="260"/>
                    <a:pt x="306" y="260"/>
                  </a:cubicBezTo>
                  <a:cubicBezTo>
                    <a:pt x="306" y="259"/>
                    <a:pt x="306" y="259"/>
                    <a:pt x="306" y="259"/>
                  </a:cubicBezTo>
                  <a:cubicBezTo>
                    <a:pt x="306" y="259"/>
                    <a:pt x="306" y="259"/>
                    <a:pt x="306" y="259"/>
                  </a:cubicBezTo>
                  <a:cubicBezTo>
                    <a:pt x="307" y="259"/>
                    <a:pt x="307" y="259"/>
                    <a:pt x="307" y="259"/>
                  </a:cubicBezTo>
                  <a:cubicBezTo>
                    <a:pt x="307" y="259"/>
                    <a:pt x="307" y="259"/>
                    <a:pt x="307" y="259"/>
                  </a:cubicBezTo>
                  <a:cubicBezTo>
                    <a:pt x="307" y="259"/>
                    <a:pt x="307" y="259"/>
                    <a:pt x="307" y="259"/>
                  </a:cubicBezTo>
                  <a:cubicBezTo>
                    <a:pt x="307" y="259"/>
                    <a:pt x="307" y="259"/>
                    <a:pt x="307" y="259"/>
                  </a:cubicBezTo>
                  <a:cubicBezTo>
                    <a:pt x="307" y="259"/>
                    <a:pt x="307" y="259"/>
                    <a:pt x="307" y="259"/>
                  </a:cubicBezTo>
                  <a:cubicBezTo>
                    <a:pt x="307" y="258"/>
                    <a:pt x="307" y="258"/>
                    <a:pt x="307" y="258"/>
                  </a:cubicBezTo>
                  <a:cubicBezTo>
                    <a:pt x="307" y="258"/>
                    <a:pt x="307" y="258"/>
                    <a:pt x="307" y="258"/>
                  </a:cubicBezTo>
                  <a:cubicBezTo>
                    <a:pt x="308" y="258"/>
                    <a:pt x="308" y="258"/>
                    <a:pt x="308" y="258"/>
                  </a:cubicBezTo>
                  <a:cubicBezTo>
                    <a:pt x="308" y="258"/>
                    <a:pt x="308" y="258"/>
                    <a:pt x="308" y="258"/>
                  </a:cubicBezTo>
                  <a:cubicBezTo>
                    <a:pt x="308" y="258"/>
                    <a:pt x="308" y="258"/>
                    <a:pt x="308" y="258"/>
                  </a:cubicBezTo>
                  <a:cubicBezTo>
                    <a:pt x="308" y="258"/>
                    <a:pt x="308" y="258"/>
                    <a:pt x="308" y="258"/>
                  </a:cubicBezTo>
                  <a:cubicBezTo>
                    <a:pt x="308" y="258"/>
                    <a:pt x="308" y="258"/>
                    <a:pt x="308" y="258"/>
                  </a:cubicBezTo>
                  <a:cubicBezTo>
                    <a:pt x="308" y="258"/>
                    <a:pt x="308" y="258"/>
                    <a:pt x="308" y="258"/>
                  </a:cubicBezTo>
                  <a:cubicBezTo>
                    <a:pt x="308" y="257"/>
                    <a:pt x="308" y="257"/>
                    <a:pt x="308" y="257"/>
                  </a:cubicBezTo>
                  <a:cubicBezTo>
                    <a:pt x="309" y="257"/>
                    <a:pt x="309" y="257"/>
                    <a:pt x="309" y="257"/>
                  </a:cubicBezTo>
                  <a:cubicBezTo>
                    <a:pt x="309" y="257"/>
                    <a:pt x="309" y="257"/>
                    <a:pt x="309" y="257"/>
                  </a:cubicBezTo>
                  <a:cubicBezTo>
                    <a:pt x="309" y="257"/>
                    <a:pt x="309" y="257"/>
                    <a:pt x="309" y="257"/>
                  </a:cubicBezTo>
                  <a:cubicBezTo>
                    <a:pt x="309" y="257"/>
                    <a:pt x="309" y="257"/>
                    <a:pt x="309" y="257"/>
                  </a:cubicBezTo>
                  <a:cubicBezTo>
                    <a:pt x="309" y="257"/>
                    <a:pt x="309" y="257"/>
                    <a:pt x="309" y="257"/>
                  </a:cubicBezTo>
                  <a:cubicBezTo>
                    <a:pt x="309" y="256"/>
                    <a:pt x="309" y="256"/>
                    <a:pt x="309" y="256"/>
                  </a:cubicBezTo>
                  <a:cubicBezTo>
                    <a:pt x="309" y="256"/>
                    <a:pt x="309" y="256"/>
                    <a:pt x="309" y="256"/>
                  </a:cubicBezTo>
                  <a:cubicBezTo>
                    <a:pt x="310" y="256"/>
                    <a:pt x="310" y="256"/>
                    <a:pt x="310" y="256"/>
                  </a:cubicBezTo>
                  <a:cubicBezTo>
                    <a:pt x="310" y="256"/>
                    <a:pt x="310" y="256"/>
                    <a:pt x="310" y="256"/>
                  </a:cubicBezTo>
                  <a:cubicBezTo>
                    <a:pt x="310" y="256"/>
                    <a:pt x="310" y="256"/>
                    <a:pt x="310" y="256"/>
                  </a:cubicBezTo>
                  <a:cubicBezTo>
                    <a:pt x="310" y="256"/>
                    <a:pt x="310" y="256"/>
                    <a:pt x="310" y="256"/>
                  </a:cubicBezTo>
                  <a:cubicBezTo>
                    <a:pt x="317" y="249"/>
                    <a:pt x="317" y="249"/>
                    <a:pt x="317" y="249"/>
                  </a:cubicBezTo>
                  <a:close/>
                  <a:moveTo>
                    <a:pt x="317" y="320"/>
                  </a:moveTo>
                  <a:cubicBezTo>
                    <a:pt x="317" y="342"/>
                    <a:pt x="317" y="342"/>
                    <a:pt x="317" y="342"/>
                  </a:cubicBezTo>
                  <a:cubicBezTo>
                    <a:pt x="305" y="353"/>
                    <a:pt x="305" y="353"/>
                    <a:pt x="305" y="353"/>
                  </a:cubicBezTo>
                  <a:cubicBezTo>
                    <a:pt x="305" y="317"/>
                    <a:pt x="305" y="317"/>
                    <a:pt x="305" y="317"/>
                  </a:cubicBezTo>
                  <a:cubicBezTo>
                    <a:pt x="313" y="324"/>
                    <a:pt x="313" y="324"/>
                    <a:pt x="313" y="324"/>
                  </a:cubicBezTo>
                  <a:lnTo>
                    <a:pt x="317" y="320"/>
                  </a:lnTo>
                  <a:close/>
                  <a:moveTo>
                    <a:pt x="305" y="435"/>
                  </a:moveTo>
                  <a:cubicBezTo>
                    <a:pt x="294" y="424"/>
                    <a:pt x="294" y="424"/>
                    <a:pt x="294" y="424"/>
                  </a:cubicBezTo>
                  <a:cubicBezTo>
                    <a:pt x="294" y="396"/>
                    <a:pt x="294" y="396"/>
                    <a:pt x="294" y="396"/>
                  </a:cubicBezTo>
                  <a:cubicBezTo>
                    <a:pt x="303" y="405"/>
                    <a:pt x="303" y="405"/>
                    <a:pt x="303" y="405"/>
                  </a:cubicBezTo>
                  <a:cubicBezTo>
                    <a:pt x="305" y="402"/>
                    <a:pt x="305" y="402"/>
                    <a:pt x="305" y="402"/>
                  </a:cubicBezTo>
                  <a:cubicBezTo>
                    <a:pt x="305" y="435"/>
                    <a:pt x="305" y="435"/>
                    <a:pt x="305" y="435"/>
                  </a:cubicBezTo>
                  <a:close/>
                  <a:moveTo>
                    <a:pt x="294" y="166"/>
                  </a:moveTo>
                  <a:cubicBezTo>
                    <a:pt x="298" y="170"/>
                    <a:pt x="298" y="170"/>
                    <a:pt x="298" y="170"/>
                  </a:cubicBezTo>
                  <a:cubicBezTo>
                    <a:pt x="305" y="178"/>
                    <a:pt x="305" y="178"/>
                    <a:pt x="305" y="178"/>
                  </a:cubicBezTo>
                  <a:cubicBezTo>
                    <a:pt x="305" y="211"/>
                    <a:pt x="305" y="211"/>
                    <a:pt x="305" y="211"/>
                  </a:cubicBezTo>
                  <a:cubicBezTo>
                    <a:pt x="294" y="222"/>
                    <a:pt x="294" y="222"/>
                    <a:pt x="294" y="222"/>
                  </a:cubicBezTo>
                  <a:cubicBezTo>
                    <a:pt x="294" y="201"/>
                    <a:pt x="294" y="201"/>
                    <a:pt x="294" y="201"/>
                  </a:cubicBezTo>
                  <a:cubicBezTo>
                    <a:pt x="297" y="198"/>
                    <a:pt x="297" y="198"/>
                    <a:pt x="297" y="198"/>
                  </a:cubicBezTo>
                  <a:cubicBezTo>
                    <a:pt x="294" y="195"/>
                    <a:pt x="294" y="195"/>
                    <a:pt x="294" y="195"/>
                  </a:cubicBezTo>
                  <a:cubicBezTo>
                    <a:pt x="294" y="166"/>
                    <a:pt x="294" y="166"/>
                    <a:pt x="294" y="166"/>
                  </a:cubicBezTo>
                  <a:close/>
                  <a:moveTo>
                    <a:pt x="305" y="260"/>
                  </a:moveTo>
                  <a:cubicBezTo>
                    <a:pt x="305" y="296"/>
                    <a:pt x="305" y="296"/>
                    <a:pt x="305" y="296"/>
                  </a:cubicBezTo>
                  <a:cubicBezTo>
                    <a:pt x="298" y="289"/>
                    <a:pt x="298" y="289"/>
                    <a:pt x="298" y="289"/>
                  </a:cubicBezTo>
                  <a:cubicBezTo>
                    <a:pt x="294" y="293"/>
                    <a:pt x="294" y="293"/>
                    <a:pt x="294" y="293"/>
                  </a:cubicBezTo>
                  <a:cubicBezTo>
                    <a:pt x="294" y="272"/>
                    <a:pt x="294" y="272"/>
                    <a:pt x="294" y="272"/>
                  </a:cubicBezTo>
                  <a:cubicBezTo>
                    <a:pt x="300" y="266"/>
                    <a:pt x="300" y="266"/>
                    <a:pt x="300" y="266"/>
                  </a:cubicBezTo>
                  <a:cubicBezTo>
                    <a:pt x="300" y="266"/>
                    <a:pt x="300" y="266"/>
                    <a:pt x="300" y="266"/>
                  </a:cubicBezTo>
                  <a:cubicBezTo>
                    <a:pt x="300" y="266"/>
                    <a:pt x="300" y="266"/>
                    <a:pt x="300" y="266"/>
                  </a:cubicBezTo>
                  <a:cubicBezTo>
                    <a:pt x="300" y="265"/>
                    <a:pt x="300" y="265"/>
                    <a:pt x="300" y="265"/>
                  </a:cubicBezTo>
                  <a:cubicBezTo>
                    <a:pt x="300" y="265"/>
                    <a:pt x="300" y="265"/>
                    <a:pt x="300" y="265"/>
                  </a:cubicBezTo>
                  <a:cubicBezTo>
                    <a:pt x="301" y="265"/>
                    <a:pt x="301" y="265"/>
                    <a:pt x="301" y="265"/>
                  </a:cubicBezTo>
                  <a:cubicBezTo>
                    <a:pt x="301" y="265"/>
                    <a:pt x="301" y="265"/>
                    <a:pt x="301" y="265"/>
                  </a:cubicBezTo>
                  <a:cubicBezTo>
                    <a:pt x="301" y="265"/>
                    <a:pt x="301" y="265"/>
                    <a:pt x="301" y="265"/>
                  </a:cubicBezTo>
                  <a:cubicBezTo>
                    <a:pt x="301" y="265"/>
                    <a:pt x="301" y="265"/>
                    <a:pt x="301" y="265"/>
                  </a:cubicBezTo>
                  <a:cubicBezTo>
                    <a:pt x="301" y="265"/>
                    <a:pt x="301" y="265"/>
                    <a:pt x="301" y="265"/>
                  </a:cubicBezTo>
                  <a:cubicBezTo>
                    <a:pt x="301" y="264"/>
                    <a:pt x="301" y="264"/>
                    <a:pt x="301" y="264"/>
                  </a:cubicBezTo>
                  <a:cubicBezTo>
                    <a:pt x="301" y="264"/>
                    <a:pt x="301" y="264"/>
                    <a:pt x="301" y="264"/>
                  </a:cubicBezTo>
                  <a:cubicBezTo>
                    <a:pt x="302" y="264"/>
                    <a:pt x="302" y="264"/>
                    <a:pt x="302" y="264"/>
                  </a:cubicBezTo>
                  <a:cubicBezTo>
                    <a:pt x="302" y="264"/>
                    <a:pt x="302" y="264"/>
                    <a:pt x="302" y="264"/>
                  </a:cubicBezTo>
                  <a:cubicBezTo>
                    <a:pt x="302" y="264"/>
                    <a:pt x="302" y="264"/>
                    <a:pt x="302" y="264"/>
                  </a:cubicBezTo>
                  <a:cubicBezTo>
                    <a:pt x="302" y="264"/>
                    <a:pt x="302" y="264"/>
                    <a:pt x="302" y="264"/>
                  </a:cubicBezTo>
                  <a:cubicBezTo>
                    <a:pt x="302" y="264"/>
                    <a:pt x="302" y="264"/>
                    <a:pt x="302" y="264"/>
                  </a:cubicBezTo>
                  <a:cubicBezTo>
                    <a:pt x="302" y="264"/>
                    <a:pt x="302" y="264"/>
                    <a:pt x="302" y="264"/>
                  </a:cubicBezTo>
                  <a:cubicBezTo>
                    <a:pt x="302" y="263"/>
                    <a:pt x="302" y="263"/>
                    <a:pt x="302" y="263"/>
                  </a:cubicBezTo>
                  <a:cubicBezTo>
                    <a:pt x="302" y="263"/>
                    <a:pt x="302" y="263"/>
                    <a:pt x="302" y="263"/>
                  </a:cubicBezTo>
                  <a:cubicBezTo>
                    <a:pt x="303" y="263"/>
                    <a:pt x="303" y="263"/>
                    <a:pt x="303" y="263"/>
                  </a:cubicBezTo>
                  <a:cubicBezTo>
                    <a:pt x="303" y="263"/>
                    <a:pt x="303" y="263"/>
                    <a:pt x="303" y="263"/>
                  </a:cubicBezTo>
                  <a:cubicBezTo>
                    <a:pt x="303" y="263"/>
                    <a:pt x="303" y="263"/>
                    <a:pt x="303" y="263"/>
                  </a:cubicBezTo>
                  <a:cubicBezTo>
                    <a:pt x="303" y="263"/>
                    <a:pt x="303" y="263"/>
                    <a:pt x="303" y="263"/>
                  </a:cubicBezTo>
                  <a:cubicBezTo>
                    <a:pt x="303" y="262"/>
                    <a:pt x="303" y="262"/>
                    <a:pt x="303" y="262"/>
                  </a:cubicBezTo>
                  <a:cubicBezTo>
                    <a:pt x="303" y="262"/>
                    <a:pt x="303" y="262"/>
                    <a:pt x="303" y="262"/>
                  </a:cubicBezTo>
                  <a:cubicBezTo>
                    <a:pt x="303" y="262"/>
                    <a:pt x="303" y="262"/>
                    <a:pt x="303" y="262"/>
                  </a:cubicBezTo>
                  <a:cubicBezTo>
                    <a:pt x="304" y="262"/>
                    <a:pt x="304" y="262"/>
                    <a:pt x="304" y="262"/>
                  </a:cubicBezTo>
                  <a:cubicBezTo>
                    <a:pt x="304" y="262"/>
                    <a:pt x="304" y="262"/>
                    <a:pt x="304" y="262"/>
                  </a:cubicBezTo>
                  <a:cubicBezTo>
                    <a:pt x="304" y="262"/>
                    <a:pt x="304" y="262"/>
                    <a:pt x="304" y="262"/>
                  </a:cubicBezTo>
                  <a:cubicBezTo>
                    <a:pt x="304" y="262"/>
                    <a:pt x="304" y="262"/>
                    <a:pt x="304" y="262"/>
                  </a:cubicBezTo>
                  <a:cubicBezTo>
                    <a:pt x="304" y="262"/>
                    <a:pt x="304" y="262"/>
                    <a:pt x="304" y="262"/>
                  </a:cubicBezTo>
                  <a:cubicBezTo>
                    <a:pt x="304" y="261"/>
                    <a:pt x="304" y="261"/>
                    <a:pt x="304" y="261"/>
                  </a:cubicBezTo>
                  <a:cubicBezTo>
                    <a:pt x="304" y="261"/>
                    <a:pt x="304" y="261"/>
                    <a:pt x="304" y="261"/>
                  </a:cubicBezTo>
                  <a:cubicBezTo>
                    <a:pt x="305" y="261"/>
                    <a:pt x="305" y="261"/>
                    <a:pt x="305" y="261"/>
                  </a:cubicBezTo>
                  <a:cubicBezTo>
                    <a:pt x="305" y="261"/>
                    <a:pt x="305" y="261"/>
                    <a:pt x="305" y="261"/>
                  </a:cubicBezTo>
                  <a:cubicBezTo>
                    <a:pt x="305" y="261"/>
                    <a:pt x="305" y="261"/>
                    <a:pt x="305" y="261"/>
                  </a:cubicBezTo>
                  <a:cubicBezTo>
                    <a:pt x="305" y="261"/>
                    <a:pt x="305" y="261"/>
                    <a:pt x="305" y="261"/>
                  </a:cubicBezTo>
                  <a:cubicBezTo>
                    <a:pt x="305" y="261"/>
                    <a:pt x="305" y="261"/>
                    <a:pt x="305" y="261"/>
                  </a:cubicBezTo>
                  <a:cubicBezTo>
                    <a:pt x="305" y="260"/>
                    <a:pt x="305" y="260"/>
                    <a:pt x="305" y="260"/>
                  </a:cubicBezTo>
                  <a:cubicBezTo>
                    <a:pt x="305" y="260"/>
                    <a:pt x="305" y="260"/>
                    <a:pt x="305" y="260"/>
                  </a:cubicBezTo>
                  <a:close/>
                  <a:moveTo>
                    <a:pt x="305" y="317"/>
                  </a:moveTo>
                  <a:cubicBezTo>
                    <a:pt x="305" y="353"/>
                    <a:pt x="305" y="353"/>
                    <a:pt x="305" y="353"/>
                  </a:cubicBezTo>
                  <a:cubicBezTo>
                    <a:pt x="301" y="357"/>
                    <a:pt x="301" y="357"/>
                    <a:pt x="301" y="357"/>
                  </a:cubicBezTo>
                  <a:cubicBezTo>
                    <a:pt x="305" y="362"/>
                    <a:pt x="305" y="362"/>
                    <a:pt x="305" y="362"/>
                  </a:cubicBezTo>
                  <a:cubicBezTo>
                    <a:pt x="305" y="387"/>
                    <a:pt x="305" y="387"/>
                    <a:pt x="305" y="387"/>
                  </a:cubicBezTo>
                  <a:cubicBezTo>
                    <a:pt x="294" y="375"/>
                    <a:pt x="294" y="375"/>
                    <a:pt x="294" y="375"/>
                  </a:cubicBezTo>
                  <a:cubicBezTo>
                    <a:pt x="294" y="342"/>
                    <a:pt x="294" y="342"/>
                    <a:pt x="294" y="342"/>
                  </a:cubicBezTo>
                  <a:cubicBezTo>
                    <a:pt x="294" y="342"/>
                    <a:pt x="294" y="342"/>
                    <a:pt x="294" y="342"/>
                  </a:cubicBezTo>
                  <a:cubicBezTo>
                    <a:pt x="294" y="342"/>
                    <a:pt x="294" y="342"/>
                    <a:pt x="294" y="342"/>
                  </a:cubicBezTo>
                  <a:cubicBezTo>
                    <a:pt x="295" y="342"/>
                    <a:pt x="295" y="342"/>
                    <a:pt x="295" y="342"/>
                  </a:cubicBezTo>
                  <a:cubicBezTo>
                    <a:pt x="295" y="342"/>
                    <a:pt x="295" y="342"/>
                    <a:pt x="295" y="342"/>
                  </a:cubicBezTo>
                  <a:cubicBezTo>
                    <a:pt x="295" y="342"/>
                    <a:pt x="295" y="342"/>
                    <a:pt x="295" y="342"/>
                  </a:cubicBezTo>
                  <a:cubicBezTo>
                    <a:pt x="295" y="342"/>
                    <a:pt x="295" y="342"/>
                    <a:pt x="295" y="342"/>
                  </a:cubicBezTo>
                  <a:cubicBezTo>
                    <a:pt x="295" y="342"/>
                    <a:pt x="295" y="342"/>
                    <a:pt x="295" y="342"/>
                  </a:cubicBezTo>
                  <a:cubicBezTo>
                    <a:pt x="295" y="341"/>
                    <a:pt x="295" y="341"/>
                    <a:pt x="295" y="341"/>
                  </a:cubicBezTo>
                  <a:cubicBezTo>
                    <a:pt x="295" y="341"/>
                    <a:pt x="295" y="341"/>
                    <a:pt x="295" y="341"/>
                  </a:cubicBezTo>
                  <a:cubicBezTo>
                    <a:pt x="295" y="341"/>
                    <a:pt x="295" y="341"/>
                    <a:pt x="295" y="341"/>
                  </a:cubicBezTo>
                  <a:cubicBezTo>
                    <a:pt x="295" y="341"/>
                    <a:pt x="295" y="341"/>
                    <a:pt x="295" y="341"/>
                  </a:cubicBezTo>
                  <a:cubicBezTo>
                    <a:pt x="296" y="341"/>
                    <a:pt x="296" y="341"/>
                    <a:pt x="296" y="341"/>
                  </a:cubicBezTo>
                  <a:cubicBezTo>
                    <a:pt x="296" y="341"/>
                    <a:pt x="296" y="341"/>
                    <a:pt x="296" y="341"/>
                  </a:cubicBezTo>
                  <a:cubicBezTo>
                    <a:pt x="296" y="341"/>
                    <a:pt x="296" y="341"/>
                    <a:pt x="296" y="341"/>
                  </a:cubicBezTo>
                  <a:cubicBezTo>
                    <a:pt x="296" y="341"/>
                    <a:pt x="296" y="341"/>
                    <a:pt x="296" y="341"/>
                  </a:cubicBezTo>
                  <a:cubicBezTo>
                    <a:pt x="296" y="340"/>
                    <a:pt x="296" y="340"/>
                    <a:pt x="296" y="340"/>
                  </a:cubicBezTo>
                  <a:cubicBezTo>
                    <a:pt x="296" y="340"/>
                    <a:pt x="296" y="340"/>
                    <a:pt x="296" y="340"/>
                  </a:cubicBezTo>
                  <a:cubicBezTo>
                    <a:pt x="296" y="340"/>
                    <a:pt x="296" y="340"/>
                    <a:pt x="296" y="340"/>
                  </a:cubicBezTo>
                  <a:cubicBezTo>
                    <a:pt x="296" y="340"/>
                    <a:pt x="296" y="340"/>
                    <a:pt x="296" y="340"/>
                  </a:cubicBezTo>
                  <a:cubicBezTo>
                    <a:pt x="297" y="340"/>
                    <a:pt x="297" y="340"/>
                    <a:pt x="297" y="340"/>
                  </a:cubicBezTo>
                  <a:cubicBezTo>
                    <a:pt x="297" y="340"/>
                    <a:pt x="297" y="340"/>
                    <a:pt x="297" y="340"/>
                  </a:cubicBezTo>
                  <a:cubicBezTo>
                    <a:pt x="297" y="340"/>
                    <a:pt x="297" y="340"/>
                    <a:pt x="297" y="340"/>
                  </a:cubicBezTo>
                  <a:cubicBezTo>
                    <a:pt x="297" y="340"/>
                    <a:pt x="297" y="340"/>
                    <a:pt x="297" y="340"/>
                  </a:cubicBezTo>
                  <a:cubicBezTo>
                    <a:pt x="297" y="339"/>
                    <a:pt x="297" y="339"/>
                    <a:pt x="297" y="339"/>
                  </a:cubicBezTo>
                  <a:cubicBezTo>
                    <a:pt x="297" y="339"/>
                    <a:pt x="297" y="339"/>
                    <a:pt x="297" y="339"/>
                  </a:cubicBezTo>
                  <a:cubicBezTo>
                    <a:pt x="297" y="339"/>
                    <a:pt x="297" y="339"/>
                    <a:pt x="297" y="339"/>
                  </a:cubicBezTo>
                  <a:cubicBezTo>
                    <a:pt x="297" y="339"/>
                    <a:pt x="297" y="339"/>
                    <a:pt x="297" y="339"/>
                  </a:cubicBezTo>
                  <a:cubicBezTo>
                    <a:pt x="298" y="339"/>
                    <a:pt x="298" y="339"/>
                    <a:pt x="298" y="339"/>
                  </a:cubicBezTo>
                  <a:cubicBezTo>
                    <a:pt x="298" y="339"/>
                    <a:pt x="298" y="339"/>
                    <a:pt x="298" y="339"/>
                  </a:cubicBezTo>
                  <a:cubicBezTo>
                    <a:pt x="298" y="339"/>
                    <a:pt x="298" y="339"/>
                    <a:pt x="298" y="339"/>
                  </a:cubicBezTo>
                  <a:cubicBezTo>
                    <a:pt x="298" y="339"/>
                    <a:pt x="298" y="339"/>
                    <a:pt x="298" y="339"/>
                  </a:cubicBezTo>
                  <a:cubicBezTo>
                    <a:pt x="298" y="338"/>
                    <a:pt x="298" y="338"/>
                    <a:pt x="298" y="338"/>
                  </a:cubicBezTo>
                  <a:cubicBezTo>
                    <a:pt x="298" y="338"/>
                    <a:pt x="298" y="338"/>
                    <a:pt x="298" y="338"/>
                  </a:cubicBezTo>
                  <a:cubicBezTo>
                    <a:pt x="298" y="338"/>
                    <a:pt x="298" y="338"/>
                    <a:pt x="298" y="338"/>
                  </a:cubicBezTo>
                  <a:cubicBezTo>
                    <a:pt x="298" y="338"/>
                    <a:pt x="298" y="338"/>
                    <a:pt x="298" y="338"/>
                  </a:cubicBezTo>
                  <a:cubicBezTo>
                    <a:pt x="299" y="338"/>
                    <a:pt x="299" y="338"/>
                    <a:pt x="299" y="338"/>
                  </a:cubicBezTo>
                  <a:cubicBezTo>
                    <a:pt x="299" y="338"/>
                    <a:pt x="299" y="338"/>
                    <a:pt x="299" y="338"/>
                  </a:cubicBezTo>
                  <a:cubicBezTo>
                    <a:pt x="299" y="338"/>
                    <a:pt x="299" y="338"/>
                    <a:pt x="299" y="338"/>
                  </a:cubicBezTo>
                  <a:cubicBezTo>
                    <a:pt x="299" y="338"/>
                    <a:pt x="299" y="338"/>
                    <a:pt x="299" y="338"/>
                  </a:cubicBezTo>
                  <a:cubicBezTo>
                    <a:pt x="299" y="337"/>
                    <a:pt x="299" y="337"/>
                    <a:pt x="299" y="337"/>
                  </a:cubicBezTo>
                  <a:cubicBezTo>
                    <a:pt x="299" y="337"/>
                    <a:pt x="299" y="337"/>
                    <a:pt x="299" y="337"/>
                  </a:cubicBezTo>
                  <a:cubicBezTo>
                    <a:pt x="299" y="337"/>
                    <a:pt x="299" y="337"/>
                    <a:pt x="299" y="337"/>
                  </a:cubicBezTo>
                  <a:cubicBezTo>
                    <a:pt x="299" y="337"/>
                    <a:pt x="299" y="337"/>
                    <a:pt x="299" y="337"/>
                  </a:cubicBezTo>
                  <a:cubicBezTo>
                    <a:pt x="300" y="337"/>
                    <a:pt x="300" y="337"/>
                    <a:pt x="300" y="337"/>
                  </a:cubicBezTo>
                  <a:cubicBezTo>
                    <a:pt x="300" y="337"/>
                    <a:pt x="300" y="337"/>
                    <a:pt x="300" y="337"/>
                  </a:cubicBezTo>
                  <a:cubicBezTo>
                    <a:pt x="300" y="337"/>
                    <a:pt x="300" y="337"/>
                    <a:pt x="300" y="337"/>
                  </a:cubicBezTo>
                  <a:cubicBezTo>
                    <a:pt x="300" y="337"/>
                    <a:pt x="300" y="337"/>
                    <a:pt x="300" y="337"/>
                  </a:cubicBezTo>
                  <a:cubicBezTo>
                    <a:pt x="300" y="336"/>
                    <a:pt x="300" y="336"/>
                    <a:pt x="300" y="336"/>
                  </a:cubicBezTo>
                  <a:cubicBezTo>
                    <a:pt x="300" y="336"/>
                    <a:pt x="300" y="336"/>
                    <a:pt x="300" y="336"/>
                  </a:cubicBezTo>
                  <a:cubicBezTo>
                    <a:pt x="294" y="330"/>
                    <a:pt x="294" y="330"/>
                    <a:pt x="294" y="330"/>
                  </a:cubicBezTo>
                  <a:cubicBezTo>
                    <a:pt x="294" y="305"/>
                    <a:pt x="294" y="305"/>
                    <a:pt x="294" y="305"/>
                  </a:cubicBezTo>
                  <a:lnTo>
                    <a:pt x="305" y="317"/>
                  </a:lnTo>
                  <a:close/>
                  <a:moveTo>
                    <a:pt x="294" y="424"/>
                  </a:moveTo>
                  <a:cubicBezTo>
                    <a:pt x="271" y="401"/>
                    <a:pt x="271" y="401"/>
                    <a:pt x="271" y="401"/>
                  </a:cubicBezTo>
                  <a:cubicBezTo>
                    <a:pt x="271" y="365"/>
                    <a:pt x="271" y="365"/>
                    <a:pt x="271" y="365"/>
                  </a:cubicBezTo>
                  <a:cubicBezTo>
                    <a:pt x="290" y="347"/>
                    <a:pt x="290" y="347"/>
                    <a:pt x="290" y="347"/>
                  </a:cubicBezTo>
                  <a:cubicBezTo>
                    <a:pt x="290" y="347"/>
                    <a:pt x="290" y="347"/>
                    <a:pt x="290" y="347"/>
                  </a:cubicBezTo>
                  <a:cubicBezTo>
                    <a:pt x="290" y="346"/>
                    <a:pt x="290" y="346"/>
                    <a:pt x="290" y="346"/>
                  </a:cubicBezTo>
                  <a:cubicBezTo>
                    <a:pt x="290" y="346"/>
                    <a:pt x="290" y="346"/>
                    <a:pt x="290" y="346"/>
                  </a:cubicBezTo>
                  <a:cubicBezTo>
                    <a:pt x="290" y="346"/>
                    <a:pt x="290" y="346"/>
                    <a:pt x="290" y="346"/>
                  </a:cubicBezTo>
                  <a:cubicBezTo>
                    <a:pt x="290" y="346"/>
                    <a:pt x="290" y="346"/>
                    <a:pt x="290" y="346"/>
                  </a:cubicBezTo>
                  <a:cubicBezTo>
                    <a:pt x="291" y="346"/>
                    <a:pt x="291" y="346"/>
                    <a:pt x="291" y="346"/>
                  </a:cubicBezTo>
                  <a:cubicBezTo>
                    <a:pt x="291" y="346"/>
                    <a:pt x="291" y="346"/>
                    <a:pt x="291" y="346"/>
                  </a:cubicBezTo>
                  <a:cubicBezTo>
                    <a:pt x="291" y="346"/>
                    <a:pt x="291" y="346"/>
                    <a:pt x="291" y="346"/>
                  </a:cubicBezTo>
                  <a:cubicBezTo>
                    <a:pt x="291" y="346"/>
                    <a:pt x="291" y="346"/>
                    <a:pt x="291" y="346"/>
                  </a:cubicBezTo>
                  <a:cubicBezTo>
                    <a:pt x="291" y="346"/>
                    <a:pt x="291" y="346"/>
                    <a:pt x="291" y="346"/>
                  </a:cubicBezTo>
                  <a:cubicBezTo>
                    <a:pt x="291" y="345"/>
                    <a:pt x="291" y="345"/>
                    <a:pt x="291" y="345"/>
                  </a:cubicBezTo>
                  <a:cubicBezTo>
                    <a:pt x="291" y="345"/>
                    <a:pt x="291" y="345"/>
                    <a:pt x="291" y="345"/>
                  </a:cubicBezTo>
                  <a:cubicBezTo>
                    <a:pt x="291" y="345"/>
                    <a:pt x="291" y="345"/>
                    <a:pt x="291" y="345"/>
                  </a:cubicBezTo>
                  <a:cubicBezTo>
                    <a:pt x="291" y="345"/>
                    <a:pt x="291" y="345"/>
                    <a:pt x="291" y="345"/>
                  </a:cubicBezTo>
                  <a:cubicBezTo>
                    <a:pt x="292" y="345"/>
                    <a:pt x="292" y="345"/>
                    <a:pt x="292" y="345"/>
                  </a:cubicBezTo>
                  <a:cubicBezTo>
                    <a:pt x="292" y="345"/>
                    <a:pt x="292" y="345"/>
                    <a:pt x="292" y="345"/>
                  </a:cubicBezTo>
                  <a:cubicBezTo>
                    <a:pt x="292" y="345"/>
                    <a:pt x="292" y="345"/>
                    <a:pt x="292" y="345"/>
                  </a:cubicBezTo>
                  <a:cubicBezTo>
                    <a:pt x="292" y="345"/>
                    <a:pt x="292" y="345"/>
                    <a:pt x="292" y="345"/>
                  </a:cubicBezTo>
                  <a:cubicBezTo>
                    <a:pt x="292" y="344"/>
                    <a:pt x="292" y="344"/>
                    <a:pt x="292" y="344"/>
                  </a:cubicBezTo>
                  <a:cubicBezTo>
                    <a:pt x="292" y="344"/>
                    <a:pt x="292" y="344"/>
                    <a:pt x="292" y="344"/>
                  </a:cubicBezTo>
                  <a:cubicBezTo>
                    <a:pt x="292" y="344"/>
                    <a:pt x="292" y="344"/>
                    <a:pt x="292" y="344"/>
                  </a:cubicBezTo>
                  <a:cubicBezTo>
                    <a:pt x="293" y="344"/>
                    <a:pt x="293" y="344"/>
                    <a:pt x="293" y="344"/>
                  </a:cubicBezTo>
                  <a:cubicBezTo>
                    <a:pt x="293" y="344"/>
                    <a:pt x="293" y="344"/>
                    <a:pt x="293" y="344"/>
                  </a:cubicBezTo>
                  <a:cubicBezTo>
                    <a:pt x="293" y="344"/>
                    <a:pt x="293" y="344"/>
                    <a:pt x="293" y="344"/>
                  </a:cubicBezTo>
                  <a:cubicBezTo>
                    <a:pt x="293" y="344"/>
                    <a:pt x="293" y="344"/>
                    <a:pt x="293" y="344"/>
                  </a:cubicBezTo>
                  <a:cubicBezTo>
                    <a:pt x="293" y="344"/>
                    <a:pt x="293" y="344"/>
                    <a:pt x="293" y="344"/>
                  </a:cubicBezTo>
                  <a:cubicBezTo>
                    <a:pt x="293" y="343"/>
                    <a:pt x="293" y="343"/>
                    <a:pt x="293" y="343"/>
                  </a:cubicBezTo>
                  <a:cubicBezTo>
                    <a:pt x="293" y="343"/>
                    <a:pt x="293" y="343"/>
                    <a:pt x="293" y="343"/>
                  </a:cubicBezTo>
                  <a:cubicBezTo>
                    <a:pt x="293" y="343"/>
                    <a:pt x="293" y="343"/>
                    <a:pt x="293" y="343"/>
                  </a:cubicBezTo>
                  <a:cubicBezTo>
                    <a:pt x="294" y="343"/>
                    <a:pt x="294" y="343"/>
                    <a:pt x="294" y="343"/>
                  </a:cubicBezTo>
                  <a:cubicBezTo>
                    <a:pt x="294" y="343"/>
                    <a:pt x="294" y="343"/>
                    <a:pt x="294" y="343"/>
                  </a:cubicBezTo>
                  <a:cubicBezTo>
                    <a:pt x="294" y="343"/>
                    <a:pt x="294" y="343"/>
                    <a:pt x="294" y="343"/>
                  </a:cubicBezTo>
                  <a:cubicBezTo>
                    <a:pt x="294" y="343"/>
                    <a:pt x="294" y="343"/>
                    <a:pt x="294" y="343"/>
                  </a:cubicBezTo>
                  <a:cubicBezTo>
                    <a:pt x="294" y="343"/>
                    <a:pt x="294" y="343"/>
                    <a:pt x="294" y="343"/>
                  </a:cubicBezTo>
                  <a:cubicBezTo>
                    <a:pt x="294" y="342"/>
                    <a:pt x="294" y="342"/>
                    <a:pt x="294" y="342"/>
                  </a:cubicBezTo>
                  <a:cubicBezTo>
                    <a:pt x="294" y="342"/>
                    <a:pt x="294" y="342"/>
                    <a:pt x="294" y="342"/>
                  </a:cubicBezTo>
                  <a:cubicBezTo>
                    <a:pt x="294" y="375"/>
                    <a:pt x="294" y="375"/>
                    <a:pt x="294" y="375"/>
                  </a:cubicBezTo>
                  <a:cubicBezTo>
                    <a:pt x="288" y="370"/>
                    <a:pt x="288" y="370"/>
                    <a:pt x="288" y="370"/>
                  </a:cubicBezTo>
                  <a:cubicBezTo>
                    <a:pt x="285" y="373"/>
                    <a:pt x="281" y="376"/>
                    <a:pt x="278" y="380"/>
                  </a:cubicBezTo>
                  <a:cubicBezTo>
                    <a:pt x="294" y="396"/>
                    <a:pt x="294" y="396"/>
                    <a:pt x="294" y="396"/>
                  </a:cubicBezTo>
                  <a:cubicBezTo>
                    <a:pt x="294" y="424"/>
                    <a:pt x="294" y="424"/>
                    <a:pt x="294" y="424"/>
                  </a:cubicBezTo>
                  <a:close/>
                  <a:moveTo>
                    <a:pt x="271" y="143"/>
                  </a:moveTo>
                  <a:cubicBezTo>
                    <a:pt x="294" y="166"/>
                    <a:pt x="294" y="166"/>
                    <a:pt x="294" y="166"/>
                  </a:cubicBezTo>
                  <a:cubicBezTo>
                    <a:pt x="294" y="195"/>
                    <a:pt x="294" y="195"/>
                    <a:pt x="294" y="195"/>
                  </a:cubicBezTo>
                  <a:cubicBezTo>
                    <a:pt x="272" y="173"/>
                    <a:pt x="272" y="173"/>
                    <a:pt x="272" y="173"/>
                  </a:cubicBezTo>
                  <a:cubicBezTo>
                    <a:pt x="271" y="174"/>
                    <a:pt x="271" y="174"/>
                    <a:pt x="271" y="174"/>
                  </a:cubicBezTo>
                  <a:cubicBezTo>
                    <a:pt x="271" y="143"/>
                    <a:pt x="271" y="143"/>
                    <a:pt x="271" y="143"/>
                  </a:cubicBezTo>
                  <a:close/>
                  <a:moveTo>
                    <a:pt x="294" y="201"/>
                  </a:moveTo>
                  <a:cubicBezTo>
                    <a:pt x="287" y="208"/>
                    <a:pt x="287" y="208"/>
                    <a:pt x="287" y="208"/>
                  </a:cubicBezTo>
                  <a:cubicBezTo>
                    <a:pt x="271" y="192"/>
                    <a:pt x="271" y="192"/>
                    <a:pt x="271" y="192"/>
                  </a:cubicBezTo>
                  <a:cubicBezTo>
                    <a:pt x="271" y="217"/>
                    <a:pt x="271" y="217"/>
                    <a:pt x="271" y="217"/>
                  </a:cubicBezTo>
                  <a:cubicBezTo>
                    <a:pt x="275" y="220"/>
                    <a:pt x="275" y="220"/>
                    <a:pt x="275" y="220"/>
                  </a:cubicBezTo>
                  <a:cubicBezTo>
                    <a:pt x="271" y="223"/>
                    <a:pt x="271" y="223"/>
                    <a:pt x="271" y="223"/>
                  </a:cubicBezTo>
                  <a:cubicBezTo>
                    <a:pt x="271" y="245"/>
                    <a:pt x="271" y="245"/>
                    <a:pt x="271" y="245"/>
                  </a:cubicBezTo>
                  <a:cubicBezTo>
                    <a:pt x="275" y="241"/>
                    <a:pt x="275" y="241"/>
                    <a:pt x="275" y="241"/>
                  </a:cubicBezTo>
                  <a:cubicBezTo>
                    <a:pt x="275" y="241"/>
                    <a:pt x="275" y="241"/>
                    <a:pt x="275" y="241"/>
                  </a:cubicBezTo>
                  <a:cubicBezTo>
                    <a:pt x="275" y="241"/>
                    <a:pt x="275" y="241"/>
                    <a:pt x="275" y="241"/>
                  </a:cubicBezTo>
                  <a:cubicBezTo>
                    <a:pt x="276" y="241"/>
                    <a:pt x="276" y="241"/>
                    <a:pt x="276" y="241"/>
                  </a:cubicBezTo>
                  <a:cubicBezTo>
                    <a:pt x="276" y="240"/>
                    <a:pt x="276" y="240"/>
                    <a:pt x="276" y="240"/>
                  </a:cubicBezTo>
                  <a:cubicBezTo>
                    <a:pt x="276" y="240"/>
                    <a:pt x="276" y="240"/>
                    <a:pt x="276" y="240"/>
                  </a:cubicBezTo>
                  <a:cubicBezTo>
                    <a:pt x="276" y="240"/>
                    <a:pt x="276" y="240"/>
                    <a:pt x="276" y="240"/>
                  </a:cubicBezTo>
                  <a:cubicBezTo>
                    <a:pt x="276" y="240"/>
                    <a:pt x="276" y="240"/>
                    <a:pt x="276" y="240"/>
                  </a:cubicBezTo>
                  <a:cubicBezTo>
                    <a:pt x="276" y="240"/>
                    <a:pt x="276" y="240"/>
                    <a:pt x="276" y="240"/>
                  </a:cubicBezTo>
                  <a:cubicBezTo>
                    <a:pt x="276" y="240"/>
                    <a:pt x="276" y="240"/>
                    <a:pt x="276" y="240"/>
                  </a:cubicBezTo>
                  <a:cubicBezTo>
                    <a:pt x="277" y="240"/>
                    <a:pt x="277" y="240"/>
                    <a:pt x="277" y="240"/>
                  </a:cubicBezTo>
                  <a:cubicBezTo>
                    <a:pt x="277" y="239"/>
                    <a:pt x="277" y="239"/>
                    <a:pt x="277" y="239"/>
                  </a:cubicBezTo>
                  <a:cubicBezTo>
                    <a:pt x="277" y="239"/>
                    <a:pt x="277" y="239"/>
                    <a:pt x="277" y="239"/>
                  </a:cubicBezTo>
                  <a:cubicBezTo>
                    <a:pt x="277" y="239"/>
                    <a:pt x="277" y="239"/>
                    <a:pt x="277" y="239"/>
                  </a:cubicBezTo>
                  <a:cubicBezTo>
                    <a:pt x="277" y="239"/>
                    <a:pt x="277" y="239"/>
                    <a:pt x="277" y="239"/>
                  </a:cubicBezTo>
                  <a:cubicBezTo>
                    <a:pt x="277" y="239"/>
                    <a:pt x="277" y="239"/>
                    <a:pt x="277" y="239"/>
                  </a:cubicBezTo>
                  <a:cubicBezTo>
                    <a:pt x="277" y="239"/>
                    <a:pt x="277" y="239"/>
                    <a:pt x="277" y="239"/>
                  </a:cubicBezTo>
                  <a:cubicBezTo>
                    <a:pt x="277" y="239"/>
                    <a:pt x="277" y="239"/>
                    <a:pt x="277" y="239"/>
                  </a:cubicBezTo>
                  <a:cubicBezTo>
                    <a:pt x="278" y="238"/>
                    <a:pt x="278" y="238"/>
                    <a:pt x="278" y="238"/>
                  </a:cubicBezTo>
                  <a:cubicBezTo>
                    <a:pt x="278" y="238"/>
                    <a:pt x="278" y="238"/>
                    <a:pt x="278" y="238"/>
                  </a:cubicBezTo>
                  <a:cubicBezTo>
                    <a:pt x="278" y="238"/>
                    <a:pt x="278" y="238"/>
                    <a:pt x="278" y="238"/>
                  </a:cubicBezTo>
                  <a:cubicBezTo>
                    <a:pt x="278" y="238"/>
                    <a:pt x="278" y="238"/>
                    <a:pt x="278" y="238"/>
                  </a:cubicBezTo>
                  <a:cubicBezTo>
                    <a:pt x="278" y="238"/>
                    <a:pt x="278" y="238"/>
                    <a:pt x="278" y="238"/>
                  </a:cubicBezTo>
                  <a:cubicBezTo>
                    <a:pt x="278" y="238"/>
                    <a:pt x="278" y="238"/>
                    <a:pt x="278" y="238"/>
                  </a:cubicBezTo>
                  <a:cubicBezTo>
                    <a:pt x="279" y="238"/>
                    <a:pt x="279" y="238"/>
                    <a:pt x="279" y="238"/>
                  </a:cubicBezTo>
                  <a:cubicBezTo>
                    <a:pt x="279" y="238"/>
                    <a:pt x="279" y="238"/>
                    <a:pt x="279" y="238"/>
                  </a:cubicBezTo>
                  <a:cubicBezTo>
                    <a:pt x="279" y="237"/>
                    <a:pt x="279" y="237"/>
                    <a:pt x="279" y="237"/>
                  </a:cubicBezTo>
                  <a:cubicBezTo>
                    <a:pt x="279" y="237"/>
                    <a:pt x="279" y="237"/>
                    <a:pt x="279" y="237"/>
                  </a:cubicBezTo>
                  <a:cubicBezTo>
                    <a:pt x="279" y="237"/>
                    <a:pt x="279" y="237"/>
                    <a:pt x="279" y="237"/>
                  </a:cubicBezTo>
                  <a:cubicBezTo>
                    <a:pt x="279" y="237"/>
                    <a:pt x="279" y="237"/>
                    <a:pt x="279" y="237"/>
                  </a:cubicBezTo>
                  <a:cubicBezTo>
                    <a:pt x="279" y="237"/>
                    <a:pt x="279" y="237"/>
                    <a:pt x="279" y="237"/>
                  </a:cubicBezTo>
                  <a:cubicBezTo>
                    <a:pt x="280" y="237"/>
                    <a:pt x="280" y="237"/>
                    <a:pt x="280" y="237"/>
                  </a:cubicBezTo>
                  <a:cubicBezTo>
                    <a:pt x="280" y="236"/>
                    <a:pt x="280" y="236"/>
                    <a:pt x="280" y="236"/>
                  </a:cubicBezTo>
                  <a:cubicBezTo>
                    <a:pt x="280" y="236"/>
                    <a:pt x="280" y="236"/>
                    <a:pt x="280" y="236"/>
                  </a:cubicBezTo>
                  <a:cubicBezTo>
                    <a:pt x="280" y="236"/>
                    <a:pt x="280" y="236"/>
                    <a:pt x="280" y="236"/>
                  </a:cubicBezTo>
                  <a:cubicBezTo>
                    <a:pt x="280" y="236"/>
                    <a:pt x="280" y="236"/>
                    <a:pt x="280" y="236"/>
                  </a:cubicBezTo>
                  <a:cubicBezTo>
                    <a:pt x="280" y="236"/>
                    <a:pt x="280" y="236"/>
                    <a:pt x="280" y="236"/>
                  </a:cubicBezTo>
                  <a:cubicBezTo>
                    <a:pt x="280" y="236"/>
                    <a:pt x="280" y="236"/>
                    <a:pt x="280" y="236"/>
                  </a:cubicBezTo>
                  <a:cubicBezTo>
                    <a:pt x="280" y="236"/>
                    <a:pt x="280" y="236"/>
                    <a:pt x="280" y="236"/>
                  </a:cubicBezTo>
                  <a:cubicBezTo>
                    <a:pt x="281" y="236"/>
                    <a:pt x="281" y="236"/>
                    <a:pt x="281" y="236"/>
                  </a:cubicBezTo>
                  <a:cubicBezTo>
                    <a:pt x="281" y="235"/>
                    <a:pt x="281" y="235"/>
                    <a:pt x="281" y="235"/>
                  </a:cubicBezTo>
                  <a:cubicBezTo>
                    <a:pt x="281" y="235"/>
                    <a:pt x="281" y="235"/>
                    <a:pt x="281" y="235"/>
                  </a:cubicBezTo>
                  <a:cubicBezTo>
                    <a:pt x="281" y="235"/>
                    <a:pt x="281" y="235"/>
                    <a:pt x="281" y="235"/>
                  </a:cubicBezTo>
                  <a:cubicBezTo>
                    <a:pt x="281" y="235"/>
                    <a:pt x="281" y="235"/>
                    <a:pt x="281" y="235"/>
                  </a:cubicBezTo>
                  <a:cubicBezTo>
                    <a:pt x="281" y="235"/>
                    <a:pt x="281" y="235"/>
                    <a:pt x="281" y="235"/>
                  </a:cubicBezTo>
                  <a:cubicBezTo>
                    <a:pt x="281" y="235"/>
                    <a:pt x="281" y="235"/>
                    <a:pt x="281" y="235"/>
                  </a:cubicBezTo>
                  <a:cubicBezTo>
                    <a:pt x="282" y="235"/>
                    <a:pt x="282" y="235"/>
                    <a:pt x="282" y="235"/>
                  </a:cubicBezTo>
                  <a:cubicBezTo>
                    <a:pt x="282" y="234"/>
                    <a:pt x="282" y="234"/>
                    <a:pt x="282" y="234"/>
                  </a:cubicBezTo>
                  <a:cubicBezTo>
                    <a:pt x="282" y="234"/>
                    <a:pt x="282" y="234"/>
                    <a:pt x="282" y="234"/>
                  </a:cubicBezTo>
                  <a:cubicBezTo>
                    <a:pt x="282" y="234"/>
                    <a:pt x="282" y="234"/>
                    <a:pt x="282" y="234"/>
                  </a:cubicBezTo>
                  <a:cubicBezTo>
                    <a:pt x="282" y="234"/>
                    <a:pt x="282" y="234"/>
                    <a:pt x="282" y="234"/>
                  </a:cubicBezTo>
                  <a:cubicBezTo>
                    <a:pt x="282" y="234"/>
                    <a:pt x="282" y="234"/>
                    <a:pt x="282" y="234"/>
                  </a:cubicBezTo>
                  <a:cubicBezTo>
                    <a:pt x="282" y="234"/>
                    <a:pt x="282" y="234"/>
                    <a:pt x="282" y="234"/>
                  </a:cubicBezTo>
                  <a:cubicBezTo>
                    <a:pt x="283" y="234"/>
                    <a:pt x="283" y="234"/>
                    <a:pt x="283" y="234"/>
                  </a:cubicBezTo>
                  <a:cubicBezTo>
                    <a:pt x="283" y="233"/>
                    <a:pt x="283" y="233"/>
                    <a:pt x="283" y="233"/>
                  </a:cubicBezTo>
                  <a:cubicBezTo>
                    <a:pt x="283" y="233"/>
                    <a:pt x="283" y="233"/>
                    <a:pt x="283" y="233"/>
                  </a:cubicBezTo>
                  <a:cubicBezTo>
                    <a:pt x="283" y="233"/>
                    <a:pt x="283" y="233"/>
                    <a:pt x="283" y="233"/>
                  </a:cubicBezTo>
                  <a:cubicBezTo>
                    <a:pt x="283" y="233"/>
                    <a:pt x="283" y="233"/>
                    <a:pt x="283" y="233"/>
                  </a:cubicBezTo>
                  <a:cubicBezTo>
                    <a:pt x="283" y="233"/>
                    <a:pt x="283" y="233"/>
                    <a:pt x="283" y="233"/>
                  </a:cubicBezTo>
                  <a:cubicBezTo>
                    <a:pt x="283" y="233"/>
                    <a:pt x="283" y="233"/>
                    <a:pt x="283" y="233"/>
                  </a:cubicBezTo>
                  <a:cubicBezTo>
                    <a:pt x="284" y="233"/>
                    <a:pt x="284" y="233"/>
                    <a:pt x="284" y="233"/>
                  </a:cubicBezTo>
                  <a:cubicBezTo>
                    <a:pt x="284" y="232"/>
                    <a:pt x="284" y="232"/>
                    <a:pt x="284" y="232"/>
                  </a:cubicBezTo>
                  <a:cubicBezTo>
                    <a:pt x="284" y="232"/>
                    <a:pt x="284" y="232"/>
                    <a:pt x="284" y="232"/>
                  </a:cubicBezTo>
                  <a:cubicBezTo>
                    <a:pt x="284" y="232"/>
                    <a:pt x="284" y="232"/>
                    <a:pt x="284" y="232"/>
                  </a:cubicBezTo>
                  <a:cubicBezTo>
                    <a:pt x="284" y="232"/>
                    <a:pt x="284" y="232"/>
                    <a:pt x="284" y="232"/>
                  </a:cubicBezTo>
                  <a:cubicBezTo>
                    <a:pt x="284" y="232"/>
                    <a:pt x="284" y="232"/>
                    <a:pt x="284" y="232"/>
                  </a:cubicBezTo>
                  <a:cubicBezTo>
                    <a:pt x="285" y="232"/>
                    <a:pt x="285" y="232"/>
                    <a:pt x="285" y="232"/>
                  </a:cubicBezTo>
                  <a:cubicBezTo>
                    <a:pt x="285" y="232"/>
                    <a:pt x="285" y="232"/>
                    <a:pt x="285" y="232"/>
                  </a:cubicBezTo>
                  <a:cubicBezTo>
                    <a:pt x="285" y="232"/>
                    <a:pt x="285" y="232"/>
                    <a:pt x="285" y="232"/>
                  </a:cubicBezTo>
                  <a:cubicBezTo>
                    <a:pt x="285" y="231"/>
                    <a:pt x="285" y="231"/>
                    <a:pt x="285" y="231"/>
                  </a:cubicBezTo>
                  <a:cubicBezTo>
                    <a:pt x="285" y="231"/>
                    <a:pt x="285" y="231"/>
                    <a:pt x="285" y="231"/>
                  </a:cubicBezTo>
                  <a:cubicBezTo>
                    <a:pt x="285" y="231"/>
                    <a:pt x="285" y="231"/>
                    <a:pt x="285" y="231"/>
                  </a:cubicBezTo>
                  <a:cubicBezTo>
                    <a:pt x="285" y="231"/>
                    <a:pt x="285" y="231"/>
                    <a:pt x="285" y="231"/>
                  </a:cubicBezTo>
                  <a:cubicBezTo>
                    <a:pt x="294" y="222"/>
                    <a:pt x="294" y="222"/>
                    <a:pt x="294" y="222"/>
                  </a:cubicBezTo>
                  <a:cubicBezTo>
                    <a:pt x="294" y="201"/>
                    <a:pt x="294" y="201"/>
                    <a:pt x="294" y="201"/>
                  </a:cubicBezTo>
                  <a:close/>
                  <a:moveTo>
                    <a:pt x="294" y="272"/>
                  </a:moveTo>
                  <a:cubicBezTo>
                    <a:pt x="294" y="293"/>
                    <a:pt x="294" y="293"/>
                    <a:pt x="294" y="293"/>
                  </a:cubicBezTo>
                  <a:cubicBezTo>
                    <a:pt x="288" y="299"/>
                    <a:pt x="288" y="299"/>
                    <a:pt x="288" y="299"/>
                  </a:cubicBezTo>
                  <a:cubicBezTo>
                    <a:pt x="294" y="305"/>
                    <a:pt x="294" y="305"/>
                    <a:pt x="294" y="305"/>
                  </a:cubicBezTo>
                  <a:cubicBezTo>
                    <a:pt x="294" y="330"/>
                    <a:pt x="294" y="330"/>
                    <a:pt x="294" y="330"/>
                  </a:cubicBezTo>
                  <a:cubicBezTo>
                    <a:pt x="276" y="311"/>
                    <a:pt x="276" y="311"/>
                    <a:pt x="276" y="311"/>
                  </a:cubicBezTo>
                  <a:cubicBezTo>
                    <a:pt x="275" y="312"/>
                    <a:pt x="275" y="312"/>
                    <a:pt x="275" y="312"/>
                  </a:cubicBezTo>
                  <a:cubicBezTo>
                    <a:pt x="275" y="312"/>
                    <a:pt x="275" y="312"/>
                    <a:pt x="275" y="312"/>
                  </a:cubicBezTo>
                  <a:cubicBezTo>
                    <a:pt x="275" y="312"/>
                    <a:pt x="275" y="312"/>
                    <a:pt x="275" y="312"/>
                  </a:cubicBezTo>
                  <a:cubicBezTo>
                    <a:pt x="275" y="312"/>
                    <a:pt x="275" y="312"/>
                    <a:pt x="275" y="312"/>
                  </a:cubicBezTo>
                  <a:cubicBezTo>
                    <a:pt x="275" y="312"/>
                    <a:pt x="275" y="312"/>
                    <a:pt x="275" y="312"/>
                  </a:cubicBezTo>
                  <a:cubicBezTo>
                    <a:pt x="275" y="312"/>
                    <a:pt x="275" y="312"/>
                    <a:pt x="275" y="312"/>
                  </a:cubicBezTo>
                  <a:cubicBezTo>
                    <a:pt x="275" y="312"/>
                    <a:pt x="275" y="312"/>
                    <a:pt x="275" y="312"/>
                  </a:cubicBezTo>
                  <a:cubicBezTo>
                    <a:pt x="275" y="312"/>
                    <a:pt x="275" y="312"/>
                    <a:pt x="275" y="312"/>
                  </a:cubicBezTo>
                  <a:cubicBezTo>
                    <a:pt x="274" y="313"/>
                    <a:pt x="274" y="313"/>
                    <a:pt x="274" y="313"/>
                  </a:cubicBezTo>
                  <a:cubicBezTo>
                    <a:pt x="274" y="313"/>
                    <a:pt x="274" y="313"/>
                    <a:pt x="274" y="313"/>
                  </a:cubicBezTo>
                  <a:cubicBezTo>
                    <a:pt x="274" y="313"/>
                    <a:pt x="274" y="313"/>
                    <a:pt x="274" y="313"/>
                  </a:cubicBezTo>
                  <a:cubicBezTo>
                    <a:pt x="274" y="313"/>
                    <a:pt x="274" y="313"/>
                    <a:pt x="274" y="313"/>
                  </a:cubicBezTo>
                  <a:cubicBezTo>
                    <a:pt x="274" y="313"/>
                    <a:pt x="274" y="313"/>
                    <a:pt x="274" y="313"/>
                  </a:cubicBezTo>
                  <a:cubicBezTo>
                    <a:pt x="274" y="313"/>
                    <a:pt x="274" y="313"/>
                    <a:pt x="274" y="313"/>
                  </a:cubicBezTo>
                  <a:cubicBezTo>
                    <a:pt x="274" y="313"/>
                    <a:pt x="274" y="313"/>
                    <a:pt x="274" y="313"/>
                  </a:cubicBezTo>
                  <a:cubicBezTo>
                    <a:pt x="274" y="313"/>
                    <a:pt x="274" y="313"/>
                    <a:pt x="274" y="313"/>
                  </a:cubicBezTo>
                  <a:cubicBezTo>
                    <a:pt x="273" y="314"/>
                    <a:pt x="273" y="314"/>
                    <a:pt x="273" y="314"/>
                  </a:cubicBezTo>
                  <a:cubicBezTo>
                    <a:pt x="273" y="314"/>
                    <a:pt x="273" y="314"/>
                    <a:pt x="273" y="314"/>
                  </a:cubicBezTo>
                  <a:cubicBezTo>
                    <a:pt x="273" y="314"/>
                    <a:pt x="273" y="314"/>
                    <a:pt x="273" y="314"/>
                  </a:cubicBezTo>
                  <a:cubicBezTo>
                    <a:pt x="273" y="314"/>
                    <a:pt x="273" y="314"/>
                    <a:pt x="273" y="314"/>
                  </a:cubicBezTo>
                  <a:cubicBezTo>
                    <a:pt x="273" y="314"/>
                    <a:pt x="273" y="314"/>
                    <a:pt x="273" y="314"/>
                  </a:cubicBezTo>
                  <a:cubicBezTo>
                    <a:pt x="273" y="314"/>
                    <a:pt x="273" y="314"/>
                    <a:pt x="273" y="314"/>
                  </a:cubicBezTo>
                  <a:cubicBezTo>
                    <a:pt x="273" y="314"/>
                    <a:pt x="273" y="314"/>
                    <a:pt x="273" y="314"/>
                  </a:cubicBezTo>
                  <a:cubicBezTo>
                    <a:pt x="272" y="315"/>
                    <a:pt x="272" y="315"/>
                    <a:pt x="272" y="315"/>
                  </a:cubicBezTo>
                  <a:cubicBezTo>
                    <a:pt x="272" y="315"/>
                    <a:pt x="272" y="315"/>
                    <a:pt x="272" y="315"/>
                  </a:cubicBezTo>
                  <a:cubicBezTo>
                    <a:pt x="272" y="315"/>
                    <a:pt x="272" y="315"/>
                    <a:pt x="272" y="315"/>
                  </a:cubicBezTo>
                  <a:cubicBezTo>
                    <a:pt x="272" y="315"/>
                    <a:pt x="272" y="315"/>
                    <a:pt x="272" y="315"/>
                  </a:cubicBezTo>
                  <a:cubicBezTo>
                    <a:pt x="272" y="315"/>
                    <a:pt x="272" y="315"/>
                    <a:pt x="272" y="315"/>
                  </a:cubicBezTo>
                  <a:cubicBezTo>
                    <a:pt x="272" y="315"/>
                    <a:pt x="272" y="315"/>
                    <a:pt x="272" y="315"/>
                  </a:cubicBezTo>
                  <a:cubicBezTo>
                    <a:pt x="272" y="315"/>
                    <a:pt x="272" y="315"/>
                    <a:pt x="272" y="315"/>
                  </a:cubicBezTo>
                  <a:cubicBezTo>
                    <a:pt x="272" y="315"/>
                    <a:pt x="272" y="315"/>
                    <a:pt x="272" y="315"/>
                  </a:cubicBezTo>
                  <a:cubicBezTo>
                    <a:pt x="271" y="316"/>
                    <a:pt x="271" y="316"/>
                    <a:pt x="271" y="316"/>
                  </a:cubicBezTo>
                  <a:cubicBezTo>
                    <a:pt x="271" y="316"/>
                    <a:pt x="271" y="316"/>
                    <a:pt x="271" y="316"/>
                  </a:cubicBezTo>
                  <a:cubicBezTo>
                    <a:pt x="271" y="294"/>
                    <a:pt x="271" y="294"/>
                    <a:pt x="271" y="294"/>
                  </a:cubicBezTo>
                  <a:cubicBezTo>
                    <a:pt x="277" y="288"/>
                    <a:pt x="277" y="288"/>
                    <a:pt x="277" y="288"/>
                  </a:cubicBezTo>
                  <a:cubicBezTo>
                    <a:pt x="287" y="278"/>
                    <a:pt x="287" y="278"/>
                    <a:pt x="287" y="278"/>
                  </a:cubicBezTo>
                  <a:lnTo>
                    <a:pt x="294" y="272"/>
                  </a:lnTo>
                  <a:close/>
                  <a:moveTo>
                    <a:pt x="271" y="401"/>
                  </a:moveTo>
                  <a:cubicBezTo>
                    <a:pt x="244" y="374"/>
                    <a:pt x="244" y="374"/>
                    <a:pt x="244" y="374"/>
                  </a:cubicBezTo>
                  <a:cubicBezTo>
                    <a:pt x="244" y="346"/>
                    <a:pt x="244" y="346"/>
                    <a:pt x="244" y="346"/>
                  </a:cubicBezTo>
                  <a:cubicBezTo>
                    <a:pt x="267" y="369"/>
                    <a:pt x="267" y="369"/>
                    <a:pt x="267" y="369"/>
                  </a:cubicBezTo>
                  <a:cubicBezTo>
                    <a:pt x="271" y="365"/>
                    <a:pt x="271" y="365"/>
                    <a:pt x="271" y="365"/>
                  </a:cubicBezTo>
                  <a:cubicBezTo>
                    <a:pt x="271" y="401"/>
                    <a:pt x="271" y="401"/>
                    <a:pt x="271" y="401"/>
                  </a:cubicBezTo>
                  <a:close/>
                  <a:moveTo>
                    <a:pt x="244" y="116"/>
                  </a:moveTo>
                  <a:cubicBezTo>
                    <a:pt x="271" y="143"/>
                    <a:pt x="271" y="143"/>
                    <a:pt x="271" y="143"/>
                  </a:cubicBezTo>
                  <a:cubicBezTo>
                    <a:pt x="271" y="174"/>
                    <a:pt x="271" y="174"/>
                    <a:pt x="271" y="174"/>
                  </a:cubicBezTo>
                  <a:cubicBezTo>
                    <a:pt x="262" y="183"/>
                    <a:pt x="262" y="183"/>
                    <a:pt x="262" y="183"/>
                  </a:cubicBezTo>
                  <a:cubicBezTo>
                    <a:pt x="271" y="192"/>
                    <a:pt x="271" y="192"/>
                    <a:pt x="271" y="192"/>
                  </a:cubicBezTo>
                  <a:cubicBezTo>
                    <a:pt x="271" y="217"/>
                    <a:pt x="271" y="217"/>
                    <a:pt x="271" y="217"/>
                  </a:cubicBezTo>
                  <a:cubicBezTo>
                    <a:pt x="250" y="195"/>
                    <a:pt x="250" y="195"/>
                    <a:pt x="250" y="195"/>
                  </a:cubicBezTo>
                  <a:cubicBezTo>
                    <a:pt x="244" y="201"/>
                    <a:pt x="244" y="201"/>
                    <a:pt x="244" y="201"/>
                  </a:cubicBezTo>
                  <a:cubicBezTo>
                    <a:pt x="244" y="165"/>
                    <a:pt x="244" y="165"/>
                    <a:pt x="244" y="165"/>
                  </a:cubicBezTo>
                  <a:cubicBezTo>
                    <a:pt x="251" y="172"/>
                    <a:pt x="251" y="172"/>
                    <a:pt x="251" y="172"/>
                  </a:cubicBezTo>
                  <a:cubicBezTo>
                    <a:pt x="255" y="169"/>
                    <a:pt x="258" y="165"/>
                    <a:pt x="262" y="162"/>
                  </a:cubicBezTo>
                  <a:cubicBezTo>
                    <a:pt x="244" y="144"/>
                    <a:pt x="244" y="144"/>
                    <a:pt x="244" y="144"/>
                  </a:cubicBezTo>
                  <a:cubicBezTo>
                    <a:pt x="244" y="116"/>
                    <a:pt x="244" y="116"/>
                    <a:pt x="244" y="116"/>
                  </a:cubicBezTo>
                  <a:close/>
                  <a:moveTo>
                    <a:pt x="271" y="223"/>
                  </a:moveTo>
                  <a:cubicBezTo>
                    <a:pt x="264" y="230"/>
                    <a:pt x="264" y="230"/>
                    <a:pt x="264" y="230"/>
                  </a:cubicBezTo>
                  <a:cubicBezTo>
                    <a:pt x="244" y="210"/>
                    <a:pt x="244" y="210"/>
                    <a:pt x="244" y="210"/>
                  </a:cubicBezTo>
                  <a:cubicBezTo>
                    <a:pt x="244" y="235"/>
                    <a:pt x="244" y="235"/>
                    <a:pt x="244" y="235"/>
                  </a:cubicBezTo>
                  <a:cubicBezTo>
                    <a:pt x="252" y="243"/>
                    <a:pt x="252" y="243"/>
                    <a:pt x="252" y="243"/>
                  </a:cubicBezTo>
                  <a:cubicBezTo>
                    <a:pt x="252" y="243"/>
                    <a:pt x="252" y="243"/>
                    <a:pt x="252" y="243"/>
                  </a:cubicBezTo>
                  <a:cubicBezTo>
                    <a:pt x="252" y="243"/>
                    <a:pt x="252" y="243"/>
                    <a:pt x="252" y="243"/>
                  </a:cubicBezTo>
                  <a:cubicBezTo>
                    <a:pt x="251" y="243"/>
                    <a:pt x="251" y="243"/>
                    <a:pt x="251" y="243"/>
                  </a:cubicBezTo>
                  <a:cubicBezTo>
                    <a:pt x="251" y="243"/>
                    <a:pt x="251" y="243"/>
                    <a:pt x="251" y="243"/>
                  </a:cubicBezTo>
                  <a:cubicBezTo>
                    <a:pt x="251" y="243"/>
                    <a:pt x="251" y="243"/>
                    <a:pt x="251" y="243"/>
                  </a:cubicBezTo>
                  <a:cubicBezTo>
                    <a:pt x="251" y="243"/>
                    <a:pt x="251" y="243"/>
                    <a:pt x="251" y="243"/>
                  </a:cubicBezTo>
                  <a:cubicBezTo>
                    <a:pt x="251" y="243"/>
                    <a:pt x="251" y="243"/>
                    <a:pt x="251" y="243"/>
                  </a:cubicBezTo>
                  <a:cubicBezTo>
                    <a:pt x="251" y="244"/>
                    <a:pt x="251" y="244"/>
                    <a:pt x="251" y="244"/>
                  </a:cubicBezTo>
                  <a:cubicBezTo>
                    <a:pt x="251" y="244"/>
                    <a:pt x="251" y="244"/>
                    <a:pt x="251" y="244"/>
                  </a:cubicBezTo>
                  <a:cubicBezTo>
                    <a:pt x="250" y="244"/>
                    <a:pt x="250" y="244"/>
                    <a:pt x="250" y="244"/>
                  </a:cubicBezTo>
                  <a:cubicBezTo>
                    <a:pt x="250" y="244"/>
                    <a:pt x="250" y="244"/>
                    <a:pt x="250" y="244"/>
                  </a:cubicBezTo>
                  <a:cubicBezTo>
                    <a:pt x="250" y="244"/>
                    <a:pt x="250" y="244"/>
                    <a:pt x="250" y="244"/>
                  </a:cubicBezTo>
                  <a:cubicBezTo>
                    <a:pt x="250" y="244"/>
                    <a:pt x="250" y="244"/>
                    <a:pt x="250" y="244"/>
                  </a:cubicBezTo>
                  <a:cubicBezTo>
                    <a:pt x="250" y="244"/>
                    <a:pt x="250" y="244"/>
                    <a:pt x="250" y="244"/>
                  </a:cubicBezTo>
                  <a:cubicBezTo>
                    <a:pt x="250" y="245"/>
                    <a:pt x="250" y="245"/>
                    <a:pt x="250" y="245"/>
                  </a:cubicBezTo>
                  <a:cubicBezTo>
                    <a:pt x="250" y="245"/>
                    <a:pt x="250" y="245"/>
                    <a:pt x="250" y="245"/>
                  </a:cubicBezTo>
                  <a:cubicBezTo>
                    <a:pt x="249" y="245"/>
                    <a:pt x="249" y="245"/>
                    <a:pt x="249" y="245"/>
                  </a:cubicBezTo>
                  <a:cubicBezTo>
                    <a:pt x="249" y="245"/>
                    <a:pt x="249" y="245"/>
                    <a:pt x="249" y="245"/>
                  </a:cubicBezTo>
                  <a:cubicBezTo>
                    <a:pt x="249" y="245"/>
                    <a:pt x="249" y="245"/>
                    <a:pt x="249" y="245"/>
                  </a:cubicBezTo>
                  <a:cubicBezTo>
                    <a:pt x="249" y="245"/>
                    <a:pt x="249" y="245"/>
                    <a:pt x="249" y="245"/>
                  </a:cubicBezTo>
                  <a:cubicBezTo>
                    <a:pt x="249" y="245"/>
                    <a:pt x="249" y="245"/>
                    <a:pt x="249" y="245"/>
                  </a:cubicBezTo>
                  <a:cubicBezTo>
                    <a:pt x="249" y="246"/>
                    <a:pt x="249" y="246"/>
                    <a:pt x="249" y="246"/>
                  </a:cubicBezTo>
                  <a:cubicBezTo>
                    <a:pt x="249" y="246"/>
                    <a:pt x="249" y="246"/>
                    <a:pt x="249" y="246"/>
                  </a:cubicBezTo>
                  <a:cubicBezTo>
                    <a:pt x="248" y="246"/>
                    <a:pt x="248" y="246"/>
                    <a:pt x="248" y="246"/>
                  </a:cubicBezTo>
                  <a:cubicBezTo>
                    <a:pt x="248" y="246"/>
                    <a:pt x="248" y="246"/>
                    <a:pt x="248" y="246"/>
                  </a:cubicBezTo>
                  <a:cubicBezTo>
                    <a:pt x="248" y="246"/>
                    <a:pt x="248" y="246"/>
                    <a:pt x="248" y="246"/>
                  </a:cubicBezTo>
                  <a:cubicBezTo>
                    <a:pt x="248" y="246"/>
                    <a:pt x="248" y="246"/>
                    <a:pt x="248" y="246"/>
                  </a:cubicBezTo>
                  <a:cubicBezTo>
                    <a:pt x="248" y="246"/>
                    <a:pt x="248" y="246"/>
                    <a:pt x="248" y="246"/>
                  </a:cubicBezTo>
                  <a:cubicBezTo>
                    <a:pt x="248" y="247"/>
                    <a:pt x="248" y="247"/>
                    <a:pt x="248" y="247"/>
                  </a:cubicBezTo>
                  <a:cubicBezTo>
                    <a:pt x="248" y="247"/>
                    <a:pt x="248" y="247"/>
                    <a:pt x="248" y="247"/>
                  </a:cubicBezTo>
                  <a:cubicBezTo>
                    <a:pt x="248" y="247"/>
                    <a:pt x="248" y="247"/>
                    <a:pt x="248" y="247"/>
                  </a:cubicBezTo>
                  <a:cubicBezTo>
                    <a:pt x="248" y="247"/>
                    <a:pt x="248" y="247"/>
                    <a:pt x="248" y="247"/>
                  </a:cubicBezTo>
                  <a:cubicBezTo>
                    <a:pt x="247" y="247"/>
                    <a:pt x="247" y="247"/>
                    <a:pt x="247" y="247"/>
                  </a:cubicBezTo>
                  <a:cubicBezTo>
                    <a:pt x="247" y="247"/>
                    <a:pt x="247" y="247"/>
                    <a:pt x="247" y="247"/>
                  </a:cubicBezTo>
                  <a:cubicBezTo>
                    <a:pt x="247" y="247"/>
                    <a:pt x="247" y="247"/>
                    <a:pt x="247" y="247"/>
                  </a:cubicBezTo>
                  <a:cubicBezTo>
                    <a:pt x="247" y="247"/>
                    <a:pt x="247" y="247"/>
                    <a:pt x="247" y="247"/>
                  </a:cubicBezTo>
                  <a:cubicBezTo>
                    <a:pt x="247" y="248"/>
                    <a:pt x="247" y="248"/>
                    <a:pt x="247" y="248"/>
                  </a:cubicBezTo>
                  <a:cubicBezTo>
                    <a:pt x="247" y="248"/>
                    <a:pt x="247" y="248"/>
                    <a:pt x="247" y="248"/>
                  </a:cubicBezTo>
                  <a:cubicBezTo>
                    <a:pt x="247" y="248"/>
                    <a:pt x="247" y="248"/>
                    <a:pt x="247" y="248"/>
                  </a:cubicBezTo>
                  <a:cubicBezTo>
                    <a:pt x="246" y="248"/>
                    <a:pt x="246" y="248"/>
                    <a:pt x="246" y="248"/>
                  </a:cubicBezTo>
                  <a:cubicBezTo>
                    <a:pt x="246" y="248"/>
                    <a:pt x="246" y="248"/>
                    <a:pt x="246" y="248"/>
                  </a:cubicBezTo>
                  <a:cubicBezTo>
                    <a:pt x="246" y="248"/>
                    <a:pt x="246" y="248"/>
                    <a:pt x="246" y="248"/>
                  </a:cubicBezTo>
                  <a:cubicBezTo>
                    <a:pt x="246" y="248"/>
                    <a:pt x="246" y="248"/>
                    <a:pt x="246" y="248"/>
                  </a:cubicBezTo>
                  <a:cubicBezTo>
                    <a:pt x="246" y="249"/>
                    <a:pt x="246" y="249"/>
                    <a:pt x="246" y="249"/>
                  </a:cubicBezTo>
                  <a:cubicBezTo>
                    <a:pt x="246" y="249"/>
                    <a:pt x="246" y="249"/>
                    <a:pt x="246" y="249"/>
                  </a:cubicBezTo>
                  <a:cubicBezTo>
                    <a:pt x="246" y="249"/>
                    <a:pt x="246" y="249"/>
                    <a:pt x="246" y="249"/>
                  </a:cubicBezTo>
                  <a:cubicBezTo>
                    <a:pt x="245" y="249"/>
                    <a:pt x="245" y="249"/>
                    <a:pt x="245" y="249"/>
                  </a:cubicBezTo>
                  <a:cubicBezTo>
                    <a:pt x="245" y="249"/>
                    <a:pt x="245" y="249"/>
                    <a:pt x="245" y="249"/>
                  </a:cubicBezTo>
                  <a:cubicBezTo>
                    <a:pt x="245" y="249"/>
                    <a:pt x="245" y="249"/>
                    <a:pt x="245" y="249"/>
                  </a:cubicBezTo>
                  <a:cubicBezTo>
                    <a:pt x="245" y="249"/>
                    <a:pt x="245" y="249"/>
                    <a:pt x="245" y="249"/>
                  </a:cubicBezTo>
                  <a:cubicBezTo>
                    <a:pt x="245" y="249"/>
                    <a:pt x="245" y="249"/>
                    <a:pt x="245" y="249"/>
                  </a:cubicBezTo>
                  <a:cubicBezTo>
                    <a:pt x="245" y="250"/>
                    <a:pt x="245" y="250"/>
                    <a:pt x="245" y="250"/>
                  </a:cubicBezTo>
                  <a:cubicBezTo>
                    <a:pt x="245" y="250"/>
                    <a:pt x="245" y="250"/>
                    <a:pt x="245" y="250"/>
                  </a:cubicBezTo>
                  <a:cubicBezTo>
                    <a:pt x="245" y="250"/>
                    <a:pt x="245" y="250"/>
                    <a:pt x="245" y="250"/>
                  </a:cubicBezTo>
                  <a:cubicBezTo>
                    <a:pt x="244" y="250"/>
                    <a:pt x="244" y="250"/>
                    <a:pt x="244" y="250"/>
                  </a:cubicBezTo>
                  <a:cubicBezTo>
                    <a:pt x="244" y="250"/>
                    <a:pt x="244" y="250"/>
                    <a:pt x="244" y="250"/>
                  </a:cubicBezTo>
                  <a:cubicBezTo>
                    <a:pt x="244" y="272"/>
                    <a:pt x="244" y="272"/>
                    <a:pt x="244" y="272"/>
                  </a:cubicBezTo>
                  <a:cubicBezTo>
                    <a:pt x="252" y="263"/>
                    <a:pt x="252" y="263"/>
                    <a:pt x="252" y="263"/>
                  </a:cubicBezTo>
                  <a:cubicBezTo>
                    <a:pt x="263" y="253"/>
                    <a:pt x="263" y="253"/>
                    <a:pt x="263" y="253"/>
                  </a:cubicBezTo>
                  <a:cubicBezTo>
                    <a:pt x="271" y="245"/>
                    <a:pt x="271" y="245"/>
                    <a:pt x="271" y="245"/>
                  </a:cubicBezTo>
                  <a:cubicBezTo>
                    <a:pt x="271" y="223"/>
                    <a:pt x="271" y="223"/>
                    <a:pt x="271" y="223"/>
                  </a:cubicBezTo>
                  <a:close/>
                  <a:moveTo>
                    <a:pt x="271" y="294"/>
                  </a:moveTo>
                  <a:cubicBezTo>
                    <a:pt x="271" y="316"/>
                    <a:pt x="271" y="316"/>
                    <a:pt x="271" y="316"/>
                  </a:cubicBezTo>
                  <a:cubicBezTo>
                    <a:pt x="271" y="316"/>
                    <a:pt x="271" y="316"/>
                    <a:pt x="271" y="316"/>
                  </a:cubicBezTo>
                  <a:cubicBezTo>
                    <a:pt x="271" y="316"/>
                    <a:pt x="271" y="316"/>
                    <a:pt x="271" y="316"/>
                  </a:cubicBezTo>
                  <a:cubicBezTo>
                    <a:pt x="271" y="316"/>
                    <a:pt x="271" y="316"/>
                    <a:pt x="271" y="316"/>
                  </a:cubicBezTo>
                  <a:cubicBezTo>
                    <a:pt x="271" y="316"/>
                    <a:pt x="271" y="316"/>
                    <a:pt x="271" y="316"/>
                  </a:cubicBezTo>
                  <a:cubicBezTo>
                    <a:pt x="271" y="316"/>
                    <a:pt x="271" y="316"/>
                    <a:pt x="271" y="316"/>
                  </a:cubicBezTo>
                  <a:cubicBezTo>
                    <a:pt x="271" y="316"/>
                    <a:pt x="271" y="316"/>
                    <a:pt x="271" y="316"/>
                  </a:cubicBezTo>
                  <a:cubicBezTo>
                    <a:pt x="271" y="316"/>
                    <a:pt x="271" y="316"/>
                    <a:pt x="271" y="316"/>
                  </a:cubicBezTo>
                  <a:cubicBezTo>
                    <a:pt x="270" y="316"/>
                    <a:pt x="270" y="316"/>
                    <a:pt x="270" y="316"/>
                  </a:cubicBezTo>
                  <a:cubicBezTo>
                    <a:pt x="270" y="317"/>
                    <a:pt x="270" y="317"/>
                    <a:pt x="270" y="317"/>
                  </a:cubicBezTo>
                  <a:cubicBezTo>
                    <a:pt x="270" y="317"/>
                    <a:pt x="270" y="317"/>
                    <a:pt x="270" y="317"/>
                  </a:cubicBezTo>
                  <a:cubicBezTo>
                    <a:pt x="270" y="317"/>
                    <a:pt x="270" y="317"/>
                    <a:pt x="270" y="317"/>
                  </a:cubicBezTo>
                  <a:cubicBezTo>
                    <a:pt x="270" y="317"/>
                    <a:pt x="270" y="317"/>
                    <a:pt x="270" y="317"/>
                  </a:cubicBezTo>
                  <a:cubicBezTo>
                    <a:pt x="270" y="317"/>
                    <a:pt x="270" y="317"/>
                    <a:pt x="270" y="317"/>
                  </a:cubicBezTo>
                  <a:cubicBezTo>
                    <a:pt x="270" y="317"/>
                    <a:pt x="270" y="317"/>
                    <a:pt x="270" y="317"/>
                  </a:cubicBezTo>
                  <a:cubicBezTo>
                    <a:pt x="270" y="317"/>
                    <a:pt x="270" y="317"/>
                    <a:pt x="270" y="317"/>
                  </a:cubicBezTo>
                  <a:cubicBezTo>
                    <a:pt x="270" y="317"/>
                    <a:pt x="270" y="317"/>
                    <a:pt x="270" y="317"/>
                  </a:cubicBezTo>
                  <a:cubicBezTo>
                    <a:pt x="269" y="318"/>
                    <a:pt x="269" y="318"/>
                    <a:pt x="269" y="318"/>
                  </a:cubicBezTo>
                  <a:cubicBezTo>
                    <a:pt x="269" y="318"/>
                    <a:pt x="269" y="318"/>
                    <a:pt x="269" y="318"/>
                  </a:cubicBezTo>
                  <a:cubicBezTo>
                    <a:pt x="269" y="318"/>
                    <a:pt x="269" y="318"/>
                    <a:pt x="269" y="318"/>
                  </a:cubicBezTo>
                  <a:cubicBezTo>
                    <a:pt x="269" y="318"/>
                    <a:pt x="269" y="318"/>
                    <a:pt x="269" y="318"/>
                  </a:cubicBezTo>
                  <a:cubicBezTo>
                    <a:pt x="269" y="318"/>
                    <a:pt x="269" y="318"/>
                    <a:pt x="269" y="318"/>
                  </a:cubicBezTo>
                  <a:cubicBezTo>
                    <a:pt x="269" y="318"/>
                    <a:pt x="269" y="318"/>
                    <a:pt x="269" y="318"/>
                  </a:cubicBezTo>
                  <a:cubicBezTo>
                    <a:pt x="269" y="318"/>
                    <a:pt x="269" y="318"/>
                    <a:pt x="269" y="318"/>
                  </a:cubicBezTo>
                  <a:cubicBezTo>
                    <a:pt x="269" y="318"/>
                    <a:pt x="269" y="318"/>
                    <a:pt x="269" y="318"/>
                  </a:cubicBezTo>
                  <a:cubicBezTo>
                    <a:pt x="268" y="319"/>
                    <a:pt x="268" y="319"/>
                    <a:pt x="268" y="319"/>
                  </a:cubicBezTo>
                  <a:cubicBezTo>
                    <a:pt x="268" y="319"/>
                    <a:pt x="268" y="319"/>
                    <a:pt x="268" y="319"/>
                  </a:cubicBezTo>
                  <a:cubicBezTo>
                    <a:pt x="268" y="319"/>
                    <a:pt x="268" y="319"/>
                    <a:pt x="268" y="319"/>
                  </a:cubicBezTo>
                  <a:cubicBezTo>
                    <a:pt x="268" y="319"/>
                    <a:pt x="268" y="319"/>
                    <a:pt x="268" y="319"/>
                  </a:cubicBezTo>
                  <a:cubicBezTo>
                    <a:pt x="268" y="319"/>
                    <a:pt x="268" y="319"/>
                    <a:pt x="268" y="319"/>
                  </a:cubicBezTo>
                  <a:cubicBezTo>
                    <a:pt x="268" y="319"/>
                    <a:pt x="268" y="319"/>
                    <a:pt x="268" y="319"/>
                  </a:cubicBezTo>
                  <a:cubicBezTo>
                    <a:pt x="268" y="319"/>
                    <a:pt x="268" y="319"/>
                    <a:pt x="268" y="319"/>
                  </a:cubicBezTo>
                  <a:cubicBezTo>
                    <a:pt x="268" y="319"/>
                    <a:pt x="268" y="319"/>
                    <a:pt x="268" y="319"/>
                  </a:cubicBezTo>
                  <a:cubicBezTo>
                    <a:pt x="267" y="320"/>
                    <a:pt x="267" y="320"/>
                    <a:pt x="267" y="320"/>
                  </a:cubicBezTo>
                  <a:cubicBezTo>
                    <a:pt x="267" y="320"/>
                    <a:pt x="267" y="320"/>
                    <a:pt x="267" y="320"/>
                  </a:cubicBezTo>
                  <a:cubicBezTo>
                    <a:pt x="267" y="320"/>
                    <a:pt x="267" y="320"/>
                    <a:pt x="267" y="320"/>
                  </a:cubicBezTo>
                  <a:cubicBezTo>
                    <a:pt x="267" y="320"/>
                    <a:pt x="267" y="320"/>
                    <a:pt x="267" y="320"/>
                  </a:cubicBezTo>
                  <a:cubicBezTo>
                    <a:pt x="267" y="320"/>
                    <a:pt x="267" y="320"/>
                    <a:pt x="267" y="320"/>
                  </a:cubicBezTo>
                  <a:cubicBezTo>
                    <a:pt x="267" y="320"/>
                    <a:pt x="267" y="320"/>
                    <a:pt x="267" y="320"/>
                  </a:cubicBezTo>
                  <a:cubicBezTo>
                    <a:pt x="267" y="320"/>
                    <a:pt x="267" y="320"/>
                    <a:pt x="267" y="320"/>
                  </a:cubicBezTo>
                  <a:cubicBezTo>
                    <a:pt x="267" y="320"/>
                    <a:pt x="267" y="320"/>
                    <a:pt x="267" y="320"/>
                  </a:cubicBezTo>
                  <a:cubicBezTo>
                    <a:pt x="266" y="320"/>
                    <a:pt x="266" y="320"/>
                    <a:pt x="266" y="320"/>
                  </a:cubicBezTo>
                  <a:cubicBezTo>
                    <a:pt x="266" y="321"/>
                    <a:pt x="266" y="321"/>
                    <a:pt x="266" y="321"/>
                  </a:cubicBezTo>
                  <a:cubicBezTo>
                    <a:pt x="266" y="321"/>
                    <a:pt x="266" y="321"/>
                    <a:pt x="266" y="321"/>
                  </a:cubicBezTo>
                  <a:cubicBezTo>
                    <a:pt x="266" y="321"/>
                    <a:pt x="266" y="321"/>
                    <a:pt x="266" y="321"/>
                  </a:cubicBezTo>
                  <a:cubicBezTo>
                    <a:pt x="266" y="321"/>
                    <a:pt x="266" y="321"/>
                    <a:pt x="266" y="321"/>
                  </a:cubicBezTo>
                  <a:cubicBezTo>
                    <a:pt x="266" y="321"/>
                    <a:pt x="266" y="321"/>
                    <a:pt x="266" y="321"/>
                  </a:cubicBezTo>
                  <a:cubicBezTo>
                    <a:pt x="266" y="321"/>
                    <a:pt x="266" y="321"/>
                    <a:pt x="266" y="321"/>
                  </a:cubicBezTo>
                  <a:cubicBezTo>
                    <a:pt x="266" y="321"/>
                    <a:pt x="266" y="321"/>
                    <a:pt x="266" y="321"/>
                  </a:cubicBezTo>
                  <a:cubicBezTo>
                    <a:pt x="266" y="321"/>
                    <a:pt x="266" y="321"/>
                    <a:pt x="266" y="321"/>
                  </a:cubicBezTo>
                  <a:cubicBezTo>
                    <a:pt x="265" y="322"/>
                    <a:pt x="265" y="322"/>
                    <a:pt x="265" y="322"/>
                  </a:cubicBezTo>
                  <a:cubicBezTo>
                    <a:pt x="265" y="322"/>
                    <a:pt x="265" y="322"/>
                    <a:pt x="265" y="322"/>
                  </a:cubicBezTo>
                  <a:cubicBezTo>
                    <a:pt x="265" y="322"/>
                    <a:pt x="265" y="322"/>
                    <a:pt x="265" y="322"/>
                  </a:cubicBezTo>
                  <a:cubicBezTo>
                    <a:pt x="244" y="343"/>
                    <a:pt x="244" y="343"/>
                    <a:pt x="244" y="343"/>
                  </a:cubicBezTo>
                  <a:cubicBezTo>
                    <a:pt x="244" y="301"/>
                    <a:pt x="244" y="301"/>
                    <a:pt x="244" y="301"/>
                  </a:cubicBezTo>
                  <a:cubicBezTo>
                    <a:pt x="254" y="311"/>
                    <a:pt x="254" y="311"/>
                    <a:pt x="254" y="311"/>
                  </a:cubicBezTo>
                  <a:cubicBezTo>
                    <a:pt x="255" y="311"/>
                    <a:pt x="255" y="311"/>
                    <a:pt x="255" y="311"/>
                  </a:cubicBezTo>
                  <a:cubicBezTo>
                    <a:pt x="255" y="311"/>
                    <a:pt x="255" y="311"/>
                    <a:pt x="255" y="311"/>
                  </a:cubicBezTo>
                  <a:cubicBezTo>
                    <a:pt x="255" y="310"/>
                    <a:pt x="255" y="310"/>
                    <a:pt x="255" y="310"/>
                  </a:cubicBezTo>
                  <a:cubicBezTo>
                    <a:pt x="255" y="310"/>
                    <a:pt x="255" y="310"/>
                    <a:pt x="255" y="310"/>
                  </a:cubicBezTo>
                  <a:cubicBezTo>
                    <a:pt x="255" y="310"/>
                    <a:pt x="255" y="310"/>
                    <a:pt x="255" y="310"/>
                  </a:cubicBezTo>
                  <a:cubicBezTo>
                    <a:pt x="255" y="310"/>
                    <a:pt x="255" y="310"/>
                    <a:pt x="255" y="310"/>
                  </a:cubicBezTo>
                  <a:cubicBezTo>
                    <a:pt x="256" y="310"/>
                    <a:pt x="256" y="310"/>
                    <a:pt x="256" y="310"/>
                  </a:cubicBezTo>
                  <a:cubicBezTo>
                    <a:pt x="256" y="310"/>
                    <a:pt x="256" y="310"/>
                    <a:pt x="256" y="310"/>
                  </a:cubicBezTo>
                  <a:cubicBezTo>
                    <a:pt x="256" y="309"/>
                    <a:pt x="256" y="309"/>
                    <a:pt x="256" y="309"/>
                  </a:cubicBezTo>
                  <a:cubicBezTo>
                    <a:pt x="256" y="309"/>
                    <a:pt x="256" y="309"/>
                    <a:pt x="256" y="309"/>
                  </a:cubicBezTo>
                  <a:cubicBezTo>
                    <a:pt x="256" y="309"/>
                    <a:pt x="256" y="309"/>
                    <a:pt x="256" y="309"/>
                  </a:cubicBezTo>
                  <a:cubicBezTo>
                    <a:pt x="256" y="309"/>
                    <a:pt x="256" y="309"/>
                    <a:pt x="256" y="309"/>
                  </a:cubicBezTo>
                  <a:cubicBezTo>
                    <a:pt x="256" y="309"/>
                    <a:pt x="256" y="309"/>
                    <a:pt x="256" y="309"/>
                  </a:cubicBezTo>
                  <a:cubicBezTo>
                    <a:pt x="257" y="309"/>
                    <a:pt x="257" y="309"/>
                    <a:pt x="257" y="309"/>
                  </a:cubicBezTo>
                  <a:cubicBezTo>
                    <a:pt x="257" y="309"/>
                    <a:pt x="257" y="309"/>
                    <a:pt x="257" y="309"/>
                  </a:cubicBezTo>
                  <a:cubicBezTo>
                    <a:pt x="257" y="308"/>
                    <a:pt x="257" y="308"/>
                    <a:pt x="257" y="308"/>
                  </a:cubicBezTo>
                  <a:cubicBezTo>
                    <a:pt x="257" y="308"/>
                    <a:pt x="257" y="308"/>
                    <a:pt x="257" y="308"/>
                  </a:cubicBezTo>
                  <a:cubicBezTo>
                    <a:pt x="257" y="308"/>
                    <a:pt x="257" y="308"/>
                    <a:pt x="257" y="308"/>
                  </a:cubicBezTo>
                  <a:cubicBezTo>
                    <a:pt x="257" y="308"/>
                    <a:pt x="257" y="308"/>
                    <a:pt x="257" y="308"/>
                  </a:cubicBezTo>
                  <a:cubicBezTo>
                    <a:pt x="258" y="308"/>
                    <a:pt x="258" y="308"/>
                    <a:pt x="258" y="308"/>
                  </a:cubicBezTo>
                  <a:cubicBezTo>
                    <a:pt x="258" y="308"/>
                    <a:pt x="258" y="308"/>
                    <a:pt x="258" y="308"/>
                  </a:cubicBezTo>
                  <a:cubicBezTo>
                    <a:pt x="258" y="307"/>
                    <a:pt x="258" y="307"/>
                    <a:pt x="258" y="307"/>
                  </a:cubicBezTo>
                  <a:cubicBezTo>
                    <a:pt x="258" y="307"/>
                    <a:pt x="258" y="307"/>
                    <a:pt x="258" y="307"/>
                  </a:cubicBezTo>
                  <a:cubicBezTo>
                    <a:pt x="258" y="307"/>
                    <a:pt x="258" y="307"/>
                    <a:pt x="258" y="307"/>
                  </a:cubicBezTo>
                  <a:cubicBezTo>
                    <a:pt x="258" y="307"/>
                    <a:pt x="258" y="307"/>
                    <a:pt x="258" y="307"/>
                  </a:cubicBezTo>
                  <a:cubicBezTo>
                    <a:pt x="259" y="307"/>
                    <a:pt x="259" y="307"/>
                    <a:pt x="259" y="307"/>
                  </a:cubicBezTo>
                  <a:cubicBezTo>
                    <a:pt x="259" y="307"/>
                    <a:pt x="259" y="307"/>
                    <a:pt x="259" y="307"/>
                  </a:cubicBezTo>
                  <a:cubicBezTo>
                    <a:pt x="259" y="306"/>
                    <a:pt x="259" y="306"/>
                    <a:pt x="259" y="306"/>
                  </a:cubicBezTo>
                  <a:cubicBezTo>
                    <a:pt x="259" y="306"/>
                    <a:pt x="259" y="306"/>
                    <a:pt x="259" y="306"/>
                  </a:cubicBezTo>
                  <a:cubicBezTo>
                    <a:pt x="259" y="306"/>
                    <a:pt x="259" y="306"/>
                    <a:pt x="259" y="306"/>
                  </a:cubicBezTo>
                  <a:cubicBezTo>
                    <a:pt x="259" y="306"/>
                    <a:pt x="259" y="306"/>
                    <a:pt x="259" y="306"/>
                  </a:cubicBezTo>
                  <a:cubicBezTo>
                    <a:pt x="260" y="306"/>
                    <a:pt x="260" y="306"/>
                    <a:pt x="260" y="306"/>
                  </a:cubicBezTo>
                  <a:cubicBezTo>
                    <a:pt x="260" y="306"/>
                    <a:pt x="260" y="306"/>
                    <a:pt x="260" y="306"/>
                  </a:cubicBezTo>
                  <a:cubicBezTo>
                    <a:pt x="260" y="305"/>
                    <a:pt x="260" y="305"/>
                    <a:pt x="260" y="305"/>
                  </a:cubicBezTo>
                  <a:cubicBezTo>
                    <a:pt x="260" y="305"/>
                    <a:pt x="260" y="305"/>
                    <a:pt x="260" y="305"/>
                  </a:cubicBezTo>
                  <a:cubicBezTo>
                    <a:pt x="260" y="305"/>
                    <a:pt x="260" y="305"/>
                    <a:pt x="260" y="305"/>
                  </a:cubicBezTo>
                  <a:cubicBezTo>
                    <a:pt x="260" y="305"/>
                    <a:pt x="260" y="305"/>
                    <a:pt x="260" y="305"/>
                  </a:cubicBezTo>
                  <a:cubicBezTo>
                    <a:pt x="261" y="305"/>
                    <a:pt x="261" y="305"/>
                    <a:pt x="261" y="305"/>
                  </a:cubicBezTo>
                  <a:cubicBezTo>
                    <a:pt x="261" y="305"/>
                    <a:pt x="261" y="305"/>
                    <a:pt x="261" y="305"/>
                  </a:cubicBezTo>
                  <a:cubicBezTo>
                    <a:pt x="261" y="304"/>
                    <a:pt x="261" y="304"/>
                    <a:pt x="261" y="304"/>
                  </a:cubicBezTo>
                  <a:cubicBezTo>
                    <a:pt x="261" y="304"/>
                    <a:pt x="261" y="304"/>
                    <a:pt x="261" y="304"/>
                  </a:cubicBezTo>
                  <a:cubicBezTo>
                    <a:pt x="261" y="304"/>
                    <a:pt x="261" y="304"/>
                    <a:pt x="261" y="304"/>
                  </a:cubicBezTo>
                  <a:cubicBezTo>
                    <a:pt x="261" y="304"/>
                    <a:pt x="261" y="304"/>
                    <a:pt x="261" y="304"/>
                  </a:cubicBezTo>
                  <a:cubicBezTo>
                    <a:pt x="262" y="304"/>
                    <a:pt x="262" y="304"/>
                    <a:pt x="262" y="304"/>
                  </a:cubicBezTo>
                  <a:cubicBezTo>
                    <a:pt x="262" y="304"/>
                    <a:pt x="262" y="304"/>
                    <a:pt x="262" y="304"/>
                  </a:cubicBezTo>
                  <a:cubicBezTo>
                    <a:pt x="262" y="304"/>
                    <a:pt x="262" y="304"/>
                    <a:pt x="262" y="304"/>
                  </a:cubicBezTo>
                  <a:cubicBezTo>
                    <a:pt x="262" y="303"/>
                    <a:pt x="262" y="303"/>
                    <a:pt x="262" y="303"/>
                  </a:cubicBezTo>
                  <a:cubicBezTo>
                    <a:pt x="262" y="303"/>
                    <a:pt x="262" y="303"/>
                    <a:pt x="262" y="303"/>
                  </a:cubicBezTo>
                  <a:cubicBezTo>
                    <a:pt x="262" y="303"/>
                    <a:pt x="262" y="303"/>
                    <a:pt x="262" y="303"/>
                  </a:cubicBezTo>
                  <a:cubicBezTo>
                    <a:pt x="263" y="303"/>
                    <a:pt x="263" y="303"/>
                    <a:pt x="263" y="303"/>
                  </a:cubicBezTo>
                  <a:cubicBezTo>
                    <a:pt x="263" y="303"/>
                    <a:pt x="263" y="303"/>
                    <a:pt x="263" y="303"/>
                  </a:cubicBezTo>
                  <a:cubicBezTo>
                    <a:pt x="263" y="303"/>
                    <a:pt x="263" y="303"/>
                    <a:pt x="263" y="303"/>
                  </a:cubicBezTo>
                  <a:cubicBezTo>
                    <a:pt x="263" y="302"/>
                    <a:pt x="263" y="302"/>
                    <a:pt x="263" y="302"/>
                  </a:cubicBezTo>
                  <a:cubicBezTo>
                    <a:pt x="263" y="302"/>
                    <a:pt x="263" y="302"/>
                    <a:pt x="263" y="302"/>
                  </a:cubicBezTo>
                  <a:cubicBezTo>
                    <a:pt x="263" y="302"/>
                    <a:pt x="263" y="302"/>
                    <a:pt x="263" y="302"/>
                  </a:cubicBezTo>
                  <a:cubicBezTo>
                    <a:pt x="263" y="302"/>
                    <a:pt x="263" y="302"/>
                    <a:pt x="263" y="302"/>
                  </a:cubicBezTo>
                  <a:cubicBezTo>
                    <a:pt x="264" y="302"/>
                    <a:pt x="264" y="302"/>
                    <a:pt x="264" y="302"/>
                  </a:cubicBezTo>
                  <a:cubicBezTo>
                    <a:pt x="264" y="302"/>
                    <a:pt x="264" y="302"/>
                    <a:pt x="264" y="302"/>
                  </a:cubicBezTo>
                  <a:cubicBezTo>
                    <a:pt x="264" y="301"/>
                    <a:pt x="264" y="301"/>
                    <a:pt x="264" y="301"/>
                  </a:cubicBezTo>
                  <a:cubicBezTo>
                    <a:pt x="264" y="301"/>
                    <a:pt x="264" y="301"/>
                    <a:pt x="264" y="301"/>
                  </a:cubicBezTo>
                  <a:cubicBezTo>
                    <a:pt x="264" y="301"/>
                    <a:pt x="264" y="301"/>
                    <a:pt x="264" y="301"/>
                  </a:cubicBezTo>
                  <a:cubicBezTo>
                    <a:pt x="264" y="301"/>
                    <a:pt x="264" y="301"/>
                    <a:pt x="264" y="301"/>
                  </a:cubicBezTo>
                  <a:cubicBezTo>
                    <a:pt x="265" y="301"/>
                    <a:pt x="265" y="301"/>
                    <a:pt x="265" y="301"/>
                  </a:cubicBezTo>
                  <a:cubicBezTo>
                    <a:pt x="265" y="301"/>
                    <a:pt x="265" y="301"/>
                    <a:pt x="265" y="301"/>
                  </a:cubicBezTo>
                  <a:lnTo>
                    <a:pt x="271" y="294"/>
                  </a:lnTo>
                  <a:close/>
                  <a:moveTo>
                    <a:pt x="244" y="374"/>
                  </a:moveTo>
                  <a:cubicBezTo>
                    <a:pt x="233" y="362"/>
                    <a:pt x="233" y="362"/>
                    <a:pt x="233" y="362"/>
                  </a:cubicBezTo>
                  <a:cubicBezTo>
                    <a:pt x="233" y="332"/>
                    <a:pt x="233" y="332"/>
                    <a:pt x="233" y="332"/>
                  </a:cubicBezTo>
                  <a:cubicBezTo>
                    <a:pt x="242" y="323"/>
                    <a:pt x="242" y="323"/>
                    <a:pt x="242" y="323"/>
                  </a:cubicBezTo>
                  <a:cubicBezTo>
                    <a:pt x="233" y="314"/>
                    <a:pt x="233" y="314"/>
                    <a:pt x="233" y="314"/>
                  </a:cubicBezTo>
                  <a:cubicBezTo>
                    <a:pt x="233" y="289"/>
                    <a:pt x="233" y="289"/>
                    <a:pt x="233" y="289"/>
                  </a:cubicBezTo>
                  <a:cubicBezTo>
                    <a:pt x="244" y="301"/>
                    <a:pt x="244" y="301"/>
                    <a:pt x="244" y="301"/>
                  </a:cubicBezTo>
                  <a:cubicBezTo>
                    <a:pt x="244" y="343"/>
                    <a:pt x="244" y="343"/>
                    <a:pt x="244" y="343"/>
                  </a:cubicBezTo>
                  <a:cubicBezTo>
                    <a:pt x="243" y="344"/>
                    <a:pt x="243" y="344"/>
                    <a:pt x="243" y="344"/>
                  </a:cubicBezTo>
                  <a:cubicBezTo>
                    <a:pt x="244" y="346"/>
                    <a:pt x="244" y="346"/>
                    <a:pt x="244" y="346"/>
                  </a:cubicBezTo>
                  <a:cubicBezTo>
                    <a:pt x="244" y="374"/>
                    <a:pt x="244" y="374"/>
                    <a:pt x="244" y="374"/>
                  </a:cubicBezTo>
                  <a:close/>
                  <a:moveTo>
                    <a:pt x="233" y="105"/>
                  </a:moveTo>
                  <a:cubicBezTo>
                    <a:pt x="244" y="116"/>
                    <a:pt x="244" y="116"/>
                    <a:pt x="244" y="116"/>
                  </a:cubicBezTo>
                  <a:cubicBezTo>
                    <a:pt x="244" y="144"/>
                    <a:pt x="244" y="144"/>
                    <a:pt x="244" y="144"/>
                  </a:cubicBezTo>
                  <a:cubicBezTo>
                    <a:pt x="237" y="137"/>
                    <a:pt x="237" y="137"/>
                    <a:pt x="237" y="137"/>
                  </a:cubicBezTo>
                  <a:cubicBezTo>
                    <a:pt x="233" y="141"/>
                    <a:pt x="233" y="141"/>
                    <a:pt x="233" y="141"/>
                  </a:cubicBezTo>
                  <a:cubicBezTo>
                    <a:pt x="233" y="105"/>
                    <a:pt x="233" y="105"/>
                    <a:pt x="233" y="105"/>
                  </a:cubicBezTo>
                  <a:close/>
                  <a:moveTo>
                    <a:pt x="244" y="165"/>
                  </a:moveTo>
                  <a:cubicBezTo>
                    <a:pt x="244" y="201"/>
                    <a:pt x="244" y="201"/>
                    <a:pt x="244" y="201"/>
                  </a:cubicBezTo>
                  <a:cubicBezTo>
                    <a:pt x="240" y="205"/>
                    <a:pt x="240" y="205"/>
                    <a:pt x="240" y="205"/>
                  </a:cubicBezTo>
                  <a:cubicBezTo>
                    <a:pt x="244" y="210"/>
                    <a:pt x="244" y="210"/>
                    <a:pt x="244" y="210"/>
                  </a:cubicBezTo>
                  <a:cubicBezTo>
                    <a:pt x="244" y="235"/>
                    <a:pt x="244" y="235"/>
                    <a:pt x="244" y="235"/>
                  </a:cubicBezTo>
                  <a:cubicBezTo>
                    <a:pt x="233" y="223"/>
                    <a:pt x="233" y="223"/>
                    <a:pt x="233" y="223"/>
                  </a:cubicBezTo>
                  <a:cubicBezTo>
                    <a:pt x="233" y="190"/>
                    <a:pt x="233" y="190"/>
                    <a:pt x="233" y="190"/>
                  </a:cubicBezTo>
                  <a:cubicBezTo>
                    <a:pt x="233" y="190"/>
                    <a:pt x="233" y="190"/>
                    <a:pt x="233" y="190"/>
                  </a:cubicBezTo>
                  <a:cubicBezTo>
                    <a:pt x="233" y="190"/>
                    <a:pt x="233" y="190"/>
                    <a:pt x="233" y="190"/>
                  </a:cubicBezTo>
                  <a:cubicBezTo>
                    <a:pt x="233" y="190"/>
                    <a:pt x="233" y="190"/>
                    <a:pt x="233" y="190"/>
                  </a:cubicBezTo>
                  <a:cubicBezTo>
                    <a:pt x="233" y="190"/>
                    <a:pt x="233" y="190"/>
                    <a:pt x="233" y="190"/>
                  </a:cubicBezTo>
                  <a:cubicBezTo>
                    <a:pt x="234" y="190"/>
                    <a:pt x="234" y="190"/>
                    <a:pt x="234" y="190"/>
                  </a:cubicBezTo>
                  <a:cubicBezTo>
                    <a:pt x="234" y="190"/>
                    <a:pt x="234" y="190"/>
                    <a:pt x="234" y="190"/>
                  </a:cubicBezTo>
                  <a:cubicBezTo>
                    <a:pt x="234" y="190"/>
                    <a:pt x="234" y="190"/>
                    <a:pt x="234" y="190"/>
                  </a:cubicBezTo>
                  <a:cubicBezTo>
                    <a:pt x="234" y="189"/>
                    <a:pt x="234" y="189"/>
                    <a:pt x="234" y="189"/>
                  </a:cubicBezTo>
                  <a:cubicBezTo>
                    <a:pt x="234" y="189"/>
                    <a:pt x="234" y="189"/>
                    <a:pt x="234" y="189"/>
                  </a:cubicBezTo>
                  <a:cubicBezTo>
                    <a:pt x="234" y="189"/>
                    <a:pt x="234" y="189"/>
                    <a:pt x="234" y="189"/>
                  </a:cubicBezTo>
                  <a:cubicBezTo>
                    <a:pt x="234" y="189"/>
                    <a:pt x="234" y="189"/>
                    <a:pt x="234" y="189"/>
                  </a:cubicBezTo>
                  <a:cubicBezTo>
                    <a:pt x="234" y="189"/>
                    <a:pt x="234" y="189"/>
                    <a:pt x="234" y="189"/>
                  </a:cubicBezTo>
                  <a:cubicBezTo>
                    <a:pt x="235" y="189"/>
                    <a:pt x="235" y="189"/>
                    <a:pt x="235" y="189"/>
                  </a:cubicBezTo>
                  <a:cubicBezTo>
                    <a:pt x="235" y="189"/>
                    <a:pt x="235" y="189"/>
                    <a:pt x="235" y="189"/>
                  </a:cubicBezTo>
                  <a:cubicBezTo>
                    <a:pt x="235" y="189"/>
                    <a:pt x="235" y="189"/>
                    <a:pt x="235" y="189"/>
                  </a:cubicBezTo>
                  <a:cubicBezTo>
                    <a:pt x="235" y="188"/>
                    <a:pt x="235" y="188"/>
                    <a:pt x="235" y="188"/>
                  </a:cubicBezTo>
                  <a:cubicBezTo>
                    <a:pt x="235" y="188"/>
                    <a:pt x="235" y="188"/>
                    <a:pt x="235" y="188"/>
                  </a:cubicBezTo>
                  <a:cubicBezTo>
                    <a:pt x="235" y="188"/>
                    <a:pt x="235" y="188"/>
                    <a:pt x="235" y="188"/>
                  </a:cubicBezTo>
                  <a:cubicBezTo>
                    <a:pt x="235" y="188"/>
                    <a:pt x="235" y="188"/>
                    <a:pt x="235" y="188"/>
                  </a:cubicBezTo>
                  <a:cubicBezTo>
                    <a:pt x="236" y="188"/>
                    <a:pt x="236" y="188"/>
                    <a:pt x="236" y="188"/>
                  </a:cubicBezTo>
                  <a:cubicBezTo>
                    <a:pt x="236" y="188"/>
                    <a:pt x="236" y="188"/>
                    <a:pt x="236" y="188"/>
                  </a:cubicBezTo>
                  <a:cubicBezTo>
                    <a:pt x="236" y="188"/>
                    <a:pt x="236" y="188"/>
                    <a:pt x="236" y="188"/>
                  </a:cubicBezTo>
                  <a:cubicBezTo>
                    <a:pt x="236" y="188"/>
                    <a:pt x="236" y="188"/>
                    <a:pt x="236" y="188"/>
                  </a:cubicBezTo>
                  <a:cubicBezTo>
                    <a:pt x="236" y="187"/>
                    <a:pt x="236" y="187"/>
                    <a:pt x="236" y="187"/>
                  </a:cubicBezTo>
                  <a:cubicBezTo>
                    <a:pt x="236" y="187"/>
                    <a:pt x="236" y="187"/>
                    <a:pt x="236" y="187"/>
                  </a:cubicBezTo>
                  <a:cubicBezTo>
                    <a:pt x="236" y="187"/>
                    <a:pt x="236" y="187"/>
                    <a:pt x="236" y="187"/>
                  </a:cubicBezTo>
                  <a:cubicBezTo>
                    <a:pt x="237" y="187"/>
                    <a:pt x="237" y="187"/>
                    <a:pt x="237" y="187"/>
                  </a:cubicBezTo>
                  <a:cubicBezTo>
                    <a:pt x="237" y="187"/>
                    <a:pt x="237" y="187"/>
                    <a:pt x="237" y="187"/>
                  </a:cubicBezTo>
                  <a:cubicBezTo>
                    <a:pt x="237" y="187"/>
                    <a:pt x="237" y="187"/>
                    <a:pt x="237" y="187"/>
                  </a:cubicBezTo>
                  <a:cubicBezTo>
                    <a:pt x="237" y="187"/>
                    <a:pt x="237" y="187"/>
                    <a:pt x="237" y="187"/>
                  </a:cubicBezTo>
                  <a:cubicBezTo>
                    <a:pt x="237" y="186"/>
                    <a:pt x="237" y="186"/>
                    <a:pt x="237" y="186"/>
                  </a:cubicBezTo>
                  <a:cubicBezTo>
                    <a:pt x="237" y="186"/>
                    <a:pt x="237" y="186"/>
                    <a:pt x="237" y="186"/>
                  </a:cubicBezTo>
                  <a:cubicBezTo>
                    <a:pt x="237" y="186"/>
                    <a:pt x="237" y="186"/>
                    <a:pt x="237" y="186"/>
                  </a:cubicBezTo>
                  <a:cubicBezTo>
                    <a:pt x="237" y="186"/>
                    <a:pt x="237" y="186"/>
                    <a:pt x="237" y="186"/>
                  </a:cubicBezTo>
                  <a:cubicBezTo>
                    <a:pt x="238" y="186"/>
                    <a:pt x="238" y="186"/>
                    <a:pt x="238" y="186"/>
                  </a:cubicBezTo>
                  <a:cubicBezTo>
                    <a:pt x="238" y="186"/>
                    <a:pt x="238" y="186"/>
                    <a:pt x="238" y="186"/>
                  </a:cubicBezTo>
                  <a:cubicBezTo>
                    <a:pt x="238" y="186"/>
                    <a:pt x="238" y="186"/>
                    <a:pt x="238" y="186"/>
                  </a:cubicBezTo>
                  <a:cubicBezTo>
                    <a:pt x="238" y="185"/>
                    <a:pt x="238" y="185"/>
                    <a:pt x="238" y="185"/>
                  </a:cubicBezTo>
                  <a:cubicBezTo>
                    <a:pt x="238" y="185"/>
                    <a:pt x="238" y="185"/>
                    <a:pt x="238" y="185"/>
                  </a:cubicBezTo>
                  <a:cubicBezTo>
                    <a:pt x="238" y="185"/>
                    <a:pt x="238" y="185"/>
                    <a:pt x="238" y="185"/>
                  </a:cubicBezTo>
                  <a:cubicBezTo>
                    <a:pt x="238" y="185"/>
                    <a:pt x="238" y="185"/>
                    <a:pt x="238" y="185"/>
                  </a:cubicBezTo>
                  <a:cubicBezTo>
                    <a:pt x="239" y="185"/>
                    <a:pt x="239" y="185"/>
                    <a:pt x="239" y="185"/>
                  </a:cubicBezTo>
                  <a:cubicBezTo>
                    <a:pt x="239" y="185"/>
                    <a:pt x="239" y="185"/>
                    <a:pt x="239" y="185"/>
                  </a:cubicBezTo>
                  <a:cubicBezTo>
                    <a:pt x="239" y="185"/>
                    <a:pt x="239" y="185"/>
                    <a:pt x="239" y="185"/>
                  </a:cubicBezTo>
                  <a:cubicBezTo>
                    <a:pt x="239" y="184"/>
                    <a:pt x="239" y="184"/>
                    <a:pt x="239" y="184"/>
                  </a:cubicBezTo>
                  <a:cubicBezTo>
                    <a:pt x="239" y="184"/>
                    <a:pt x="239" y="184"/>
                    <a:pt x="239" y="184"/>
                  </a:cubicBezTo>
                  <a:cubicBezTo>
                    <a:pt x="233" y="178"/>
                    <a:pt x="233" y="178"/>
                    <a:pt x="233" y="178"/>
                  </a:cubicBezTo>
                  <a:cubicBezTo>
                    <a:pt x="233" y="153"/>
                    <a:pt x="233" y="153"/>
                    <a:pt x="233" y="153"/>
                  </a:cubicBezTo>
                  <a:cubicBezTo>
                    <a:pt x="244" y="165"/>
                    <a:pt x="244" y="165"/>
                    <a:pt x="244" y="165"/>
                  </a:cubicBezTo>
                  <a:close/>
                  <a:moveTo>
                    <a:pt x="244" y="250"/>
                  </a:moveTo>
                  <a:cubicBezTo>
                    <a:pt x="244" y="272"/>
                    <a:pt x="244" y="272"/>
                    <a:pt x="244" y="272"/>
                  </a:cubicBezTo>
                  <a:cubicBezTo>
                    <a:pt x="240" y="276"/>
                    <a:pt x="240" y="276"/>
                    <a:pt x="240" y="276"/>
                  </a:cubicBezTo>
                  <a:cubicBezTo>
                    <a:pt x="240" y="276"/>
                    <a:pt x="240" y="276"/>
                    <a:pt x="240" y="276"/>
                  </a:cubicBezTo>
                  <a:cubicBezTo>
                    <a:pt x="240" y="276"/>
                    <a:pt x="240" y="276"/>
                    <a:pt x="240" y="276"/>
                  </a:cubicBezTo>
                  <a:cubicBezTo>
                    <a:pt x="240" y="276"/>
                    <a:pt x="240" y="276"/>
                    <a:pt x="240" y="276"/>
                  </a:cubicBezTo>
                  <a:cubicBezTo>
                    <a:pt x="239" y="276"/>
                    <a:pt x="239" y="276"/>
                    <a:pt x="239" y="276"/>
                  </a:cubicBezTo>
                  <a:cubicBezTo>
                    <a:pt x="239" y="276"/>
                    <a:pt x="239" y="276"/>
                    <a:pt x="239" y="276"/>
                  </a:cubicBezTo>
                  <a:cubicBezTo>
                    <a:pt x="239" y="277"/>
                    <a:pt x="239" y="277"/>
                    <a:pt x="239" y="277"/>
                  </a:cubicBezTo>
                  <a:cubicBezTo>
                    <a:pt x="239" y="277"/>
                    <a:pt x="239" y="277"/>
                    <a:pt x="239" y="277"/>
                  </a:cubicBezTo>
                  <a:cubicBezTo>
                    <a:pt x="239" y="277"/>
                    <a:pt x="239" y="277"/>
                    <a:pt x="239" y="277"/>
                  </a:cubicBezTo>
                  <a:cubicBezTo>
                    <a:pt x="239" y="277"/>
                    <a:pt x="239" y="277"/>
                    <a:pt x="239" y="277"/>
                  </a:cubicBezTo>
                  <a:cubicBezTo>
                    <a:pt x="238" y="277"/>
                    <a:pt x="238" y="277"/>
                    <a:pt x="238" y="277"/>
                  </a:cubicBezTo>
                  <a:cubicBezTo>
                    <a:pt x="238" y="277"/>
                    <a:pt x="238" y="277"/>
                    <a:pt x="238" y="277"/>
                  </a:cubicBezTo>
                  <a:cubicBezTo>
                    <a:pt x="238" y="278"/>
                    <a:pt x="238" y="278"/>
                    <a:pt x="238" y="278"/>
                  </a:cubicBezTo>
                  <a:cubicBezTo>
                    <a:pt x="238" y="278"/>
                    <a:pt x="238" y="278"/>
                    <a:pt x="238" y="278"/>
                  </a:cubicBezTo>
                  <a:cubicBezTo>
                    <a:pt x="238" y="278"/>
                    <a:pt x="238" y="278"/>
                    <a:pt x="238" y="278"/>
                  </a:cubicBezTo>
                  <a:cubicBezTo>
                    <a:pt x="238" y="278"/>
                    <a:pt x="238" y="278"/>
                    <a:pt x="238" y="278"/>
                  </a:cubicBezTo>
                  <a:cubicBezTo>
                    <a:pt x="237" y="278"/>
                    <a:pt x="237" y="278"/>
                    <a:pt x="237" y="278"/>
                  </a:cubicBezTo>
                  <a:cubicBezTo>
                    <a:pt x="237" y="278"/>
                    <a:pt x="237" y="278"/>
                    <a:pt x="237" y="278"/>
                  </a:cubicBezTo>
                  <a:cubicBezTo>
                    <a:pt x="237" y="279"/>
                    <a:pt x="237" y="279"/>
                    <a:pt x="237" y="279"/>
                  </a:cubicBezTo>
                  <a:cubicBezTo>
                    <a:pt x="237" y="279"/>
                    <a:pt x="237" y="279"/>
                    <a:pt x="237" y="279"/>
                  </a:cubicBezTo>
                  <a:cubicBezTo>
                    <a:pt x="237" y="279"/>
                    <a:pt x="237" y="279"/>
                    <a:pt x="237" y="279"/>
                  </a:cubicBezTo>
                  <a:cubicBezTo>
                    <a:pt x="237" y="279"/>
                    <a:pt x="237" y="279"/>
                    <a:pt x="237" y="279"/>
                  </a:cubicBezTo>
                  <a:cubicBezTo>
                    <a:pt x="237" y="279"/>
                    <a:pt x="237" y="279"/>
                    <a:pt x="237" y="279"/>
                  </a:cubicBezTo>
                  <a:cubicBezTo>
                    <a:pt x="236" y="279"/>
                    <a:pt x="236" y="279"/>
                    <a:pt x="236" y="279"/>
                  </a:cubicBezTo>
                  <a:cubicBezTo>
                    <a:pt x="236" y="280"/>
                    <a:pt x="236" y="280"/>
                    <a:pt x="236" y="280"/>
                  </a:cubicBezTo>
                  <a:cubicBezTo>
                    <a:pt x="236" y="280"/>
                    <a:pt x="236" y="280"/>
                    <a:pt x="236" y="280"/>
                  </a:cubicBezTo>
                  <a:cubicBezTo>
                    <a:pt x="236" y="280"/>
                    <a:pt x="236" y="280"/>
                    <a:pt x="236" y="280"/>
                  </a:cubicBezTo>
                  <a:cubicBezTo>
                    <a:pt x="236" y="280"/>
                    <a:pt x="236" y="280"/>
                    <a:pt x="236" y="280"/>
                  </a:cubicBezTo>
                  <a:cubicBezTo>
                    <a:pt x="236" y="280"/>
                    <a:pt x="236" y="280"/>
                    <a:pt x="236" y="280"/>
                  </a:cubicBezTo>
                  <a:cubicBezTo>
                    <a:pt x="235" y="280"/>
                    <a:pt x="235" y="280"/>
                    <a:pt x="235" y="280"/>
                  </a:cubicBezTo>
                  <a:cubicBezTo>
                    <a:pt x="235" y="281"/>
                    <a:pt x="235" y="281"/>
                    <a:pt x="235" y="281"/>
                  </a:cubicBezTo>
                  <a:cubicBezTo>
                    <a:pt x="235" y="281"/>
                    <a:pt x="235" y="281"/>
                    <a:pt x="235" y="281"/>
                  </a:cubicBezTo>
                  <a:cubicBezTo>
                    <a:pt x="235" y="281"/>
                    <a:pt x="235" y="281"/>
                    <a:pt x="235" y="281"/>
                  </a:cubicBezTo>
                  <a:cubicBezTo>
                    <a:pt x="235" y="281"/>
                    <a:pt x="235" y="281"/>
                    <a:pt x="235" y="281"/>
                  </a:cubicBezTo>
                  <a:cubicBezTo>
                    <a:pt x="235" y="281"/>
                    <a:pt x="235" y="281"/>
                    <a:pt x="235" y="281"/>
                  </a:cubicBezTo>
                  <a:cubicBezTo>
                    <a:pt x="234" y="281"/>
                    <a:pt x="234" y="281"/>
                    <a:pt x="234" y="281"/>
                  </a:cubicBezTo>
                  <a:cubicBezTo>
                    <a:pt x="234" y="282"/>
                    <a:pt x="234" y="282"/>
                    <a:pt x="234" y="282"/>
                  </a:cubicBezTo>
                  <a:cubicBezTo>
                    <a:pt x="234" y="282"/>
                    <a:pt x="234" y="282"/>
                    <a:pt x="234" y="282"/>
                  </a:cubicBezTo>
                  <a:cubicBezTo>
                    <a:pt x="234" y="282"/>
                    <a:pt x="234" y="282"/>
                    <a:pt x="234" y="282"/>
                  </a:cubicBezTo>
                  <a:cubicBezTo>
                    <a:pt x="234" y="282"/>
                    <a:pt x="234" y="282"/>
                    <a:pt x="234" y="282"/>
                  </a:cubicBezTo>
                  <a:cubicBezTo>
                    <a:pt x="234" y="282"/>
                    <a:pt x="234" y="282"/>
                    <a:pt x="234" y="282"/>
                  </a:cubicBezTo>
                  <a:cubicBezTo>
                    <a:pt x="233" y="282"/>
                    <a:pt x="233" y="282"/>
                    <a:pt x="233" y="282"/>
                  </a:cubicBezTo>
                  <a:cubicBezTo>
                    <a:pt x="233" y="282"/>
                    <a:pt x="233" y="282"/>
                    <a:pt x="233" y="282"/>
                  </a:cubicBezTo>
                  <a:cubicBezTo>
                    <a:pt x="233" y="283"/>
                    <a:pt x="233" y="283"/>
                    <a:pt x="233" y="283"/>
                  </a:cubicBezTo>
                  <a:cubicBezTo>
                    <a:pt x="233" y="283"/>
                    <a:pt x="233" y="283"/>
                    <a:pt x="233" y="283"/>
                  </a:cubicBezTo>
                  <a:cubicBezTo>
                    <a:pt x="233" y="261"/>
                    <a:pt x="233" y="261"/>
                    <a:pt x="233" y="261"/>
                  </a:cubicBezTo>
                  <a:cubicBezTo>
                    <a:pt x="242" y="253"/>
                    <a:pt x="242" y="253"/>
                    <a:pt x="242" y="253"/>
                  </a:cubicBezTo>
                  <a:cubicBezTo>
                    <a:pt x="242" y="252"/>
                    <a:pt x="242" y="252"/>
                    <a:pt x="242" y="252"/>
                  </a:cubicBezTo>
                  <a:cubicBezTo>
                    <a:pt x="242" y="252"/>
                    <a:pt x="242" y="252"/>
                    <a:pt x="242" y="252"/>
                  </a:cubicBezTo>
                  <a:cubicBezTo>
                    <a:pt x="242" y="252"/>
                    <a:pt x="242" y="252"/>
                    <a:pt x="242" y="252"/>
                  </a:cubicBezTo>
                  <a:cubicBezTo>
                    <a:pt x="242" y="252"/>
                    <a:pt x="242" y="252"/>
                    <a:pt x="242" y="252"/>
                  </a:cubicBezTo>
                  <a:cubicBezTo>
                    <a:pt x="242" y="252"/>
                    <a:pt x="242" y="252"/>
                    <a:pt x="242" y="252"/>
                  </a:cubicBezTo>
                  <a:cubicBezTo>
                    <a:pt x="242" y="252"/>
                    <a:pt x="242" y="252"/>
                    <a:pt x="242" y="252"/>
                  </a:cubicBezTo>
                  <a:cubicBezTo>
                    <a:pt x="243" y="252"/>
                    <a:pt x="243" y="252"/>
                    <a:pt x="243" y="252"/>
                  </a:cubicBezTo>
                  <a:cubicBezTo>
                    <a:pt x="243" y="252"/>
                    <a:pt x="243" y="252"/>
                    <a:pt x="243" y="252"/>
                  </a:cubicBezTo>
                  <a:cubicBezTo>
                    <a:pt x="243" y="251"/>
                    <a:pt x="243" y="251"/>
                    <a:pt x="243" y="251"/>
                  </a:cubicBezTo>
                  <a:cubicBezTo>
                    <a:pt x="243" y="251"/>
                    <a:pt x="243" y="251"/>
                    <a:pt x="243" y="251"/>
                  </a:cubicBezTo>
                  <a:cubicBezTo>
                    <a:pt x="243" y="251"/>
                    <a:pt x="243" y="251"/>
                    <a:pt x="243" y="251"/>
                  </a:cubicBezTo>
                  <a:cubicBezTo>
                    <a:pt x="243" y="251"/>
                    <a:pt x="243" y="251"/>
                    <a:pt x="243" y="251"/>
                  </a:cubicBezTo>
                  <a:cubicBezTo>
                    <a:pt x="243" y="251"/>
                    <a:pt x="243" y="251"/>
                    <a:pt x="243" y="251"/>
                  </a:cubicBezTo>
                  <a:cubicBezTo>
                    <a:pt x="244" y="251"/>
                    <a:pt x="244" y="251"/>
                    <a:pt x="244" y="251"/>
                  </a:cubicBezTo>
                  <a:cubicBezTo>
                    <a:pt x="244" y="251"/>
                    <a:pt x="244" y="251"/>
                    <a:pt x="244" y="251"/>
                  </a:cubicBezTo>
                  <a:cubicBezTo>
                    <a:pt x="244" y="250"/>
                    <a:pt x="244" y="250"/>
                    <a:pt x="244" y="250"/>
                  </a:cubicBezTo>
                  <a:cubicBezTo>
                    <a:pt x="244" y="250"/>
                    <a:pt x="244" y="250"/>
                    <a:pt x="244" y="250"/>
                  </a:cubicBezTo>
                  <a:cubicBezTo>
                    <a:pt x="244" y="250"/>
                    <a:pt x="244" y="250"/>
                    <a:pt x="244" y="250"/>
                  </a:cubicBezTo>
                  <a:cubicBezTo>
                    <a:pt x="244" y="250"/>
                    <a:pt x="244" y="250"/>
                    <a:pt x="244" y="250"/>
                  </a:cubicBezTo>
                  <a:close/>
                  <a:moveTo>
                    <a:pt x="233" y="362"/>
                  </a:moveTo>
                  <a:cubicBezTo>
                    <a:pt x="209" y="338"/>
                    <a:pt x="209" y="338"/>
                    <a:pt x="209" y="338"/>
                  </a:cubicBezTo>
                  <a:cubicBezTo>
                    <a:pt x="209" y="310"/>
                    <a:pt x="209" y="310"/>
                    <a:pt x="209" y="310"/>
                  </a:cubicBezTo>
                  <a:cubicBezTo>
                    <a:pt x="232" y="333"/>
                    <a:pt x="232" y="333"/>
                    <a:pt x="232" y="333"/>
                  </a:cubicBezTo>
                  <a:cubicBezTo>
                    <a:pt x="233" y="332"/>
                    <a:pt x="233" y="332"/>
                    <a:pt x="233" y="332"/>
                  </a:cubicBezTo>
                  <a:cubicBezTo>
                    <a:pt x="233" y="362"/>
                    <a:pt x="233" y="362"/>
                    <a:pt x="233" y="362"/>
                  </a:cubicBezTo>
                  <a:close/>
                  <a:moveTo>
                    <a:pt x="209" y="80"/>
                  </a:moveTo>
                  <a:cubicBezTo>
                    <a:pt x="233" y="105"/>
                    <a:pt x="233" y="105"/>
                    <a:pt x="233" y="105"/>
                  </a:cubicBezTo>
                  <a:cubicBezTo>
                    <a:pt x="233" y="141"/>
                    <a:pt x="233" y="141"/>
                    <a:pt x="233" y="141"/>
                  </a:cubicBezTo>
                  <a:cubicBezTo>
                    <a:pt x="227" y="147"/>
                    <a:pt x="227" y="147"/>
                    <a:pt x="227" y="147"/>
                  </a:cubicBezTo>
                  <a:cubicBezTo>
                    <a:pt x="233" y="153"/>
                    <a:pt x="233" y="153"/>
                    <a:pt x="233" y="153"/>
                  </a:cubicBezTo>
                  <a:cubicBezTo>
                    <a:pt x="233" y="178"/>
                    <a:pt x="233" y="178"/>
                    <a:pt x="233" y="178"/>
                  </a:cubicBezTo>
                  <a:cubicBezTo>
                    <a:pt x="214" y="159"/>
                    <a:pt x="214" y="159"/>
                    <a:pt x="214" y="159"/>
                  </a:cubicBezTo>
                  <a:cubicBezTo>
                    <a:pt x="214" y="160"/>
                    <a:pt x="214" y="160"/>
                    <a:pt x="214" y="160"/>
                  </a:cubicBezTo>
                  <a:cubicBezTo>
                    <a:pt x="214" y="160"/>
                    <a:pt x="214" y="160"/>
                    <a:pt x="214" y="160"/>
                  </a:cubicBezTo>
                  <a:cubicBezTo>
                    <a:pt x="214" y="160"/>
                    <a:pt x="214" y="160"/>
                    <a:pt x="214" y="160"/>
                  </a:cubicBezTo>
                  <a:cubicBezTo>
                    <a:pt x="214" y="160"/>
                    <a:pt x="214" y="160"/>
                    <a:pt x="214" y="160"/>
                  </a:cubicBezTo>
                  <a:cubicBezTo>
                    <a:pt x="214" y="160"/>
                    <a:pt x="214" y="160"/>
                    <a:pt x="214" y="160"/>
                  </a:cubicBezTo>
                  <a:cubicBezTo>
                    <a:pt x="214" y="160"/>
                    <a:pt x="214" y="160"/>
                    <a:pt x="214" y="160"/>
                  </a:cubicBezTo>
                  <a:cubicBezTo>
                    <a:pt x="213" y="160"/>
                    <a:pt x="213" y="160"/>
                    <a:pt x="213" y="160"/>
                  </a:cubicBezTo>
                  <a:cubicBezTo>
                    <a:pt x="213" y="161"/>
                    <a:pt x="213" y="161"/>
                    <a:pt x="213" y="161"/>
                  </a:cubicBezTo>
                  <a:cubicBezTo>
                    <a:pt x="213" y="161"/>
                    <a:pt x="213" y="161"/>
                    <a:pt x="213" y="161"/>
                  </a:cubicBezTo>
                  <a:cubicBezTo>
                    <a:pt x="213" y="161"/>
                    <a:pt x="213" y="161"/>
                    <a:pt x="213" y="161"/>
                  </a:cubicBezTo>
                  <a:cubicBezTo>
                    <a:pt x="213" y="161"/>
                    <a:pt x="213" y="161"/>
                    <a:pt x="213" y="161"/>
                  </a:cubicBezTo>
                  <a:cubicBezTo>
                    <a:pt x="213" y="161"/>
                    <a:pt x="213" y="161"/>
                    <a:pt x="213" y="161"/>
                  </a:cubicBezTo>
                  <a:cubicBezTo>
                    <a:pt x="213" y="161"/>
                    <a:pt x="213" y="161"/>
                    <a:pt x="213" y="161"/>
                  </a:cubicBezTo>
                  <a:cubicBezTo>
                    <a:pt x="213" y="161"/>
                    <a:pt x="213" y="161"/>
                    <a:pt x="213" y="161"/>
                  </a:cubicBezTo>
                  <a:cubicBezTo>
                    <a:pt x="212" y="161"/>
                    <a:pt x="212" y="161"/>
                    <a:pt x="212" y="161"/>
                  </a:cubicBezTo>
                  <a:cubicBezTo>
                    <a:pt x="212" y="162"/>
                    <a:pt x="212" y="162"/>
                    <a:pt x="212" y="162"/>
                  </a:cubicBezTo>
                  <a:cubicBezTo>
                    <a:pt x="212" y="162"/>
                    <a:pt x="212" y="162"/>
                    <a:pt x="212" y="162"/>
                  </a:cubicBezTo>
                  <a:cubicBezTo>
                    <a:pt x="212" y="162"/>
                    <a:pt x="212" y="162"/>
                    <a:pt x="212" y="162"/>
                  </a:cubicBezTo>
                  <a:cubicBezTo>
                    <a:pt x="212" y="162"/>
                    <a:pt x="212" y="162"/>
                    <a:pt x="212" y="162"/>
                  </a:cubicBezTo>
                  <a:cubicBezTo>
                    <a:pt x="212" y="162"/>
                    <a:pt x="212" y="162"/>
                    <a:pt x="212" y="162"/>
                  </a:cubicBezTo>
                  <a:cubicBezTo>
                    <a:pt x="212" y="162"/>
                    <a:pt x="212" y="162"/>
                    <a:pt x="212" y="162"/>
                  </a:cubicBezTo>
                  <a:cubicBezTo>
                    <a:pt x="211" y="162"/>
                    <a:pt x="211" y="162"/>
                    <a:pt x="211" y="162"/>
                  </a:cubicBezTo>
                  <a:cubicBezTo>
                    <a:pt x="211" y="163"/>
                    <a:pt x="211" y="163"/>
                    <a:pt x="211" y="163"/>
                  </a:cubicBezTo>
                  <a:cubicBezTo>
                    <a:pt x="211" y="163"/>
                    <a:pt x="211" y="163"/>
                    <a:pt x="211" y="163"/>
                  </a:cubicBezTo>
                  <a:cubicBezTo>
                    <a:pt x="211" y="163"/>
                    <a:pt x="211" y="163"/>
                    <a:pt x="211" y="163"/>
                  </a:cubicBezTo>
                  <a:cubicBezTo>
                    <a:pt x="211" y="163"/>
                    <a:pt x="211" y="163"/>
                    <a:pt x="211" y="163"/>
                  </a:cubicBezTo>
                  <a:cubicBezTo>
                    <a:pt x="211" y="163"/>
                    <a:pt x="211" y="163"/>
                    <a:pt x="211" y="163"/>
                  </a:cubicBezTo>
                  <a:cubicBezTo>
                    <a:pt x="211" y="163"/>
                    <a:pt x="211" y="163"/>
                    <a:pt x="211" y="163"/>
                  </a:cubicBezTo>
                  <a:cubicBezTo>
                    <a:pt x="210" y="163"/>
                    <a:pt x="210" y="163"/>
                    <a:pt x="210" y="163"/>
                  </a:cubicBezTo>
                  <a:cubicBezTo>
                    <a:pt x="210" y="164"/>
                    <a:pt x="210" y="164"/>
                    <a:pt x="210" y="164"/>
                  </a:cubicBezTo>
                  <a:cubicBezTo>
                    <a:pt x="210" y="164"/>
                    <a:pt x="210" y="164"/>
                    <a:pt x="210" y="164"/>
                  </a:cubicBezTo>
                  <a:cubicBezTo>
                    <a:pt x="210" y="164"/>
                    <a:pt x="210" y="164"/>
                    <a:pt x="210" y="164"/>
                  </a:cubicBezTo>
                  <a:cubicBezTo>
                    <a:pt x="210" y="164"/>
                    <a:pt x="210" y="164"/>
                    <a:pt x="210" y="164"/>
                  </a:cubicBezTo>
                  <a:cubicBezTo>
                    <a:pt x="210" y="164"/>
                    <a:pt x="210" y="164"/>
                    <a:pt x="210" y="164"/>
                  </a:cubicBezTo>
                  <a:cubicBezTo>
                    <a:pt x="210" y="164"/>
                    <a:pt x="210" y="164"/>
                    <a:pt x="210" y="164"/>
                  </a:cubicBezTo>
                  <a:cubicBezTo>
                    <a:pt x="209" y="164"/>
                    <a:pt x="209" y="164"/>
                    <a:pt x="209" y="164"/>
                  </a:cubicBezTo>
                  <a:cubicBezTo>
                    <a:pt x="209" y="164"/>
                    <a:pt x="209" y="164"/>
                    <a:pt x="209" y="164"/>
                  </a:cubicBezTo>
                  <a:cubicBezTo>
                    <a:pt x="209" y="165"/>
                    <a:pt x="209" y="165"/>
                    <a:pt x="209" y="165"/>
                  </a:cubicBezTo>
                  <a:cubicBezTo>
                    <a:pt x="209" y="165"/>
                    <a:pt x="209" y="165"/>
                    <a:pt x="209" y="165"/>
                  </a:cubicBezTo>
                  <a:cubicBezTo>
                    <a:pt x="209" y="165"/>
                    <a:pt x="209" y="165"/>
                    <a:pt x="209" y="165"/>
                  </a:cubicBezTo>
                  <a:cubicBezTo>
                    <a:pt x="209" y="165"/>
                    <a:pt x="209" y="165"/>
                    <a:pt x="209" y="165"/>
                  </a:cubicBezTo>
                  <a:cubicBezTo>
                    <a:pt x="209" y="165"/>
                    <a:pt x="209" y="165"/>
                    <a:pt x="209" y="165"/>
                  </a:cubicBezTo>
                  <a:cubicBezTo>
                    <a:pt x="209" y="129"/>
                    <a:pt x="209" y="129"/>
                    <a:pt x="209" y="129"/>
                  </a:cubicBezTo>
                  <a:cubicBezTo>
                    <a:pt x="216" y="136"/>
                    <a:pt x="216" y="136"/>
                    <a:pt x="216" y="136"/>
                  </a:cubicBezTo>
                  <a:cubicBezTo>
                    <a:pt x="219" y="133"/>
                    <a:pt x="223" y="130"/>
                    <a:pt x="226" y="126"/>
                  </a:cubicBezTo>
                  <a:cubicBezTo>
                    <a:pt x="209" y="109"/>
                    <a:pt x="209" y="109"/>
                    <a:pt x="209" y="109"/>
                  </a:cubicBezTo>
                  <a:cubicBezTo>
                    <a:pt x="209" y="80"/>
                    <a:pt x="209" y="80"/>
                    <a:pt x="209" y="80"/>
                  </a:cubicBezTo>
                  <a:close/>
                  <a:moveTo>
                    <a:pt x="233" y="190"/>
                  </a:moveTo>
                  <a:cubicBezTo>
                    <a:pt x="233" y="223"/>
                    <a:pt x="233" y="223"/>
                    <a:pt x="233" y="223"/>
                  </a:cubicBezTo>
                  <a:cubicBezTo>
                    <a:pt x="227" y="218"/>
                    <a:pt x="227" y="218"/>
                    <a:pt x="227" y="218"/>
                  </a:cubicBezTo>
                  <a:cubicBezTo>
                    <a:pt x="227" y="218"/>
                    <a:pt x="227" y="218"/>
                    <a:pt x="227" y="218"/>
                  </a:cubicBezTo>
                  <a:cubicBezTo>
                    <a:pt x="227" y="218"/>
                    <a:pt x="227" y="218"/>
                    <a:pt x="227" y="218"/>
                  </a:cubicBezTo>
                  <a:cubicBezTo>
                    <a:pt x="227" y="218"/>
                    <a:pt x="227" y="218"/>
                    <a:pt x="227" y="218"/>
                  </a:cubicBezTo>
                  <a:cubicBezTo>
                    <a:pt x="227" y="218"/>
                    <a:pt x="227" y="218"/>
                    <a:pt x="227" y="218"/>
                  </a:cubicBezTo>
                  <a:cubicBezTo>
                    <a:pt x="226" y="218"/>
                    <a:pt x="226" y="218"/>
                    <a:pt x="226" y="218"/>
                  </a:cubicBezTo>
                  <a:cubicBezTo>
                    <a:pt x="226" y="218"/>
                    <a:pt x="226" y="218"/>
                    <a:pt x="226" y="218"/>
                  </a:cubicBezTo>
                  <a:cubicBezTo>
                    <a:pt x="226" y="219"/>
                    <a:pt x="226" y="219"/>
                    <a:pt x="226" y="219"/>
                  </a:cubicBezTo>
                  <a:cubicBezTo>
                    <a:pt x="226" y="219"/>
                    <a:pt x="226" y="219"/>
                    <a:pt x="226" y="219"/>
                  </a:cubicBezTo>
                  <a:cubicBezTo>
                    <a:pt x="226" y="219"/>
                    <a:pt x="226" y="219"/>
                    <a:pt x="226" y="219"/>
                  </a:cubicBezTo>
                  <a:cubicBezTo>
                    <a:pt x="226" y="219"/>
                    <a:pt x="226" y="219"/>
                    <a:pt x="226" y="219"/>
                  </a:cubicBezTo>
                  <a:cubicBezTo>
                    <a:pt x="226" y="219"/>
                    <a:pt x="226" y="219"/>
                    <a:pt x="226" y="219"/>
                  </a:cubicBezTo>
                  <a:cubicBezTo>
                    <a:pt x="225" y="219"/>
                    <a:pt x="225" y="219"/>
                    <a:pt x="225" y="219"/>
                  </a:cubicBezTo>
                  <a:cubicBezTo>
                    <a:pt x="225" y="219"/>
                    <a:pt x="225" y="219"/>
                    <a:pt x="225" y="219"/>
                  </a:cubicBezTo>
                  <a:cubicBezTo>
                    <a:pt x="225" y="220"/>
                    <a:pt x="225" y="220"/>
                    <a:pt x="225" y="220"/>
                  </a:cubicBezTo>
                  <a:cubicBezTo>
                    <a:pt x="225" y="220"/>
                    <a:pt x="225" y="220"/>
                    <a:pt x="225" y="220"/>
                  </a:cubicBezTo>
                  <a:cubicBezTo>
                    <a:pt x="225" y="220"/>
                    <a:pt x="225" y="220"/>
                    <a:pt x="225" y="220"/>
                  </a:cubicBezTo>
                  <a:cubicBezTo>
                    <a:pt x="225" y="220"/>
                    <a:pt x="225" y="220"/>
                    <a:pt x="225" y="220"/>
                  </a:cubicBezTo>
                  <a:cubicBezTo>
                    <a:pt x="225" y="220"/>
                    <a:pt x="225" y="220"/>
                    <a:pt x="225" y="220"/>
                  </a:cubicBezTo>
                  <a:cubicBezTo>
                    <a:pt x="225" y="220"/>
                    <a:pt x="225" y="220"/>
                    <a:pt x="225" y="220"/>
                  </a:cubicBezTo>
                  <a:cubicBezTo>
                    <a:pt x="224" y="220"/>
                    <a:pt x="224" y="220"/>
                    <a:pt x="224" y="220"/>
                  </a:cubicBezTo>
                  <a:cubicBezTo>
                    <a:pt x="224" y="221"/>
                    <a:pt x="224" y="221"/>
                    <a:pt x="224" y="221"/>
                  </a:cubicBezTo>
                  <a:cubicBezTo>
                    <a:pt x="224" y="221"/>
                    <a:pt x="224" y="221"/>
                    <a:pt x="224" y="221"/>
                  </a:cubicBezTo>
                  <a:cubicBezTo>
                    <a:pt x="224" y="221"/>
                    <a:pt x="224" y="221"/>
                    <a:pt x="224" y="221"/>
                  </a:cubicBezTo>
                  <a:cubicBezTo>
                    <a:pt x="224" y="221"/>
                    <a:pt x="224" y="221"/>
                    <a:pt x="224" y="221"/>
                  </a:cubicBezTo>
                  <a:cubicBezTo>
                    <a:pt x="224" y="221"/>
                    <a:pt x="224" y="221"/>
                    <a:pt x="224" y="221"/>
                  </a:cubicBezTo>
                  <a:cubicBezTo>
                    <a:pt x="224" y="221"/>
                    <a:pt x="224" y="221"/>
                    <a:pt x="224" y="221"/>
                  </a:cubicBezTo>
                  <a:cubicBezTo>
                    <a:pt x="223" y="221"/>
                    <a:pt x="223" y="221"/>
                    <a:pt x="223" y="221"/>
                  </a:cubicBezTo>
                  <a:cubicBezTo>
                    <a:pt x="223" y="221"/>
                    <a:pt x="223" y="221"/>
                    <a:pt x="223" y="221"/>
                  </a:cubicBezTo>
                  <a:cubicBezTo>
                    <a:pt x="223" y="222"/>
                    <a:pt x="223" y="222"/>
                    <a:pt x="223" y="222"/>
                  </a:cubicBezTo>
                  <a:cubicBezTo>
                    <a:pt x="223" y="222"/>
                    <a:pt x="223" y="222"/>
                    <a:pt x="223" y="222"/>
                  </a:cubicBezTo>
                  <a:cubicBezTo>
                    <a:pt x="223" y="222"/>
                    <a:pt x="223" y="222"/>
                    <a:pt x="223" y="222"/>
                  </a:cubicBezTo>
                  <a:cubicBezTo>
                    <a:pt x="223" y="222"/>
                    <a:pt x="223" y="222"/>
                    <a:pt x="223" y="222"/>
                  </a:cubicBezTo>
                  <a:cubicBezTo>
                    <a:pt x="223" y="222"/>
                    <a:pt x="223" y="222"/>
                    <a:pt x="223" y="222"/>
                  </a:cubicBezTo>
                  <a:cubicBezTo>
                    <a:pt x="223" y="222"/>
                    <a:pt x="223" y="222"/>
                    <a:pt x="223" y="222"/>
                  </a:cubicBezTo>
                  <a:cubicBezTo>
                    <a:pt x="222" y="222"/>
                    <a:pt x="222" y="222"/>
                    <a:pt x="222" y="222"/>
                  </a:cubicBezTo>
                  <a:cubicBezTo>
                    <a:pt x="222" y="223"/>
                    <a:pt x="222" y="223"/>
                    <a:pt x="222" y="223"/>
                  </a:cubicBezTo>
                  <a:cubicBezTo>
                    <a:pt x="222" y="223"/>
                    <a:pt x="222" y="223"/>
                    <a:pt x="222" y="223"/>
                  </a:cubicBezTo>
                  <a:cubicBezTo>
                    <a:pt x="222" y="223"/>
                    <a:pt x="222" y="223"/>
                    <a:pt x="222" y="223"/>
                  </a:cubicBezTo>
                  <a:cubicBezTo>
                    <a:pt x="222" y="223"/>
                    <a:pt x="222" y="223"/>
                    <a:pt x="222" y="223"/>
                  </a:cubicBezTo>
                  <a:cubicBezTo>
                    <a:pt x="222" y="223"/>
                    <a:pt x="222" y="223"/>
                    <a:pt x="222" y="223"/>
                  </a:cubicBezTo>
                  <a:cubicBezTo>
                    <a:pt x="222" y="223"/>
                    <a:pt x="222" y="223"/>
                    <a:pt x="222" y="223"/>
                  </a:cubicBezTo>
                  <a:cubicBezTo>
                    <a:pt x="221" y="223"/>
                    <a:pt x="221" y="223"/>
                    <a:pt x="221" y="223"/>
                  </a:cubicBezTo>
                  <a:cubicBezTo>
                    <a:pt x="221" y="224"/>
                    <a:pt x="221" y="224"/>
                    <a:pt x="221" y="224"/>
                  </a:cubicBezTo>
                  <a:cubicBezTo>
                    <a:pt x="221" y="224"/>
                    <a:pt x="221" y="224"/>
                    <a:pt x="221" y="224"/>
                  </a:cubicBezTo>
                  <a:cubicBezTo>
                    <a:pt x="221" y="224"/>
                    <a:pt x="221" y="224"/>
                    <a:pt x="221" y="224"/>
                  </a:cubicBezTo>
                  <a:cubicBezTo>
                    <a:pt x="221" y="224"/>
                    <a:pt x="221" y="224"/>
                    <a:pt x="221" y="224"/>
                  </a:cubicBezTo>
                  <a:cubicBezTo>
                    <a:pt x="221" y="224"/>
                    <a:pt x="221" y="224"/>
                    <a:pt x="221" y="224"/>
                  </a:cubicBezTo>
                  <a:cubicBezTo>
                    <a:pt x="221" y="224"/>
                    <a:pt x="221" y="224"/>
                    <a:pt x="221" y="224"/>
                  </a:cubicBezTo>
                  <a:cubicBezTo>
                    <a:pt x="220" y="224"/>
                    <a:pt x="220" y="224"/>
                    <a:pt x="220" y="224"/>
                  </a:cubicBezTo>
                  <a:cubicBezTo>
                    <a:pt x="220" y="224"/>
                    <a:pt x="220" y="224"/>
                    <a:pt x="220" y="224"/>
                  </a:cubicBezTo>
                  <a:cubicBezTo>
                    <a:pt x="220" y="225"/>
                    <a:pt x="220" y="225"/>
                    <a:pt x="220" y="225"/>
                  </a:cubicBezTo>
                  <a:cubicBezTo>
                    <a:pt x="220" y="225"/>
                    <a:pt x="220" y="225"/>
                    <a:pt x="220" y="225"/>
                  </a:cubicBezTo>
                  <a:cubicBezTo>
                    <a:pt x="220" y="225"/>
                    <a:pt x="220" y="225"/>
                    <a:pt x="220" y="225"/>
                  </a:cubicBezTo>
                  <a:cubicBezTo>
                    <a:pt x="220" y="225"/>
                    <a:pt x="220" y="225"/>
                    <a:pt x="220" y="225"/>
                  </a:cubicBezTo>
                  <a:cubicBezTo>
                    <a:pt x="220" y="225"/>
                    <a:pt x="220" y="225"/>
                    <a:pt x="220" y="225"/>
                  </a:cubicBezTo>
                  <a:cubicBezTo>
                    <a:pt x="220" y="225"/>
                    <a:pt x="220" y="225"/>
                    <a:pt x="220" y="225"/>
                  </a:cubicBezTo>
                  <a:cubicBezTo>
                    <a:pt x="219" y="225"/>
                    <a:pt x="219" y="225"/>
                    <a:pt x="219" y="225"/>
                  </a:cubicBezTo>
                  <a:cubicBezTo>
                    <a:pt x="219" y="225"/>
                    <a:pt x="219" y="225"/>
                    <a:pt x="219" y="225"/>
                  </a:cubicBezTo>
                  <a:cubicBezTo>
                    <a:pt x="219" y="226"/>
                    <a:pt x="219" y="226"/>
                    <a:pt x="219" y="226"/>
                  </a:cubicBezTo>
                  <a:cubicBezTo>
                    <a:pt x="219" y="226"/>
                    <a:pt x="219" y="226"/>
                    <a:pt x="219" y="226"/>
                  </a:cubicBezTo>
                  <a:cubicBezTo>
                    <a:pt x="219" y="226"/>
                    <a:pt x="219" y="226"/>
                    <a:pt x="219" y="226"/>
                  </a:cubicBezTo>
                  <a:cubicBezTo>
                    <a:pt x="219" y="226"/>
                    <a:pt x="219" y="226"/>
                    <a:pt x="219" y="226"/>
                  </a:cubicBezTo>
                  <a:cubicBezTo>
                    <a:pt x="219" y="226"/>
                    <a:pt x="219" y="226"/>
                    <a:pt x="219" y="226"/>
                  </a:cubicBezTo>
                  <a:cubicBezTo>
                    <a:pt x="219" y="226"/>
                    <a:pt x="219" y="226"/>
                    <a:pt x="219" y="226"/>
                  </a:cubicBezTo>
                  <a:cubicBezTo>
                    <a:pt x="218" y="226"/>
                    <a:pt x="218" y="226"/>
                    <a:pt x="218" y="226"/>
                  </a:cubicBezTo>
                  <a:cubicBezTo>
                    <a:pt x="218" y="227"/>
                    <a:pt x="218" y="227"/>
                    <a:pt x="218" y="227"/>
                  </a:cubicBezTo>
                  <a:cubicBezTo>
                    <a:pt x="218" y="227"/>
                    <a:pt x="218" y="227"/>
                    <a:pt x="218" y="227"/>
                  </a:cubicBezTo>
                  <a:cubicBezTo>
                    <a:pt x="218" y="227"/>
                    <a:pt x="218" y="227"/>
                    <a:pt x="218" y="227"/>
                  </a:cubicBezTo>
                  <a:cubicBezTo>
                    <a:pt x="218" y="227"/>
                    <a:pt x="218" y="227"/>
                    <a:pt x="218" y="227"/>
                  </a:cubicBezTo>
                  <a:cubicBezTo>
                    <a:pt x="218" y="227"/>
                    <a:pt x="218" y="227"/>
                    <a:pt x="218" y="227"/>
                  </a:cubicBezTo>
                  <a:cubicBezTo>
                    <a:pt x="218" y="227"/>
                    <a:pt x="218" y="227"/>
                    <a:pt x="218" y="227"/>
                  </a:cubicBezTo>
                  <a:cubicBezTo>
                    <a:pt x="217" y="227"/>
                    <a:pt x="217" y="227"/>
                    <a:pt x="217" y="227"/>
                  </a:cubicBezTo>
                  <a:cubicBezTo>
                    <a:pt x="217" y="227"/>
                    <a:pt x="217" y="227"/>
                    <a:pt x="217" y="227"/>
                  </a:cubicBezTo>
                  <a:cubicBezTo>
                    <a:pt x="217" y="228"/>
                    <a:pt x="217" y="228"/>
                    <a:pt x="217" y="228"/>
                  </a:cubicBezTo>
                  <a:cubicBezTo>
                    <a:pt x="217" y="228"/>
                    <a:pt x="217" y="228"/>
                    <a:pt x="217" y="228"/>
                  </a:cubicBezTo>
                  <a:cubicBezTo>
                    <a:pt x="209" y="236"/>
                    <a:pt x="209" y="236"/>
                    <a:pt x="209" y="236"/>
                  </a:cubicBezTo>
                  <a:cubicBezTo>
                    <a:pt x="209" y="214"/>
                    <a:pt x="209" y="214"/>
                    <a:pt x="209" y="214"/>
                  </a:cubicBezTo>
                  <a:cubicBezTo>
                    <a:pt x="209" y="214"/>
                    <a:pt x="209" y="214"/>
                    <a:pt x="209" y="214"/>
                  </a:cubicBezTo>
                  <a:cubicBezTo>
                    <a:pt x="209" y="214"/>
                    <a:pt x="209" y="214"/>
                    <a:pt x="209" y="214"/>
                  </a:cubicBezTo>
                  <a:cubicBezTo>
                    <a:pt x="209" y="214"/>
                    <a:pt x="209" y="214"/>
                    <a:pt x="209" y="214"/>
                  </a:cubicBezTo>
                  <a:cubicBezTo>
                    <a:pt x="209" y="214"/>
                    <a:pt x="209" y="214"/>
                    <a:pt x="209" y="214"/>
                  </a:cubicBezTo>
                  <a:cubicBezTo>
                    <a:pt x="210" y="214"/>
                    <a:pt x="210" y="214"/>
                    <a:pt x="210" y="214"/>
                  </a:cubicBezTo>
                  <a:cubicBezTo>
                    <a:pt x="210" y="214"/>
                    <a:pt x="210" y="214"/>
                    <a:pt x="210" y="214"/>
                  </a:cubicBezTo>
                  <a:cubicBezTo>
                    <a:pt x="210" y="213"/>
                    <a:pt x="210" y="213"/>
                    <a:pt x="210" y="213"/>
                  </a:cubicBezTo>
                  <a:cubicBezTo>
                    <a:pt x="210" y="213"/>
                    <a:pt x="210" y="213"/>
                    <a:pt x="210" y="213"/>
                  </a:cubicBezTo>
                  <a:cubicBezTo>
                    <a:pt x="210" y="213"/>
                    <a:pt x="210" y="213"/>
                    <a:pt x="210" y="213"/>
                  </a:cubicBezTo>
                  <a:cubicBezTo>
                    <a:pt x="210" y="213"/>
                    <a:pt x="210" y="213"/>
                    <a:pt x="210" y="213"/>
                  </a:cubicBezTo>
                  <a:cubicBezTo>
                    <a:pt x="210" y="213"/>
                    <a:pt x="210" y="213"/>
                    <a:pt x="210" y="213"/>
                  </a:cubicBezTo>
                  <a:cubicBezTo>
                    <a:pt x="211" y="213"/>
                    <a:pt x="211" y="213"/>
                    <a:pt x="211" y="213"/>
                  </a:cubicBezTo>
                  <a:cubicBezTo>
                    <a:pt x="211" y="213"/>
                    <a:pt x="211" y="213"/>
                    <a:pt x="211" y="213"/>
                  </a:cubicBezTo>
                  <a:cubicBezTo>
                    <a:pt x="211" y="213"/>
                    <a:pt x="211" y="213"/>
                    <a:pt x="211" y="213"/>
                  </a:cubicBezTo>
                  <a:cubicBezTo>
                    <a:pt x="211" y="212"/>
                    <a:pt x="211" y="212"/>
                    <a:pt x="211" y="212"/>
                  </a:cubicBezTo>
                  <a:cubicBezTo>
                    <a:pt x="211" y="212"/>
                    <a:pt x="211" y="212"/>
                    <a:pt x="211" y="212"/>
                  </a:cubicBezTo>
                  <a:cubicBezTo>
                    <a:pt x="211" y="212"/>
                    <a:pt x="211" y="212"/>
                    <a:pt x="211" y="212"/>
                  </a:cubicBezTo>
                  <a:cubicBezTo>
                    <a:pt x="211" y="212"/>
                    <a:pt x="211" y="212"/>
                    <a:pt x="211" y="212"/>
                  </a:cubicBezTo>
                  <a:cubicBezTo>
                    <a:pt x="211" y="212"/>
                    <a:pt x="211" y="212"/>
                    <a:pt x="211" y="212"/>
                  </a:cubicBezTo>
                  <a:cubicBezTo>
                    <a:pt x="211" y="212"/>
                    <a:pt x="211" y="212"/>
                    <a:pt x="211" y="212"/>
                  </a:cubicBezTo>
                  <a:cubicBezTo>
                    <a:pt x="212" y="212"/>
                    <a:pt x="212" y="212"/>
                    <a:pt x="212" y="212"/>
                  </a:cubicBezTo>
                  <a:cubicBezTo>
                    <a:pt x="212" y="211"/>
                    <a:pt x="212" y="211"/>
                    <a:pt x="212" y="211"/>
                  </a:cubicBezTo>
                  <a:cubicBezTo>
                    <a:pt x="212" y="211"/>
                    <a:pt x="212" y="211"/>
                    <a:pt x="212" y="211"/>
                  </a:cubicBezTo>
                  <a:cubicBezTo>
                    <a:pt x="212" y="211"/>
                    <a:pt x="212" y="211"/>
                    <a:pt x="212" y="211"/>
                  </a:cubicBezTo>
                  <a:cubicBezTo>
                    <a:pt x="212" y="211"/>
                    <a:pt x="212" y="211"/>
                    <a:pt x="212" y="211"/>
                  </a:cubicBezTo>
                  <a:cubicBezTo>
                    <a:pt x="212" y="211"/>
                    <a:pt x="212" y="211"/>
                    <a:pt x="212" y="211"/>
                  </a:cubicBezTo>
                  <a:cubicBezTo>
                    <a:pt x="212" y="211"/>
                    <a:pt x="212" y="211"/>
                    <a:pt x="212" y="211"/>
                  </a:cubicBezTo>
                  <a:cubicBezTo>
                    <a:pt x="213" y="211"/>
                    <a:pt x="213" y="211"/>
                    <a:pt x="213" y="211"/>
                  </a:cubicBezTo>
                  <a:cubicBezTo>
                    <a:pt x="213" y="210"/>
                    <a:pt x="213" y="210"/>
                    <a:pt x="213" y="210"/>
                  </a:cubicBezTo>
                  <a:cubicBezTo>
                    <a:pt x="213" y="210"/>
                    <a:pt x="213" y="210"/>
                    <a:pt x="213" y="210"/>
                  </a:cubicBezTo>
                  <a:cubicBezTo>
                    <a:pt x="213" y="210"/>
                    <a:pt x="213" y="210"/>
                    <a:pt x="213" y="210"/>
                  </a:cubicBezTo>
                  <a:cubicBezTo>
                    <a:pt x="213" y="210"/>
                    <a:pt x="213" y="210"/>
                    <a:pt x="213" y="210"/>
                  </a:cubicBezTo>
                  <a:cubicBezTo>
                    <a:pt x="213" y="210"/>
                    <a:pt x="213" y="210"/>
                    <a:pt x="213" y="210"/>
                  </a:cubicBezTo>
                  <a:cubicBezTo>
                    <a:pt x="213" y="210"/>
                    <a:pt x="213" y="210"/>
                    <a:pt x="213" y="210"/>
                  </a:cubicBezTo>
                  <a:cubicBezTo>
                    <a:pt x="214" y="210"/>
                    <a:pt x="214" y="210"/>
                    <a:pt x="214" y="210"/>
                  </a:cubicBezTo>
                  <a:cubicBezTo>
                    <a:pt x="214" y="210"/>
                    <a:pt x="214" y="210"/>
                    <a:pt x="214" y="210"/>
                  </a:cubicBezTo>
                  <a:cubicBezTo>
                    <a:pt x="214" y="209"/>
                    <a:pt x="214" y="209"/>
                    <a:pt x="214" y="209"/>
                  </a:cubicBezTo>
                  <a:cubicBezTo>
                    <a:pt x="214" y="209"/>
                    <a:pt x="214" y="209"/>
                    <a:pt x="214" y="209"/>
                  </a:cubicBezTo>
                  <a:cubicBezTo>
                    <a:pt x="214" y="209"/>
                    <a:pt x="214" y="209"/>
                    <a:pt x="214" y="209"/>
                  </a:cubicBezTo>
                  <a:cubicBezTo>
                    <a:pt x="214" y="209"/>
                    <a:pt x="214" y="209"/>
                    <a:pt x="214" y="209"/>
                  </a:cubicBezTo>
                  <a:cubicBezTo>
                    <a:pt x="214" y="209"/>
                    <a:pt x="214" y="209"/>
                    <a:pt x="214" y="209"/>
                  </a:cubicBezTo>
                  <a:cubicBezTo>
                    <a:pt x="215" y="209"/>
                    <a:pt x="215" y="209"/>
                    <a:pt x="215" y="209"/>
                  </a:cubicBezTo>
                  <a:cubicBezTo>
                    <a:pt x="215" y="209"/>
                    <a:pt x="215" y="209"/>
                    <a:pt x="215" y="209"/>
                  </a:cubicBezTo>
                  <a:cubicBezTo>
                    <a:pt x="215" y="208"/>
                    <a:pt x="215" y="208"/>
                    <a:pt x="215" y="208"/>
                  </a:cubicBezTo>
                  <a:cubicBezTo>
                    <a:pt x="215" y="208"/>
                    <a:pt x="215" y="208"/>
                    <a:pt x="215" y="208"/>
                  </a:cubicBezTo>
                  <a:cubicBezTo>
                    <a:pt x="215" y="208"/>
                    <a:pt x="215" y="208"/>
                    <a:pt x="215" y="208"/>
                  </a:cubicBezTo>
                  <a:cubicBezTo>
                    <a:pt x="215" y="208"/>
                    <a:pt x="215" y="208"/>
                    <a:pt x="215" y="208"/>
                  </a:cubicBezTo>
                  <a:cubicBezTo>
                    <a:pt x="215" y="208"/>
                    <a:pt x="215" y="208"/>
                    <a:pt x="215" y="208"/>
                  </a:cubicBezTo>
                  <a:cubicBezTo>
                    <a:pt x="216" y="208"/>
                    <a:pt x="216" y="208"/>
                    <a:pt x="216" y="208"/>
                  </a:cubicBezTo>
                  <a:cubicBezTo>
                    <a:pt x="216" y="208"/>
                    <a:pt x="216" y="208"/>
                    <a:pt x="216" y="208"/>
                  </a:cubicBezTo>
                  <a:cubicBezTo>
                    <a:pt x="216" y="208"/>
                    <a:pt x="216" y="208"/>
                    <a:pt x="216" y="208"/>
                  </a:cubicBezTo>
                  <a:cubicBezTo>
                    <a:pt x="216" y="207"/>
                    <a:pt x="216" y="207"/>
                    <a:pt x="216" y="207"/>
                  </a:cubicBezTo>
                  <a:cubicBezTo>
                    <a:pt x="216" y="207"/>
                    <a:pt x="216" y="207"/>
                    <a:pt x="216" y="207"/>
                  </a:cubicBezTo>
                  <a:cubicBezTo>
                    <a:pt x="216" y="207"/>
                    <a:pt x="216" y="207"/>
                    <a:pt x="216" y="207"/>
                  </a:cubicBezTo>
                  <a:cubicBezTo>
                    <a:pt x="216" y="207"/>
                    <a:pt x="216" y="207"/>
                    <a:pt x="216" y="207"/>
                  </a:cubicBezTo>
                  <a:cubicBezTo>
                    <a:pt x="216" y="207"/>
                    <a:pt x="216" y="207"/>
                    <a:pt x="216" y="207"/>
                  </a:cubicBezTo>
                  <a:cubicBezTo>
                    <a:pt x="229" y="194"/>
                    <a:pt x="229" y="194"/>
                    <a:pt x="229" y="194"/>
                  </a:cubicBezTo>
                  <a:cubicBezTo>
                    <a:pt x="229" y="194"/>
                    <a:pt x="229" y="194"/>
                    <a:pt x="229" y="194"/>
                  </a:cubicBezTo>
                  <a:cubicBezTo>
                    <a:pt x="229" y="194"/>
                    <a:pt x="229" y="194"/>
                    <a:pt x="229" y="194"/>
                  </a:cubicBezTo>
                  <a:cubicBezTo>
                    <a:pt x="229" y="194"/>
                    <a:pt x="229" y="194"/>
                    <a:pt x="229" y="194"/>
                  </a:cubicBezTo>
                  <a:cubicBezTo>
                    <a:pt x="230" y="194"/>
                    <a:pt x="230" y="194"/>
                    <a:pt x="230" y="194"/>
                  </a:cubicBezTo>
                  <a:cubicBezTo>
                    <a:pt x="230" y="194"/>
                    <a:pt x="230" y="194"/>
                    <a:pt x="230" y="194"/>
                  </a:cubicBezTo>
                  <a:cubicBezTo>
                    <a:pt x="230" y="194"/>
                    <a:pt x="230" y="194"/>
                    <a:pt x="230" y="194"/>
                  </a:cubicBezTo>
                  <a:cubicBezTo>
                    <a:pt x="230" y="194"/>
                    <a:pt x="230" y="194"/>
                    <a:pt x="230" y="194"/>
                  </a:cubicBezTo>
                  <a:cubicBezTo>
                    <a:pt x="230" y="193"/>
                    <a:pt x="230" y="193"/>
                    <a:pt x="230" y="193"/>
                  </a:cubicBezTo>
                  <a:cubicBezTo>
                    <a:pt x="230" y="193"/>
                    <a:pt x="230" y="193"/>
                    <a:pt x="230" y="193"/>
                  </a:cubicBezTo>
                  <a:cubicBezTo>
                    <a:pt x="230" y="193"/>
                    <a:pt x="230" y="193"/>
                    <a:pt x="230" y="193"/>
                  </a:cubicBezTo>
                  <a:cubicBezTo>
                    <a:pt x="230" y="193"/>
                    <a:pt x="230" y="193"/>
                    <a:pt x="230" y="193"/>
                  </a:cubicBezTo>
                  <a:cubicBezTo>
                    <a:pt x="231" y="193"/>
                    <a:pt x="231" y="193"/>
                    <a:pt x="231" y="193"/>
                  </a:cubicBezTo>
                  <a:cubicBezTo>
                    <a:pt x="231" y="193"/>
                    <a:pt x="231" y="193"/>
                    <a:pt x="231" y="193"/>
                  </a:cubicBezTo>
                  <a:cubicBezTo>
                    <a:pt x="231" y="193"/>
                    <a:pt x="231" y="193"/>
                    <a:pt x="231" y="193"/>
                  </a:cubicBezTo>
                  <a:cubicBezTo>
                    <a:pt x="231" y="192"/>
                    <a:pt x="231" y="192"/>
                    <a:pt x="231" y="192"/>
                  </a:cubicBezTo>
                  <a:cubicBezTo>
                    <a:pt x="231" y="192"/>
                    <a:pt x="231" y="192"/>
                    <a:pt x="231" y="192"/>
                  </a:cubicBezTo>
                  <a:cubicBezTo>
                    <a:pt x="231" y="192"/>
                    <a:pt x="231" y="192"/>
                    <a:pt x="231" y="192"/>
                  </a:cubicBezTo>
                  <a:cubicBezTo>
                    <a:pt x="231" y="192"/>
                    <a:pt x="231" y="192"/>
                    <a:pt x="231" y="192"/>
                  </a:cubicBezTo>
                  <a:cubicBezTo>
                    <a:pt x="231" y="192"/>
                    <a:pt x="231" y="192"/>
                    <a:pt x="231" y="192"/>
                  </a:cubicBezTo>
                  <a:cubicBezTo>
                    <a:pt x="232" y="192"/>
                    <a:pt x="232" y="192"/>
                    <a:pt x="232" y="192"/>
                  </a:cubicBezTo>
                  <a:cubicBezTo>
                    <a:pt x="232" y="192"/>
                    <a:pt x="232" y="192"/>
                    <a:pt x="232" y="192"/>
                  </a:cubicBezTo>
                  <a:cubicBezTo>
                    <a:pt x="232" y="191"/>
                    <a:pt x="232" y="191"/>
                    <a:pt x="232" y="191"/>
                  </a:cubicBezTo>
                  <a:cubicBezTo>
                    <a:pt x="232" y="191"/>
                    <a:pt x="232" y="191"/>
                    <a:pt x="232" y="191"/>
                  </a:cubicBezTo>
                  <a:cubicBezTo>
                    <a:pt x="232" y="191"/>
                    <a:pt x="232" y="191"/>
                    <a:pt x="232" y="191"/>
                  </a:cubicBezTo>
                  <a:cubicBezTo>
                    <a:pt x="232" y="191"/>
                    <a:pt x="232" y="191"/>
                    <a:pt x="232" y="191"/>
                  </a:cubicBezTo>
                  <a:cubicBezTo>
                    <a:pt x="232" y="191"/>
                    <a:pt x="232" y="191"/>
                    <a:pt x="232" y="191"/>
                  </a:cubicBezTo>
                  <a:cubicBezTo>
                    <a:pt x="233" y="191"/>
                    <a:pt x="233" y="191"/>
                    <a:pt x="233" y="191"/>
                  </a:cubicBezTo>
                  <a:cubicBezTo>
                    <a:pt x="233" y="191"/>
                    <a:pt x="233" y="191"/>
                    <a:pt x="233" y="191"/>
                  </a:cubicBezTo>
                  <a:cubicBezTo>
                    <a:pt x="233" y="191"/>
                    <a:pt x="233" y="191"/>
                    <a:pt x="233" y="191"/>
                  </a:cubicBezTo>
                  <a:cubicBezTo>
                    <a:pt x="233" y="190"/>
                    <a:pt x="233" y="190"/>
                    <a:pt x="233" y="190"/>
                  </a:cubicBezTo>
                  <a:close/>
                  <a:moveTo>
                    <a:pt x="233" y="261"/>
                  </a:moveTo>
                  <a:cubicBezTo>
                    <a:pt x="229" y="265"/>
                    <a:pt x="229" y="265"/>
                    <a:pt x="229" y="265"/>
                  </a:cubicBezTo>
                  <a:cubicBezTo>
                    <a:pt x="229" y="265"/>
                    <a:pt x="229" y="265"/>
                    <a:pt x="229" y="265"/>
                  </a:cubicBezTo>
                  <a:cubicBezTo>
                    <a:pt x="229" y="265"/>
                    <a:pt x="229" y="265"/>
                    <a:pt x="229" y="265"/>
                  </a:cubicBezTo>
                  <a:cubicBezTo>
                    <a:pt x="229" y="265"/>
                    <a:pt x="229" y="265"/>
                    <a:pt x="229" y="265"/>
                  </a:cubicBezTo>
                  <a:cubicBezTo>
                    <a:pt x="229" y="265"/>
                    <a:pt x="229" y="265"/>
                    <a:pt x="229" y="265"/>
                  </a:cubicBezTo>
                  <a:cubicBezTo>
                    <a:pt x="229" y="266"/>
                    <a:pt x="229" y="266"/>
                    <a:pt x="229" y="266"/>
                  </a:cubicBezTo>
                  <a:cubicBezTo>
                    <a:pt x="229" y="266"/>
                    <a:pt x="229" y="266"/>
                    <a:pt x="229" y="266"/>
                  </a:cubicBezTo>
                  <a:cubicBezTo>
                    <a:pt x="228" y="266"/>
                    <a:pt x="228" y="266"/>
                    <a:pt x="228" y="266"/>
                  </a:cubicBezTo>
                  <a:cubicBezTo>
                    <a:pt x="228" y="266"/>
                    <a:pt x="228" y="266"/>
                    <a:pt x="228" y="266"/>
                  </a:cubicBezTo>
                  <a:cubicBezTo>
                    <a:pt x="228" y="266"/>
                    <a:pt x="228" y="266"/>
                    <a:pt x="228" y="266"/>
                  </a:cubicBezTo>
                  <a:cubicBezTo>
                    <a:pt x="228" y="266"/>
                    <a:pt x="228" y="266"/>
                    <a:pt x="228" y="266"/>
                  </a:cubicBezTo>
                  <a:cubicBezTo>
                    <a:pt x="228" y="266"/>
                    <a:pt x="228" y="266"/>
                    <a:pt x="228" y="266"/>
                  </a:cubicBezTo>
                  <a:cubicBezTo>
                    <a:pt x="228" y="266"/>
                    <a:pt x="228" y="266"/>
                    <a:pt x="228" y="266"/>
                  </a:cubicBezTo>
                  <a:cubicBezTo>
                    <a:pt x="228" y="267"/>
                    <a:pt x="228" y="267"/>
                    <a:pt x="228" y="267"/>
                  </a:cubicBezTo>
                  <a:cubicBezTo>
                    <a:pt x="228" y="267"/>
                    <a:pt x="228" y="267"/>
                    <a:pt x="228" y="267"/>
                  </a:cubicBezTo>
                  <a:cubicBezTo>
                    <a:pt x="227" y="267"/>
                    <a:pt x="227" y="267"/>
                    <a:pt x="227" y="267"/>
                  </a:cubicBezTo>
                  <a:cubicBezTo>
                    <a:pt x="227" y="267"/>
                    <a:pt x="227" y="267"/>
                    <a:pt x="227" y="267"/>
                  </a:cubicBezTo>
                  <a:cubicBezTo>
                    <a:pt x="227" y="267"/>
                    <a:pt x="227" y="267"/>
                    <a:pt x="227" y="267"/>
                  </a:cubicBezTo>
                  <a:cubicBezTo>
                    <a:pt x="227" y="267"/>
                    <a:pt x="227" y="267"/>
                    <a:pt x="227" y="267"/>
                  </a:cubicBezTo>
                  <a:cubicBezTo>
                    <a:pt x="227" y="267"/>
                    <a:pt x="227" y="267"/>
                    <a:pt x="227" y="267"/>
                  </a:cubicBezTo>
                  <a:cubicBezTo>
                    <a:pt x="227" y="267"/>
                    <a:pt x="227" y="267"/>
                    <a:pt x="227" y="267"/>
                  </a:cubicBezTo>
                  <a:cubicBezTo>
                    <a:pt x="227" y="268"/>
                    <a:pt x="227" y="268"/>
                    <a:pt x="227" y="268"/>
                  </a:cubicBezTo>
                  <a:cubicBezTo>
                    <a:pt x="226" y="268"/>
                    <a:pt x="226" y="268"/>
                    <a:pt x="226" y="268"/>
                  </a:cubicBezTo>
                  <a:cubicBezTo>
                    <a:pt x="226" y="268"/>
                    <a:pt x="226" y="268"/>
                    <a:pt x="226" y="268"/>
                  </a:cubicBezTo>
                  <a:cubicBezTo>
                    <a:pt x="226" y="268"/>
                    <a:pt x="226" y="268"/>
                    <a:pt x="226" y="268"/>
                  </a:cubicBezTo>
                  <a:cubicBezTo>
                    <a:pt x="226" y="268"/>
                    <a:pt x="226" y="268"/>
                    <a:pt x="226" y="268"/>
                  </a:cubicBezTo>
                  <a:cubicBezTo>
                    <a:pt x="226" y="268"/>
                    <a:pt x="226" y="268"/>
                    <a:pt x="226" y="268"/>
                  </a:cubicBezTo>
                  <a:cubicBezTo>
                    <a:pt x="226" y="268"/>
                    <a:pt x="226" y="268"/>
                    <a:pt x="226" y="268"/>
                  </a:cubicBezTo>
                  <a:cubicBezTo>
                    <a:pt x="226" y="269"/>
                    <a:pt x="226" y="269"/>
                    <a:pt x="226" y="269"/>
                  </a:cubicBezTo>
                  <a:cubicBezTo>
                    <a:pt x="225" y="269"/>
                    <a:pt x="225" y="269"/>
                    <a:pt x="225" y="269"/>
                  </a:cubicBezTo>
                  <a:cubicBezTo>
                    <a:pt x="225" y="269"/>
                    <a:pt x="225" y="269"/>
                    <a:pt x="225" y="269"/>
                  </a:cubicBezTo>
                  <a:cubicBezTo>
                    <a:pt x="225" y="269"/>
                    <a:pt x="225" y="269"/>
                    <a:pt x="225" y="269"/>
                  </a:cubicBezTo>
                  <a:cubicBezTo>
                    <a:pt x="225" y="269"/>
                    <a:pt x="225" y="269"/>
                    <a:pt x="225" y="269"/>
                  </a:cubicBezTo>
                  <a:cubicBezTo>
                    <a:pt x="225" y="269"/>
                    <a:pt x="225" y="269"/>
                    <a:pt x="225" y="269"/>
                  </a:cubicBezTo>
                  <a:cubicBezTo>
                    <a:pt x="225" y="269"/>
                    <a:pt x="225" y="269"/>
                    <a:pt x="225" y="269"/>
                  </a:cubicBezTo>
                  <a:cubicBezTo>
                    <a:pt x="225" y="270"/>
                    <a:pt x="225" y="270"/>
                    <a:pt x="225" y="270"/>
                  </a:cubicBezTo>
                  <a:cubicBezTo>
                    <a:pt x="224" y="270"/>
                    <a:pt x="224" y="270"/>
                    <a:pt x="224" y="270"/>
                  </a:cubicBezTo>
                  <a:cubicBezTo>
                    <a:pt x="224" y="270"/>
                    <a:pt x="224" y="270"/>
                    <a:pt x="224" y="270"/>
                  </a:cubicBezTo>
                  <a:cubicBezTo>
                    <a:pt x="224" y="270"/>
                    <a:pt x="224" y="270"/>
                    <a:pt x="224" y="270"/>
                  </a:cubicBezTo>
                  <a:cubicBezTo>
                    <a:pt x="224" y="270"/>
                    <a:pt x="224" y="270"/>
                    <a:pt x="224" y="270"/>
                  </a:cubicBezTo>
                  <a:cubicBezTo>
                    <a:pt x="224" y="270"/>
                    <a:pt x="224" y="270"/>
                    <a:pt x="224" y="270"/>
                  </a:cubicBezTo>
                  <a:cubicBezTo>
                    <a:pt x="224" y="271"/>
                    <a:pt x="224" y="271"/>
                    <a:pt x="224" y="271"/>
                  </a:cubicBezTo>
                  <a:cubicBezTo>
                    <a:pt x="223" y="271"/>
                    <a:pt x="223" y="271"/>
                    <a:pt x="223" y="271"/>
                  </a:cubicBezTo>
                  <a:cubicBezTo>
                    <a:pt x="223" y="271"/>
                    <a:pt x="223" y="271"/>
                    <a:pt x="223" y="271"/>
                  </a:cubicBezTo>
                  <a:cubicBezTo>
                    <a:pt x="223" y="271"/>
                    <a:pt x="223" y="271"/>
                    <a:pt x="223" y="271"/>
                  </a:cubicBezTo>
                  <a:cubicBezTo>
                    <a:pt x="223" y="271"/>
                    <a:pt x="223" y="271"/>
                    <a:pt x="223" y="271"/>
                  </a:cubicBezTo>
                  <a:cubicBezTo>
                    <a:pt x="223" y="271"/>
                    <a:pt x="223" y="271"/>
                    <a:pt x="223" y="271"/>
                  </a:cubicBezTo>
                  <a:cubicBezTo>
                    <a:pt x="223" y="271"/>
                    <a:pt x="223" y="271"/>
                    <a:pt x="223" y="271"/>
                  </a:cubicBezTo>
                  <a:cubicBezTo>
                    <a:pt x="223" y="272"/>
                    <a:pt x="223" y="272"/>
                    <a:pt x="223" y="272"/>
                  </a:cubicBezTo>
                  <a:cubicBezTo>
                    <a:pt x="223" y="272"/>
                    <a:pt x="223" y="272"/>
                    <a:pt x="223" y="272"/>
                  </a:cubicBezTo>
                  <a:cubicBezTo>
                    <a:pt x="222" y="272"/>
                    <a:pt x="222" y="272"/>
                    <a:pt x="222" y="272"/>
                  </a:cubicBezTo>
                  <a:cubicBezTo>
                    <a:pt x="222" y="272"/>
                    <a:pt x="222" y="272"/>
                    <a:pt x="222" y="272"/>
                  </a:cubicBezTo>
                  <a:cubicBezTo>
                    <a:pt x="222" y="272"/>
                    <a:pt x="222" y="272"/>
                    <a:pt x="222" y="272"/>
                  </a:cubicBezTo>
                  <a:cubicBezTo>
                    <a:pt x="222" y="272"/>
                    <a:pt x="222" y="272"/>
                    <a:pt x="222" y="272"/>
                  </a:cubicBezTo>
                  <a:cubicBezTo>
                    <a:pt x="222" y="272"/>
                    <a:pt x="222" y="272"/>
                    <a:pt x="222" y="272"/>
                  </a:cubicBezTo>
                  <a:cubicBezTo>
                    <a:pt x="222" y="272"/>
                    <a:pt x="222" y="272"/>
                    <a:pt x="222" y="272"/>
                  </a:cubicBezTo>
                  <a:cubicBezTo>
                    <a:pt x="222" y="273"/>
                    <a:pt x="222" y="273"/>
                    <a:pt x="222" y="273"/>
                  </a:cubicBezTo>
                  <a:cubicBezTo>
                    <a:pt x="222" y="273"/>
                    <a:pt x="222" y="273"/>
                    <a:pt x="222" y="273"/>
                  </a:cubicBezTo>
                  <a:cubicBezTo>
                    <a:pt x="221" y="273"/>
                    <a:pt x="221" y="273"/>
                    <a:pt x="221" y="273"/>
                  </a:cubicBezTo>
                  <a:cubicBezTo>
                    <a:pt x="221" y="273"/>
                    <a:pt x="221" y="273"/>
                    <a:pt x="221" y="273"/>
                  </a:cubicBezTo>
                  <a:cubicBezTo>
                    <a:pt x="221" y="273"/>
                    <a:pt x="221" y="273"/>
                    <a:pt x="221" y="273"/>
                  </a:cubicBezTo>
                  <a:cubicBezTo>
                    <a:pt x="221" y="273"/>
                    <a:pt x="221" y="273"/>
                    <a:pt x="221" y="273"/>
                  </a:cubicBezTo>
                  <a:cubicBezTo>
                    <a:pt x="221" y="273"/>
                    <a:pt x="221" y="273"/>
                    <a:pt x="221" y="273"/>
                  </a:cubicBezTo>
                  <a:cubicBezTo>
                    <a:pt x="221" y="273"/>
                    <a:pt x="221" y="273"/>
                    <a:pt x="221" y="273"/>
                  </a:cubicBezTo>
                  <a:cubicBezTo>
                    <a:pt x="221" y="274"/>
                    <a:pt x="221" y="274"/>
                    <a:pt x="221" y="274"/>
                  </a:cubicBezTo>
                  <a:cubicBezTo>
                    <a:pt x="220" y="274"/>
                    <a:pt x="220" y="274"/>
                    <a:pt x="220" y="274"/>
                  </a:cubicBezTo>
                  <a:cubicBezTo>
                    <a:pt x="220" y="274"/>
                    <a:pt x="220" y="274"/>
                    <a:pt x="220" y="274"/>
                  </a:cubicBezTo>
                  <a:cubicBezTo>
                    <a:pt x="220" y="274"/>
                    <a:pt x="220" y="274"/>
                    <a:pt x="220" y="274"/>
                  </a:cubicBezTo>
                  <a:cubicBezTo>
                    <a:pt x="220" y="274"/>
                    <a:pt x="220" y="274"/>
                    <a:pt x="220" y="274"/>
                  </a:cubicBezTo>
                  <a:cubicBezTo>
                    <a:pt x="220" y="274"/>
                    <a:pt x="220" y="274"/>
                    <a:pt x="220" y="274"/>
                  </a:cubicBezTo>
                  <a:cubicBezTo>
                    <a:pt x="220" y="274"/>
                    <a:pt x="220" y="274"/>
                    <a:pt x="220" y="274"/>
                  </a:cubicBezTo>
                  <a:cubicBezTo>
                    <a:pt x="220" y="275"/>
                    <a:pt x="220" y="275"/>
                    <a:pt x="220" y="275"/>
                  </a:cubicBezTo>
                  <a:cubicBezTo>
                    <a:pt x="219" y="275"/>
                    <a:pt x="219" y="275"/>
                    <a:pt x="219" y="275"/>
                  </a:cubicBezTo>
                  <a:cubicBezTo>
                    <a:pt x="219" y="275"/>
                    <a:pt x="219" y="275"/>
                    <a:pt x="219" y="275"/>
                  </a:cubicBezTo>
                  <a:cubicBezTo>
                    <a:pt x="219" y="275"/>
                    <a:pt x="219" y="275"/>
                    <a:pt x="219" y="275"/>
                  </a:cubicBezTo>
                  <a:cubicBezTo>
                    <a:pt x="219" y="275"/>
                    <a:pt x="219" y="275"/>
                    <a:pt x="219" y="275"/>
                  </a:cubicBezTo>
                  <a:cubicBezTo>
                    <a:pt x="209" y="285"/>
                    <a:pt x="209" y="285"/>
                    <a:pt x="209" y="285"/>
                  </a:cubicBezTo>
                  <a:cubicBezTo>
                    <a:pt x="209" y="307"/>
                    <a:pt x="209" y="307"/>
                    <a:pt x="209" y="307"/>
                  </a:cubicBezTo>
                  <a:cubicBezTo>
                    <a:pt x="217" y="298"/>
                    <a:pt x="217" y="298"/>
                    <a:pt x="217" y="298"/>
                  </a:cubicBezTo>
                  <a:cubicBezTo>
                    <a:pt x="233" y="314"/>
                    <a:pt x="233" y="314"/>
                    <a:pt x="233" y="314"/>
                  </a:cubicBezTo>
                  <a:cubicBezTo>
                    <a:pt x="233" y="289"/>
                    <a:pt x="233" y="289"/>
                    <a:pt x="233" y="289"/>
                  </a:cubicBezTo>
                  <a:cubicBezTo>
                    <a:pt x="230" y="286"/>
                    <a:pt x="230" y="286"/>
                    <a:pt x="230" y="286"/>
                  </a:cubicBezTo>
                  <a:cubicBezTo>
                    <a:pt x="230" y="286"/>
                    <a:pt x="230" y="286"/>
                    <a:pt x="230" y="286"/>
                  </a:cubicBezTo>
                  <a:cubicBezTo>
                    <a:pt x="230" y="286"/>
                    <a:pt x="230" y="286"/>
                    <a:pt x="230" y="286"/>
                  </a:cubicBezTo>
                  <a:cubicBezTo>
                    <a:pt x="230" y="286"/>
                    <a:pt x="230" y="286"/>
                    <a:pt x="230" y="286"/>
                  </a:cubicBezTo>
                  <a:cubicBezTo>
                    <a:pt x="230" y="285"/>
                    <a:pt x="230" y="285"/>
                    <a:pt x="230" y="285"/>
                  </a:cubicBezTo>
                  <a:cubicBezTo>
                    <a:pt x="231" y="285"/>
                    <a:pt x="231" y="285"/>
                    <a:pt x="231" y="285"/>
                  </a:cubicBezTo>
                  <a:cubicBezTo>
                    <a:pt x="231" y="285"/>
                    <a:pt x="231" y="285"/>
                    <a:pt x="231" y="285"/>
                  </a:cubicBezTo>
                  <a:cubicBezTo>
                    <a:pt x="231" y="285"/>
                    <a:pt x="231" y="285"/>
                    <a:pt x="231" y="285"/>
                  </a:cubicBezTo>
                  <a:cubicBezTo>
                    <a:pt x="231" y="285"/>
                    <a:pt x="231" y="285"/>
                    <a:pt x="231" y="285"/>
                  </a:cubicBezTo>
                  <a:cubicBezTo>
                    <a:pt x="231" y="285"/>
                    <a:pt x="231" y="285"/>
                    <a:pt x="231" y="285"/>
                  </a:cubicBezTo>
                  <a:cubicBezTo>
                    <a:pt x="231" y="284"/>
                    <a:pt x="231" y="284"/>
                    <a:pt x="231" y="284"/>
                  </a:cubicBezTo>
                  <a:cubicBezTo>
                    <a:pt x="231" y="284"/>
                    <a:pt x="231" y="284"/>
                    <a:pt x="231" y="284"/>
                  </a:cubicBezTo>
                  <a:cubicBezTo>
                    <a:pt x="232" y="284"/>
                    <a:pt x="232" y="284"/>
                    <a:pt x="232" y="284"/>
                  </a:cubicBezTo>
                  <a:cubicBezTo>
                    <a:pt x="232" y="284"/>
                    <a:pt x="232" y="284"/>
                    <a:pt x="232" y="284"/>
                  </a:cubicBezTo>
                  <a:cubicBezTo>
                    <a:pt x="232" y="284"/>
                    <a:pt x="232" y="284"/>
                    <a:pt x="232" y="284"/>
                  </a:cubicBezTo>
                  <a:cubicBezTo>
                    <a:pt x="232" y="284"/>
                    <a:pt x="232" y="284"/>
                    <a:pt x="232" y="284"/>
                  </a:cubicBezTo>
                  <a:cubicBezTo>
                    <a:pt x="232" y="283"/>
                    <a:pt x="232" y="283"/>
                    <a:pt x="232" y="283"/>
                  </a:cubicBezTo>
                  <a:cubicBezTo>
                    <a:pt x="232" y="283"/>
                    <a:pt x="232" y="283"/>
                    <a:pt x="232" y="283"/>
                  </a:cubicBezTo>
                  <a:cubicBezTo>
                    <a:pt x="233" y="283"/>
                    <a:pt x="233" y="283"/>
                    <a:pt x="233" y="283"/>
                  </a:cubicBezTo>
                  <a:cubicBezTo>
                    <a:pt x="233" y="283"/>
                    <a:pt x="233" y="283"/>
                    <a:pt x="233" y="283"/>
                  </a:cubicBezTo>
                  <a:cubicBezTo>
                    <a:pt x="233" y="283"/>
                    <a:pt x="233" y="283"/>
                    <a:pt x="233" y="283"/>
                  </a:cubicBezTo>
                  <a:cubicBezTo>
                    <a:pt x="233" y="283"/>
                    <a:pt x="233" y="283"/>
                    <a:pt x="233" y="283"/>
                  </a:cubicBezTo>
                  <a:lnTo>
                    <a:pt x="233" y="261"/>
                  </a:lnTo>
                  <a:close/>
                  <a:moveTo>
                    <a:pt x="209" y="338"/>
                  </a:moveTo>
                  <a:cubicBezTo>
                    <a:pt x="198" y="327"/>
                    <a:pt x="198" y="327"/>
                    <a:pt x="198" y="327"/>
                  </a:cubicBezTo>
                  <a:cubicBezTo>
                    <a:pt x="198" y="296"/>
                    <a:pt x="198" y="296"/>
                    <a:pt x="198" y="296"/>
                  </a:cubicBezTo>
                  <a:cubicBezTo>
                    <a:pt x="209" y="285"/>
                    <a:pt x="209" y="285"/>
                    <a:pt x="209" y="285"/>
                  </a:cubicBezTo>
                  <a:cubicBezTo>
                    <a:pt x="209" y="307"/>
                    <a:pt x="209" y="307"/>
                    <a:pt x="209" y="307"/>
                  </a:cubicBezTo>
                  <a:cubicBezTo>
                    <a:pt x="207" y="308"/>
                    <a:pt x="207" y="308"/>
                    <a:pt x="207" y="308"/>
                  </a:cubicBezTo>
                  <a:cubicBezTo>
                    <a:pt x="209" y="310"/>
                    <a:pt x="209" y="310"/>
                    <a:pt x="209" y="310"/>
                  </a:cubicBezTo>
                  <a:cubicBezTo>
                    <a:pt x="209" y="338"/>
                    <a:pt x="209" y="338"/>
                    <a:pt x="209" y="338"/>
                  </a:cubicBezTo>
                  <a:close/>
                  <a:moveTo>
                    <a:pt x="198" y="69"/>
                  </a:moveTo>
                  <a:cubicBezTo>
                    <a:pt x="209" y="80"/>
                    <a:pt x="209" y="80"/>
                    <a:pt x="209" y="80"/>
                  </a:cubicBezTo>
                  <a:cubicBezTo>
                    <a:pt x="209" y="109"/>
                    <a:pt x="209" y="109"/>
                    <a:pt x="209" y="109"/>
                  </a:cubicBezTo>
                  <a:cubicBezTo>
                    <a:pt x="202" y="101"/>
                    <a:pt x="202" y="101"/>
                    <a:pt x="202" y="101"/>
                  </a:cubicBezTo>
                  <a:cubicBezTo>
                    <a:pt x="198" y="105"/>
                    <a:pt x="198" y="105"/>
                    <a:pt x="198" y="105"/>
                  </a:cubicBezTo>
                  <a:cubicBezTo>
                    <a:pt x="198" y="69"/>
                    <a:pt x="198" y="69"/>
                    <a:pt x="198" y="69"/>
                  </a:cubicBezTo>
                  <a:close/>
                  <a:moveTo>
                    <a:pt x="209" y="129"/>
                  </a:moveTo>
                  <a:cubicBezTo>
                    <a:pt x="209" y="165"/>
                    <a:pt x="209" y="165"/>
                    <a:pt x="209" y="165"/>
                  </a:cubicBezTo>
                  <a:cubicBezTo>
                    <a:pt x="209" y="165"/>
                    <a:pt x="209" y="165"/>
                    <a:pt x="209" y="165"/>
                  </a:cubicBezTo>
                  <a:cubicBezTo>
                    <a:pt x="208" y="165"/>
                    <a:pt x="208" y="165"/>
                    <a:pt x="208" y="165"/>
                  </a:cubicBezTo>
                  <a:cubicBezTo>
                    <a:pt x="208" y="165"/>
                    <a:pt x="208" y="165"/>
                    <a:pt x="208" y="165"/>
                  </a:cubicBezTo>
                  <a:cubicBezTo>
                    <a:pt x="208" y="165"/>
                    <a:pt x="208" y="165"/>
                    <a:pt x="208" y="165"/>
                  </a:cubicBezTo>
                  <a:cubicBezTo>
                    <a:pt x="208" y="166"/>
                    <a:pt x="208" y="166"/>
                    <a:pt x="208" y="166"/>
                  </a:cubicBezTo>
                  <a:cubicBezTo>
                    <a:pt x="208" y="166"/>
                    <a:pt x="208" y="166"/>
                    <a:pt x="208" y="166"/>
                  </a:cubicBezTo>
                  <a:cubicBezTo>
                    <a:pt x="208" y="166"/>
                    <a:pt x="208" y="166"/>
                    <a:pt x="208" y="166"/>
                  </a:cubicBezTo>
                  <a:cubicBezTo>
                    <a:pt x="208" y="166"/>
                    <a:pt x="208" y="166"/>
                    <a:pt x="208" y="166"/>
                  </a:cubicBezTo>
                  <a:cubicBezTo>
                    <a:pt x="208" y="166"/>
                    <a:pt x="208" y="166"/>
                    <a:pt x="208" y="166"/>
                  </a:cubicBezTo>
                  <a:cubicBezTo>
                    <a:pt x="208" y="166"/>
                    <a:pt x="208" y="166"/>
                    <a:pt x="208" y="166"/>
                  </a:cubicBezTo>
                  <a:cubicBezTo>
                    <a:pt x="207" y="166"/>
                    <a:pt x="207" y="166"/>
                    <a:pt x="207" y="166"/>
                  </a:cubicBezTo>
                  <a:cubicBezTo>
                    <a:pt x="207" y="167"/>
                    <a:pt x="207" y="167"/>
                    <a:pt x="207" y="167"/>
                  </a:cubicBezTo>
                  <a:cubicBezTo>
                    <a:pt x="207" y="167"/>
                    <a:pt x="207" y="167"/>
                    <a:pt x="207" y="167"/>
                  </a:cubicBezTo>
                  <a:cubicBezTo>
                    <a:pt x="207" y="167"/>
                    <a:pt x="207" y="167"/>
                    <a:pt x="207" y="167"/>
                  </a:cubicBezTo>
                  <a:cubicBezTo>
                    <a:pt x="207" y="167"/>
                    <a:pt x="207" y="167"/>
                    <a:pt x="207" y="167"/>
                  </a:cubicBezTo>
                  <a:cubicBezTo>
                    <a:pt x="207" y="167"/>
                    <a:pt x="207" y="167"/>
                    <a:pt x="207" y="167"/>
                  </a:cubicBezTo>
                  <a:cubicBezTo>
                    <a:pt x="207" y="167"/>
                    <a:pt x="207" y="167"/>
                    <a:pt x="207" y="167"/>
                  </a:cubicBezTo>
                  <a:cubicBezTo>
                    <a:pt x="206" y="167"/>
                    <a:pt x="206" y="167"/>
                    <a:pt x="206" y="167"/>
                  </a:cubicBezTo>
                  <a:cubicBezTo>
                    <a:pt x="206" y="167"/>
                    <a:pt x="206" y="167"/>
                    <a:pt x="206" y="167"/>
                  </a:cubicBezTo>
                  <a:cubicBezTo>
                    <a:pt x="206" y="168"/>
                    <a:pt x="206" y="168"/>
                    <a:pt x="206" y="168"/>
                  </a:cubicBezTo>
                  <a:cubicBezTo>
                    <a:pt x="206" y="168"/>
                    <a:pt x="206" y="168"/>
                    <a:pt x="206" y="168"/>
                  </a:cubicBezTo>
                  <a:cubicBezTo>
                    <a:pt x="206" y="168"/>
                    <a:pt x="206" y="168"/>
                    <a:pt x="206" y="168"/>
                  </a:cubicBezTo>
                  <a:cubicBezTo>
                    <a:pt x="206" y="168"/>
                    <a:pt x="206" y="168"/>
                    <a:pt x="206" y="168"/>
                  </a:cubicBezTo>
                  <a:cubicBezTo>
                    <a:pt x="206" y="168"/>
                    <a:pt x="206" y="168"/>
                    <a:pt x="206" y="168"/>
                  </a:cubicBezTo>
                  <a:cubicBezTo>
                    <a:pt x="205" y="168"/>
                    <a:pt x="205" y="168"/>
                    <a:pt x="205" y="168"/>
                  </a:cubicBezTo>
                  <a:cubicBezTo>
                    <a:pt x="205" y="168"/>
                    <a:pt x="205" y="168"/>
                    <a:pt x="205" y="168"/>
                  </a:cubicBezTo>
                  <a:cubicBezTo>
                    <a:pt x="205" y="169"/>
                    <a:pt x="205" y="169"/>
                    <a:pt x="205" y="169"/>
                  </a:cubicBezTo>
                  <a:cubicBezTo>
                    <a:pt x="205" y="169"/>
                    <a:pt x="205" y="169"/>
                    <a:pt x="205" y="169"/>
                  </a:cubicBezTo>
                  <a:cubicBezTo>
                    <a:pt x="205" y="169"/>
                    <a:pt x="205" y="169"/>
                    <a:pt x="205" y="169"/>
                  </a:cubicBezTo>
                  <a:cubicBezTo>
                    <a:pt x="205" y="169"/>
                    <a:pt x="205" y="169"/>
                    <a:pt x="205" y="169"/>
                  </a:cubicBezTo>
                  <a:cubicBezTo>
                    <a:pt x="205" y="169"/>
                    <a:pt x="205" y="169"/>
                    <a:pt x="205" y="169"/>
                  </a:cubicBezTo>
                  <a:cubicBezTo>
                    <a:pt x="205" y="169"/>
                    <a:pt x="205" y="169"/>
                    <a:pt x="205" y="169"/>
                  </a:cubicBezTo>
                  <a:cubicBezTo>
                    <a:pt x="204" y="169"/>
                    <a:pt x="204" y="169"/>
                    <a:pt x="204" y="169"/>
                  </a:cubicBezTo>
                  <a:cubicBezTo>
                    <a:pt x="204" y="170"/>
                    <a:pt x="204" y="170"/>
                    <a:pt x="204" y="170"/>
                  </a:cubicBezTo>
                  <a:cubicBezTo>
                    <a:pt x="198" y="176"/>
                    <a:pt x="198" y="176"/>
                    <a:pt x="198" y="176"/>
                  </a:cubicBezTo>
                  <a:cubicBezTo>
                    <a:pt x="198" y="155"/>
                    <a:pt x="198" y="155"/>
                    <a:pt x="198" y="155"/>
                  </a:cubicBezTo>
                  <a:cubicBezTo>
                    <a:pt x="204" y="149"/>
                    <a:pt x="204" y="149"/>
                    <a:pt x="204" y="149"/>
                  </a:cubicBezTo>
                  <a:cubicBezTo>
                    <a:pt x="198" y="142"/>
                    <a:pt x="198" y="142"/>
                    <a:pt x="198" y="142"/>
                  </a:cubicBezTo>
                  <a:cubicBezTo>
                    <a:pt x="198" y="118"/>
                    <a:pt x="198" y="118"/>
                    <a:pt x="198" y="118"/>
                  </a:cubicBezTo>
                  <a:cubicBezTo>
                    <a:pt x="209" y="129"/>
                    <a:pt x="209" y="129"/>
                    <a:pt x="209" y="129"/>
                  </a:cubicBezTo>
                  <a:close/>
                  <a:moveTo>
                    <a:pt x="209" y="214"/>
                  </a:moveTo>
                  <a:cubicBezTo>
                    <a:pt x="209" y="236"/>
                    <a:pt x="209" y="236"/>
                    <a:pt x="209" y="236"/>
                  </a:cubicBezTo>
                  <a:cubicBezTo>
                    <a:pt x="205" y="240"/>
                    <a:pt x="205" y="240"/>
                    <a:pt x="205" y="240"/>
                  </a:cubicBezTo>
                  <a:cubicBezTo>
                    <a:pt x="205" y="240"/>
                    <a:pt x="205" y="240"/>
                    <a:pt x="205" y="240"/>
                  </a:cubicBezTo>
                  <a:cubicBezTo>
                    <a:pt x="205" y="240"/>
                    <a:pt x="205" y="240"/>
                    <a:pt x="205" y="240"/>
                  </a:cubicBezTo>
                  <a:cubicBezTo>
                    <a:pt x="204" y="240"/>
                    <a:pt x="204" y="240"/>
                    <a:pt x="204" y="240"/>
                  </a:cubicBezTo>
                  <a:cubicBezTo>
                    <a:pt x="204" y="240"/>
                    <a:pt x="204" y="240"/>
                    <a:pt x="204" y="240"/>
                  </a:cubicBezTo>
                  <a:cubicBezTo>
                    <a:pt x="204" y="241"/>
                    <a:pt x="204" y="241"/>
                    <a:pt x="204" y="241"/>
                  </a:cubicBezTo>
                  <a:cubicBezTo>
                    <a:pt x="204" y="241"/>
                    <a:pt x="204" y="241"/>
                    <a:pt x="204" y="241"/>
                  </a:cubicBezTo>
                  <a:cubicBezTo>
                    <a:pt x="204" y="241"/>
                    <a:pt x="204" y="241"/>
                    <a:pt x="204" y="241"/>
                  </a:cubicBezTo>
                  <a:cubicBezTo>
                    <a:pt x="204" y="241"/>
                    <a:pt x="204" y="241"/>
                    <a:pt x="204" y="241"/>
                  </a:cubicBezTo>
                  <a:cubicBezTo>
                    <a:pt x="204" y="241"/>
                    <a:pt x="204" y="241"/>
                    <a:pt x="204" y="241"/>
                  </a:cubicBezTo>
                  <a:cubicBezTo>
                    <a:pt x="203" y="241"/>
                    <a:pt x="203" y="241"/>
                    <a:pt x="203" y="241"/>
                  </a:cubicBezTo>
                  <a:cubicBezTo>
                    <a:pt x="203" y="241"/>
                    <a:pt x="203" y="241"/>
                    <a:pt x="203" y="241"/>
                  </a:cubicBezTo>
                  <a:cubicBezTo>
                    <a:pt x="203" y="242"/>
                    <a:pt x="203" y="242"/>
                    <a:pt x="203" y="242"/>
                  </a:cubicBezTo>
                  <a:cubicBezTo>
                    <a:pt x="203" y="242"/>
                    <a:pt x="203" y="242"/>
                    <a:pt x="203" y="242"/>
                  </a:cubicBezTo>
                  <a:cubicBezTo>
                    <a:pt x="203" y="242"/>
                    <a:pt x="203" y="242"/>
                    <a:pt x="203" y="242"/>
                  </a:cubicBezTo>
                  <a:cubicBezTo>
                    <a:pt x="203" y="242"/>
                    <a:pt x="203" y="242"/>
                    <a:pt x="203" y="242"/>
                  </a:cubicBezTo>
                  <a:cubicBezTo>
                    <a:pt x="203" y="242"/>
                    <a:pt x="203" y="242"/>
                    <a:pt x="203" y="242"/>
                  </a:cubicBezTo>
                  <a:cubicBezTo>
                    <a:pt x="202" y="242"/>
                    <a:pt x="202" y="242"/>
                    <a:pt x="202" y="242"/>
                  </a:cubicBezTo>
                  <a:cubicBezTo>
                    <a:pt x="202" y="242"/>
                    <a:pt x="202" y="242"/>
                    <a:pt x="202" y="242"/>
                  </a:cubicBezTo>
                  <a:cubicBezTo>
                    <a:pt x="202" y="243"/>
                    <a:pt x="202" y="243"/>
                    <a:pt x="202" y="243"/>
                  </a:cubicBezTo>
                  <a:cubicBezTo>
                    <a:pt x="202" y="243"/>
                    <a:pt x="202" y="243"/>
                    <a:pt x="202" y="243"/>
                  </a:cubicBezTo>
                  <a:cubicBezTo>
                    <a:pt x="202" y="243"/>
                    <a:pt x="202" y="243"/>
                    <a:pt x="202" y="243"/>
                  </a:cubicBezTo>
                  <a:cubicBezTo>
                    <a:pt x="202" y="243"/>
                    <a:pt x="202" y="243"/>
                    <a:pt x="202" y="243"/>
                  </a:cubicBezTo>
                  <a:cubicBezTo>
                    <a:pt x="202" y="243"/>
                    <a:pt x="202" y="243"/>
                    <a:pt x="202" y="243"/>
                  </a:cubicBezTo>
                  <a:cubicBezTo>
                    <a:pt x="201" y="243"/>
                    <a:pt x="201" y="243"/>
                    <a:pt x="201" y="243"/>
                  </a:cubicBezTo>
                  <a:cubicBezTo>
                    <a:pt x="201" y="243"/>
                    <a:pt x="201" y="243"/>
                    <a:pt x="201" y="243"/>
                  </a:cubicBezTo>
                  <a:cubicBezTo>
                    <a:pt x="201" y="243"/>
                    <a:pt x="201" y="243"/>
                    <a:pt x="201" y="243"/>
                  </a:cubicBezTo>
                  <a:cubicBezTo>
                    <a:pt x="201" y="244"/>
                    <a:pt x="201" y="244"/>
                    <a:pt x="201" y="244"/>
                  </a:cubicBezTo>
                  <a:cubicBezTo>
                    <a:pt x="201" y="244"/>
                    <a:pt x="201" y="244"/>
                    <a:pt x="201" y="244"/>
                  </a:cubicBezTo>
                  <a:cubicBezTo>
                    <a:pt x="201" y="244"/>
                    <a:pt x="201" y="244"/>
                    <a:pt x="201" y="244"/>
                  </a:cubicBezTo>
                  <a:cubicBezTo>
                    <a:pt x="201" y="244"/>
                    <a:pt x="201" y="244"/>
                    <a:pt x="201" y="244"/>
                  </a:cubicBezTo>
                  <a:cubicBezTo>
                    <a:pt x="200" y="244"/>
                    <a:pt x="200" y="244"/>
                    <a:pt x="200" y="244"/>
                  </a:cubicBezTo>
                  <a:cubicBezTo>
                    <a:pt x="200" y="244"/>
                    <a:pt x="200" y="244"/>
                    <a:pt x="200" y="244"/>
                  </a:cubicBezTo>
                  <a:cubicBezTo>
                    <a:pt x="200" y="244"/>
                    <a:pt x="200" y="244"/>
                    <a:pt x="200" y="244"/>
                  </a:cubicBezTo>
                  <a:cubicBezTo>
                    <a:pt x="200" y="245"/>
                    <a:pt x="200" y="245"/>
                    <a:pt x="200" y="245"/>
                  </a:cubicBezTo>
                  <a:cubicBezTo>
                    <a:pt x="200" y="245"/>
                    <a:pt x="200" y="245"/>
                    <a:pt x="200" y="245"/>
                  </a:cubicBezTo>
                  <a:cubicBezTo>
                    <a:pt x="200" y="245"/>
                    <a:pt x="200" y="245"/>
                    <a:pt x="200" y="245"/>
                  </a:cubicBezTo>
                  <a:cubicBezTo>
                    <a:pt x="200" y="245"/>
                    <a:pt x="200" y="245"/>
                    <a:pt x="200" y="245"/>
                  </a:cubicBezTo>
                  <a:cubicBezTo>
                    <a:pt x="199" y="245"/>
                    <a:pt x="199" y="245"/>
                    <a:pt x="199" y="245"/>
                  </a:cubicBezTo>
                  <a:cubicBezTo>
                    <a:pt x="199" y="245"/>
                    <a:pt x="199" y="245"/>
                    <a:pt x="199" y="245"/>
                  </a:cubicBezTo>
                  <a:cubicBezTo>
                    <a:pt x="199" y="245"/>
                    <a:pt x="199" y="245"/>
                    <a:pt x="199" y="245"/>
                  </a:cubicBezTo>
                  <a:cubicBezTo>
                    <a:pt x="199" y="246"/>
                    <a:pt x="199" y="246"/>
                    <a:pt x="199" y="246"/>
                  </a:cubicBezTo>
                  <a:cubicBezTo>
                    <a:pt x="199" y="246"/>
                    <a:pt x="199" y="246"/>
                    <a:pt x="199" y="246"/>
                  </a:cubicBezTo>
                  <a:cubicBezTo>
                    <a:pt x="199" y="246"/>
                    <a:pt x="199" y="246"/>
                    <a:pt x="199" y="246"/>
                  </a:cubicBezTo>
                  <a:cubicBezTo>
                    <a:pt x="199" y="246"/>
                    <a:pt x="199" y="246"/>
                    <a:pt x="199" y="246"/>
                  </a:cubicBezTo>
                  <a:cubicBezTo>
                    <a:pt x="198" y="246"/>
                    <a:pt x="198" y="246"/>
                    <a:pt x="198" y="246"/>
                  </a:cubicBezTo>
                  <a:cubicBezTo>
                    <a:pt x="198" y="246"/>
                    <a:pt x="198" y="246"/>
                    <a:pt x="198" y="246"/>
                  </a:cubicBezTo>
                  <a:cubicBezTo>
                    <a:pt x="198" y="246"/>
                    <a:pt x="198" y="246"/>
                    <a:pt x="198" y="246"/>
                  </a:cubicBezTo>
                  <a:cubicBezTo>
                    <a:pt x="198" y="247"/>
                    <a:pt x="198" y="247"/>
                    <a:pt x="198" y="247"/>
                  </a:cubicBezTo>
                  <a:cubicBezTo>
                    <a:pt x="198" y="247"/>
                    <a:pt x="198" y="247"/>
                    <a:pt x="198" y="247"/>
                  </a:cubicBezTo>
                  <a:cubicBezTo>
                    <a:pt x="198" y="247"/>
                    <a:pt x="198" y="247"/>
                    <a:pt x="198" y="247"/>
                  </a:cubicBezTo>
                  <a:cubicBezTo>
                    <a:pt x="198" y="247"/>
                    <a:pt x="198" y="247"/>
                    <a:pt x="198" y="247"/>
                  </a:cubicBezTo>
                  <a:cubicBezTo>
                    <a:pt x="198" y="247"/>
                    <a:pt x="198" y="247"/>
                    <a:pt x="198" y="247"/>
                  </a:cubicBezTo>
                  <a:cubicBezTo>
                    <a:pt x="198" y="226"/>
                    <a:pt x="198" y="226"/>
                    <a:pt x="198" y="226"/>
                  </a:cubicBezTo>
                  <a:cubicBezTo>
                    <a:pt x="206" y="217"/>
                    <a:pt x="206" y="217"/>
                    <a:pt x="206" y="217"/>
                  </a:cubicBezTo>
                  <a:cubicBezTo>
                    <a:pt x="206" y="217"/>
                    <a:pt x="206" y="217"/>
                    <a:pt x="206" y="217"/>
                  </a:cubicBezTo>
                  <a:cubicBezTo>
                    <a:pt x="207" y="217"/>
                    <a:pt x="207" y="217"/>
                    <a:pt x="207" y="217"/>
                  </a:cubicBezTo>
                  <a:cubicBezTo>
                    <a:pt x="207" y="216"/>
                    <a:pt x="207" y="216"/>
                    <a:pt x="207" y="216"/>
                  </a:cubicBezTo>
                  <a:cubicBezTo>
                    <a:pt x="207" y="216"/>
                    <a:pt x="207" y="216"/>
                    <a:pt x="207" y="216"/>
                  </a:cubicBezTo>
                  <a:cubicBezTo>
                    <a:pt x="207" y="216"/>
                    <a:pt x="207" y="216"/>
                    <a:pt x="207" y="216"/>
                  </a:cubicBezTo>
                  <a:cubicBezTo>
                    <a:pt x="207" y="216"/>
                    <a:pt x="207" y="216"/>
                    <a:pt x="207" y="216"/>
                  </a:cubicBezTo>
                  <a:cubicBezTo>
                    <a:pt x="207" y="216"/>
                    <a:pt x="207" y="216"/>
                    <a:pt x="207" y="216"/>
                  </a:cubicBezTo>
                  <a:cubicBezTo>
                    <a:pt x="207" y="216"/>
                    <a:pt x="207" y="216"/>
                    <a:pt x="207" y="216"/>
                  </a:cubicBezTo>
                  <a:cubicBezTo>
                    <a:pt x="208" y="216"/>
                    <a:pt x="208" y="216"/>
                    <a:pt x="208" y="216"/>
                  </a:cubicBezTo>
                  <a:cubicBezTo>
                    <a:pt x="208" y="216"/>
                    <a:pt x="208" y="216"/>
                    <a:pt x="208" y="216"/>
                  </a:cubicBezTo>
                  <a:cubicBezTo>
                    <a:pt x="208" y="215"/>
                    <a:pt x="208" y="215"/>
                    <a:pt x="208" y="215"/>
                  </a:cubicBezTo>
                  <a:cubicBezTo>
                    <a:pt x="208" y="215"/>
                    <a:pt x="208" y="215"/>
                    <a:pt x="208" y="215"/>
                  </a:cubicBezTo>
                  <a:cubicBezTo>
                    <a:pt x="208" y="215"/>
                    <a:pt x="208" y="215"/>
                    <a:pt x="208" y="215"/>
                  </a:cubicBezTo>
                  <a:cubicBezTo>
                    <a:pt x="208" y="215"/>
                    <a:pt x="208" y="215"/>
                    <a:pt x="208" y="215"/>
                  </a:cubicBezTo>
                  <a:cubicBezTo>
                    <a:pt x="208" y="215"/>
                    <a:pt x="208" y="215"/>
                    <a:pt x="208" y="215"/>
                  </a:cubicBezTo>
                  <a:cubicBezTo>
                    <a:pt x="208" y="215"/>
                    <a:pt x="208" y="215"/>
                    <a:pt x="208" y="215"/>
                  </a:cubicBezTo>
                  <a:cubicBezTo>
                    <a:pt x="209" y="215"/>
                    <a:pt x="209" y="215"/>
                    <a:pt x="209" y="215"/>
                  </a:cubicBezTo>
                  <a:cubicBezTo>
                    <a:pt x="209" y="214"/>
                    <a:pt x="209" y="214"/>
                    <a:pt x="209" y="214"/>
                  </a:cubicBezTo>
                  <a:close/>
                  <a:moveTo>
                    <a:pt x="198" y="327"/>
                  </a:moveTo>
                  <a:cubicBezTo>
                    <a:pt x="186" y="315"/>
                    <a:pt x="186" y="315"/>
                    <a:pt x="186" y="315"/>
                  </a:cubicBezTo>
                  <a:cubicBezTo>
                    <a:pt x="186" y="287"/>
                    <a:pt x="186" y="287"/>
                    <a:pt x="186" y="287"/>
                  </a:cubicBezTo>
                  <a:cubicBezTo>
                    <a:pt x="196" y="297"/>
                    <a:pt x="196" y="297"/>
                    <a:pt x="196" y="297"/>
                  </a:cubicBezTo>
                  <a:cubicBezTo>
                    <a:pt x="198" y="296"/>
                    <a:pt x="198" y="296"/>
                    <a:pt x="198" y="296"/>
                  </a:cubicBezTo>
                  <a:cubicBezTo>
                    <a:pt x="198" y="327"/>
                    <a:pt x="198" y="327"/>
                    <a:pt x="198" y="327"/>
                  </a:cubicBezTo>
                  <a:close/>
                  <a:moveTo>
                    <a:pt x="186" y="57"/>
                  </a:moveTo>
                  <a:cubicBezTo>
                    <a:pt x="198" y="69"/>
                    <a:pt x="198" y="69"/>
                    <a:pt x="198" y="69"/>
                  </a:cubicBezTo>
                  <a:cubicBezTo>
                    <a:pt x="198" y="105"/>
                    <a:pt x="198" y="105"/>
                    <a:pt x="198" y="105"/>
                  </a:cubicBezTo>
                  <a:cubicBezTo>
                    <a:pt x="191" y="111"/>
                    <a:pt x="191" y="111"/>
                    <a:pt x="191" y="111"/>
                  </a:cubicBezTo>
                  <a:cubicBezTo>
                    <a:pt x="198" y="118"/>
                    <a:pt x="198" y="118"/>
                    <a:pt x="198" y="118"/>
                  </a:cubicBezTo>
                  <a:cubicBezTo>
                    <a:pt x="198" y="142"/>
                    <a:pt x="198" y="142"/>
                    <a:pt x="198" y="142"/>
                  </a:cubicBezTo>
                  <a:cubicBezTo>
                    <a:pt x="186" y="131"/>
                    <a:pt x="186" y="131"/>
                    <a:pt x="186" y="131"/>
                  </a:cubicBezTo>
                  <a:cubicBezTo>
                    <a:pt x="186" y="95"/>
                    <a:pt x="186" y="95"/>
                    <a:pt x="186" y="95"/>
                  </a:cubicBezTo>
                  <a:cubicBezTo>
                    <a:pt x="191" y="90"/>
                    <a:pt x="191" y="90"/>
                    <a:pt x="191" y="90"/>
                  </a:cubicBezTo>
                  <a:cubicBezTo>
                    <a:pt x="186" y="86"/>
                    <a:pt x="186" y="86"/>
                    <a:pt x="186" y="86"/>
                  </a:cubicBezTo>
                  <a:cubicBezTo>
                    <a:pt x="186" y="57"/>
                    <a:pt x="186" y="57"/>
                    <a:pt x="186" y="57"/>
                  </a:cubicBezTo>
                  <a:close/>
                  <a:moveTo>
                    <a:pt x="198" y="155"/>
                  </a:moveTo>
                  <a:cubicBezTo>
                    <a:pt x="198" y="176"/>
                    <a:pt x="198" y="176"/>
                    <a:pt x="198" y="176"/>
                  </a:cubicBezTo>
                  <a:cubicBezTo>
                    <a:pt x="192" y="182"/>
                    <a:pt x="192" y="182"/>
                    <a:pt x="192" y="182"/>
                  </a:cubicBezTo>
                  <a:cubicBezTo>
                    <a:pt x="192" y="182"/>
                    <a:pt x="192" y="182"/>
                    <a:pt x="192" y="182"/>
                  </a:cubicBezTo>
                  <a:cubicBezTo>
                    <a:pt x="191" y="182"/>
                    <a:pt x="191" y="182"/>
                    <a:pt x="191" y="182"/>
                  </a:cubicBezTo>
                  <a:cubicBezTo>
                    <a:pt x="191" y="182"/>
                    <a:pt x="191" y="182"/>
                    <a:pt x="191" y="182"/>
                  </a:cubicBezTo>
                  <a:cubicBezTo>
                    <a:pt x="191" y="183"/>
                    <a:pt x="191" y="183"/>
                    <a:pt x="191" y="183"/>
                  </a:cubicBezTo>
                  <a:cubicBezTo>
                    <a:pt x="191" y="183"/>
                    <a:pt x="191" y="183"/>
                    <a:pt x="191" y="183"/>
                  </a:cubicBezTo>
                  <a:cubicBezTo>
                    <a:pt x="191" y="183"/>
                    <a:pt x="191" y="183"/>
                    <a:pt x="191" y="183"/>
                  </a:cubicBezTo>
                  <a:cubicBezTo>
                    <a:pt x="191" y="183"/>
                    <a:pt x="191" y="183"/>
                    <a:pt x="191" y="183"/>
                  </a:cubicBezTo>
                  <a:cubicBezTo>
                    <a:pt x="191" y="183"/>
                    <a:pt x="191" y="183"/>
                    <a:pt x="191" y="183"/>
                  </a:cubicBezTo>
                  <a:cubicBezTo>
                    <a:pt x="190" y="183"/>
                    <a:pt x="190" y="183"/>
                    <a:pt x="190" y="183"/>
                  </a:cubicBezTo>
                  <a:cubicBezTo>
                    <a:pt x="190" y="183"/>
                    <a:pt x="190" y="183"/>
                    <a:pt x="190" y="183"/>
                  </a:cubicBezTo>
                  <a:cubicBezTo>
                    <a:pt x="190" y="183"/>
                    <a:pt x="190" y="183"/>
                    <a:pt x="190" y="183"/>
                  </a:cubicBezTo>
                  <a:cubicBezTo>
                    <a:pt x="190" y="183"/>
                    <a:pt x="190" y="183"/>
                    <a:pt x="190" y="183"/>
                  </a:cubicBezTo>
                  <a:cubicBezTo>
                    <a:pt x="190" y="184"/>
                    <a:pt x="190" y="184"/>
                    <a:pt x="190" y="184"/>
                  </a:cubicBezTo>
                  <a:cubicBezTo>
                    <a:pt x="190" y="184"/>
                    <a:pt x="190" y="184"/>
                    <a:pt x="190" y="184"/>
                  </a:cubicBezTo>
                  <a:cubicBezTo>
                    <a:pt x="190" y="184"/>
                    <a:pt x="190" y="184"/>
                    <a:pt x="190" y="184"/>
                  </a:cubicBezTo>
                  <a:cubicBezTo>
                    <a:pt x="189" y="184"/>
                    <a:pt x="189" y="184"/>
                    <a:pt x="189" y="184"/>
                  </a:cubicBezTo>
                  <a:cubicBezTo>
                    <a:pt x="189" y="184"/>
                    <a:pt x="189" y="184"/>
                    <a:pt x="189" y="184"/>
                  </a:cubicBezTo>
                  <a:cubicBezTo>
                    <a:pt x="189" y="184"/>
                    <a:pt x="189" y="184"/>
                    <a:pt x="189" y="184"/>
                  </a:cubicBezTo>
                  <a:cubicBezTo>
                    <a:pt x="189" y="184"/>
                    <a:pt x="189" y="184"/>
                    <a:pt x="189" y="184"/>
                  </a:cubicBezTo>
                  <a:cubicBezTo>
                    <a:pt x="189" y="185"/>
                    <a:pt x="189" y="185"/>
                    <a:pt x="189" y="185"/>
                  </a:cubicBezTo>
                  <a:cubicBezTo>
                    <a:pt x="189" y="185"/>
                    <a:pt x="189" y="185"/>
                    <a:pt x="189" y="185"/>
                  </a:cubicBezTo>
                  <a:cubicBezTo>
                    <a:pt x="189" y="185"/>
                    <a:pt x="189" y="185"/>
                    <a:pt x="189" y="185"/>
                  </a:cubicBezTo>
                  <a:cubicBezTo>
                    <a:pt x="189" y="185"/>
                    <a:pt x="189" y="185"/>
                    <a:pt x="189" y="185"/>
                  </a:cubicBezTo>
                  <a:cubicBezTo>
                    <a:pt x="188" y="185"/>
                    <a:pt x="188" y="185"/>
                    <a:pt x="188" y="185"/>
                  </a:cubicBezTo>
                  <a:cubicBezTo>
                    <a:pt x="188" y="185"/>
                    <a:pt x="188" y="185"/>
                    <a:pt x="188" y="185"/>
                  </a:cubicBezTo>
                  <a:cubicBezTo>
                    <a:pt x="188" y="185"/>
                    <a:pt x="188" y="185"/>
                    <a:pt x="188" y="185"/>
                  </a:cubicBezTo>
                  <a:cubicBezTo>
                    <a:pt x="188" y="186"/>
                    <a:pt x="188" y="186"/>
                    <a:pt x="188" y="186"/>
                  </a:cubicBezTo>
                  <a:cubicBezTo>
                    <a:pt x="188" y="186"/>
                    <a:pt x="188" y="186"/>
                    <a:pt x="188" y="186"/>
                  </a:cubicBezTo>
                  <a:cubicBezTo>
                    <a:pt x="188" y="186"/>
                    <a:pt x="188" y="186"/>
                    <a:pt x="188" y="186"/>
                  </a:cubicBezTo>
                  <a:cubicBezTo>
                    <a:pt x="188" y="186"/>
                    <a:pt x="188" y="186"/>
                    <a:pt x="188" y="186"/>
                  </a:cubicBezTo>
                  <a:cubicBezTo>
                    <a:pt x="188" y="186"/>
                    <a:pt x="188" y="186"/>
                    <a:pt x="188" y="186"/>
                  </a:cubicBezTo>
                  <a:cubicBezTo>
                    <a:pt x="187" y="186"/>
                    <a:pt x="187" y="186"/>
                    <a:pt x="187" y="186"/>
                  </a:cubicBezTo>
                  <a:cubicBezTo>
                    <a:pt x="187" y="186"/>
                    <a:pt x="187" y="186"/>
                    <a:pt x="187" y="186"/>
                  </a:cubicBezTo>
                  <a:cubicBezTo>
                    <a:pt x="187" y="187"/>
                    <a:pt x="187" y="187"/>
                    <a:pt x="187" y="187"/>
                  </a:cubicBezTo>
                  <a:cubicBezTo>
                    <a:pt x="187" y="187"/>
                    <a:pt x="187" y="187"/>
                    <a:pt x="187" y="187"/>
                  </a:cubicBezTo>
                  <a:cubicBezTo>
                    <a:pt x="187" y="187"/>
                    <a:pt x="187" y="187"/>
                    <a:pt x="187" y="187"/>
                  </a:cubicBezTo>
                  <a:cubicBezTo>
                    <a:pt x="187" y="187"/>
                    <a:pt x="187" y="187"/>
                    <a:pt x="187" y="187"/>
                  </a:cubicBezTo>
                  <a:cubicBezTo>
                    <a:pt x="187" y="187"/>
                    <a:pt x="187" y="187"/>
                    <a:pt x="187" y="187"/>
                  </a:cubicBezTo>
                  <a:cubicBezTo>
                    <a:pt x="186" y="187"/>
                    <a:pt x="186" y="187"/>
                    <a:pt x="186" y="187"/>
                  </a:cubicBezTo>
                  <a:cubicBezTo>
                    <a:pt x="186" y="187"/>
                    <a:pt x="186" y="187"/>
                    <a:pt x="186" y="187"/>
                  </a:cubicBezTo>
                  <a:cubicBezTo>
                    <a:pt x="186" y="187"/>
                    <a:pt x="186" y="187"/>
                    <a:pt x="186" y="187"/>
                  </a:cubicBezTo>
                  <a:cubicBezTo>
                    <a:pt x="186" y="151"/>
                    <a:pt x="186" y="151"/>
                    <a:pt x="186" y="151"/>
                  </a:cubicBezTo>
                  <a:cubicBezTo>
                    <a:pt x="194" y="159"/>
                    <a:pt x="194" y="159"/>
                    <a:pt x="194" y="159"/>
                  </a:cubicBezTo>
                  <a:cubicBezTo>
                    <a:pt x="198" y="155"/>
                    <a:pt x="198" y="155"/>
                    <a:pt x="198" y="155"/>
                  </a:cubicBezTo>
                  <a:close/>
                  <a:moveTo>
                    <a:pt x="198" y="226"/>
                  </a:moveTo>
                  <a:cubicBezTo>
                    <a:pt x="198" y="247"/>
                    <a:pt x="198" y="247"/>
                    <a:pt x="198" y="247"/>
                  </a:cubicBezTo>
                  <a:cubicBezTo>
                    <a:pt x="198" y="247"/>
                    <a:pt x="198" y="247"/>
                    <a:pt x="198" y="247"/>
                  </a:cubicBezTo>
                  <a:cubicBezTo>
                    <a:pt x="197" y="247"/>
                    <a:pt x="197" y="247"/>
                    <a:pt x="197" y="247"/>
                  </a:cubicBezTo>
                  <a:cubicBezTo>
                    <a:pt x="197" y="247"/>
                    <a:pt x="197" y="247"/>
                    <a:pt x="197" y="247"/>
                  </a:cubicBezTo>
                  <a:cubicBezTo>
                    <a:pt x="197" y="248"/>
                    <a:pt x="197" y="248"/>
                    <a:pt x="197" y="248"/>
                  </a:cubicBezTo>
                  <a:cubicBezTo>
                    <a:pt x="197" y="248"/>
                    <a:pt x="197" y="248"/>
                    <a:pt x="197" y="248"/>
                  </a:cubicBezTo>
                  <a:cubicBezTo>
                    <a:pt x="197" y="248"/>
                    <a:pt x="197" y="248"/>
                    <a:pt x="197" y="248"/>
                  </a:cubicBezTo>
                  <a:cubicBezTo>
                    <a:pt x="197" y="248"/>
                    <a:pt x="197" y="248"/>
                    <a:pt x="197" y="248"/>
                  </a:cubicBezTo>
                  <a:cubicBezTo>
                    <a:pt x="197" y="248"/>
                    <a:pt x="197" y="248"/>
                    <a:pt x="197" y="248"/>
                  </a:cubicBezTo>
                  <a:cubicBezTo>
                    <a:pt x="196" y="248"/>
                    <a:pt x="196" y="248"/>
                    <a:pt x="196" y="248"/>
                  </a:cubicBezTo>
                  <a:cubicBezTo>
                    <a:pt x="196" y="248"/>
                    <a:pt x="196" y="248"/>
                    <a:pt x="196" y="248"/>
                  </a:cubicBezTo>
                  <a:cubicBezTo>
                    <a:pt x="196" y="249"/>
                    <a:pt x="196" y="249"/>
                    <a:pt x="196" y="249"/>
                  </a:cubicBezTo>
                  <a:cubicBezTo>
                    <a:pt x="196" y="249"/>
                    <a:pt x="196" y="249"/>
                    <a:pt x="196" y="249"/>
                  </a:cubicBezTo>
                  <a:cubicBezTo>
                    <a:pt x="196" y="249"/>
                    <a:pt x="196" y="249"/>
                    <a:pt x="196" y="249"/>
                  </a:cubicBezTo>
                  <a:cubicBezTo>
                    <a:pt x="196" y="249"/>
                    <a:pt x="196" y="249"/>
                    <a:pt x="196" y="249"/>
                  </a:cubicBezTo>
                  <a:cubicBezTo>
                    <a:pt x="196" y="249"/>
                    <a:pt x="196" y="249"/>
                    <a:pt x="196" y="249"/>
                  </a:cubicBezTo>
                  <a:cubicBezTo>
                    <a:pt x="195" y="249"/>
                    <a:pt x="195" y="249"/>
                    <a:pt x="195" y="249"/>
                  </a:cubicBezTo>
                  <a:cubicBezTo>
                    <a:pt x="195" y="249"/>
                    <a:pt x="195" y="249"/>
                    <a:pt x="195" y="249"/>
                  </a:cubicBezTo>
                  <a:cubicBezTo>
                    <a:pt x="195" y="249"/>
                    <a:pt x="195" y="249"/>
                    <a:pt x="195" y="249"/>
                  </a:cubicBezTo>
                  <a:cubicBezTo>
                    <a:pt x="195" y="249"/>
                    <a:pt x="195" y="249"/>
                    <a:pt x="195" y="249"/>
                  </a:cubicBezTo>
                  <a:cubicBezTo>
                    <a:pt x="195" y="250"/>
                    <a:pt x="195" y="250"/>
                    <a:pt x="195" y="250"/>
                  </a:cubicBezTo>
                  <a:cubicBezTo>
                    <a:pt x="195" y="250"/>
                    <a:pt x="195" y="250"/>
                    <a:pt x="195" y="250"/>
                  </a:cubicBezTo>
                  <a:cubicBezTo>
                    <a:pt x="195" y="250"/>
                    <a:pt x="195" y="250"/>
                    <a:pt x="195" y="250"/>
                  </a:cubicBezTo>
                  <a:cubicBezTo>
                    <a:pt x="194" y="250"/>
                    <a:pt x="194" y="250"/>
                    <a:pt x="194" y="250"/>
                  </a:cubicBezTo>
                  <a:cubicBezTo>
                    <a:pt x="194" y="250"/>
                    <a:pt x="194" y="250"/>
                    <a:pt x="194" y="250"/>
                  </a:cubicBezTo>
                  <a:cubicBezTo>
                    <a:pt x="186" y="258"/>
                    <a:pt x="186" y="258"/>
                    <a:pt x="186" y="258"/>
                  </a:cubicBezTo>
                  <a:cubicBezTo>
                    <a:pt x="186" y="237"/>
                    <a:pt x="186" y="237"/>
                    <a:pt x="186" y="237"/>
                  </a:cubicBezTo>
                  <a:lnTo>
                    <a:pt x="198" y="226"/>
                  </a:lnTo>
                  <a:close/>
                  <a:moveTo>
                    <a:pt x="186" y="315"/>
                  </a:moveTo>
                  <a:cubicBezTo>
                    <a:pt x="175" y="304"/>
                    <a:pt x="175" y="304"/>
                    <a:pt x="175" y="304"/>
                  </a:cubicBezTo>
                  <a:cubicBezTo>
                    <a:pt x="175" y="276"/>
                    <a:pt x="175" y="276"/>
                    <a:pt x="175" y="276"/>
                  </a:cubicBezTo>
                  <a:cubicBezTo>
                    <a:pt x="186" y="287"/>
                    <a:pt x="186" y="287"/>
                    <a:pt x="186" y="287"/>
                  </a:cubicBezTo>
                  <a:cubicBezTo>
                    <a:pt x="186" y="315"/>
                    <a:pt x="186" y="315"/>
                    <a:pt x="186" y="315"/>
                  </a:cubicBezTo>
                  <a:close/>
                  <a:moveTo>
                    <a:pt x="175" y="46"/>
                  </a:moveTo>
                  <a:cubicBezTo>
                    <a:pt x="186" y="57"/>
                    <a:pt x="186" y="57"/>
                    <a:pt x="186" y="57"/>
                  </a:cubicBezTo>
                  <a:cubicBezTo>
                    <a:pt x="186" y="86"/>
                    <a:pt x="186" y="86"/>
                    <a:pt x="186" y="86"/>
                  </a:cubicBezTo>
                  <a:cubicBezTo>
                    <a:pt x="175" y="74"/>
                    <a:pt x="175" y="74"/>
                    <a:pt x="175" y="74"/>
                  </a:cubicBezTo>
                  <a:cubicBezTo>
                    <a:pt x="175" y="46"/>
                    <a:pt x="175" y="46"/>
                    <a:pt x="175" y="46"/>
                  </a:cubicBezTo>
                  <a:close/>
                  <a:moveTo>
                    <a:pt x="186" y="95"/>
                  </a:moveTo>
                  <a:cubicBezTo>
                    <a:pt x="186" y="131"/>
                    <a:pt x="186" y="131"/>
                    <a:pt x="186" y="131"/>
                  </a:cubicBezTo>
                  <a:cubicBezTo>
                    <a:pt x="179" y="124"/>
                    <a:pt x="179" y="124"/>
                    <a:pt x="179" y="124"/>
                  </a:cubicBezTo>
                  <a:cubicBezTo>
                    <a:pt x="175" y="128"/>
                    <a:pt x="175" y="128"/>
                    <a:pt x="175" y="128"/>
                  </a:cubicBezTo>
                  <a:cubicBezTo>
                    <a:pt x="175" y="106"/>
                    <a:pt x="175" y="106"/>
                    <a:pt x="175" y="106"/>
                  </a:cubicBezTo>
                  <a:cubicBezTo>
                    <a:pt x="186" y="95"/>
                    <a:pt x="186" y="95"/>
                    <a:pt x="186" y="95"/>
                  </a:cubicBezTo>
                  <a:close/>
                  <a:moveTo>
                    <a:pt x="186" y="151"/>
                  </a:moveTo>
                  <a:cubicBezTo>
                    <a:pt x="186" y="187"/>
                    <a:pt x="186" y="187"/>
                    <a:pt x="186" y="187"/>
                  </a:cubicBezTo>
                  <a:cubicBezTo>
                    <a:pt x="186" y="187"/>
                    <a:pt x="186" y="187"/>
                    <a:pt x="186" y="187"/>
                  </a:cubicBezTo>
                  <a:cubicBezTo>
                    <a:pt x="186" y="188"/>
                    <a:pt x="186" y="188"/>
                    <a:pt x="186" y="188"/>
                  </a:cubicBezTo>
                  <a:cubicBezTo>
                    <a:pt x="186" y="188"/>
                    <a:pt x="186" y="188"/>
                    <a:pt x="186" y="188"/>
                  </a:cubicBezTo>
                  <a:cubicBezTo>
                    <a:pt x="186" y="188"/>
                    <a:pt x="186" y="188"/>
                    <a:pt x="186" y="188"/>
                  </a:cubicBezTo>
                  <a:cubicBezTo>
                    <a:pt x="186" y="188"/>
                    <a:pt x="186" y="188"/>
                    <a:pt x="186" y="188"/>
                  </a:cubicBezTo>
                  <a:cubicBezTo>
                    <a:pt x="185" y="188"/>
                    <a:pt x="185" y="188"/>
                    <a:pt x="185" y="188"/>
                  </a:cubicBezTo>
                  <a:cubicBezTo>
                    <a:pt x="185" y="188"/>
                    <a:pt x="185" y="188"/>
                    <a:pt x="185" y="188"/>
                  </a:cubicBezTo>
                  <a:cubicBezTo>
                    <a:pt x="185" y="188"/>
                    <a:pt x="185" y="188"/>
                    <a:pt x="185" y="188"/>
                  </a:cubicBezTo>
                  <a:cubicBezTo>
                    <a:pt x="185" y="189"/>
                    <a:pt x="185" y="189"/>
                    <a:pt x="185" y="189"/>
                  </a:cubicBezTo>
                  <a:cubicBezTo>
                    <a:pt x="185" y="189"/>
                    <a:pt x="185" y="189"/>
                    <a:pt x="185" y="189"/>
                  </a:cubicBezTo>
                  <a:cubicBezTo>
                    <a:pt x="185" y="189"/>
                    <a:pt x="185" y="189"/>
                    <a:pt x="185" y="189"/>
                  </a:cubicBezTo>
                  <a:cubicBezTo>
                    <a:pt x="185" y="189"/>
                    <a:pt x="185" y="189"/>
                    <a:pt x="185" y="189"/>
                  </a:cubicBezTo>
                  <a:cubicBezTo>
                    <a:pt x="185" y="189"/>
                    <a:pt x="185" y="189"/>
                    <a:pt x="185" y="189"/>
                  </a:cubicBezTo>
                  <a:cubicBezTo>
                    <a:pt x="184" y="189"/>
                    <a:pt x="184" y="189"/>
                    <a:pt x="184" y="189"/>
                  </a:cubicBezTo>
                  <a:cubicBezTo>
                    <a:pt x="184" y="189"/>
                    <a:pt x="184" y="189"/>
                    <a:pt x="184" y="189"/>
                  </a:cubicBezTo>
                  <a:cubicBezTo>
                    <a:pt x="184" y="189"/>
                    <a:pt x="184" y="189"/>
                    <a:pt x="184" y="189"/>
                  </a:cubicBezTo>
                  <a:cubicBezTo>
                    <a:pt x="184" y="189"/>
                    <a:pt x="184" y="189"/>
                    <a:pt x="184" y="189"/>
                  </a:cubicBezTo>
                  <a:cubicBezTo>
                    <a:pt x="184" y="190"/>
                    <a:pt x="184" y="190"/>
                    <a:pt x="184" y="190"/>
                  </a:cubicBezTo>
                  <a:cubicBezTo>
                    <a:pt x="184" y="190"/>
                    <a:pt x="184" y="190"/>
                    <a:pt x="184" y="190"/>
                  </a:cubicBezTo>
                  <a:cubicBezTo>
                    <a:pt x="184" y="190"/>
                    <a:pt x="184" y="190"/>
                    <a:pt x="184" y="190"/>
                  </a:cubicBezTo>
                  <a:cubicBezTo>
                    <a:pt x="183" y="190"/>
                    <a:pt x="183" y="190"/>
                    <a:pt x="183" y="190"/>
                  </a:cubicBezTo>
                  <a:cubicBezTo>
                    <a:pt x="183" y="190"/>
                    <a:pt x="183" y="190"/>
                    <a:pt x="183" y="190"/>
                  </a:cubicBezTo>
                  <a:cubicBezTo>
                    <a:pt x="183" y="190"/>
                    <a:pt x="183" y="190"/>
                    <a:pt x="183" y="190"/>
                  </a:cubicBezTo>
                  <a:cubicBezTo>
                    <a:pt x="183" y="190"/>
                    <a:pt x="183" y="190"/>
                    <a:pt x="183" y="190"/>
                  </a:cubicBezTo>
                  <a:cubicBezTo>
                    <a:pt x="183" y="191"/>
                    <a:pt x="183" y="191"/>
                    <a:pt x="183" y="191"/>
                  </a:cubicBezTo>
                  <a:cubicBezTo>
                    <a:pt x="183" y="191"/>
                    <a:pt x="183" y="191"/>
                    <a:pt x="183" y="191"/>
                  </a:cubicBezTo>
                  <a:cubicBezTo>
                    <a:pt x="183" y="191"/>
                    <a:pt x="183" y="191"/>
                    <a:pt x="183" y="191"/>
                  </a:cubicBezTo>
                  <a:cubicBezTo>
                    <a:pt x="182" y="191"/>
                    <a:pt x="182" y="191"/>
                    <a:pt x="182" y="191"/>
                  </a:cubicBezTo>
                  <a:cubicBezTo>
                    <a:pt x="182" y="191"/>
                    <a:pt x="182" y="191"/>
                    <a:pt x="182" y="191"/>
                  </a:cubicBezTo>
                  <a:cubicBezTo>
                    <a:pt x="182" y="191"/>
                    <a:pt x="182" y="191"/>
                    <a:pt x="182" y="191"/>
                  </a:cubicBezTo>
                  <a:cubicBezTo>
                    <a:pt x="182" y="191"/>
                    <a:pt x="182" y="191"/>
                    <a:pt x="182" y="191"/>
                  </a:cubicBezTo>
                  <a:cubicBezTo>
                    <a:pt x="182" y="192"/>
                    <a:pt x="182" y="192"/>
                    <a:pt x="182" y="192"/>
                  </a:cubicBezTo>
                  <a:cubicBezTo>
                    <a:pt x="182" y="192"/>
                    <a:pt x="182" y="192"/>
                    <a:pt x="182" y="192"/>
                  </a:cubicBezTo>
                  <a:cubicBezTo>
                    <a:pt x="182" y="192"/>
                    <a:pt x="182" y="192"/>
                    <a:pt x="182" y="192"/>
                  </a:cubicBezTo>
                  <a:cubicBezTo>
                    <a:pt x="182" y="192"/>
                    <a:pt x="182" y="192"/>
                    <a:pt x="182" y="192"/>
                  </a:cubicBezTo>
                  <a:cubicBezTo>
                    <a:pt x="175" y="199"/>
                    <a:pt x="175" y="199"/>
                    <a:pt x="175" y="199"/>
                  </a:cubicBezTo>
                  <a:cubicBezTo>
                    <a:pt x="175" y="177"/>
                    <a:pt x="175" y="177"/>
                    <a:pt x="175" y="177"/>
                  </a:cubicBezTo>
                  <a:cubicBezTo>
                    <a:pt x="181" y="171"/>
                    <a:pt x="181" y="171"/>
                    <a:pt x="181" y="171"/>
                  </a:cubicBezTo>
                  <a:cubicBezTo>
                    <a:pt x="175" y="165"/>
                    <a:pt x="175" y="165"/>
                    <a:pt x="175" y="165"/>
                  </a:cubicBezTo>
                  <a:cubicBezTo>
                    <a:pt x="175" y="140"/>
                    <a:pt x="175" y="140"/>
                    <a:pt x="175" y="140"/>
                  </a:cubicBezTo>
                  <a:cubicBezTo>
                    <a:pt x="186" y="151"/>
                    <a:pt x="186" y="151"/>
                    <a:pt x="186" y="151"/>
                  </a:cubicBezTo>
                  <a:close/>
                  <a:moveTo>
                    <a:pt x="186" y="237"/>
                  </a:moveTo>
                  <a:cubicBezTo>
                    <a:pt x="186" y="258"/>
                    <a:pt x="186" y="258"/>
                    <a:pt x="186" y="258"/>
                  </a:cubicBezTo>
                  <a:cubicBezTo>
                    <a:pt x="175" y="269"/>
                    <a:pt x="175" y="269"/>
                    <a:pt x="175" y="269"/>
                  </a:cubicBezTo>
                  <a:cubicBezTo>
                    <a:pt x="175" y="230"/>
                    <a:pt x="175" y="230"/>
                    <a:pt x="175" y="230"/>
                  </a:cubicBezTo>
                  <a:cubicBezTo>
                    <a:pt x="184" y="239"/>
                    <a:pt x="184" y="239"/>
                    <a:pt x="184" y="239"/>
                  </a:cubicBezTo>
                  <a:lnTo>
                    <a:pt x="186" y="237"/>
                  </a:lnTo>
                  <a:close/>
                  <a:moveTo>
                    <a:pt x="175" y="304"/>
                  </a:moveTo>
                  <a:cubicBezTo>
                    <a:pt x="169" y="298"/>
                    <a:pt x="169" y="298"/>
                    <a:pt x="169" y="298"/>
                  </a:cubicBezTo>
                  <a:cubicBezTo>
                    <a:pt x="164" y="292"/>
                    <a:pt x="164" y="292"/>
                    <a:pt x="164" y="292"/>
                  </a:cubicBezTo>
                  <a:cubicBezTo>
                    <a:pt x="164" y="259"/>
                    <a:pt x="164" y="259"/>
                    <a:pt x="164" y="259"/>
                  </a:cubicBezTo>
                  <a:cubicBezTo>
                    <a:pt x="171" y="252"/>
                    <a:pt x="171" y="252"/>
                    <a:pt x="171" y="252"/>
                  </a:cubicBezTo>
                  <a:cubicBezTo>
                    <a:pt x="164" y="244"/>
                    <a:pt x="164" y="244"/>
                    <a:pt x="164" y="244"/>
                  </a:cubicBezTo>
                  <a:cubicBezTo>
                    <a:pt x="164" y="219"/>
                    <a:pt x="164" y="219"/>
                    <a:pt x="164" y="219"/>
                  </a:cubicBezTo>
                  <a:cubicBezTo>
                    <a:pt x="175" y="230"/>
                    <a:pt x="175" y="230"/>
                    <a:pt x="175" y="230"/>
                  </a:cubicBezTo>
                  <a:cubicBezTo>
                    <a:pt x="175" y="269"/>
                    <a:pt x="175" y="269"/>
                    <a:pt x="175" y="269"/>
                  </a:cubicBezTo>
                  <a:cubicBezTo>
                    <a:pt x="172" y="273"/>
                    <a:pt x="172" y="273"/>
                    <a:pt x="172" y="273"/>
                  </a:cubicBezTo>
                  <a:cubicBezTo>
                    <a:pt x="175" y="276"/>
                    <a:pt x="175" y="276"/>
                    <a:pt x="175" y="276"/>
                  </a:cubicBezTo>
                  <a:cubicBezTo>
                    <a:pt x="175" y="304"/>
                    <a:pt x="175" y="304"/>
                    <a:pt x="175" y="304"/>
                  </a:cubicBezTo>
                  <a:close/>
                  <a:moveTo>
                    <a:pt x="164" y="35"/>
                  </a:moveTo>
                  <a:cubicBezTo>
                    <a:pt x="175" y="46"/>
                    <a:pt x="175" y="46"/>
                    <a:pt x="175" y="46"/>
                  </a:cubicBezTo>
                  <a:cubicBezTo>
                    <a:pt x="175" y="74"/>
                    <a:pt x="175" y="74"/>
                    <a:pt x="175" y="74"/>
                  </a:cubicBezTo>
                  <a:cubicBezTo>
                    <a:pt x="166" y="66"/>
                    <a:pt x="166" y="66"/>
                    <a:pt x="166" y="66"/>
                  </a:cubicBezTo>
                  <a:cubicBezTo>
                    <a:pt x="164" y="68"/>
                    <a:pt x="164" y="68"/>
                    <a:pt x="164" y="68"/>
                  </a:cubicBezTo>
                  <a:cubicBezTo>
                    <a:pt x="164" y="35"/>
                    <a:pt x="164" y="35"/>
                    <a:pt x="164" y="35"/>
                  </a:cubicBezTo>
                  <a:close/>
                  <a:moveTo>
                    <a:pt x="175" y="106"/>
                  </a:moveTo>
                  <a:cubicBezTo>
                    <a:pt x="175" y="128"/>
                    <a:pt x="175" y="128"/>
                    <a:pt x="175" y="128"/>
                  </a:cubicBezTo>
                  <a:cubicBezTo>
                    <a:pt x="169" y="134"/>
                    <a:pt x="169" y="134"/>
                    <a:pt x="169" y="134"/>
                  </a:cubicBezTo>
                  <a:cubicBezTo>
                    <a:pt x="175" y="140"/>
                    <a:pt x="175" y="140"/>
                    <a:pt x="175" y="140"/>
                  </a:cubicBezTo>
                  <a:cubicBezTo>
                    <a:pt x="175" y="165"/>
                    <a:pt x="175" y="165"/>
                    <a:pt x="175" y="165"/>
                  </a:cubicBezTo>
                  <a:cubicBezTo>
                    <a:pt x="164" y="153"/>
                    <a:pt x="164" y="153"/>
                    <a:pt x="164" y="153"/>
                  </a:cubicBezTo>
                  <a:cubicBezTo>
                    <a:pt x="164" y="117"/>
                    <a:pt x="164" y="117"/>
                    <a:pt x="164" y="117"/>
                  </a:cubicBezTo>
                  <a:cubicBezTo>
                    <a:pt x="164" y="117"/>
                    <a:pt x="164" y="117"/>
                    <a:pt x="164" y="117"/>
                  </a:cubicBezTo>
                  <a:cubicBezTo>
                    <a:pt x="164" y="117"/>
                    <a:pt x="164" y="117"/>
                    <a:pt x="164" y="117"/>
                  </a:cubicBezTo>
                  <a:cubicBezTo>
                    <a:pt x="164" y="117"/>
                    <a:pt x="164" y="117"/>
                    <a:pt x="164" y="117"/>
                  </a:cubicBezTo>
                  <a:cubicBezTo>
                    <a:pt x="164" y="117"/>
                    <a:pt x="164" y="117"/>
                    <a:pt x="164" y="117"/>
                  </a:cubicBezTo>
                  <a:cubicBezTo>
                    <a:pt x="164" y="117"/>
                    <a:pt x="164" y="117"/>
                    <a:pt x="164" y="117"/>
                  </a:cubicBezTo>
                  <a:cubicBezTo>
                    <a:pt x="164" y="117"/>
                    <a:pt x="164" y="117"/>
                    <a:pt x="164" y="117"/>
                  </a:cubicBezTo>
                  <a:cubicBezTo>
                    <a:pt x="164" y="117"/>
                    <a:pt x="164" y="117"/>
                    <a:pt x="164" y="117"/>
                  </a:cubicBezTo>
                  <a:cubicBezTo>
                    <a:pt x="165" y="117"/>
                    <a:pt x="165" y="117"/>
                    <a:pt x="165" y="117"/>
                  </a:cubicBezTo>
                  <a:cubicBezTo>
                    <a:pt x="165" y="116"/>
                    <a:pt x="165" y="116"/>
                    <a:pt x="165" y="116"/>
                  </a:cubicBezTo>
                  <a:cubicBezTo>
                    <a:pt x="165" y="116"/>
                    <a:pt x="165" y="116"/>
                    <a:pt x="165" y="116"/>
                  </a:cubicBezTo>
                  <a:cubicBezTo>
                    <a:pt x="165" y="116"/>
                    <a:pt x="165" y="116"/>
                    <a:pt x="165" y="116"/>
                  </a:cubicBezTo>
                  <a:cubicBezTo>
                    <a:pt x="165" y="116"/>
                    <a:pt x="165" y="116"/>
                    <a:pt x="165" y="116"/>
                  </a:cubicBezTo>
                  <a:cubicBezTo>
                    <a:pt x="165" y="116"/>
                    <a:pt x="165" y="116"/>
                    <a:pt x="165" y="116"/>
                  </a:cubicBezTo>
                  <a:cubicBezTo>
                    <a:pt x="165" y="116"/>
                    <a:pt x="165" y="116"/>
                    <a:pt x="165" y="116"/>
                  </a:cubicBezTo>
                  <a:cubicBezTo>
                    <a:pt x="166" y="116"/>
                    <a:pt x="166" y="116"/>
                    <a:pt x="166" y="116"/>
                  </a:cubicBezTo>
                  <a:cubicBezTo>
                    <a:pt x="166" y="115"/>
                    <a:pt x="166" y="115"/>
                    <a:pt x="166" y="115"/>
                  </a:cubicBezTo>
                  <a:cubicBezTo>
                    <a:pt x="166" y="115"/>
                    <a:pt x="166" y="115"/>
                    <a:pt x="166" y="115"/>
                  </a:cubicBezTo>
                  <a:cubicBezTo>
                    <a:pt x="166" y="115"/>
                    <a:pt x="166" y="115"/>
                    <a:pt x="166" y="115"/>
                  </a:cubicBezTo>
                  <a:cubicBezTo>
                    <a:pt x="166" y="115"/>
                    <a:pt x="166" y="115"/>
                    <a:pt x="166" y="115"/>
                  </a:cubicBezTo>
                  <a:cubicBezTo>
                    <a:pt x="166" y="115"/>
                    <a:pt x="166" y="115"/>
                    <a:pt x="166" y="115"/>
                  </a:cubicBezTo>
                  <a:cubicBezTo>
                    <a:pt x="166" y="115"/>
                    <a:pt x="166" y="115"/>
                    <a:pt x="166" y="115"/>
                  </a:cubicBezTo>
                  <a:cubicBezTo>
                    <a:pt x="167" y="115"/>
                    <a:pt x="167" y="115"/>
                    <a:pt x="167" y="115"/>
                  </a:cubicBezTo>
                  <a:cubicBezTo>
                    <a:pt x="167" y="115"/>
                    <a:pt x="167" y="115"/>
                    <a:pt x="167" y="115"/>
                  </a:cubicBezTo>
                  <a:cubicBezTo>
                    <a:pt x="167" y="114"/>
                    <a:pt x="167" y="114"/>
                    <a:pt x="167" y="114"/>
                  </a:cubicBezTo>
                  <a:cubicBezTo>
                    <a:pt x="167" y="114"/>
                    <a:pt x="167" y="114"/>
                    <a:pt x="167" y="114"/>
                  </a:cubicBezTo>
                  <a:cubicBezTo>
                    <a:pt x="167" y="114"/>
                    <a:pt x="167" y="114"/>
                    <a:pt x="167" y="114"/>
                  </a:cubicBezTo>
                  <a:cubicBezTo>
                    <a:pt x="167" y="114"/>
                    <a:pt x="167" y="114"/>
                    <a:pt x="167" y="114"/>
                  </a:cubicBezTo>
                  <a:cubicBezTo>
                    <a:pt x="167" y="114"/>
                    <a:pt x="167" y="114"/>
                    <a:pt x="167" y="114"/>
                  </a:cubicBezTo>
                  <a:cubicBezTo>
                    <a:pt x="167" y="114"/>
                    <a:pt x="167" y="114"/>
                    <a:pt x="167" y="114"/>
                  </a:cubicBezTo>
                  <a:cubicBezTo>
                    <a:pt x="167" y="114"/>
                    <a:pt x="167" y="114"/>
                    <a:pt x="167" y="114"/>
                  </a:cubicBezTo>
                  <a:cubicBezTo>
                    <a:pt x="168" y="113"/>
                    <a:pt x="168" y="113"/>
                    <a:pt x="168" y="113"/>
                  </a:cubicBezTo>
                  <a:cubicBezTo>
                    <a:pt x="168" y="113"/>
                    <a:pt x="168" y="113"/>
                    <a:pt x="168" y="113"/>
                  </a:cubicBezTo>
                  <a:cubicBezTo>
                    <a:pt x="168" y="113"/>
                    <a:pt x="168" y="113"/>
                    <a:pt x="168" y="113"/>
                  </a:cubicBezTo>
                  <a:cubicBezTo>
                    <a:pt x="168" y="113"/>
                    <a:pt x="168" y="113"/>
                    <a:pt x="168" y="113"/>
                  </a:cubicBezTo>
                  <a:cubicBezTo>
                    <a:pt x="168" y="113"/>
                    <a:pt x="168" y="113"/>
                    <a:pt x="168" y="113"/>
                  </a:cubicBezTo>
                  <a:cubicBezTo>
                    <a:pt x="168" y="113"/>
                    <a:pt x="168" y="113"/>
                    <a:pt x="168" y="113"/>
                  </a:cubicBezTo>
                  <a:cubicBezTo>
                    <a:pt x="175" y="106"/>
                    <a:pt x="175" y="106"/>
                    <a:pt x="175" y="106"/>
                  </a:cubicBezTo>
                  <a:close/>
                  <a:moveTo>
                    <a:pt x="175" y="177"/>
                  </a:moveTo>
                  <a:cubicBezTo>
                    <a:pt x="175" y="199"/>
                    <a:pt x="175" y="199"/>
                    <a:pt x="175" y="199"/>
                  </a:cubicBezTo>
                  <a:cubicBezTo>
                    <a:pt x="164" y="210"/>
                    <a:pt x="164" y="210"/>
                    <a:pt x="164" y="210"/>
                  </a:cubicBezTo>
                  <a:cubicBezTo>
                    <a:pt x="164" y="174"/>
                    <a:pt x="164" y="174"/>
                    <a:pt x="164" y="174"/>
                  </a:cubicBezTo>
                  <a:cubicBezTo>
                    <a:pt x="171" y="181"/>
                    <a:pt x="171" y="181"/>
                    <a:pt x="171" y="181"/>
                  </a:cubicBezTo>
                  <a:lnTo>
                    <a:pt x="175" y="177"/>
                  </a:lnTo>
                  <a:close/>
                  <a:moveTo>
                    <a:pt x="164" y="292"/>
                  </a:moveTo>
                  <a:cubicBezTo>
                    <a:pt x="152" y="281"/>
                    <a:pt x="152" y="281"/>
                    <a:pt x="152" y="281"/>
                  </a:cubicBezTo>
                  <a:cubicBezTo>
                    <a:pt x="152" y="253"/>
                    <a:pt x="152" y="253"/>
                    <a:pt x="152" y="253"/>
                  </a:cubicBezTo>
                  <a:cubicBezTo>
                    <a:pt x="161" y="262"/>
                    <a:pt x="161" y="262"/>
                    <a:pt x="161" y="262"/>
                  </a:cubicBezTo>
                  <a:cubicBezTo>
                    <a:pt x="164" y="259"/>
                    <a:pt x="164" y="259"/>
                    <a:pt x="164" y="259"/>
                  </a:cubicBezTo>
                  <a:cubicBezTo>
                    <a:pt x="164" y="292"/>
                    <a:pt x="164" y="292"/>
                    <a:pt x="164" y="292"/>
                  </a:cubicBezTo>
                  <a:close/>
                  <a:moveTo>
                    <a:pt x="152" y="23"/>
                  </a:moveTo>
                  <a:cubicBezTo>
                    <a:pt x="164" y="35"/>
                    <a:pt x="164" y="35"/>
                    <a:pt x="164" y="35"/>
                  </a:cubicBezTo>
                  <a:cubicBezTo>
                    <a:pt x="164" y="68"/>
                    <a:pt x="164" y="68"/>
                    <a:pt x="164" y="68"/>
                  </a:cubicBezTo>
                  <a:cubicBezTo>
                    <a:pt x="152" y="79"/>
                    <a:pt x="152" y="79"/>
                    <a:pt x="152" y="79"/>
                  </a:cubicBezTo>
                  <a:cubicBezTo>
                    <a:pt x="152" y="58"/>
                    <a:pt x="152" y="58"/>
                    <a:pt x="152" y="58"/>
                  </a:cubicBezTo>
                  <a:cubicBezTo>
                    <a:pt x="155" y="55"/>
                    <a:pt x="155" y="55"/>
                    <a:pt x="155" y="55"/>
                  </a:cubicBezTo>
                  <a:cubicBezTo>
                    <a:pt x="152" y="52"/>
                    <a:pt x="152" y="52"/>
                    <a:pt x="152" y="52"/>
                  </a:cubicBezTo>
                  <a:cubicBezTo>
                    <a:pt x="152" y="23"/>
                    <a:pt x="152" y="23"/>
                    <a:pt x="152" y="23"/>
                  </a:cubicBezTo>
                  <a:close/>
                  <a:moveTo>
                    <a:pt x="164" y="117"/>
                  </a:moveTo>
                  <a:cubicBezTo>
                    <a:pt x="164" y="153"/>
                    <a:pt x="164" y="153"/>
                    <a:pt x="164" y="153"/>
                  </a:cubicBezTo>
                  <a:cubicBezTo>
                    <a:pt x="156" y="146"/>
                    <a:pt x="156" y="146"/>
                    <a:pt x="156" y="146"/>
                  </a:cubicBezTo>
                  <a:cubicBezTo>
                    <a:pt x="152" y="150"/>
                    <a:pt x="152" y="150"/>
                    <a:pt x="152" y="150"/>
                  </a:cubicBezTo>
                  <a:cubicBezTo>
                    <a:pt x="152" y="129"/>
                    <a:pt x="152" y="129"/>
                    <a:pt x="152" y="129"/>
                  </a:cubicBezTo>
                  <a:cubicBezTo>
                    <a:pt x="158" y="123"/>
                    <a:pt x="158" y="123"/>
                    <a:pt x="158" y="123"/>
                  </a:cubicBezTo>
                  <a:cubicBezTo>
                    <a:pt x="158" y="123"/>
                    <a:pt x="158" y="123"/>
                    <a:pt x="158" y="123"/>
                  </a:cubicBezTo>
                  <a:cubicBezTo>
                    <a:pt x="158" y="123"/>
                    <a:pt x="158" y="123"/>
                    <a:pt x="158" y="123"/>
                  </a:cubicBezTo>
                  <a:cubicBezTo>
                    <a:pt x="159" y="122"/>
                    <a:pt x="159" y="122"/>
                    <a:pt x="159" y="122"/>
                  </a:cubicBezTo>
                  <a:cubicBezTo>
                    <a:pt x="159" y="122"/>
                    <a:pt x="159" y="122"/>
                    <a:pt x="159" y="122"/>
                  </a:cubicBezTo>
                  <a:cubicBezTo>
                    <a:pt x="159" y="122"/>
                    <a:pt x="159" y="122"/>
                    <a:pt x="159" y="122"/>
                  </a:cubicBezTo>
                  <a:cubicBezTo>
                    <a:pt x="159" y="122"/>
                    <a:pt x="159" y="122"/>
                    <a:pt x="159" y="122"/>
                  </a:cubicBezTo>
                  <a:cubicBezTo>
                    <a:pt x="159" y="122"/>
                    <a:pt x="159" y="122"/>
                    <a:pt x="159" y="122"/>
                  </a:cubicBezTo>
                  <a:cubicBezTo>
                    <a:pt x="159" y="122"/>
                    <a:pt x="159" y="122"/>
                    <a:pt x="159" y="122"/>
                  </a:cubicBezTo>
                  <a:cubicBezTo>
                    <a:pt x="159" y="122"/>
                    <a:pt x="159" y="122"/>
                    <a:pt x="159" y="122"/>
                  </a:cubicBezTo>
                  <a:cubicBezTo>
                    <a:pt x="160" y="122"/>
                    <a:pt x="160" y="122"/>
                    <a:pt x="160" y="122"/>
                  </a:cubicBezTo>
                  <a:cubicBezTo>
                    <a:pt x="160" y="121"/>
                    <a:pt x="160" y="121"/>
                    <a:pt x="160" y="121"/>
                  </a:cubicBezTo>
                  <a:cubicBezTo>
                    <a:pt x="160" y="121"/>
                    <a:pt x="160" y="121"/>
                    <a:pt x="160" y="121"/>
                  </a:cubicBezTo>
                  <a:cubicBezTo>
                    <a:pt x="160" y="121"/>
                    <a:pt x="160" y="121"/>
                    <a:pt x="160" y="121"/>
                  </a:cubicBezTo>
                  <a:cubicBezTo>
                    <a:pt x="160" y="121"/>
                    <a:pt x="160" y="121"/>
                    <a:pt x="160" y="121"/>
                  </a:cubicBezTo>
                  <a:cubicBezTo>
                    <a:pt x="160" y="121"/>
                    <a:pt x="160" y="121"/>
                    <a:pt x="160" y="121"/>
                  </a:cubicBezTo>
                  <a:cubicBezTo>
                    <a:pt x="160" y="121"/>
                    <a:pt x="160" y="121"/>
                    <a:pt x="160" y="121"/>
                  </a:cubicBezTo>
                  <a:cubicBezTo>
                    <a:pt x="160" y="121"/>
                    <a:pt x="160" y="121"/>
                    <a:pt x="160" y="121"/>
                  </a:cubicBezTo>
                  <a:cubicBezTo>
                    <a:pt x="160" y="121"/>
                    <a:pt x="160" y="121"/>
                    <a:pt x="160" y="121"/>
                  </a:cubicBezTo>
                  <a:cubicBezTo>
                    <a:pt x="161" y="120"/>
                    <a:pt x="161" y="120"/>
                    <a:pt x="161" y="120"/>
                  </a:cubicBezTo>
                  <a:cubicBezTo>
                    <a:pt x="161" y="120"/>
                    <a:pt x="161" y="120"/>
                    <a:pt x="161" y="120"/>
                  </a:cubicBezTo>
                  <a:cubicBezTo>
                    <a:pt x="161" y="120"/>
                    <a:pt x="161" y="120"/>
                    <a:pt x="161" y="120"/>
                  </a:cubicBezTo>
                  <a:cubicBezTo>
                    <a:pt x="161" y="120"/>
                    <a:pt x="161" y="120"/>
                    <a:pt x="161" y="120"/>
                  </a:cubicBezTo>
                  <a:cubicBezTo>
                    <a:pt x="161" y="120"/>
                    <a:pt x="161" y="120"/>
                    <a:pt x="161" y="120"/>
                  </a:cubicBezTo>
                  <a:cubicBezTo>
                    <a:pt x="161" y="120"/>
                    <a:pt x="161" y="120"/>
                    <a:pt x="161" y="120"/>
                  </a:cubicBezTo>
                  <a:cubicBezTo>
                    <a:pt x="161" y="120"/>
                    <a:pt x="161" y="120"/>
                    <a:pt x="161" y="120"/>
                  </a:cubicBezTo>
                  <a:cubicBezTo>
                    <a:pt x="162" y="120"/>
                    <a:pt x="162" y="120"/>
                    <a:pt x="162" y="120"/>
                  </a:cubicBezTo>
                  <a:cubicBezTo>
                    <a:pt x="162" y="119"/>
                    <a:pt x="162" y="119"/>
                    <a:pt x="162" y="119"/>
                  </a:cubicBezTo>
                  <a:cubicBezTo>
                    <a:pt x="162" y="119"/>
                    <a:pt x="162" y="119"/>
                    <a:pt x="162" y="119"/>
                  </a:cubicBezTo>
                  <a:cubicBezTo>
                    <a:pt x="162" y="119"/>
                    <a:pt x="162" y="119"/>
                    <a:pt x="162" y="119"/>
                  </a:cubicBezTo>
                  <a:cubicBezTo>
                    <a:pt x="162" y="119"/>
                    <a:pt x="162" y="119"/>
                    <a:pt x="162" y="119"/>
                  </a:cubicBezTo>
                  <a:cubicBezTo>
                    <a:pt x="162" y="119"/>
                    <a:pt x="162" y="119"/>
                    <a:pt x="162" y="119"/>
                  </a:cubicBezTo>
                  <a:cubicBezTo>
                    <a:pt x="162" y="119"/>
                    <a:pt x="162" y="119"/>
                    <a:pt x="162" y="119"/>
                  </a:cubicBezTo>
                  <a:cubicBezTo>
                    <a:pt x="163" y="119"/>
                    <a:pt x="163" y="119"/>
                    <a:pt x="163" y="119"/>
                  </a:cubicBezTo>
                  <a:cubicBezTo>
                    <a:pt x="163" y="118"/>
                    <a:pt x="163" y="118"/>
                    <a:pt x="163" y="118"/>
                  </a:cubicBezTo>
                  <a:cubicBezTo>
                    <a:pt x="163" y="118"/>
                    <a:pt x="163" y="118"/>
                    <a:pt x="163" y="118"/>
                  </a:cubicBezTo>
                  <a:cubicBezTo>
                    <a:pt x="163" y="118"/>
                    <a:pt x="163" y="118"/>
                    <a:pt x="163" y="118"/>
                  </a:cubicBezTo>
                  <a:cubicBezTo>
                    <a:pt x="163" y="118"/>
                    <a:pt x="163" y="118"/>
                    <a:pt x="163" y="118"/>
                  </a:cubicBezTo>
                  <a:cubicBezTo>
                    <a:pt x="163" y="118"/>
                    <a:pt x="163" y="118"/>
                    <a:pt x="163" y="118"/>
                  </a:cubicBezTo>
                  <a:cubicBezTo>
                    <a:pt x="163" y="118"/>
                    <a:pt x="163" y="118"/>
                    <a:pt x="163" y="118"/>
                  </a:cubicBezTo>
                  <a:cubicBezTo>
                    <a:pt x="163" y="118"/>
                    <a:pt x="163" y="118"/>
                    <a:pt x="163" y="118"/>
                  </a:cubicBezTo>
                  <a:cubicBezTo>
                    <a:pt x="164" y="117"/>
                    <a:pt x="164" y="117"/>
                    <a:pt x="164" y="117"/>
                  </a:cubicBezTo>
                  <a:close/>
                  <a:moveTo>
                    <a:pt x="164" y="174"/>
                  </a:moveTo>
                  <a:cubicBezTo>
                    <a:pt x="164" y="210"/>
                    <a:pt x="164" y="210"/>
                    <a:pt x="164" y="210"/>
                  </a:cubicBezTo>
                  <a:cubicBezTo>
                    <a:pt x="159" y="214"/>
                    <a:pt x="159" y="214"/>
                    <a:pt x="159" y="214"/>
                  </a:cubicBezTo>
                  <a:cubicBezTo>
                    <a:pt x="164" y="219"/>
                    <a:pt x="164" y="219"/>
                    <a:pt x="164" y="219"/>
                  </a:cubicBezTo>
                  <a:cubicBezTo>
                    <a:pt x="164" y="244"/>
                    <a:pt x="164" y="244"/>
                    <a:pt x="164" y="244"/>
                  </a:cubicBezTo>
                  <a:cubicBezTo>
                    <a:pt x="152" y="232"/>
                    <a:pt x="152" y="232"/>
                    <a:pt x="152" y="232"/>
                  </a:cubicBezTo>
                  <a:cubicBezTo>
                    <a:pt x="152" y="199"/>
                    <a:pt x="152" y="199"/>
                    <a:pt x="152" y="199"/>
                  </a:cubicBezTo>
                  <a:cubicBezTo>
                    <a:pt x="152" y="199"/>
                    <a:pt x="152" y="199"/>
                    <a:pt x="152" y="199"/>
                  </a:cubicBezTo>
                  <a:cubicBezTo>
                    <a:pt x="153" y="199"/>
                    <a:pt x="153" y="199"/>
                    <a:pt x="153" y="199"/>
                  </a:cubicBezTo>
                  <a:cubicBezTo>
                    <a:pt x="153" y="199"/>
                    <a:pt x="153" y="199"/>
                    <a:pt x="153" y="199"/>
                  </a:cubicBezTo>
                  <a:cubicBezTo>
                    <a:pt x="153" y="199"/>
                    <a:pt x="153" y="199"/>
                    <a:pt x="153" y="199"/>
                  </a:cubicBezTo>
                  <a:cubicBezTo>
                    <a:pt x="153" y="199"/>
                    <a:pt x="153" y="199"/>
                    <a:pt x="153" y="199"/>
                  </a:cubicBezTo>
                  <a:cubicBezTo>
                    <a:pt x="153" y="199"/>
                    <a:pt x="153" y="199"/>
                    <a:pt x="153" y="199"/>
                  </a:cubicBezTo>
                  <a:cubicBezTo>
                    <a:pt x="153" y="199"/>
                    <a:pt x="153" y="199"/>
                    <a:pt x="153" y="199"/>
                  </a:cubicBezTo>
                  <a:cubicBezTo>
                    <a:pt x="153" y="198"/>
                    <a:pt x="153" y="198"/>
                    <a:pt x="153" y="198"/>
                  </a:cubicBezTo>
                  <a:cubicBezTo>
                    <a:pt x="153" y="198"/>
                    <a:pt x="153" y="198"/>
                    <a:pt x="153" y="198"/>
                  </a:cubicBezTo>
                  <a:cubicBezTo>
                    <a:pt x="154" y="198"/>
                    <a:pt x="154" y="198"/>
                    <a:pt x="154" y="198"/>
                  </a:cubicBezTo>
                  <a:cubicBezTo>
                    <a:pt x="154" y="198"/>
                    <a:pt x="154" y="198"/>
                    <a:pt x="154" y="198"/>
                  </a:cubicBezTo>
                  <a:cubicBezTo>
                    <a:pt x="154" y="198"/>
                    <a:pt x="154" y="198"/>
                    <a:pt x="154" y="198"/>
                  </a:cubicBezTo>
                  <a:cubicBezTo>
                    <a:pt x="154" y="198"/>
                    <a:pt x="154" y="198"/>
                    <a:pt x="154" y="198"/>
                  </a:cubicBezTo>
                  <a:cubicBezTo>
                    <a:pt x="154" y="198"/>
                    <a:pt x="154" y="198"/>
                    <a:pt x="154" y="198"/>
                  </a:cubicBezTo>
                  <a:cubicBezTo>
                    <a:pt x="154" y="198"/>
                    <a:pt x="154" y="198"/>
                    <a:pt x="154" y="198"/>
                  </a:cubicBezTo>
                  <a:cubicBezTo>
                    <a:pt x="154" y="197"/>
                    <a:pt x="154" y="197"/>
                    <a:pt x="154" y="197"/>
                  </a:cubicBezTo>
                  <a:cubicBezTo>
                    <a:pt x="154" y="197"/>
                    <a:pt x="154" y="197"/>
                    <a:pt x="154" y="197"/>
                  </a:cubicBezTo>
                  <a:cubicBezTo>
                    <a:pt x="155" y="197"/>
                    <a:pt x="155" y="197"/>
                    <a:pt x="155" y="197"/>
                  </a:cubicBezTo>
                  <a:cubicBezTo>
                    <a:pt x="155" y="197"/>
                    <a:pt x="155" y="197"/>
                    <a:pt x="155" y="197"/>
                  </a:cubicBezTo>
                  <a:cubicBezTo>
                    <a:pt x="155" y="197"/>
                    <a:pt x="155" y="197"/>
                    <a:pt x="155" y="197"/>
                  </a:cubicBezTo>
                  <a:cubicBezTo>
                    <a:pt x="155" y="197"/>
                    <a:pt x="155" y="197"/>
                    <a:pt x="155" y="197"/>
                  </a:cubicBezTo>
                  <a:cubicBezTo>
                    <a:pt x="155" y="197"/>
                    <a:pt x="155" y="197"/>
                    <a:pt x="155" y="197"/>
                  </a:cubicBezTo>
                  <a:cubicBezTo>
                    <a:pt x="155" y="197"/>
                    <a:pt x="155" y="197"/>
                    <a:pt x="155" y="197"/>
                  </a:cubicBezTo>
                  <a:cubicBezTo>
                    <a:pt x="155" y="196"/>
                    <a:pt x="155" y="196"/>
                    <a:pt x="155" y="196"/>
                  </a:cubicBezTo>
                  <a:cubicBezTo>
                    <a:pt x="155" y="196"/>
                    <a:pt x="155" y="196"/>
                    <a:pt x="155" y="196"/>
                  </a:cubicBezTo>
                  <a:cubicBezTo>
                    <a:pt x="156" y="196"/>
                    <a:pt x="156" y="196"/>
                    <a:pt x="156" y="196"/>
                  </a:cubicBezTo>
                  <a:cubicBezTo>
                    <a:pt x="156" y="196"/>
                    <a:pt x="156" y="196"/>
                    <a:pt x="156" y="196"/>
                  </a:cubicBezTo>
                  <a:cubicBezTo>
                    <a:pt x="156" y="196"/>
                    <a:pt x="156" y="196"/>
                    <a:pt x="156" y="196"/>
                  </a:cubicBezTo>
                  <a:cubicBezTo>
                    <a:pt x="156" y="196"/>
                    <a:pt x="156" y="196"/>
                    <a:pt x="156" y="196"/>
                  </a:cubicBezTo>
                  <a:cubicBezTo>
                    <a:pt x="156" y="196"/>
                    <a:pt x="156" y="196"/>
                    <a:pt x="156" y="196"/>
                  </a:cubicBezTo>
                  <a:cubicBezTo>
                    <a:pt x="156" y="196"/>
                    <a:pt x="156" y="196"/>
                    <a:pt x="156" y="196"/>
                  </a:cubicBezTo>
                  <a:cubicBezTo>
                    <a:pt x="156" y="195"/>
                    <a:pt x="156" y="195"/>
                    <a:pt x="156" y="195"/>
                  </a:cubicBezTo>
                  <a:cubicBezTo>
                    <a:pt x="156" y="195"/>
                    <a:pt x="156" y="195"/>
                    <a:pt x="156" y="195"/>
                  </a:cubicBezTo>
                  <a:cubicBezTo>
                    <a:pt x="157" y="195"/>
                    <a:pt x="157" y="195"/>
                    <a:pt x="157" y="195"/>
                  </a:cubicBezTo>
                  <a:cubicBezTo>
                    <a:pt x="157" y="195"/>
                    <a:pt x="157" y="195"/>
                    <a:pt x="157" y="195"/>
                  </a:cubicBezTo>
                  <a:cubicBezTo>
                    <a:pt x="157" y="195"/>
                    <a:pt x="157" y="195"/>
                    <a:pt x="157" y="195"/>
                  </a:cubicBezTo>
                  <a:cubicBezTo>
                    <a:pt x="157" y="195"/>
                    <a:pt x="157" y="195"/>
                    <a:pt x="157" y="195"/>
                  </a:cubicBezTo>
                  <a:cubicBezTo>
                    <a:pt x="157" y="195"/>
                    <a:pt x="157" y="195"/>
                    <a:pt x="157" y="195"/>
                  </a:cubicBezTo>
                  <a:cubicBezTo>
                    <a:pt x="157" y="195"/>
                    <a:pt x="157" y="195"/>
                    <a:pt x="157" y="195"/>
                  </a:cubicBezTo>
                  <a:cubicBezTo>
                    <a:pt x="157" y="195"/>
                    <a:pt x="157" y="195"/>
                    <a:pt x="157" y="195"/>
                  </a:cubicBezTo>
                  <a:cubicBezTo>
                    <a:pt x="157" y="194"/>
                    <a:pt x="157" y="194"/>
                    <a:pt x="157" y="194"/>
                  </a:cubicBezTo>
                  <a:cubicBezTo>
                    <a:pt x="158" y="194"/>
                    <a:pt x="158" y="194"/>
                    <a:pt x="158" y="194"/>
                  </a:cubicBezTo>
                  <a:cubicBezTo>
                    <a:pt x="158" y="194"/>
                    <a:pt x="158" y="194"/>
                    <a:pt x="158" y="194"/>
                  </a:cubicBezTo>
                  <a:cubicBezTo>
                    <a:pt x="158" y="194"/>
                    <a:pt x="158" y="194"/>
                    <a:pt x="158" y="194"/>
                  </a:cubicBezTo>
                  <a:cubicBezTo>
                    <a:pt x="158" y="194"/>
                    <a:pt x="158" y="194"/>
                    <a:pt x="158" y="194"/>
                  </a:cubicBezTo>
                  <a:cubicBezTo>
                    <a:pt x="158" y="194"/>
                    <a:pt x="158" y="194"/>
                    <a:pt x="158" y="194"/>
                  </a:cubicBezTo>
                  <a:cubicBezTo>
                    <a:pt x="158" y="194"/>
                    <a:pt x="158" y="194"/>
                    <a:pt x="158" y="194"/>
                  </a:cubicBezTo>
                  <a:cubicBezTo>
                    <a:pt x="158" y="194"/>
                    <a:pt x="158" y="194"/>
                    <a:pt x="158" y="194"/>
                  </a:cubicBezTo>
                  <a:cubicBezTo>
                    <a:pt x="159" y="193"/>
                    <a:pt x="159" y="193"/>
                    <a:pt x="159" y="193"/>
                  </a:cubicBezTo>
                  <a:cubicBezTo>
                    <a:pt x="152" y="187"/>
                    <a:pt x="152" y="187"/>
                    <a:pt x="152" y="187"/>
                  </a:cubicBezTo>
                  <a:cubicBezTo>
                    <a:pt x="152" y="163"/>
                    <a:pt x="152" y="163"/>
                    <a:pt x="152" y="163"/>
                  </a:cubicBezTo>
                  <a:lnTo>
                    <a:pt x="164" y="174"/>
                  </a:lnTo>
                  <a:close/>
                  <a:moveTo>
                    <a:pt x="152" y="281"/>
                  </a:moveTo>
                  <a:cubicBezTo>
                    <a:pt x="138" y="267"/>
                    <a:pt x="138" y="267"/>
                    <a:pt x="138" y="267"/>
                  </a:cubicBezTo>
                  <a:cubicBezTo>
                    <a:pt x="138" y="238"/>
                    <a:pt x="138" y="238"/>
                    <a:pt x="138" y="238"/>
                  </a:cubicBezTo>
                  <a:cubicBezTo>
                    <a:pt x="152" y="253"/>
                    <a:pt x="152" y="253"/>
                    <a:pt x="152" y="253"/>
                  </a:cubicBezTo>
                  <a:cubicBezTo>
                    <a:pt x="152" y="281"/>
                    <a:pt x="152" y="281"/>
                    <a:pt x="152" y="281"/>
                  </a:cubicBezTo>
                  <a:close/>
                  <a:moveTo>
                    <a:pt x="138" y="9"/>
                  </a:moveTo>
                  <a:cubicBezTo>
                    <a:pt x="152" y="23"/>
                    <a:pt x="152" y="23"/>
                    <a:pt x="152" y="23"/>
                  </a:cubicBezTo>
                  <a:cubicBezTo>
                    <a:pt x="152" y="52"/>
                    <a:pt x="152" y="52"/>
                    <a:pt x="152" y="52"/>
                  </a:cubicBezTo>
                  <a:cubicBezTo>
                    <a:pt x="138" y="37"/>
                    <a:pt x="138" y="37"/>
                    <a:pt x="138" y="37"/>
                  </a:cubicBezTo>
                  <a:cubicBezTo>
                    <a:pt x="138" y="9"/>
                    <a:pt x="138" y="9"/>
                    <a:pt x="138" y="9"/>
                  </a:cubicBezTo>
                  <a:close/>
                  <a:moveTo>
                    <a:pt x="152" y="58"/>
                  </a:moveTo>
                  <a:cubicBezTo>
                    <a:pt x="152" y="79"/>
                    <a:pt x="152" y="79"/>
                    <a:pt x="152" y="79"/>
                  </a:cubicBezTo>
                  <a:cubicBezTo>
                    <a:pt x="144" y="88"/>
                    <a:pt x="144" y="88"/>
                    <a:pt x="144" y="88"/>
                  </a:cubicBezTo>
                  <a:cubicBezTo>
                    <a:pt x="144" y="88"/>
                    <a:pt x="144" y="88"/>
                    <a:pt x="144" y="88"/>
                  </a:cubicBezTo>
                  <a:cubicBezTo>
                    <a:pt x="143" y="88"/>
                    <a:pt x="143" y="88"/>
                    <a:pt x="143" y="88"/>
                  </a:cubicBezTo>
                  <a:cubicBezTo>
                    <a:pt x="143" y="88"/>
                    <a:pt x="143" y="88"/>
                    <a:pt x="143" y="88"/>
                  </a:cubicBezTo>
                  <a:cubicBezTo>
                    <a:pt x="143" y="88"/>
                    <a:pt x="143" y="88"/>
                    <a:pt x="143" y="88"/>
                  </a:cubicBezTo>
                  <a:cubicBezTo>
                    <a:pt x="143" y="89"/>
                    <a:pt x="143" y="89"/>
                    <a:pt x="143" y="89"/>
                  </a:cubicBezTo>
                  <a:cubicBezTo>
                    <a:pt x="143" y="89"/>
                    <a:pt x="143" y="89"/>
                    <a:pt x="143" y="89"/>
                  </a:cubicBezTo>
                  <a:cubicBezTo>
                    <a:pt x="143" y="89"/>
                    <a:pt x="143" y="89"/>
                    <a:pt x="143" y="89"/>
                  </a:cubicBezTo>
                  <a:cubicBezTo>
                    <a:pt x="143" y="89"/>
                    <a:pt x="143" y="89"/>
                    <a:pt x="143" y="89"/>
                  </a:cubicBezTo>
                  <a:cubicBezTo>
                    <a:pt x="142" y="89"/>
                    <a:pt x="142" y="89"/>
                    <a:pt x="142" y="89"/>
                  </a:cubicBezTo>
                  <a:cubicBezTo>
                    <a:pt x="142" y="89"/>
                    <a:pt x="142" y="89"/>
                    <a:pt x="142" y="89"/>
                  </a:cubicBezTo>
                  <a:cubicBezTo>
                    <a:pt x="142" y="89"/>
                    <a:pt x="142" y="89"/>
                    <a:pt x="142" y="89"/>
                  </a:cubicBezTo>
                  <a:cubicBezTo>
                    <a:pt x="142" y="90"/>
                    <a:pt x="142" y="90"/>
                    <a:pt x="142" y="90"/>
                  </a:cubicBezTo>
                  <a:cubicBezTo>
                    <a:pt x="142" y="90"/>
                    <a:pt x="142" y="90"/>
                    <a:pt x="142" y="90"/>
                  </a:cubicBezTo>
                  <a:cubicBezTo>
                    <a:pt x="142" y="90"/>
                    <a:pt x="142" y="90"/>
                    <a:pt x="142" y="90"/>
                  </a:cubicBezTo>
                  <a:cubicBezTo>
                    <a:pt x="142" y="90"/>
                    <a:pt x="142" y="90"/>
                    <a:pt x="142" y="90"/>
                  </a:cubicBezTo>
                  <a:cubicBezTo>
                    <a:pt x="142" y="90"/>
                    <a:pt x="142" y="90"/>
                    <a:pt x="142" y="90"/>
                  </a:cubicBezTo>
                  <a:cubicBezTo>
                    <a:pt x="141" y="90"/>
                    <a:pt x="141" y="90"/>
                    <a:pt x="141" y="90"/>
                  </a:cubicBezTo>
                  <a:cubicBezTo>
                    <a:pt x="141" y="90"/>
                    <a:pt x="141" y="90"/>
                    <a:pt x="141" y="90"/>
                  </a:cubicBezTo>
                  <a:cubicBezTo>
                    <a:pt x="141" y="91"/>
                    <a:pt x="141" y="91"/>
                    <a:pt x="141" y="91"/>
                  </a:cubicBezTo>
                  <a:cubicBezTo>
                    <a:pt x="141" y="91"/>
                    <a:pt x="141" y="91"/>
                    <a:pt x="141" y="91"/>
                  </a:cubicBezTo>
                  <a:cubicBezTo>
                    <a:pt x="141" y="91"/>
                    <a:pt x="141" y="91"/>
                    <a:pt x="141" y="91"/>
                  </a:cubicBezTo>
                  <a:cubicBezTo>
                    <a:pt x="141" y="91"/>
                    <a:pt x="141" y="91"/>
                    <a:pt x="141" y="91"/>
                  </a:cubicBezTo>
                  <a:cubicBezTo>
                    <a:pt x="141" y="91"/>
                    <a:pt x="141" y="91"/>
                    <a:pt x="141" y="91"/>
                  </a:cubicBezTo>
                  <a:cubicBezTo>
                    <a:pt x="140" y="91"/>
                    <a:pt x="140" y="91"/>
                    <a:pt x="140" y="91"/>
                  </a:cubicBezTo>
                  <a:cubicBezTo>
                    <a:pt x="140" y="91"/>
                    <a:pt x="140" y="91"/>
                    <a:pt x="140" y="91"/>
                  </a:cubicBezTo>
                  <a:cubicBezTo>
                    <a:pt x="140" y="91"/>
                    <a:pt x="140" y="91"/>
                    <a:pt x="140" y="91"/>
                  </a:cubicBezTo>
                  <a:cubicBezTo>
                    <a:pt x="140" y="91"/>
                    <a:pt x="140" y="91"/>
                    <a:pt x="140" y="91"/>
                  </a:cubicBezTo>
                  <a:cubicBezTo>
                    <a:pt x="140" y="92"/>
                    <a:pt x="140" y="92"/>
                    <a:pt x="140" y="92"/>
                  </a:cubicBezTo>
                  <a:cubicBezTo>
                    <a:pt x="140" y="92"/>
                    <a:pt x="140" y="92"/>
                    <a:pt x="140" y="92"/>
                  </a:cubicBezTo>
                  <a:cubicBezTo>
                    <a:pt x="140" y="92"/>
                    <a:pt x="140" y="92"/>
                    <a:pt x="140" y="92"/>
                  </a:cubicBezTo>
                  <a:cubicBezTo>
                    <a:pt x="139" y="92"/>
                    <a:pt x="139" y="92"/>
                    <a:pt x="139" y="92"/>
                  </a:cubicBezTo>
                  <a:cubicBezTo>
                    <a:pt x="139" y="92"/>
                    <a:pt x="139" y="92"/>
                    <a:pt x="139" y="92"/>
                  </a:cubicBezTo>
                  <a:cubicBezTo>
                    <a:pt x="139" y="92"/>
                    <a:pt x="139" y="92"/>
                    <a:pt x="139" y="92"/>
                  </a:cubicBezTo>
                  <a:cubicBezTo>
                    <a:pt x="139" y="92"/>
                    <a:pt x="139" y="92"/>
                    <a:pt x="139" y="92"/>
                  </a:cubicBezTo>
                  <a:cubicBezTo>
                    <a:pt x="139" y="93"/>
                    <a:pt x="139" y="93"/>
                    <a:pt x="139" y="93"/>
                  </a:cubicBezTo>
                  <a:cubicBezTo>
                    <a:pt x="139" y="93"/>
                    <a:pt x="139" y="93"/>
                    <a:pt x="139" y="93"/>
                  </a:cubicBezTo>
                  <a:cubicBezTo>
                    <a:pt x="139" y="93"/>
                    <a:pt x="139" y="93"/>
                    <a:pt x="139" y="93"/>
                  </a:cubicBezTo>
                  <a:cubicBezTo>
                    <a:pt x="138" y="93"/>
                    <a:pt x="138" y="93"/>
                    <a:pt x="138" y="93"/>
                  </a:cubicBezTo>
                  <a:cubicBezTo>
                    <a:pt x="138" y="93"/>
                    <a:pt x="138" y="93"/>
                    <a:pt x="138" y="93"/>
                  </a:cubicBezTo>
                  <a:cubicBezTo>
                    <a:pt x="138" y="93"/>
                    <a:pt x="138" y="93"/>
                    <a:pt x="138" y="93"/>
                  </a:cubicBezTo>
                  <a:cubicBezTo>
                    <a:pt x="138" y="93"/>
                    <a:pt x="138" y="93"/>
                    <a:pt x="138" y="93"/>
                  </a:cubicBezTo>
                  <a:cubicBezTo>
                    <a:pt x="138" y="94"/>
                    <a:pt x="138" y="94"/>
                    <a:pt x="138" y="94"/>
                  </a:cubicBezTo>
                  <a:cubicBezTo>
                    <a:pt x="138" y="94"/>
                    <a:pt x="138" y="94"/>
                    <a:pt x="138" y="94"/>
                  </a:cubicBezTo>
                  <a:cubicBezTo>
                    <a:pt x="138" y="58"/>
                    <a:pt x="138" y="58"/>
                    <a:pt x="138" y="58"/>
                  </a:cubicBezTo>
                  <a:cubicBezTo>
                    <a:pt x="145" y="65"/>
                    <a:pt x="145" y="65"/>
                    <a:pt x="145" y="65"/>
                  </a:cubicBezTo>
                  <a:cubicBezTo>
                    <a:pt x="152" y="58"/>
                    <a:pt x="152" y="58"/>
                    <a:pt x="152" y="58"/>
                  </a:cubicBezTo>
                  <a:close/>
                  <a:moveTo>
                    <a:pt x="152" y="129"/>
                  </a:moveTo>
                  <a:cubicBezTo>
                    <a:pt x="152" y="150"/>
                    <a:pt x="152" y="150"/>
                    <a:pt x="152" y="150"/>
                  </a:cubicBezTo>
                  <a:cubicBezTo>
                    <a:pt x="146" y="156"/>
                    <a:pt x="146" y="156"/>
                    <a:pt x="146" y="156"/>
                  </a:cubicBezTo>
                  <a:cubicBezTo>
                    <a:pt x="152" y="163"/>
                    <a:pt x="152" y="163"/>
                    <a:pt x="152" y="163"/>
                  </a:cubicBezTo>
                  <a:cubicBezTo>
                    <a:pt x="152" y="187"/>
                    <a:pt x="152" y="187"/>
                    <a:pt x="152" y="187"/>
                  </a:cubicBezTo>
                  <a:cubicBezTo>
                    <a:pt x="138" y="173"/>
                    <a:pt x="138" y="173"/>
                    <a:pt x="138" y="173"/>
                  </a:cubicBezTo>
                  <a:cubicBezTo>
                    <a:pt x="138" y="143"/>
                    <a:pt x="138" y="143"/>
                    <a:pt x="138" y="143"/>
                  </a:cubicBezTo>
                  <a:cubicBezTo>
                    <a:pt x="138" y="143"/>
                    <a:pt x="138" y="143"/>
                    <a:pt x="138" y="143"/>
                  </a:cubicBezTo>
                  <a:cubicBezTo>
                    <a:pt x="138" y="143"/>
                    <a:pt x="138" y="143"/>
                    <a:pt x="138" y="143"/>
                  </a:cubicBezTo>
                  <a:cubicBezTo>
                    <a:pt x="138" y="142"/>
                    <a:pt x="138" y="142"/>
                    <a:pt x="138" y="142"/>
                  </a:cubicBezTo>
                  <a:cubicBezTo>
                    <a:pt x="139" y="142"/>
                    <a:pt x="139" y="142"/>
                    <a:pt x="139" y="142"/>
                  </a:cubicBezTo>
                  <a:cubicBezTo>
                    <a:pt x="139" y="142"/>
                    <a:pt x="139" y="142"/>
                    <a:pt x="139" y="142"/>
                  </a:cubicBezTo>
                  <a:cubicBezTo>
                    <a:pt x="139" y="142"/>
                    <a:pt x="139" y="142"/>
                    <a:pt x="139" y="142"/>
                  </a:cubicBezTo>
                  <a:cubicBezTo>
                    <a:pt x="139" y="142"/>
                    <a:pt x="139" y="142"/>
                    <a:pt x="139" y="142"/>
                  </a:cubicBezTo>
                  <a:cubicBezTo>
                    <a:pt x="139" y="142"/>
                    <a:pt x="139" y="142"/>
                    <a:pt x="139" y="142"/>
                  </a:cubicBezTo>
                  <a:cubicBezTo>
                    <a:pt x="139" y="142"/>
                    <a:pt x="139" y="142"/>
                    <a:pt x="139" y="142"/>
                  </a:cubicBezTo>
                  <a:cubicBezTo>
                    <a:pt x="139" y="141"/>
                    <a:pt x="139" y="141"/>
                    <a:pt x="139" y="141"/>
                  </a:cubicBezTo>
                  <a:cubicBezTo>
                    <a:pt x="140" y="141"/>
                    <a:pt x="140" y="141"/>
                    <a:pt x="140" y="141"/>
                  </a:cubicBezTo>
                  <a:cubicBezTo>
                    <a:pt x="140" y="141"/>
                    <a:pt x="140" y="141"/>
                    <a:pt x="140" y="141"/>
                  </a:cubicBezTo>
                  <a:cubicBezTo>
                    <a:pt x="140" y="141"/>
                    <a:pt x="140" y="141"/>
                    <a:pt x="140" y="141"/>
                  </a:cubicBezTo>
                  <a:cubicBezTo>
                    <a:pt x="140" y="141"/>
                    <a:pt x="140" y="141"/>
                    <a:pt x="140" y="141"/>
                  </a:cubicBezTo>
                  <a:cubicBezTo>
                    <a:pt x="140" y="141"/>
                    <a:pt x="140" y="141"/>
                    <a:pt x="140" y="141"/>
                  </a:cubicBezTo>
                  <a:cubicBezTo>
                    <a:pt x="140" y="140"/>
                    <a:pt x="140" y="140"/>
                    <a:pt x="140" y="140"/>
                  </a:cubicBezTo>
                  <a:cubicBezTo>
                    <a:pt x="141" y="140"/>
                    <a:pt x="141" y="140"/>
                    <a:pt x="141" y="140"/>
                  </a:cubicBezTo>
                  <a:cubicBezTo>
                    <a:pt x="141" y="140"/>
                    <a:pt x="141" y="140"/>
                    <a:pt x="141" y="140"/>
                  </a:cubicBezTo>
                  <a:cubicBezTo>
                    <a:pt x="141" y="140"/>
                    <a:pt x="141" y="140"/>
                    <a:pt x="141" y="140"/>
                  </a:cubicBezTo>
                  <a:cubicBezTo>
                    <a:pt x="141" y="140"/>
                    <a:pt x="141" y="140"/>
                    <a:pt x="141" y="140"/>
                  </a:cubicBezTo>
                  <a:cubicBezTo>
                    <a:pt x="141" y="140"/>
                    <a:pt x="141" y="140"/>
                    <a:pt x="141" y="140"/>
                  </a:cubicBezTo>
                  <a:cubicBezTo>
                    <a:pt x="141" y="139"/>
                    <a:pt x="141" y="139"/>
                    <a:pt x="141" y="139"/>
                  </a:cubicBezTo>
                  <a:cubicBezTo>
                    <a:pt x="142" y="139"/>
                    <a:pt x="142" y="139"/>
                    <a:pt x="142" y="139"/>
                  </a:cubicBezTo>
                  <a:cubicBezTo>
                    <a:pt x="142" y="139"/>
                    <a:pt x="142" y="139"/>
                    <a:pt x="142" y="139"/>
                  </a:cubicBezTo>
                  <a:cubicBezTo>
                    <a:pt x="142" y="139"/>
                    <a:pt x="142" y="139"/>
                    <a:pt x="142" y="139"/>
                  </a:cubicBezTo>
                  <a:cubicBezTo>
                    <a:pt x="142" y="139"/>
                    <a:pt x="142" y="139"/>
                    <a:pt x="142" y="139"/>
                  </a:cubicBezTo>
                  <a:cubicBezTo>
                    <a:pt x="142" y="139"/>
                    <a:pt x="142" y="139"/>
                    <a:pt x="142" y="139"/>
                  </a:cubicBezTo>
                  <a:cubicBezTo>
                    <a:pt x="142" y="139"/>
                    <a:pt x="142" y="139"/>
                    <a:pt x="142" y="139"/>
                  </a:cubicBezTo>
                  <a:cubicBezTo>
                    <a:pt x="143" y="138"/>
                    <a:pt x="143" y="138"/>
                    <a:pt x="143" y="138"/>
                  </a:cubicBezTo>
                  <a:cubicBezTo>
                    <a:pt x="143" y="138"/>
                    <a:pt x="143" y="138"/>
                    <a:pt x="143" y="138"/>
                  </a:cubicBezTo>
                  <a:cubicBezTo>
                    <a:pt x="143" y="138"/>
                    <a:pt x="143" y="138"/>
                    <a:pt x="143" y="138"/>
                  </a:cubicBezTo>
                  <a:cubicBezTo>
                    <a:pt x="143" y="138"/>
                    <a:pt x="143" y="138"/>
                    <a:pt x="143" y="138"/>
                  </a:cubicBezTo>
                  <a:cubicBezTo>
                    <a:pt x="143" y="138"/>
                    <a:pt x="143" y="138"/>
                    <a:pt x="143" y="138"/>
                  </a:cubicBezTo>
                  <a:cubicBezTo>
                    <a:pt x="143" y="138"/>
                    <a:pt x="143" y="138"/>
                    <a:pt x="143" y="138"/>
                  </a:cubicBezTo>
                  <a:cubicBezTo>
                    <a:pt x="143" y="137"/>
                    <a:pt x="143" y="137"/>
                    <a:pt x="143" y="137"/>
                  </a:cubicBezTo>
                  <a:cubicBezTo>
                    <a:pt x="144" y="137"/>
                    <a:pt x="144" y="137"/>
                    <a:pt x="144" y="137"/>
                  </a:cubicBezTo>
                  <a:cubicBezTo>
                    <a:pt x="144" y="137"/>
                    <a:pt x="144" y="137"/>
                    <a:pt x="144" y="137"/>
                  </a:cubicBezTo>
                  <a:cubicBezTo>
                    <a:pt x="144" y="137"/>
                    <a:pt x="144" y="137"/>
                    <a:pt x="144" y="137"/>
                  </a:cubicBezTo>
                  <a:cubicBezTo>
                    <a:pt x="144" y="137"/>
                    <a:pt x="144" y="137"/>
                    <a:pt x="144" y="137"/>
                  </a:cubicBezTo>
                  <a:cubicBezTo>
                    <a:pt x="144" y="137"/>
                    <a:pt x="144" y="137"/>
                    <a:pt x="144" y="137"/>
                  </a:cubicBezTo>
                  <a:cubicBezTo>
                    <a:pt x="144" y="136"/>
                    <a:pt x="144" y="136"/>
                    <a:pt x="144" y="136"/>
                  </a:cubicBezTo>
                  <a:cubicBezTo>
                    <a:pt x="145" y="136"/>
                    <a:pt x="145" y="136"/>
                    <a:pt x="145" y="136"/>
                  </a:cubicBezTo>
                  <a:cubicBezTo>
                    <a:pt x="145" y="136"/>
                    <a:pt x="145" y="136"/>
                    <a:pt x="145" y="136"/>
                  </a:cubicBezTo>
                  <a:cubicBezTo>
                    <a:pt x="145" y="136"/>
                    <a:pt x="145" y="136"/>
                    <a:pt x="145" y="136"/>
                  </a:cubicBezTo>
                  <a:cubicBezTo>
                    <a:pt x="145" y="136"/>
                    <a:pt x="145" y="136"/>
                    <a:pt x="145" y="136"/>
                  </a:cubicBezTo>
                  <a:cubicBezTo>
                    <a:pt x="145" y="136"/>
                    <a:pt x="145" y="136"/>
                    <a:pt x="145" y="136"/>
                  </a:cubicBezTo>
                  <a:cubicBezTo>
                    <a:pt x="145" y="135"/>
                    <a:pt x="145" y="135"/>
                    <a:pt x="145" y="135"/>
                  </a:cubicBezTo>
                  <a:cubicBezTo>
                    <a:pt x="146" y="135"/>
                    <a:pt x="146" y="135"/>
                    <a:pt x="146" y="135"/>
                  </a:cubicBezTo>
                  <a:cubicBezTo>
                    <a:pt x="152" y="129"/>
                    <a:pt x="152" y="129"/>
                    <a:pt x="152" y="129"/>
                  </a:cubicBezTo>
                  <a:close/>
                  <a:moveTo>
                    <a:pt x="152" y="199"/>
                  </a:moveTo>
                  <a:cubicBezTo>
                    <a:pt x="152" y="232"/>
                    <a:pt x="152" y="232"/>
                    <a:pt x="152" y="232"/>
                  </a:cubicBezTo>
                  <a:cubicBezTo>
                    <a:pt x="147" y="227"/>
                    <a:pt x="147" y="227"/>
                    <a:pt x="147" y="227"/>
                  </a:cubicBezTo>
                  <a:cubicBezTo>
                    <a:pt x="138" y="235"/>
                    <a:pt x="138" y="235"/>
                    <a:pt x="138" y="235"/>
                  </a:cubicBezTo>
                  <a:cubicBezTo>
                    <a:pt x="138" y="214"/>
                    <a:pt x="138" y="214"/>
                    <a:pt x="138" y="214"/>
                  </a:cubicBezTo>
                  <a:cubicBezTo>
                    <a:pt x="148" y="204"/>
                    <a:pt x="148" y="204"/>
                    <a:pt x="148" y="204"/>
                  </a:cubicBezTo>
                  <a:cubicBezTo>
                    <a:pt x="148" y="204"/>
                    <a:pt x="148" y="204"/>
                    <a:pt x="148" y="204"/>
                  </a:cubicBezTo>
                  <a:cubicBezTo>
                    <a:pt x="148" y="204"/>
                    <a:pt x="148" y="204"/>
                    <a:pt x="148" y="204"/>
                  </a:cubicBezTo>
                  <a:cubicBezTo>
                    <a:pt x="148" y="203"/>
                    <a:pt x="148" y="203"/>
                    <a:pt x="148" y="203"/>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9" y="202"/>
                    <a:pt x="149" y="202"/>
                    <a:pt x="149" y="202"/>
                  </a:cubicBezTo>
                  <a:cubicBezTo>
                    <a:pt x="150" y="202"/>
                    <a:pt x="150" y="202"/>
                    <a:pt x="150" y="202"/>
                  </a:cubicBezTo>
                  <a:cubicBezTo>
                    <a:pt x="150" y="202"/>
                    <a:pt x="150" y="202"/>
                    <a:pt x="150" y="202"/>
                  </a:cubicBezTo>
                  <a:cubicBezTo>
                    <a:pt x="150" y="202"/>
                    <a:pt x="150" y="202"/>
                    <a:pt x="150" y="202"/>
                  </a:cubicBezTo>
                  <a:cubicBezTo>
                    <a:pt x="150" y="202"/>
                    <a:pt x="150" y="202"/>
                    <a:pt x="150" y="202"/>
                  </a:cubicBezTo>
                  <a:cubicBezTo>
                    <a:pt x="150" y="202"/>
                    <a:pt x="150" y="202"/>
                    <a:pt x="150" y="202"/>
                  </a:cubicBezTo>
                  <a:cubicBezTo>
                    <a:pt x="150" y="202"/>
                    <a:pt x="150" y="202"/>
                    <a:pt x="150" y="202"/>
                  </a:cubicBezTo>
                  <a:cubicBezTo>
                    <a:pt x="150" y="202"/>
                    <a:pt x="150" y="202"/>
                    <a:pt x="150" y="202"/>
                  </a:cubicBezTo>
                  <a:cubicBezTo>
                    <a:pt x="150" y="201"/>
                    <a:pt x="150" y="201"/>
                    <a:pt x="150" y="201"/>
                  </a:cubicBezTo>
                  <a:cubicBezTo>
                    <a:pt x="151" y="201"/>
                    <a:pt x="151" y="201"/>
                    <a:pt x="151" y="201"/>
                  </a:cubicBezTo>
                  <a:cubicBezTo>
                    <a:pt x="151" y="201"/>
                    <a:pt x="151" y="201"/>
                    <a:pt x="151" y="201"/>
                  </a:cubicBezTo>
                  <a:cubicBezTo>
                    <a:pt x="151" y="201"/>
                    <a:pt x="151" y="201"/>
                    <a:pt x="151" y="201"/>
                  </a:cubicBezTo>
                  <a:cubicBezTo>
                    <a:pt x="151" y="201"/>
                    <a:pt x="151" y="201"/>
                    <a:pt x="151" y="201"/>
                  </a:cubicBezTo>
                  <a:cubicBezTo>
                    <a:pt x="151" y="201"/>
                    <a:pt x="151" y="201"/>
                    <a:pt x="151" y="201"/>
                  </a:cubicBezTo>
                  <a:cubicBezTo>
                    <a:pt x="151" y="201"/>
                    <a:pt x="151" y="201"/>
                    <a:pt x="151" y="201"/>
                  </a:cubicBezTo>
                  <a:cubicBezTo>
                    <a:pt x="151" y="201"/>
                    <a:pt x="151" y="201"/>
                    <a:pt x="151" y="201"/>
                  </a:cubicBezTo>
                  <a:cubicBezTo>
                    <a:pt x="151" y="200"/>
                    <a:pt x="151" y="200"/>
                    <a:pt x="151" y="200"/>
                  </a:cubicBezTo>
                  <a:cubicBezTo>
                    <a:pt x="151" y="200"/>
                    <a:pt x="151" y="200"/>
                    <a:pt x="151" y="200"/>
                  </a:cubicBezTo>
                  <a:cubicBezTo>
                    <a:pt x="152" y="200"/>
                    <a:pt x="152" y="200"/>
                    <a:pt x="152" y="200"/>
                  </a:cubicBezTo>
                  <a:cubicBezTo>
                    <a:pt x="152" y="200"/>
                    <a:pt x="152" y="200"/>
                    <a:pt x="152" y="200"/>
                  </a:cubicBezTo>
                  <a:cubicBezTo>
                    <a:pt x="152" y="200"/>
                    <a:pt x="152" y="200"/>
                    <a:pt x="152" y="200"/>
                  </a:cubicBezTo>
                  <a:cubicBezTo>
                    <a:pt x="152" y="200"/>
                    <a:pt x="152" y="200"/>
                    <a:pt x="152" y="200"/>
                  </a:cubicBezTo>
                  <a:cubicBezTo>
                    <a:pt x="152" y="200"/>
                    <a:pt x="152" y="200"/>
                    <a:pt x="152" y="200"/>
                  </a:cubicBezTo>
                  <a:cubicBezTo>
                    <a:pt x="152" y="200"/>
                    <a:pt x="152" y="200"/>
                    <a:pt x="152" y="200"/>
                  </a:cubicBezTo>
                  <a:cubicBezTo>
                    <a:pt x="152" y="200"/>
                    <a:pt x="152" y="200"/>
                    <a:pt x="152" y="200"/>
                  </a:cubicBezTo>
                  <a:lnTo>
                    <a:pt x="152" y="199"/>
                  </a:lnTo>
                  <a:close/>
                  <a:moveTo>
                    <a:pt x="138" y="267"/>
                  </a:moveTo>
                  <a:cubicBezTo>
                    <a:pt x="127" y="255"/>
                    <a:pt x="127" y="255"/>
                    <a:pt x="127" y="255"/>
                  </a:cubicBezTo>
                  <a:cubicBezTo>
                    <a:pt x="127" y="225"/>
                    <a:pt x="127" y="225"/>
                    <a:pt x="127" y="225"/>
                  </a:cubicBezTo>
                  <a:cubicBezTo>
                    <a:pt x="138" y="214"/>
                    <a:pt x="138" y="214"/>
                    <a:pt x="138" y="214"/>
                  </a:cubicBezTo>
                  <a:cubicBezTo>
                    <a:pt x="138" y="235"/>
                    <a:pt x="138" y="235"/>
                    <a:pt x="138" y="235"/>
                  </a:cubicBezTo>
                  <a:cubicBezTo>
                    <a:pt x="136" y="237"/>
                    <a:pt x="136" y="237"/>
                    <a:pt x="136" y="237"/>
                  </a:cubicBezTo>
                  <a:cubicBezTo>
                    <a:pt x="138" y="238"/>
                    <a:pt x="138" y="238"/>
                    <a:pt x="138" y="238"/>
                  </a:cubicBezTo>
                  <a:cubicBezTo>
                    <a:pt x="138" y="267"/>
                    <a:pt x="138" y="267"/>
                    <a:pt x="138" y="267"/>
                  </a:cubicBezTo>
                  <a:close/>
                  <a:moveTo>
                    <a:pt x="127" y="3"/>
                  </a:moveTo>
                  <a:cubicBezTo>
                    <a:pt x="129" y="0"/>
                    <a:pt x="129" y="0"/>
                    <a:pt x="129" y="0"/>
                  </a:cubicBezTo>
                  <a:cubicBezTo>
                    <a:pt x="138" y="9"/>
                    <a:pt x="138" y="9"/>
                    <a:pt x="138" y="9"/>
                  </a:cubicBezTo>
                  <a:cubicBezTo>
                    <a:pt x="138" y="37"/>
                    <a:pt x="138" y="37"/>
                    <a:pt x="138" y="37"/>
                  </a:cubicBezTo>
                  <a:cubicBezTo>
                    <a:pt x="131" y="30"/>
                    <a:pt x="131" y="30"/>
                    <a:pt x="131" y="30"/>
                  </a:cubicBezTo>
                  <a:cubicBezTo>
                    <a:pt x="127" y="34"/>
                    <a:pt x="127" y="34"/>
                    <a:pt x="127" y="34"/>
                  </a:cubicBezTo>
                  <a:cubicBezTo>
                    <a:pt x="127" y="3"/>
                    <a:pt x="127" y="3"/>
                    <a:pt x="127" y="3"/>
                  </a:cubicBezTo>
                  <a:close/>
                  <a:moveTo>
                    <a:pt x="138" y="58"/>
                  </a:moveTo>
                  <a:cubicBezTo>
                    <a:pt x="138" y="94"/>
                    <a:pt x="138" y="94"/>
                    <a:pt x="138" y="94"/>
                  </a:cubicBezTo>
                  <a:cubicBezTo>
                    <a:pt x="138" y="94"/>
                    <a:pt x="138" y="94"/>
                    <a:pt x="138" y="94"/>
                  </a:cubicBezTo>
                  <a:cubicBezTo>
                    <a:pt x="138" y="94"/>
                    <a:pt x="138" y="94"/>
                    <a:pt x="138" y="94"/>
                  </a:cubicBezTo>
                  <a:cubicBezTo>
                    <a:pt x="138" y="94"/>
                    <a:pt x="138" y="94"/>
                    <a:pt x="138" y="94"/>
                  </a:cubicBezTo>
                  <a:cubicBezTo>
                    <a:pt x="138" y="94"/>
                    <a:pt x="138" y="94"/>
                    <a:pt x="138" y="94"/>
                  </a:cubicBezTo>
                  <a:cubicBezTo>
                    <a:pt x="137" y="94"/>
                    <a:pt x="137" y="94"/>
                    <a:pt x="137" y="94"/>
                  </a:cubicBezTo>
                  <a:cubicBezTo>
                    <a:pt x="137" y="94"/>
                    <a:pt x="137" y="94"/>
                    <a:pt x="137" y="94"/>
                  </a:cubicBezTo>
                  <a:cubicBezTo>
                    <a:pt x="137" y="94"/>
                    <a:pt x="137" y="94"/>
                    <a:pt x="137" y="94"/>
                  </a:cubicBezTo>
                  <a:cubicBezTo>
                    <a:pt x="137" y="95"/>
                    <a:pt x="137" y="95"/>
                    <a:pt x="137" y="95"/>
                  </a:cubicBezTo>
                  <a:cubicBezTo>
                    <a:pt x="137" y="95"/>
                    <a:pt x="137" y="95"/>
                    <a:pt x="137" y="95"/>
                  </a:cubicBezTo>
                  <a:cubicBezTo>
                    <a:pt x="137" y="95"/>
                    <a:pt x="137" y="95"/>
                    <a:pt x="137" y="95"/>
                  </a:cubicBezTo>
                  <a:cubicBezTo>
                    <a:pt x="137" y="95"/>
                    <a:pt x="137" y="95"/>
                    <a:pt x="137" y="95"/>
                  </a:cubicBezTo>
                  <a:cubicBezTo>
                    <a:pt x="136" y="95"/>
                    <a:pt x="136" y="95"/>
                    <a:pt x="136" y="95"/>
                  </a:cubicBezTo>
                  <a:cubicBezTo>
                    <a:pt x="136" y="95"/>
                    <a:pt x="136" y="95"/>
                    <a:pt x="136" y="95"/>
                  </a:cubicBezTo>
                  <a:cubicBezTo>
                    <a:pt x="136" y="95"/>
                    <a:pt x="136" y="95"/>
                    <a:pt x="136" y="95"/>
                  </a:cubicBezTo>
                  <a:cubicBezTo>
                    <a:pt x="136" y="96"/>
                    <a:pt x="136" y="96"/>
                    <a:pt x="136" y="96"/>
                  </a:cubicBezTo>
                  <a:cubicBezTo>
                    <a:pt x="136" y="96"/>
                    <a:pt x="136" y="96"/>
                    <a:pt x="136" y="96"/>
                  </a:cubicBezTo>
                  <a:cubicBezTo>
                    <a:pt x="136" y="96"/>
                    <a:pt x="136" y="96"/>
                    <a:pt x="136" y="96"/>
                  </a:cubicBezTo>
                  <a:cubicBezTo>
                    <a:pt x="136" y="96"/>
                    <a:pt x="136" y="96"/>
                    <a:pt x="136" y="96"/>
                  </a:cubicBezTo>
                  <a:cubicBezTo>
                    <a:pt x="135" y="96"/>
                    <a:pt x="135" y="96"/>
                    <a:pt x="135" y="96"/>
                  </a:cubicBezTo>
                  <a:cubicBezTo>
                    <a:pt x="135" y="96"/>
                    <a:pt x="135" y="96"/>
                    <a:pt x="135" y="96"/>
                  </a:cubicBezTo>
                  <a:cubicBezTo>
                    <a:pt x="135" y="96"/>
                    <a:pt x="135" y="96"/>
                    <a:pt x="135" y="96"/>
                  </a:cubicBezTo>
                  <a:cubicBezTo>
                    <a:pt x="135" y="96"/>
                    <a:pt x="135" y="96"/>
                    <a:pt x="135" y="96"/>
                  </a:cubicBezTo>
                  <a:cubicBezTo>
                    <a:pt x="135" y="97"/>
                    <a:pt x="135" y="97"/>
                    <a:pt x="135" y="97"/>
                  </a:cubicBezTo>
                  <a:cubicBezTo>
                    <a:pt x="135" y="97"/>
                    <a:pt x="135" y="97"/>
                    <a:pt x="135" y="97"/>
                  </a:cubicBezTo>
                  <a:cubicBezTo>
                    <a:pt x="135" y="97"/>
                    <a:pt x="135" y="97"/>
                    <a:pt x="135" y="97"/>
                  </a:cubicBezTo>
                  <a:cubicBezTo>
                    <a:pt x="135" y="97"/>
                    <a:pt x="135" y="97"/>
                    <a:pt x="135" y="97"/>
                  </a:cubicBezTo>
                  <a:cubicBezTo>
                    <a:pt x="134" y="97"/>
                    <a:pt x="134" y="97"/>
                    <a:pt x="134" y="97"/>
                  </a:cubicBezTo>
                  <a:cubicBezTo>
                    <a:pt x="134" y="97"/>
                    <a:pt x="134" y="97"/>
                    <a:pt x="134" y="97"/>
                  </a:cubicBezTo>
                  <a:cubicBezTo>
                    <a:pt x="134" y="97"/>
                    <a:pt x="134" y="97"/>
                    <a:pt x="134" y="97"/>
                  </a:cubicBezTo>
                  <a:cubicBezTo>
                    <a:pt x="134" y="97"/>
                    <a:pt x="134" y="97"/>
                    <a:pt x="134" y="97"/>
                  </a:cubicBezTo>
                  <a:cubicBezTo>
                    <a:pt x="134" y="98"/>
                    <a:pt x="134" y="98"/>
                    <a:pt x="134" y="98"/>
                  </a:cubicBezTo>
                  <a:cubicBezTo>
                    <a:pt x="134" y="98"/>
                    <a:pt x="134" y="98"/>
                    <a:pt x="134" y="98"/>
                  </a:cubicBezTo>
                  <a:cubicBezTo>
                    <a:pt x="134" y="98"/>
                    <a:pt x="134" y="98"/>
                    <a:pt x="134" y="98"/>
                  </a:cubicBezTo>
                  <a:cubicBezTo>
                    <a:pt x="133" y="98"/>
                    <a:pt x="133" y="98"/>
                    <a:pt x="133" y="98"/>
                  </a:cubicBezTo>
                  <a:cubicBezTo>
                    <a:pt x="127" y="105"/>
                    <a:pt x="127" y="105"/>
                    <a:pt x="127" y="105"/>
                  </a:cubicBezTo>
                  <a:cubicBezTo>
                    <a:pt x="127" y="83"/>
                    <a:pt x="127" y="83"/>
                    <a:pt x="127" y="83"/>
                  </a:cubicBezTo>
                  <a:cubicBezTo>
                    <a:pt x="127" y="83"/>
                    <a:pt x="127" y="83"/>
                    <a:pt x="127" y="83"/>
                  </a:cubicBezTo>
                  <a:cubicBezTo>
                    <a:pt x="127" y="83"/>
                    <a:pt x="127" y="83"/>
                    <a:pt x="127" y="83"/>
                  </a:cubicBezTo>
                  <a:cubicBezTo>
                    <a:pt x="127" y="83"/>
                    <a:pt x="127" y="83"/>
                    <a:pt x="127" y="83"/>
                  </a:cubicBezTo>
                  <a:cubicBezTo>
                    <a:pt x="127" y="83"/>
                    <a:pt x="127" y="83"/>
                    <a:pt x="127" y="83"/>
                  </a:cubicBezTo>
                  <a:cubicBezTo>
                    <a:pt x="127" y="83"/>
                    <a:pt x="127" y="83"/>
                    <a:pt x="127" y="83"/>
                  </a:cubicBezTo>
                  <a:cubicBezTo>
                    <a:pt x="127" y="82"/>
                    <a:pt x="127" y="82"/>
                    <a:pt x="127"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2"/>
                    <a:pt x="128" y="82"/>
                    <a:pt x="128" y="82"/>
                  </a:cubicBezTo>
                  <a:cubicBezTo>
                    <a:pt x="128" y="81"/>
                    <a:pt x="128" y="81"/>
                    <a:pt x="128" y="81"/>
                  </a:cubicBezTo>
                  <a:cubicBezTo>
                    <a:pt x="129" y="81"/>
                    <a:pt x="129" y="81"/>
                    <a:pt x="129" y="81"/>
                  </a:cubicBezTo>
                  <a:cubicBezTo>
                    <a:pt x="129" y="81"/>
                    <a:pt x="129" y="81"/>
                    <a:pt x="129" y="81"/>
                  </a:cubicBezTo>
                  <a:cubicBezTo>
                    <a:pt x="129" y="81"/>
                    <a:pt x="129" y="81"/>
                    <a:pt x="129" y="81"/>
                  </a:cubicBezTo>
                  <a:cubicBezTo>
                    <a:pt x="129" y="81"/>
                    <a:pt x="129" y="81"/>
                    <a:pt x="129" y="81"/>
                  </a:cubicBezTo>
                  <a:cubicBezTo>
                    <a:pt x="129" y="81"/>
                    <a:pt x="129" y="81"/>
                    <a:pt x="129" y="81"/>
                  </a:cubicBezTo>
                  <a:cubicBezTo>
                    <a:pt x="129" y="81"/>
                    <a:pt x="129" y="81"/>
                    <a:pt x="129" y="81"/>
                  </a:cubicBezTo>
                  <a:cubicBezTo>
                    <a:pt x="129" y="80"/>
                    <a:pt x="129" y="80"/>
                    <a:pt x="129" y="80"/>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0" y="79"/>
                    <a:pt x="130" y="79"/>
                    <a:pt x="130" y="79"/>
                  </a:cubicBezTo>
                  <a:cubicBezTo>
                    <a:pt x="130" y="79"/>
                    <a:pt x="130" y="79"/>
                    <a:pt x="130" y="79"/>
                  </a:cubicBezTo>
                  <a:cubicBezTo>
                    <a:pt x="131" y="79"/>
                    <a:pt x="131" y="79"/>
                    <a:pt x="131" y="79"/>
                  </a:cubicBezTo>
                  <a:cubicBezTo>
                    <a:pt x="131" y="79"/>
                    <a:pt x="131" y="79"/>
                    <a:pt x="131" y="79"/>
                  </a:cubicBezTo>
                  <a:cubicBezTo>
                    <a:pt x="131" y="79"/>
                    <a:pt x="131" y="79"/>
                    <a:pt x="131" y="79"/>
                  </a:cubicBezTo>
                  <a:cubicBezTo>
                    <a:pt x="131" y="79"/>
                    <a:pt x="131" y="79"/>
                    <a:pt x="131" y="79"/>
                  </a:cubicBezTo>
                  <a:cubicBezTo>
                    <a:pt x="131" y="79"/>
                    <a:pt x="131" y="79"/>
                    <a:pt x="131" y="79"/>
                  </a:cubicBezTo>
                  <a:cubicBezTo>
                    <a:pt x="131" y="79"/>
                    <a:pt x="131" y="79"/>
                    <a:pt x="131" y="79"/>
                  </a:cubicBezTo>
                  <a:cubicBezTo>
                    <a:pt x="132" y="78"/>
                    <a:pt x="132" y="78"/>
                    <a:pt x="132" y="78"/>
                  </a:cubicBezTo>
                  <a:cubicBezTo>
                    <a:pt x="132" y="78"/>
                    <a:pt x="132" y="78"/>
                    <a:pt x="132" y="78"/>
                  </a:cubicBezTo>
                  <a:cubicBezTo>
                    <a:pt x="132" y="78"/>
                    <a:pt x="132" y="78"/>
                    <a:pt x="132" y="78"/>
                  </a:cubicBezTo>
                  <a:cubicBezTo>
                    <a:pt x="132" y="78"/>
                    <a:pt x="132" y="78"/>
                    <a:pt x="132" y="78"/>
                  </a:cubicBezTo>
                  <a:cubicBezTo>
                    <a:pt x="132" y="78"/>
                    <a:pt x="132" y="78"/>
                    <a:pt x="132" y="78"/>
                  </a:cubicBezTo>
                  <a:cubicBezTo>
                    <a:pt x="132" y="78"/>
                    <a:pt x="132" y="78"/>
                    <a:pt x="132" y="78"/>
                  </a:cubicBezTo>
                  <a:cubicBezTo>
                    <a:pt x="132" y="78"/>
                    <a:pt x="132" y="78"/>
                    <a:pt x="132" y="78"/>
                  </a:cubicBezTo>
                  <a:cubicBezTo>
                    <a:pt x="133" y="77"/>
                    <a:pt x="133" y="77"/>
                    <a:pt x="133" y="77"/>
                  </a:cubicBezTo>
                  <a:cubicBezTo>
                    <a:pt x="133" y="77"/>
                    <a:pt x="133" y="77"/>
                    <a:pt x="133" y="77"/>
                  </a:cubicBezTo>
                  <a:cubicBezTo>
                    <a:pt x="133" y="77"/>
                    <a:pt x="133" y="77"/>
                    <a:pt x="133" y="77"/>
                  </a:cubicBezTo>
                  <a:cubicBezTo>
                    <a:pt x="127" y="71"/>
                    <a:pt x="127" y="71"/>
                    <a:pt x="127" y="71"/>
                  </a:cubicBezTo>
                  <a:cubicBezTo>
                    <a:pt x="127" y="46"/>
                    <a:pt x="127" y="46"/>
                    <a:pt x="127" y="46"/>
                  </a:cubicBezTo>
                  <a:cubicBezTo>
                    <a:pt x="138" y="58"/>
                    <a:pt x="138" y="58"/>
                    <a:pt x="138" y="58"/>
                  </a:cubicBezTo>
                  <a:close/>
                  <a:moveTo>
                    <a:pt x="138" y="143"/>
                  </a:moveTo>
                  <a:cubicBezTo>
                    <a:pt x="138" y="173"/>
                    <a:pt x="138" y="173"/>
                    <a:pt x="138" y="173"/>
                  </a:cubicBezTo>
                  <a:cubicBezTo>
                    <a:pt x="134" y="168"/>
                    <a:pt x="134" y="168"/>
                    <a:pt x="134" y="168"/>
                  </a:cubicBezTo>
                  <a:cubicBezTo>
                    <a:pt x="134" y="169"/>
                    <a:pt x="134" y="169"/>
                    <a:pt x="134" y="169"/>
                  </a:cubicBezTo>
                  <a:cubicBezTo>
                    <a:pt x="134" y="169"/>
                    <a:pt x="134" y="169"/>
                    <a:pt x="134" y="169"/>
                  </a:cubicBezTo>
                  <a:cubicBezTo>
                    <a:pt x="133" y="169"/>
                    <a:pt x="133" y="169"/>
                    <a:pt x="133" y="169"/>
                  </a:cubicBezTo>
                  <a:cubicBezTo>
                    <a:pt x="133" y="169"/>
                    <a:pt x="133" y="169"/>
                    <a:pt x="133" y="169"/>
                  </a:cubicBezTo>
                  <a:cubicBezTo>
                    <a:pt x="133" y="169"/>
                    <a:pt x="133" y="169"/>
                    <a:pt x="133" y="169"/>
                  </a:cubicBezTo>
                  <a:cubicBezTo>
                    <a:pt x="133" y="169"/>
                    <a:pt x="133" y="169"/>
                    <a:pt x="133" y="169"/>
                  </a:cubicBezTo>
                  <a:cubicBezTo>
                    <a:pt x="133" y="169"/>
                    <a:pt x="133" y="169"/>
                    <a:pt x="133" y="169"/>
                  </a:cubicBezTo>
                  <a:cubicBezTo>
                    <a:pt x="133" y="169"/>
                    <a:pt x="133" y="169"/>
                    <a:pt x="133" y="169"/>
                  </a:cubicBezTo>
                  <a:cubicBezTo>
                    <a:pt x="133" y="170"/>
                    <a:pt x="133" y="170"/>
                    <a:pt x="133" y="170"/>
                  </a:cubicBezTo>
                  <a:cubicBezTo>
                    <a:pt x="133" y="170"/>
                    <a:pt x="133" y="170"/>
                    <a:pt x="133" y="170"/>
                  </a:cubicBezTo>
                  <a:cubicBezTo>
                    <a:pt x="132" y="170"/>
                    <a:pt x="132" y="170"/>
                    <a:pt x="132" y="170"/>
                  </a:cubicBezTo>
                  <a:cubicBezTo>
                    <a:pt x="132" y="170"/>
                    <a:pt x="132" y="170"/>
                    <a:pt x="132" y="170"/>
                  </a:cubicBezTo>
                  <a:cubicBezTo>
                    <a:pt x="132" y="170"/>
                    <a:pt x="132" y="170"/>
                    <a:pt x="132" y="170"/>
                  </a:cubicBezTo>
                  <a:cubicBezTo>
                    <a:pt x="132" y="170"/>
                    <a:pt x="132" y="170"/>
                    <a:pt x="132" y="170"/>
                  </a:cubicBezTo>
                  <a:cubicBezTo>
                    <a:pt x="132" y="170"/>
                    <a:pt x="132" y="170"/>
                    <a:pt x="132" y="170"/>
                  </a:cubicBezTo>
                  <a:cubicBezTo>
                    <a:pt x="132" y="171"/>
                    <a:pt x="132" y="171"/>
                    <a:pt x="132" y="171"/>
                  </a:cubicBezTo>
                  <a:cubicBezTo>
                    <a:pt x="132" y="171"/>
                    <a:pt x="132" y="171"/>
                    <a:pt x="132" y="171"/>
                  </a:cubicBezTo>
                  <a:cubicBezTo>
                    <a:pt x="132" y="171"/>
                    <a:pt x="132" y="171"/>
                    <a:pt x="132" y="171"/>
                  </a:cubicBezTo>
                  <a:cubicBezTo>
                    <a:pt x="131" y="171"/>
                    <a:pt x="131" y="171"/>
                    <a:pt x="131" y="171"/>
                  </a:cubicBezTo>
                  <a:cubicBezTo>
                    <a:pt x="131" y="171"/>
                    <a:pt x="131" y="171"/>
                    <a:pt x="131" y="171"/>
                  </a:cubicBezTo>
                  <a:cubicBezTo>
                    <a:pt x="131" y="171"/>
                    <a:pt x="131" y="171"/>
                    <a:pt x="131" y="171"/>
                  </a:cubicBezTo>
                  <a:cubicBezTo>
                    <a:pt x="131" y="171"/>
                    <a:pt x="131" y="171"/>
                    <a:pt x="131" y="171"/>
                  </a:cubicBezTo>
                  <a:cubicBezTo>
                    <a:pt x="131" y="171"/>
                    <a:pt x="131" y="171"/>
                    <a:pt x="131" y="171"/>
                  </a:cubicBezTo>
                  <a:cubicBezTo>
                    <a:pt x="131" y="172"/>
                    <a:pt x="131" y="172"/>
                    <a:pt x="131" y="172"/>
                  </a:cubicBezTo>
                  <a:cubicBezTo>
                    <a:pt x="131" y="172"/>
                    <a:pt x="131" y="172"/>
                    <a:pt x="131" y="172"/>
                  </a:cubicBezTo>
                  <a:cubicBezTo>
                    <a:pt x="131" y="172"/>
                    <a:pt x="131" y="172"/>
                    <a:pt x="131" y="172"/>
                  </a:cubicBezTo>
                  <a:cubicBezTo>
                    <a:pt x="130" y="172"/>
                    <a:pt x="130" y="172"/>
                    <a:pt x="130" y="172"/>
                  </a:cubicBezTo>
                  <a:cubicBezTo>
                    <a:pt x="130" y="172"/>
                    <a:pt x="130" y="172"/>
                    <a:pt x="130" y="172"/>
                  </a:cubicBezTo>
                  <a:cubicBezTo>
                    <a:pt x="130" y="172"/>
                    <a:pt x="130" y="172"/>
                    <a:pt x="130" y="172"/>
                  </a:cubicBezTo>
                  <a:cubicBezTo>
                    <a:pt x="130" y="172"/>
                    <a:pt x="130" y="172"/>
                    <a:pt x="130" y="172"/>
                  </a:cubicBezTo>
                  <a:cubicBezTo>
                    <a:pt x="130" y="172"/>
                    <a:pt x="130" y="172"/>
                    <a:pt x="130" y="172"/>
                  </a:cubicBezTo>
                  <a:cubicBezTo>
                    <a:pt x="130" y="173"/>
                    <a:pt x="130" y="173"/>
                    <a:pt x="130" y="173"/>
                  </a:cubicBezTo>
                  <a:cubicBezTo>
                    <a:pt x="130" y="173"/>
                    <a:pt x="130" y="173"/>
                    <a:pt x="130" y="173"/>
                  </a:cubicBezTo>
                  <a:cubicBezTo>
                    <a:pt x="130" y="173"/>
                    <a:pt x="130" y="173"/>
                    <a:pt x="130" y="173"/>
                  </a:cubicBezTo>
                  <a:cubicBezTo>
                    <a:pt x="129" y="173"/>
                    <a:pt x="129" y="173"/>
                    <a:pt x="129" y="173"/>
                  </a:cubicBezTo>
                  <a:cubicBezTo>
                    <a:pt x="129" y="173"/>
                    <a:pt x="129" y="173"/>
                    <a:pt x="129" y="173"/>
                  </a:cubicBezTo>
                  <a:cubicBezTo>
                    <a:pt x="129" y="173"/>
                    <a:pt x="129" y="173"/>
                    <a:pt x="129" y="173"/>
                  </a:cubicBezTo>
                  <a:cubicBezTo>
                    <a:pt x="129" y="173"/>
                    <a:pt x="129" y="173"/>
                    <a:pt x="129" y="173"/>
                  </a:cubicBezTo>
                  <a:cubicBezTo>
                    <a:pt x="129" y="173"/>
                    <a:pt x="129" y="173"/>
                    <a:pt x="129" y="173"/>
                  </a:cubicBezTo>
                  <a:cubicBezTo>
                    <a:pt x="129" y="174"/>
                    <a:pt x="129" y="174"/>
                    <a:pt x="129" y="174"/>
                  </a:cubicBezTo>
                  <a:cubicBezTo>
                    <a:pt x="129" y="174"/>
                    <a:pt x="129" y="174"/>
                    <a:pt x="129" y="174"/>
                  </a:cubicBezTo>
                  <a:cubicBezTo>
                    <a:pt x="129" y="174"/>
                    <a:pt x="129" y="174"/>
                    <a:pt x="129" y="174"/>
                  </a:cubicBezTo>
                  <a:cubicBezTo>
                    <a:pt x="128" y="174"/>
                    <a:pt x="128" y="174"/>
                    <a:pt x="128" y="174"/>
                  </a:cubicBezTo>
                  <a:cubicBezTo>
                    <a:pt x="128" y="174"/>
                    <a:pt x="128" y="174"/>
                    <a:pt x="128" y="174"/>
                  </a:cubicBezTo>
                  <a:cubicBezTo>
                    <a:pt x="128" y="174"/>
                    <a:pt x="128" y="174"/>
                    <a:pt x="128" y="174"/>
                  </a:cubicBezTo>
                  <a:cubicBezTo>
                    <a:pt x="128" y="174"/>
                    <a:pt x="128" y="174"/>
                    <a:pt x="128" y="174"/>
                  </a:cubicBezTo>
                  <a:cubicBezTo>
                    <a:pt x="128" y="174"/>
                    <a:pt x="128" y="174"/>
                    <a:pt x="128" y="174"/>
                  </a:cubicBezTo>
                  <a:cubicBezTo>
                    <a:pt x="128" y="174"/>
                    <a:pt x="128" y="174"/>
                    <a:pt x="128" y="174"/>
                  </a:cubicBezTo>
                  <a:cubicBezTo>
                    <a:pt x="128" y="175"/>
                    <a:pt x="128" y="175"/>
                    <a:pt x="128" y="175"/>
                  </a:cubicBezTo>
                  <a:cubicBezTo>
                    <a:pt x="128" y="175"/>
                    <a:pt x="128" y="175"/>
                    <a:pt x="128" y="175"/>
                  </a:cubicBezTo>
                  <a:cubicBezTo>
                    <a:pt x="127" y="175"/>
                    <a:pt x="127" y="175"/>
                    <a:pt x="127" y="175"/>
                  </a:cubicBezTo>
                  <a:cubicBezTo>
                    <a:pt x="127" y="175"/>
                    <a:pt x="127" y="175"/>
                    <a:pt x="127" y="175"/>
                  </a:cubicBezTo>
                  <a:cubicBezTo>
                    <a:pt x="127" y="175"/>
                    <a:pt x="127" y="175"/>
                    <a:pt x="127" y="175"/>
                  </a:cubicBezTo>
                  <a:cubicBezTo>
                    <a:pt x="127" y="175"/>
                    <a:pt x="127" y="175"/>
                    <a:pt x="127" y="175"/>
                  </a:cubicBezTo>
                  <a:cubicBezTo>
                    <a:pt x="127" y="175"/>
                    <a:pt x="127" y="175"/>
                    <a:pt x="127" y="175"/>
                  </a:cubicBezTo>
                  <a:cubicBezTo>
                    <a:pt x="127" y="175"/>
                    <a:pt x="127" y="175"/>
                    <a:pt x="127" y="175"/>
                  </a:cubicBezTo>
                  <a:cubicBezTo>
                    <a:pt x="127" y="176"/>
                    <a:pt x="127" y="176"/>
                    <a:pt x="127" y="176"/>
                  </a:cubicBezTo>
                  <a:cubicBezTo>
                    <a:pt x="127" y="137"/>
                    <a:pt x="127" y="137"/>
                    <a:pt x="127" y="137"/>
                  </a:cubicBezTo>
                  <a:cubicBezTo>
                    <a:pt x="135" y="145"/>
                    <a:pt x="135" y="145"/>
                    <a:pt x="135" y="145"/>
                  </a:cubicBezTo>
                  <a:cubicBezTo>
                    <a:pt x="136" y="145"/>
                    <a:pt x="136" y="145"/>
                    <a:pt x="136" y="145"/>
                  </a:cubicBezTo>
                  <a:cubicBezTo>
                    <a:pt x="136" y="145"/>
                    <a:pt x="136" y="145"/>
                    <a:pt x="136" y="145"/>
                  </a:cubicBezTo>
                  <a:cubicBezTo>
                    <a:pt x="136" y="145"/>
                    <a:pt x="136" y="145"/>
                    <a:pt x="136" y="145"/>
                  </a:cubicBezTo>
                  <a:cubicBezTo>
                    <a:pt x="136" y="145"/>
                    <a:pt x="136" y="145"/>
                    <a:pt x="136" y="145"/>
                  </a:cubicBezTo>
                  <a:cubicBezTo>
                    <a:pt x="136" y="145"/>
                    <a:pt x="136" y="145"/>
                    <a:pt x="136" y="145"/>
                  </a:cubicBezTo>
                  <a:cubicBezTo>
                    <a:pt x="136" y="145"/>
                    <a:pt x="136" y="145"/>
                    <a:pt x="136" y="145"/>
                  </a:cubicBezTo>
                  <a:cubicBezTo>
                    <a:pt x="137" y="144"/>
                    <a:pt x="137" y="144"/>
                    <a:pt x="137" y="144"/>
                  </a:cubicBezTo>
                  <a:cubicBezTo>
                    <a:pt x="137" y="144"/>
                    <a:pt x="137" y="144"/>
                    <a:pt x="137" y="144"/>
                  </a:cubicBezTo>
                  <a:cubicBezTo>
                    <a:pt x="137" y="144"/>
                    <a:pt x="137" y="144"/>
                    <a:pt x="137" y="144"/>
                  </a:cubicBezTo>
                  <a:cubicBezTo>
                    <a:pt x="137" y="144"/>
                    <a:pt x="137" y="144"/>
                    <a:pt x="137" y="144"/>
                  </a:cubicBezTo>
                  <a:cubicBezTo>
                    <a:pt x="137" y="144"/>
                    <a:pt x="137" y="144"/>
                    <a:pt x="137" y="144"/>
                  </a:cubicBezTo>
                  <a:cubicBezTo>
                    <a:pt x="137" y="144"/>
                    <a:pt x="137" y="144"/>
                    <a:pt x="137" y="144"/>
                  </a:cubicBezTo>
                  <a:cubicBezTo>
                    <a:pt x="137" y="143"/>
                    <a:pt x="137" y="143"/>
                    <a:pt x="137" y="143"/>
                  </a:cubicBezTo>
                  <a:cubicBezTo>
                    <a:pt x="138" y="143"/>
                    <a:pt x="138" y="143"/>
                    <a:pt x="138" y="143"/>
                  </a:cubicBezTo>
                  <a:cubicBezTo>
                    <a:pt x="138" y="143"/>
                    <a:pt x="138" y="143"/>
                    <a:pt x="138" y="143"/>
                  </a:cubicBezTo>
                  <a:cubicBezTo>
                    <a:pt x="138" y="143"/>
                    <a:pt x="138" y="143"/>
                    <a:pt x="138" y="143"/>
                  </a:cubicBezTo>
                  <a:close/>
                  <a:moveTo>
                    <a:pt x="127" y="255"/>
                  </a:moveTo>
                  <a:cubicBezTo>
                    <a:pt x="117" y="245"/>
                    <a:pt x="117" y="245"/>
                    <a:pt x="117" y="245"/>
                  </a:cubicBezTo>
                  <a:cubicBezTo>
                    <a:pt x="117" y="217"/>
                    <a:pt x="117" y="217"/>
                    <a:pt x="117" y="217"/>
                  </a:cubicBezTo>
                  <a:cubicBezTo>
                    <a:pt x="126" y="226"/>
                    <a:pt x="126" y="226"/>
                    <a:pt x="126" y="226"/>
                  </a:cubicBezTo>
                  <a:cubicBezTo>
                    <a:pt x="127" y="225"/>
                    <a:pt x="127" y="225"/>
                    <a:pt x="127" y="225"/>
                  </a:cubicBezTo>
                  <a:cubicBezTo>
                    <a:pt x="127" y="255"/>
                    <a:pt x="127" y="255"/>
                    <a:pt x="127" y="255"/>
                  </a:cubicBezTo>
                  <a:close/>
                  <a:moveTo>
                    <a:pt x="117" y="12"/>
                  </a:moveTo>
                  <a:cubicBezTo>
                    <a:pt x="127" y="3"/>
                    <a:pt x="127" y="3"/>
                    <a:pt x="127" y="3"/>
                  </a:cubicBezTo>
                  <a:cubicBezTo>
                    <a:pt x="127" y="34"/>
                    <a:pt x="127" y="34"/>
                    <a:pt x="127" y="34"/>
                  </a:cubicBezTo>
                  <a:cubicBezTo>
                    <a:pt x="120" y="40"/>
                    <a:pt x="120" y="40"/>
                    <a:pt x="120" y="40"/>
                  </a:cubicBezTo>
                  <a:cubicBezTo>
                    <a:pt x="127" y="46"/>
                    <a:pt x="127" y="46"/>
                    <a:pt x="127" y="46"/>
                  </a:cubicBezTo>
                  <a:cubicBezTo>
                    <a:pt x="127" y="71"/>
                    <a:pt x="127" y="71"/>
                    <a:pt x="127" y="71"/>
                  </a:cubicBezTo>
                  <a:cubicBezTo>
                    <a:pt x="117" y="61"/>
                    <a:pt x="117" y="61"/>
                    <a:pt x="117" y="61"/>
                  </a:cubicBezTo>
                  <a:cubicBezTo>
                    <a:pt x="117" y="12"/>
                    <a:pt x="117" y="12"/>
                    <a:pt x="117" y="12"/>
                  </a:cubicBezTo>
                  <a:close/>
                  <a:moveTo>
                    <a:pt x="127" y="83"/>
                  </a:moveTo>
                  <a:cubicBezTo>
                    <a:pt x="127" y="105"/>
                    <a:pt x="127" y="105"/>
                    <a:pt x="127" y="105"/>
                  </a:cubicBezTo>
                  <a:cubicBezTo>
                    <a:pt x="121" y="110"/>
                    <a:pt x="121" y="110"/>
                    <a:pt x="121" y="110"/>
                  </a:cubicBezTo>
                  <a:cubicBezTo>
                    <a:pt x="121" y="111"/>
                    <a:pt x="121" y="111"/>
                    <a:pt x="121" y="111"/>
                  </a:cubicBezTo>
                  <a:cubicBezTo>
                    <a:pt x="121" y="111"/>
                    <a:pt x="121" y="111"/>
                    <a:pt x="121" y="111"/>
                  </a:cubicBezTo>
                  <a:cubicBezTo>
                    <a:pt x="120" y="111"/>
                    <a:pt x="120" y="111"/>
                    <a:pt x="120" y="111"/>
                  </a:cubicBezTo>
                  <a:cubicBezTo>
                    <a:pt x="120" y="111"/>
                    <a:pt x="120" y="111"/>
                    <a:pt x="120" y="111"/>
                  </a:cubicBezTo>
                  <a:cubicBezTo>
                    <a:pt x="120" y="111"/>
                    <a:pt x="120" y="111"/>
                    <a:pt x="120" y="111"/>
                  </a:cubicBezTo>
                  <a:cubicBezTo>
                    <a:pt x="120" y="111"/>
                    <a:pt x="120" y="111"/>
                    <a:pt x="120" y="111"/>
                  </a:cubicBezTo>
                  <a:cubicBezTo>
                    <a:pt x="120" y="112"/>
                    <a:pt x="120" y="112"/>
                    <a:pt x="120" y="112"/>
                  </a:cubicBezTo>
                  <a:cubicBezTo>
                    <a:pt x="120" y="112"/>
                    <a:pt x="120" y="112"/>
                    <a:pt x="120" y="112"/>
                  </a:cubicBezTo>
                  <a:cubicBezTo>
                    <a:pt x="119" y="112"/>
                    <a:pt x="119" y="112"/>
                    <a:pt x="119" y="112"/>
                  </a:cubicBezTo>
                  <a:cubicBezTo>
                    <a:pt x="119" y="112"/>
                    <a:pt x="119" y="112"/>
                    <a:pt x="119" y="112"/>
                  </a:cubicBezTo>
                  <a:cubicBezTo>
                    <a:pt x="119" y="112"/>
                    <a:pt x="119" y="112"/>
                    <a:pt x="119" y="112"/>
                  </a:cubicBezTo>
                  <a:cubicBezTo>
                    <a:pt x="119" y="112"/>
                    <a:pt x="119" y="112"/>
                    <a:pt x="119" y="112"/>
                  </a:cubicBezTo>
                  <a:cubicBezTo>
                    <a:pt x="119" y="113"/>
                    <a:pt x="119" y="113"/>
                    <a:pt x="119" y="113"/>
                  </a:cubicBezTo>
                  <a:cubicBezTo>
                    <a:pt x="119" y="113"/>
                    <a:pt x="119" y="113"/>
                    <a:pt x="119" y="113"/>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8" y="113"/>
                    <a:pt x="118" y="113"/>
                    <a:pt x="118" y="113"/>
                  </a:cubicBezTo>
                  <a:cubicBezTo>
                    <a:pt x="118" y="114"/>
                    <a:pt x="118" y="114"/>
                    <a:pt x="118" y="114"/>
                  </a:cubicBezTo>
                  <a:cubicBezTo>
                    <a:pt x="118" y="114"/>
                    <a:pt x="118" y="114"/>
                    <a:pt x="118" y="114"/>
                  </a:cubicBezTo>
                  <a:cubicBezTo>
                    <a:pt x="117" y="114"/>
                    <a:pt x="117" y="114"/>
                    <a:pt x="117" y="114"/>
                  </a:cubicBezTo>
                  <a:cubicBezTo>
                    <a:pt x="117" y="114"/>
                    <a:pt x="117" y="114"/>
                    <a:pt x="117" y="114"/>
                  </a:cubicBezTo>
                  <a:cubicBezTo>
                    <a:pt x="117" y="114"/>
                    <a:pt x="117" y="114"/>
                    <a:pt x="117" y="114"/>
                  </a:cubicBezTo>
                  <a:cubicBezTo>
                    <a:pt x="117" y="114"/>
                    <a:pt x="117" y="114"/>
                    <a:pt x="117" y="114"/>
                  </a:cubicBezTo>
                  <a:cubicBezTo>
                    <a:pt x="117" y="93"/>
                    <a:pt x="117" y="93"/>
                    <a:pt x="117" y="93"/>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7"/>
                    <a:pt x="123" y="87"/>
                    <a:pt x="123" y="87"/>
                  </a:cubicBezTo>
                  <a:cubicBezTo>
                    <a:pt x="123" y="86"/>
                    <a:pt x="123" y="86"/>
                    <a:pt x="123" y="86"/>
                  </a:cubicBezTo>
                  <a:cubicBezTo>
                    <a:pt x="124" y="86"/>
                    <a:pt x="124" y="86"/>
                    <a:pt x="124" y="86"/>
                  </a:cubicBezTo>
                  <a:cubicBezTo>
                    <a:pt x="124" y="86"/>
                    <a:pt x="124" y="86"/>
                    <a:pt x="124" y="86"/>
                  </a:cubicBezTo>
                  <a:cubicBezTo>
                    <a:pt x="124" y="86"/>
                    <a:pt x="124" y="86"/>
                    <a:pt x="124" y="86"/>
                  </a:cubicBezTo>
                  <a:cubicBezTo>
                    <a:pt x="124" y="86"/>
                    <a:pt x="124" y="86"/>
                    <a:pt x="124" y="86"/>
                  </a:cubicBezTo>
                  <a:cubicBezTo>
                    <a:pt x="124" y="86"/>
                    <a:pt x="124" y="86"/>
                    <a:pt x="124" y="86"/>
                  </a:cubicBezTo>
                  <a:cubicBezTo>
                    <a:pt x="124" y="86"/>
                    <a:pt x="124" y="86"/>
                    <a:pt x="124" y="86"/>
                  </a:cubicBezTo>
                  <a:cubicBezTo>
                    <a:pt x="124" y="85"/>
                    <a:pt x="124" y="85"/>
                    <a:pt x="124" y="85"/>
                  </a:cubicBezTo>
                  <a:cubicBezTo>
                    <a:pt x="125" y="85"/>
                    <a:pt x="125" y="85"/>
                    <a:pt x="125" y="85"/>
                  </a:cubicBezTo>
                  <a:cubicBezTo>
                    <a:pt x="125" y="85"/>
                    <a:pt x="125" y="85"/>
                    <a:pt x="125" y="85"/>
                  </a:cubicBezTo>
                  <a:cubicBezTo>
                    <a:pt x="125" y="85"/>
                    <a:pt x="125" y="85"/>
                    <a:pt x="125" y="85"/>
                  </a:cubicBezTo>
                  <a:cubicBezTo>
                    <a:pt x="125" y="85"/>
                    <a:pt x="125" y="85"/>
                    <a:pt x="125" y="85"/>
                  </a:cubicBezTo>
                  <a:cubicBezTo>
                    <a:pt x="125" y="85"/>
                    <a:pt x="125" y="85"/>
                    <a:pt x="125" y="85"/>
                  </a:cubicBezTo>
                  <a:cubicBezTo>
                    <a:pt x="125" y="85"/>
                    <a:pt x="125" y="85"/>
                    <a:pt x="125" y="85"/>
                  </a:cubicBezTo>
                  <a:cubicBezTo>
                    <a:pt x="125" y="84"/>
                    <a:pt x="125" y="84"/>
                    <a:pt x="125" y="84"/>
                  </a:cubicBezTo>
                  <a:cubicBezTo>
                    <a:pt x="126" y="84"/>
                    <a:pt x="126" y="84"/>
                    <a:pt x="126" y="84"/>
                  </a:cubicBezTo>
                  <a:cubicBezTo>
                    <a:pt x="126" y="84"/>
                    <a:pt x="126" y="84"/>
                    <a:pt x="126" y="84"/>
                  </a:cubicBezTo>
                  <a:cubicBezTo>
                    <a:pt x="126" y="84"/>
                    <a:pt x="126" y="84"/>
                    <a:pt x="126" y="84"/>
                  </a:cubicBezTo>
                  <a:cubicBezTo>
                    <a:pt x="126" y="84"/>
                    <a:pt x="126" y="84"/>
                    <a:pt x="126" y="84"/>
                  </a:cubicBezTo>
                  <a:cubicBezTo>
                    <a:pt x="126" y="84"/>
                    <a:pt x="126" y="84"/>
                    <a:pt x="126" y="84"/>
                  </a:cubicBezTo>
                  <a:cubicBezTo>
                    <a:pt x="126" y="84"/>
                    <a:pt x="126" y="84"/>
                    <a:pt x="126" y="84"/>
                  </a:cubicBezTo>
                  <a:cubicBezTo>
                    <a:pt x="126" y="83"/>
                    <a:pt x="126" y="83"/>
                    <a:pt x="126" y="83"/>
                  </a:cubicBezTo>
                  <a:cubicBezTo>
                    <a:pt x="127" y="83"/>
                    <a:pt x="127" y="83"/>
                    <a:pt x="127" y="83"/>
                  </a:cubicBezTo>
                  <a:cubicBezTo>
                    <a:pt x="127" y="83"/>
                    <a:pt x="127" y="83"/>
                    <a:pt x="127" y="83"/>
                  </a:cubicBezTo>
                  <a:close/>
                  <a:moveTo>
                    <a:pt x="127" y="137"/>
                  </a:moveTo>
                  <a:cubicBezTo>
                    <a:pt x="127" y="176"/>
                    <a:pt x="127" y="176"/>
                    <a:pt x="127" y="176"/>
                  </a:cubicBezTo>
                  <a:cubicBezTo>
                    <a:pt x="127" y="176"/>
                    <a:pt x="127" y="176"/>
                    <a:pt x="127" y="176"/>
                  </a:cubicBezTo>
                  <a:cubicBezTo>
                    <a:pt x="127" y="176"/>
                    <a:pt x="127" y="176"/>
                    <a:pt x="127" y="176"/>
                  </a:cubicBezTo>
                  <a:cubicBezTo>
                    <a:pt x="126" y="176"/>
                    <a:pt x="126" y="176"/>
                    <a:pt x="126" y="176"/>
                  </a:cubicBezTo>
                  <a:cubicBezTo>
                    <a:pt x="126" y="176"/>
                    <a:pt x="126" y="176"/>
                    <a:pt x="126" y="176"/>
                  </a:cubicBezTo>
                  <a:cubicBezTo>
                    <a:pt x="126" y="176"/>
                    <a:pt x="126" y="176"/>
                    <a:pt x="126" y="176"/>
                  </a:cubicBezTo>
                  <a:cubicBezTo>
                    <a:pt x="126" y="176"/>
                    <a:pt x="126" y="176"/>
                    <a:pt x="126" y="176"/>
                  </a:cubicBezTo>
                  <a:cubicBezTo>
                    <a:pt x="126" y="176"/>
                    <a:pt x="126" y="176"/>
                    <a:pt x="126" y="176"/>
                  </a:cubicBezTo>
                  <a:cubicBezTo>
                    <a:pt x="126" y="176"/>
                    <a:pt x="126" y="176"/>
                    <a:pt x="126" y="176"/>
                  </a:cubicBezTo>
                  <a:cubicBezTo>
                    <a:pt x="126" y="177"/>
                    <a:pt x="126" y="177"/>
                    <a:pt x="126" y="177"/>
                  </a:cubicBezTo>
                  <a:cubicBezTo>
                    <a:pt x="126" y="177"/>
                    <a:pt x="126" y="177"/>
                    <a:pt x="126" y="177"/>
                  </a:cubicBezTo>
                  <a:cubicBezTo>
                    <a:pt x="126" y="177"/>
                    <a:pt x="126" y="177"/>
                    <a:pt x="126" y="177"/>
                  </a:cubicBezTo>
                  <a:cubicBezTo>
                    <a:pt x="125" y="177"/>
                    <a:pt x="125" y="177"/>
                    <a:pt x="125" y="177"/>
                  </a:cubicBezTo>
                  <a:cubicBezTo>
                    <a:pt x="125" y="177"/>
                    <a:pt x="125" y="177"/>
                    <a:pt x="125" y="177"/>
                  </a:cubicBezTo>
                  <a:cubicBezTo>
                    <a:pt x="125" y="177"/>
                    <a:pt x="125" y="177"/>
                    <a:pt x="125" y="177"/>
                  </a:cubicBezTo>
                  <a:cubicBezTo>
                    <a:pt x="125" y="177"/>
                    <a:pt x="125" y="177"/>
                    <a:pt x="125" y="177"/>
                  </a:cubicBezTo>
                  <a:cubicBezTo>
                    <a:pt x="125" y="177"/>
                    <a:pt x="125" y="177"/>
                    <a:pt x="125" y="177"/>
                  </a:cubicBezTo>
                  <a:cubicBezTo>
                    <a:pt x="125" y="178"/>
                    <a:pt x="125" y="178"/>
                    <a:pt x="125" y="178"/>
                  </a:cubicBezTo>
                  <a:cubicBezTo>
                    <a:pt x="125" y="178"/>
                    <a:pt x="125" y="178"/>
                    <a:pt x="125" y="178"/>
                  </a:cubicBezTo>
                  <a:cubicBezTo>
                    <a:pt x="125" y="178"/>
                    <a:pt x="125" y="178"/>
                    <a:pt x="125"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9"/>
                    <a:pt x="124" y="179"/>
                    <a:pt x="124" y="179"/>
                  </a:cubicBezTo>
                  <a:cubicBezTo>
                    <a:pt x="124" y="179"/>
                    <a:pt x="124" y="179"/>
                    <a:pt x="124" y="179"/>
                  </a:cubicBezTo>
                  <a:cubicBezTo>
                    <a:pt x="123" y="179"/>
                    <a:pt x="123" y="179"/>
                    <a:pt x="123" y="179"/>
                  </a:cubicBezTo>
                  <a:cubicBezTo>
                    <a:pt x="117" y="185"/>
                    <a:pt x="117" y="185"/>
                    <a:pt x="117" y="185"/>
                  </a:cubicBezTo>
                  <a:cubicBezTo>
                    <a:pt x="117" y="164"/>
                    <a:pt x="117" y="164"/>
                    <a:pt x="117" y="164"/>
                  </a:cubicBezTo>
                  <a:cubicBezTo>
                    <a:pt x="123" y="158"/>
                    <a:pt x="123" y="158"/>
                    <a:pt x="123" y="158"/>
                  </a:cubicBezTo>
                  <a:cubicBezTo>
                    <a:pt x="117" y="151"/>
                    <a:pt x="117" y="151"/>
                    <a:pt x="117" y="151"/>
                  </a:cubicBezTo>
                  <a:cubicBezTo>
                    <a:pt x="117" y="127"/>
                    <a:pt x="117" y="127"/>
                    <a:pt x="117" y="127"/>
                  </a:cubicBezTo>
                  <a:lnTo>
                    <a:pt x="127" y="137"/>
                  </a:lnTo>
                  <a:close/>
                  <a:moveTo>
                    <a:pt x="117" y="245"/>
                  </a:moveTo>
                  <a:cubicBezTo>
                    <a:pt x="106" y="234"/>
                    <a:pt x="106" y="234"/>
                    <a:pt x="106" y="234"/>
                  </a:cubicBezTo>
                  <a:cubicBezTo>
                    <a:pt x="106" y="206"/>
                    <a:pt x="106" y="206"/>
                    <a:pt x="106" y="206"/>
                  </a:cubicBezTo>
                  <a:cubicBezTo>
                    <a:pt x="117" y="217"/>
                    <a:pt x="117" y="217"/>
                    <a:pt x="117" y="217"/>
                  </a:cubicBezTo>
                  <a:cubicBezTo>
                    <a:pt x="117" y="245"/>
                    <a:pt x="117" y="245"/>
                    <a:pt x="117" y="245"/>
                  </a:cubicBezTo>
                  <a:close/>
                  <a:moveTo>
                    <a:pt x="106" y="24"/>
                  </a:moveTo>
                  <a:cubicBezTo>
                    <a:pt x="117" y="12"/>
                    <a:pt x="117" y="12"/>
                    <a:pt x="117" y="12"/>
                  </a:cubicBezTo>
                  <a:cubicBezTo>
                    <a:pt x="117" y="61"/>
                    <a:pt x="117" y="61"/>
                    <a:pt x="117" y="61"/>
                  </a:cubicBezTo>
                  <a:cubicBezTo>
                    <a:pt x="108" y="52"/>
                    <a:pt x="108" y="52"/>
                    <a:pt x="108" y="52"/>
                  </a:cubicBezTo>
                  <a:cubicBezTo>
                    <a:pt x="108" y="52"/>
                    <a:pt x="108" y="52"/>
                    <a:pt x="108" y="52"/>
                  </a:cubicBezTo>
                  <a:cubicBezTo>
                    <a:pt x="108" y="52"/>
                    <a:pt x="108" y="52"/>
                    <a:pt x="108" y="52"/>
                  </a:cubicBezTo>
                  <a:cubicBezTo>
                    <a:pt x="108" y="53"/>
                    <a:pt x="108" y="53"/>
                    <a:pt x="108" y="53"/>
                  </a:cubicBezTo>
                  <a:cubicBezTo>
                    <a:pt x="108" y="53"/>
                    <a:pt x="108" y="53"/>
                    <a:pt x="108" y="53"/>
                  </a:cubicBezTo>
                  <a:cubicBezTo>
                    <a:pt x="107" y="53"/>
                    <a:pt x="107" y="53"/>
                    <a:pt x="107" y="53"/>
                  </a:cubicBezTo>
                  <a:cubicBezTo>
                    <a:pt x="107" y="53"/>
                    <a:pt x="107" y="53"/>
                    <a:pt x="107" y="53"/>
                  </a:cubicBezTo>
                  <a:cubicBezTo>
                    <a:pt x="107" y="53"/>
                    <a:pt x="107" y="53"/>
                    <a:pt x="107" y="53"/>
                  </a:cubicBezTo>
                  <a:cubicBezTo>
                    <a:pt x="107" y="53"/>
                    <a:pt x="107" y="53"/>
                    <a:pt x="107" y="53"/>
                  </a:cubicBezTo>
                  <a:cubicBezTo>
                    <a:pt x="107" y="53"/>
                    <a:pt x="107" y="53"/>
                    <a:pt x="107" y="53"/>
                  </a:cubicBezTo>
                  <a:cubicBezTo>
                    <a:pt x="107" y="54"/>
                    <a:pt x="107" y="54"/>
                    <a:pt x="107" y="54"/>
                  </a:cubicBezTo>
                  <a:cubicBezTo>
                    <a:pt x="107" y="54"/>
                    <a:pt x="107" y="54"/>
                    <a:pt x="107" y="54"/>
                  </a:cubicBezTo>
                  <a:cubicBezTo>
                    <a:pt x="106" y="54"/>
                    <a:pt x="106" y="54"/>
                    <a:pt x="106" y="54"/>
                  </a:cubicBezTo>
                  <a:cubicBezTo>
                    <a:pt x="106" y="54"/>
                    <a:pt x="106" y="54"/>
                    <a:pt x="106" y="54"/>
                  </a:cubicBezTo>
                  <a:cubicBezTo>
                    <a:pt x="106" y="54"/>
                    <a:pt x="106" y="54"/>
                    <a:pt x="106" y="54"/>
                  </a:cubicBezTo>
                  <a:cubicBezTo>
                    <a:pt x="106" y="54"/>
                    <a:pt x="106" y="54"/>
                    <a:pt x="106" y="54"/>
                  </a:cubicBezTo>
                  <a:cubicBezTo>
                    <a:pt x="106" y="55"/>
                    <a:pt x="106" y="55"/>
                    <a:pt x="106" y="55"/>
                  </a:cubicBezTo>
                  <a:cubicBezTo>
                    <a:pt x="106" y="55"/>
                    <a:pt x="106" y="55"/>
                    <a:pt x="106" y="55"/>
                  </a:cubicBezTo>
                  <a:cubicBezTo>
                    <a:pt x="106" y="55"/>
                    <a:pt x="106" y="55"/>
                    <a:pt x="106" y="55"/>
                  </a:cubicBezTo>
                  <a:cubicBezTo>
                    <a:pt x="106" y="55"/>
                    <a:pt x="106" y="55"/>
                    <a:pt x="106" y="55"/>
                  </a:cubicBezTo>
                  <a:cubicBezTo>
                    <a:pt x="106" y="24"/>
                    <a:pt x="106" y="24"/>
                    <a:pt x="106" y="24"/>
                  </a:cubicBezTo>
                  <a:close/>
                  <a:moveTo>
                    <a:pt x="117" y="93"/>
                  </a:moveTo>
                  <a:cubicBezTo>
                    <a:pt x="117" y="114"/>
                    <a:pt x="117" y="114"/>
                    <a:pt x="117" y="114"/>
                  </a:cubicBezTo>
                  <a:cubicBezTo>
                    <a:pt x="117" y="114"/>
                    <a:pt x="117" y="114"/>
                    <a:pt x="117" y="114"/>
                  </a:cubicBezTo>
                  <a:cubicBezTo>
                    <a:pt x="117" y="115"/>
                    <a:pt x="117" y="115"/>
                    <a:pt x="117" y="115"/>
                  </a:cubicBezTo>
                  <a:cubicBezTo>
                    <a:pt x="117" y="115"/>
                    <a:pt x="117" y="115"/>
                    <a:pt x="117" y="115"/>
                  </a:cubicBezTo>
                  <a:cubicBezTo>
                    <a:pt x="116" y="115"/>
                    <a:pt x="116" y="115"/>
                    <a:pt x="116" y="115"/>
                  </a:cubicBezTo>
                  <a:cubicBezTo>
                    <a:pt x="116" y="115"/>
                    <a:pt x="116" y="115"/>
                    <a:pt x="116" y="115"/>
                  </a:cubicBezTo>
                  <a:cubicBezTo>
                    <a:pt x="116" y="115"/>
                    <a:pt x="116" y="115"/>
                    <a:pt x="116" y="115"/>
                  </a:cubicBezTo>
                  <a:cubicBezTo>
                    <a:pt x="116" y="115"/>
                    <a:pt x="116" y="115"/>
                    <a:pt x="116" y="115"/>
                  </a:cubicBezTo>
                  <a:cubicBezTo>
                    <a:pt x="116" y="116"/>
                    <a:pt x="116" y="116"/>
                    <a:pt x="116" y="116"/>
                  </a:cubicBezTo>
                  <a:cubicBezTo>
                    <a:pt x="116" y="116"/>
                    <a:pt x="116" y="116"/>
                    <a:pt x="116" y="116"/>
                  </a:cubicBezTo>
                  <a:cubicBezTo>
                    <a:pt x="115" y="116"/>
                    <a:pt x="115" y="116"/>
                    <a:pt x="115" y="116"/>
                  </a:cubicBezTo>
                  <a:cubicBezTo>
                    <a:pt x="115" y="116"/>
                    <a:pt x="115" y="116"/>
                    <a:pt x="115" y="116"/>
                  </a:cubicBezTo>
                  <a:cubicBezTo>
                    <a:pt x="115" y="116"/>
                    <a:pt x="115" y="116"/>
                    <a:pt x="115" y="116"/>
                  </a:cubicBezTo>
                  <a:cubicBezTo>
                    <a:pt x="115" y="116"/>
                    <a:pt x="115" y="116"/>
                    <a:pt x="115" y="116"/>
                  </a:cubicBezTo>
                  <a:cubicBezTo>
                    <a:pt x="115" y="116"/>
                    <a:pt x="115" y="116"/>
                    <a:pt x="115" y="116"/>
                  </a:cubicBezTo>
                  <a:cubicBezTo>
                    <a:pt x="115" y="117"/>
                    <a:pt x="115" y="117"/>
                    <a:pt x="115" y="117"/>
                  </a:cubicBezTo>
                  <a:cubicBezTo>
                    <a:pt x="115" y="117"/>
                    <a:pt x="115" y="117"/>
                    <a:pt x="115" y="117"/>
                  </a:cubicBezTo>
                  <a:cubicBezTo>
                    <a:pt x="114" y="117"/>
                    <a:pt x="114" y="117"/>
                    <a:pt x="114" y="117"/>
                  </a:cubicBezTo>
                  <a:cubicBezTo>
                    <a:pt x="114" y="117"/>
                    <a:pt x="114" y="117"/>
                    <a:pt x="114" y="117"/>
                  </a:cubicBezTo>
                  <a:cubicBezTo>
                    <a:pt x="114" y="117"/>
                    <a:pt x="114" y="117"/>
                    <a:pt x="114" y="117"/>
                  </a:cubicBezTo>
                  <a:cubicBezTo>
                    <a:pt x="114" y="117"/>
                    <a:pt x="114" y="117"/>
                    <a:pt x="114" y="117"/>
                  </a:cubicBezTo>
                  <a:cubicBezTo>
                    <a:pt x="114" y="118"/>
                    <a:pt x="114" y="118"/>
                    <a:pt x="114" y="118"/>
                  </a:cubicBezTo>
                  <a:cubicBezTo>
                    <a:pt x="114" y="118"/>
                    <a:pt x="114" y="118"/>
                    <a:pt x="114"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9"/>
                    <a:pt x="113" y="119"/>
                    <a:pt x="113" y="119"/>
                  </a:cubicBezTo>
                  <a:cubicBezTo>
                    <a:pt x="113" y="119"/>
                    <a:pt x="113" y="119"/>
                    <a:pt x="113" y="119"/>
                  </a:cubicBezTo>
                  <a:cubicBezTo>
                    <a:pt x="112" y="119"/>
                    <a:pt x="112" y="119"/>
                    <a:pt x="112" y="119"/>
                  </a:cubicBezTo>
                  <a:cubicBezTo>
                    <a:pt x="112" y="119"/>
                    <a:pt x="112" y="119"/>
                    <a:pt x="112" y="119"/>
                  </a:cubicBezTo>
                  <a:cubicBezTo>
                    <a:pt x="112" y="119"/>
                    <a:pt x="112" y="119"/>
                    <a:pt x="112" y="119"/>
                  </a:cubicBezTo>
                  <a:cubicBezTo>
                    <a:pt x="112" y="119"/>
                    <a:pt x="112" y="119"/>
                    <a:pt x="112" y="119"/>
                  </a:cubicBezTo>
                  <a:cubicBezTo>
                    <a:pt x="112" y="119"/>
                    <a:pt x="112" y="119"/>
                    <a:pt x="112" y="119"/>
                  </a:cubicBezTo>
                  <a:cubicBezTo>
                    <a:pt x="112" y="120"/>
                    <a:pt x="112" y="120"/>
                    <a:pt x="112" y="120"/>
                  </a:cubicBezTo>
                  <a:cubicBezTo>
                    <a:pt x="112" y="120"/>
                    <a:pt x="112" y="120"/>
                    <a:pt x="112" y="120"/>
                  </a:cubicBezTo>
                  <a:cubicBezTo>
                    <a:pt x="111" y="120"/>
                    <a:pt x="111" y="120"/>
                    <a:pt x="111" y="120"/>
                  </a:cubicBezTo>
                  <a:cubicBezTo>
                    <a:pt x="111" y="120"/>
                    <a:pt x="111" y="120"/>
                    <a:pt x="111" y="120"/>
                  </a:cubicBezTo>
                  <a:cubicBezTo>
                    <a:pt x="111" y="120"/>
                    <a:pt x="111" y="120"/>
                    <a:pt x="111" y="120"/>
                  </a:cubicBezTo>
                  <a:cubicBezTo>
                    <a:pt x="111" y="120"/>
                    <a:pt x="111" y="120"/>
                    <a:pt x="111" y="120"/>
                  </a:cubicBezTo>
                  <a:cubicBezTo>
                    <a:pt x="111" y="121"/>
                    <a:pt x="111" y="121"/>
                    <a:pt x="111" y="121"/>
                  </a:cubicBezTo>
                  <a:cubicBezTo>
                    <a:pt x="117" y="127"/>
                    <a:pt x="117" y="127"/>
                    <a:pt x="117" y="127"/>
                  </a:cubicBezTo>
                  <a:cubicBezTo>
                    <a:pt x="117" y="151"/>
                    <a:pt x="117" y="151"/>
                    <a:pt x="117" y="151"/>
                  </a:cubicBezTo>
                  <a:cubicBezTo>
                    <a:pt x="106" y="140"/>
                    <a:pt x="106" y="140"/>
                    <a:pt x="106" y="140"/>
                  </a:cubicBezTo>
                  <a:cubicBezTo>
                    <a:pt x="106" y="104"/>
                    <a:pt x="106" y="104"/>
                    <a:pt x="106" y="104"/>
                  </a:cubicBezTo>
                  <a:cubicBezTo>
                    <a:pt x="106" y="104"/>
                    <a:pt x="106" y="104"/>
                    <a:pt x="106" y="104"/>
                  </a:cubicBezTo>
                  <a:cubicBezTo>
                    <a:pt x="106" y="104"/>
                    <a:pt x="106" y="104"/>
                    <a:pt x="106" y="104"/>
                  </a:cubicBezTo>
                  <a:cubicBezTo>
                    <a:pt x="106" y="104"/>
                    <a:pt x="106" y="104"/>
                    <a:pt x="106" y="104"/>
                  </a:cubicBezTo>
                  <a:cubicBezTo>
                    <a:pt x="106" y="104"/>
                    <a:pt x="106" y="104"/>
                    <a:pt x="106" y="104"/>
                  </a:cubicBezTo>
                  <a:cubicBezTo>
                    <a:pt x="106" y="104"/>
                    <a:pt x="106" y="104"/>
                    <a:pt x="106" y="104"/>
                  </a:cubicBezTo>
                  <a:cubicBezTo>
                    <a:pt x="106" y="103"/>
                    <a:pt x="106" y="103"/>
                    <a:pt x="106" y="103"/>
                  </a:cubicBezTo>
                  <a:cubicBezTo>
                    <a:pt x="106" y="103"/>
                    <a:pt x="106" y="103"/>
                    <a:pt x="106" y="103"/>
                  </a:cubicBezTo>
                  <a:cubicBezTo>
                    <a:pt x="107" y="103"/>
                    <a:pt x="107" y="103"/>
                    <a:pt x="107" y="103"/>
                  </a:cubicBezTo>
                  <a:cubicBezTo>
                    <a:pt x="107" y="103"/>
                    <a:pt x="107" y="103"/>
                    <a:pt x="107" y="103"/>
                  </a:cubicBezTo>
                  <a:cubicBezTo>
                    <a:pt x="107" y="103"/>
                    <a:pt x="107" y="103"/>
                    <a:pt x="107" y="103"/>
                  </a:cubicBezTo>
                  <a:cubicBezTo>
                    <a:pt x="107" y="103"/>
                    <a:pt x="107" y="103"/>
                    <a:pt x="107" y="103"/>
                  </a:cubicBezTo>
                  <a:cubicBezTo>
                    <a:pt x="107" y="102"/>
                    <a:pt x="107" y="102"/>
                    <a:pt x="107" y="102"/>
                  </a:cubicBezTo>
                  <a:cubicBezTo>
                    <a:pt x="107" y="102"/>
                    <a:pt x="107" y="102"/>
                    <a:pt x="107" y="102"/>
                  </a:cubicBezTo>
                  <a:cubicBezTo>
                    <a:pt x="107" y="102"/>
                    <a:pt x="107" y="102"/>
                    <a:pt x="107" y="102"/>
                  </a:cubicBezTo>
                  <a:cubicBezTo>
                    <a:pt x="108" y="102"/>
                    <a:pt x="108" y="102"/>
                    <a:pt x="108" y="102"/>
                  </a:cubicBezTo>
                  <a:cubicBezTo>
                    <a:pt x="108" y="102"/>
                    <a:pt x="108" y="102"/>
                    <a:pt x="108" y="102"/>
                  </a:cubicBezTo>
                  <a:cubicBezTo>
                    <a:pt x="108" y="102"/>
                    <a:pt x="108" y="102"/>
                    <a:pt x="108" y="102"/>
                  </a:cubicBezTo>
                  <a:cubicBezTo>
                    <a:pt x="108" y="102"/>
                    <a:pt x="108" y="102"/>
                    <a:pt x="108" y="102"/>
                  </a:cubicBezTo>
                  <a:cubicBezTo>
                    <a:pt x="108" y="101"/>
                    <a:pt x="108" y="101"/>
                    <a:pt x="108" y="101"/>
                  </a:cubicBezTo>
                  <a:cubicBezTo>
                    <a:pt x="108" y="101"/>
                    <a:pt x="108" y="101"/>
                    <a:pt x="108" y="101"/>
                  </a:cubicBezTo>
                  <a:cubicBezTo>
                    <a:pt x="108" y="101"/>
                    <a:pt x="108" y="101"/>
                    <a:pt x="108"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0"/>
                    <a:pt x="109" y="100"/>
                    <a:pt x="109" y="100"/>
                  </a:cubicBezTo>
                  <a:cubicBezTo>
                    <a:pt x="110" y="100"/>
                    <a:pt x="110" y="100"/>
                    <a:pt x="110" y="100"/>
                  </a:cubicBezTo>
                  <a:cubicBezTo>
                    <a:pt x="110" y="100"/>
                    <a:pt x="110" y="100"/>
                    <a:pt x="110" y="100"/>
                  </a:cubicBezTo>
                  <a:cubicBezTo>
                    <a:pt x="110" y="100"/>
                    <a:pt x="110" y="100"/>
                    <a:pt x="110" y="100"/>
                  </a:cubicBezTo>
                  <a:cubicBezTo>
                    <a:pt x="110" y="100"/>
                    <a:pt x="110" y="100"/>
                    <a:pt x="110" y="100"/>
                  </a:cubicBezTo>
                  <a:cubicBezTo>
                    <a:pt x="110" y="100"/>
                    <a:pt x="110" y="100"/>
                    <a:pt x="110" y="100"/>
                  </a:cubicBezTo>
                  <a:cubicBezTo>
                    <a:pt x="110" y="100"/>
                    <a:pt x="110" y="100"/>
                    <a:pt x="110" y="100"/>
                  </a:cubicBezTo>
                  <a:cubicBezTo>
                    <a:pt x="117" y="93"/>
                    <a:pt x="117" y="93"/>
                    <a:pt x="117" y="93"/>
                  </a:cubicBezTo>
                  <a:close/>
                  <a:moveTo>
                    <a:pt x="117" y="164"/>
                  </a:moveTo>
                  <a:cubicBezTo>
                    <a:pt x="117" y="185"/>
                    <a:pt x="117" y="185"/>
                    <a:pt x="117" y="185"/>
                  </a:cubicBezTo>
                  <a:cubicBezTo>
                    <a:pt x="106" y="196"/>
                    <a:pt x="106" y="196"/>
                    <a:pt x="106" y="196"/>
                  </a:cubicBezTo>
                  <a:cubicBezTo>
                    <a:pt x="106" y="161"/>
                    <a:pt x="106" y="161"/>
                    <a:pt x="106" y="161"/>
                  </a:cubicBezTo>
                  <a:cubicBezTo>
                    <a:pt x="113" y="168"/>
                    <a:pt x="113" y="168"/>
                    <a:pt x="113" y="168"/>
                  </a:cubicBezTo>
                  <a:lnTo>
                    <a:pt x="117" y="164"/>
                  </a:lnTo>
                  <a:close/>
                  <a:moveTo>
                    <a:pt x="106" y="234"/>
                  </a:moveTo>
                  <a:cubicBezTo>
                    <a:pt x="94" y="222"/>
                    <a:pt x="94" y="222"/>
                    <a:pt x="94" y="222"/>
                  </a:cubicBezTo>
                  <a:cubicBezTo>
                    <a:pt x="94" y="186"/>
                    <a:pt x="94" y="186"/>
                    <a:pt x="94" y="186"/>
                  </a:cubicBezTo>
                  <a:cubicBezTo>
                    <a:pt x="100" y="180"/>
                    <a:pt x="100" y="180"/>
                    <a:pt x="100" y="180"/>
                  </a:cubicBezTo>
                  <a:cubicBezTo>
                    <a:pt x="94" y="174"/>
                    <a:pt x="94" y="174"/>
                    <a:pt x="94" y="174"/>
                  </a:cubicBezTo>
                  <a:cubicBezTo>
                    <a:pt x="94" y="149"/>
                    <a:pt x="94" y="149"/>
                    <a:pt x="94" y="149"/>
                  </a:cubicBezTo>
                  <a:cubicBezTo>
                    <a:pt x="106" y="161"/>
                    <a:pt x="106" y="161"/>
                    <a:pt x="106" y="161"/>
                  </a:cubicBezTo>
                  <a:cubicBezTo>
                    <a:pt x="106" y="196"/>
                    <a:pt x="106" y="196"/>
                    <a:pt x="106" y="196"/>
                  </a:cubicBezTo>
                  <a:cubicBezTo>
                    <a:pt x="101" y="201"/>
                    <a:pt x="101" y="201"/>
                    <a:pt x="101" y="201"/>
                  </a:cubicBezTo>
                  <a:cubicBezTo>
                    <a:pt x="106" y="206"/>
                    <a:pt x="106" y="206"/>
                    <a:pt x="106" y="206"/>
                  </a:cubicBezTo>
                  <a:cubicBezTo>
                    <a:pt x="106" y="234"/>
                    <a:pt x="106" y="234"/>
                    <a:pt x="106" y="234"/>
                  </a:cubicBezTo>
                  <a:close/>
                  <a:moveTo>
                    <a:pt x="94" y="35"/>
                  </a:moveTo>
                  <a:cubicBezTo>
                    <a:pt x="106" y="24"/>
                    <a:pt x="106" y="24"/>
                    <a:pt x="106" y="24"/>
                  </a:cubicBezTo>
                  <a:cubicBezTo>
                    <a:pt x="106" y="55"/>
                    <a:pt x="106" y="55"/>
                    <a:pt x="106" y="55"/>
                  </a:cubicBezTo>
                  <a:cubicBezTo>
                    <a:pt x="105" y="55"/>
                    <a:pt x="105" y="55"/>
                    <a:pt x="105" y="55"/>
                  </a:cubicBezTo>
                  <a:cubicBezTo>
                    <a:pt x="105" y="55"/>
                    <a:pt x="105" y="55"/>
                    <a:pt x="105" y="55"/>
                  </a:cubicBezTo>
                  <a:cubicBezTo>
                    <a:pt x="105" y="55"/>
                    <a:pt x="105" y="55"/>
                    <a:pt x="105" y="55"/>
                  </a:cubicBezTo>
                  <a:cubicBezTo>
                    <a:pt x="105" y="55"/>
                    <a:pt x="105" y="55"/>
                    <a:pt x="105" y="55"/>
                  </a:cubicBezTo>
                  <a:cubicBezTo>
                    <a:pt x="105" y="56"/>
                    <a:pt x="105" y="56"/>
                    <a:pt x="105" y="56"/>
                  </a:cubicBezTo>
                  <a:cubicBezTo>
                    <a:pt x="105" y="56"/>
                    <a:pt x="105" y="56"/>
                    <a:pt x="105" y="56"/>
                  </a:cubicBezTo>
                  <a:cubicBezTo>
                    <a:pt x="105" y="56"/>
                    <a:pt x="105" y="56"/>
                    <a:pt x="105"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7"/>
                    <a:pt x="104" y="57"/>
                    <a:pt x="104"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8"/>
                    <a:pt x="103" y="58"/>
                    <a:pt x="103" y="58"/>
                  </a:cubicBezTo>
                  <a:cubicBezTo>
                    <a:pt x="103" y="58"/>
                    <a:pt x="103" y="58"/>
                    <a:pt x="103"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9"/>
                    <a:pt x="102" y="59"/>
                    <a:pt x="102" y="59"/>
                  </a:cubicBezTo>
                  <a:cubicBezTo>
                    <a:pt x="102" y="59"/>
                    <a:pt x="102" y="59"/>
                    <a:pt x="102"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59"/>
                    <a:pt x="101" y="59"/>
                    <a:pt x="101" y="59"/>
                  </a:cubicBezTo>
                  <a:cubicBezTo>
                    <a:pt x="101" y="60"/>
                    <a:pt x="101" y="60"/>
                    <a:pt x="101" y="60"/>
                  </a:cubicBezTo>
                  <a:cubicBezTo>
                    <a:pt x="100" y="60"/>
                    <a:pt x="100" y="60"/>
                    <a:pt x="100" y="60"/>
                  </a:cubicBezTo>
                  <a:cubicBezTo>
                    <a:pt x="100" y="60"/>
                    <a:pt x="100" y="60"/>
                    <a:pt x="100" y="60"/>
                  </a:cubicBezTo>
                  <a:cubicBezTo>
                    <a:pt x="100" y="60"/>
                    <a:pt x="100" y="60"/>
                    <a:pt x="100" y="60"/>
                  </a:cubicBezTo>
                  <a:cubicBezTo>
                    <a:pt x="100" y="60"/>
                    <a:pt x="100" y="60"/>
                    <a:pt x="100" y="60"/>
                  </a:cubicBezTo>
                  <a:cubicBezTo>
                    <a:pt x="100" y="60"/>
                    <a:pt x="100" y="60"/>
                    <a:pt x="100" y="60"/>
                  </a:cubicBezTo>
                  <a:cubicBezTo>
                    <a:pt x="100" y="61"/>
                    <a:pt x="100" y="61"/>
                    <a:pt x="100" y="61"/>
                  </a:cubicBezTo>
                  <a:cubicBezTo>
                    <a:pt x="100" y="61"/>
                    <a:pt x="100" y="61"/>
                    <a:pt x="100" y="61"/>
                  </a:cubicBezTo>
                  <a:cubicBezTo>
                    <a:pt x="100" y="61"/>
                    <a:pt x="100" y="61"/>
                    <a:pt x="100" y="61"/>
                  </a:cubicBezTo>
                  <a:cubicBezTo>
                    <a:pt x="99" y="61"/>
                    <a:pt x="99" y="61"/>
                    <a:pt x="99" y="61"/>
                  </a:cubicBezTo>
                  <a:cubicBezTo>
                    <a:pt x="99" y="61"/>
                    <a:pt x="99" y="61"/>
                    <a:pt x="99" y="61"/>
                  </a:cubicBezTo>
                  <a:cubicBezTo>
                    <a:pt x="99" y="61"/>
                    <a:pt x="99" y="61"/>
                    <a:pt x="99" y="61"/>
                  </a:cubicBezTo>
                  <a:cubicBezTo>
                    <a:pt x="99" y="61"/>
                    <a:pt x="99" y="61"/>
                    <a:pt x="99" y="61"/>
                  </a:cubicBezTo>
                  <a:cubicBezTo>
                    <a:pt x="99" y="62"/>
                    <a:pt x="99" y="62"/>
                    <a:pt x="99" y="62"/>
                  </a:cubicBezTo>
                  <a:cubicBezTo>
                    <a:pt x="99" y="62"/>
                    <a:pt x="99" y="62"/>
                    <a:pt x="99" y="62"/>
                  </a:cubicBezTo>
                  <a:cubicBezTo>
                    <a:pt x="98" y="62"/>
                    <a:pt x="98" y="62"/>
                    <a:pt x="98" y="62"/>
                  </a:cubicBezTo>
                  <a:cubicBezTo>
                    <a:pt x="98" y="62"/>
                    <a:pt x="98" y="62"/>
                    <a:pt x="98" y="62"/>
                  </a:cubicBezTo>
                  <a:cubicBezTo>
                    <a:pt x="98" y="62"/>
                    <a:pt x="98" y="62"/>
                    <a:pt x="98" y="62"/>
                  </a:cubicBezTo>
                  <a:cubicBezTo>
                    <a:pt x="98" y="62"/>
                    <a:pt x="98" y="62"/>
                    <a:pt x="98" y="62"/>
                  </a:cubicBezTo>
                  <a:cubicBezTo>
                    <a:pt x="98" y="62"/>
                    <a:pt x="98" y="62"/>
                    <a:pt x="98" y="62"/>
                  </a:cubicBezTo>
                  <a:cubicBezTo>
                    <a:pt x="94" y="66"/>
                    <a:pt x="94" y="66"/>
                    <a:pt x="94" y="66"/>
                  </a:cubicBezTo>
                  <a:cubicBezTo>
                    <a:pt x="94" y="35"/>
                    <a:pt x="94" y="35"/>
                    <a:pt x="94" y="35"/>
                  </a:cubicBezTo>
                  <a:close/>
                  <a:moveTo>
                    <a:pt x="106" y="104"/>
                  </a:moveTo>
                  <a:cubicBezTo>
                    <a:pt x="106" y="140"/>
                    <a:pt x="106" y="140"/>
                    <a:pt x="106" y="140"/>
                  </a:cubicBezTo>
                  <a:cubicBezTo>
                    <a:pt x="98" y="133"/>
                    <a:pt x="98" y="133"/>
                    <a:pt x="98" y="133"/>
                  </a:cubicBezTo>
                  <a:cubicBezTo>
                    <a:pt x="94" y="137"/>
                    <a:pt x="94" y="137"/>
                    <a:pt x="94" y="137"/>
                  </a:cubicBezTo>
                  <a:cubicBezTo>
                    <a:pt x="94" y="115"/>
                    <a:pt x="94" y="115"/>
                    <a:pt x="94" y="115"/>
                  </a:cubicBezTo>
                  <a:cubicBezTo>
                    <a:pt x="100" y="110"/>
                    <a:pt x="100" y="110"/>
                    <a:pt x="100" y="110"/>
                  </a:cubicBezTo>
                  <a:cubicBezTo>
                    <a:pt x="100" y="110"/>
                    <a:pt x="100" y="110"/>
                    <a:pt x="100" y="110"/>
                  </a:cubicBezTo>
                  <a:cubicBezTo>
                    <a:pt x="100" y="109"/>
                    <a:pt x="100" y="109"/>
                    <a:pt x="100" y="109"/>
                  </a:cubicBezTo>
                  <a:cubicBezTo>
                    <a:pt x="100" y="109"/>
                    <a:pt x="100" y="109"/>
                    <a:pt x="100" y="109"/>
                  </a:cubicBezTo>
                  <a:cubicBezTo>
                    <a:pt x="101" y="109"/>
                    <a:pt x="101" y="109"/>
                    <a:pt x="101" y="109"/>
                  </a:cubicBezTo>
                  <a:cubicBezTo>
                    <a:pt x="101" y="109"/>
                    <a:pt x="101" y="109"/>
                    <a:pt x="101" y="109"/>
                  </a:cubicBezTo>
                  <a:cubicBezTo>
                    <a:pt x="101" y="109"/>
                    <a:pt x="101" y="109"/>
                    <a:pt x="101" y="109"/>
                  </a:cubicBezTo>
                  <a:cubicBezTo>
                    <a:pt x="101" y="109"/>
                    <a:pt x="101" y="109"/>
                    <a:pt x="101" y="109"/>
                  </a:cubicBezTo>
                  <a:cubicBezTo>
                    <a:pt x="101" y="109"/>
                    <a:pt x="101" y="109"/>
                    <a:pt x="101" y="109"/>
                  </a:cubicBezTo>
                  <a:cubicBezTo>
                    <a:pt x="101" y="108"/>
                    <a:pt x="101" y="108"/>
                    <a:pt x="101" y="108"/>
                  </a:cubicBezTo>
                  <a:cubicBezTo>
                    <a:pt x="101" y="108"/>
                    <a:pt x="101" y="108"/>
                    <a:pt x="101" y="108"/>
                  </a:cubicBezTo>
                  <a:cubicBezTo>
                    <a:pt x="102" y="108"/>
                    <a:pt x="102" y="108"/>
                    <a:pt x="102" y="108"/>
                  </a:cubicBezTo>
                  <a:cubicBezTo>
                    <a:pt x="102" y="108"/>
                    <a:pt x="102" y="108"/>
                    <a:pt x="102" y="108"/>
                  </a:cubicBezTo>
                  <a:cubicBezTo>
                    <a:pt x="102" y="108"/>
                    <a:pt x="102" y="108"/>
                    <a:pt x="102" y="108"/>
                  </a:cubicBezTo>
                  <a:cubicBezTo>
                    <a:pt x="102" y="108"/>
                    <a:pt x="102" y="108"/>
                    <a:pt x="102" y="108"/>
                  </a:cubicBezTo>
                  <a:cubicBezTo>
                    <a:pt x="102" y="107"/>
                    <a:pt x="102" y="107"/>
                    <a:pt x="102" y="107"/>
                  </a:cubicBezTo>
                  <a:cubicBezTo>
                    <a:pt x="102" y="107"/>
                    <a:pt x="102" y="107"/>
                    <a:pt x="102" y="107"/>
                  </a:cubicBezTo>
                  <a:cubicBezTo>
                    <a:pt x="102" y="107"/>
                    <a:pt x="102" y="107"/>
                    <a:pt x="102" y="107"/>
                  </a:cubicBezTo>
                  <a:cubicBezTo>
                    <a:pt x="102" y="107"/>
                    <a:pt x="102" y="107"/>
                    <a:pt x="102" y="107"/>
                  </a:cubicBezTo>
                  <a:cubicBezTo>
                    <a:pt x="103" y="107"/>
                    <a:pt x="103" y="107"/>
                    <a:pt x="103" y="107"/>
                  </a:cubicBezTo>
                  <a:cubicBezTo>
                    <a:pt x="103" y="107"/>
                    <a:pt x="103" y="107"/>
                    <a:pt x="103" y="107"/>
                  </a:cubicBezTo>
                  <a:cubicBezTo>
                    <a:pt x="103" y="107"/>
                    <a:pt x="103" y="107"/>
                    <a:pt x="103" y="107"/>
                  </a:cubicBezTo>
                  <a:cubicBezTo>
                    <a:pt x="103" y="107"/>
                    <a:pt x="103" y="107"/>
                    <a:pt x="103" y="107"/>
                  </a:cubicBezTo>
                  <a:cubicBezTo>
                    <a:pt x="103" y="106"/>
                    <a:pt x="103" y="106"/>
                    <a:pt x="103" y="106"/>
                  </a:cubicBezTo>
                  <a:cubicBezTo>
                    <a:pt x="103" y="106"/>
                    <a:pt x="103" y="106"/>
                    <a:pt x="103" y="106"/>
                  </a:cubicBezTo>
                  <a:cubicBezTo>
                    <a:pt x="104" y="106"/>
                    <a:pt x="104" y="106"/>
                    <a:pt x="104" y="106"/>
                  </a:cubicBezTo>
                  <a:cubicBezTo>
                    <a:pt x="104" y="106"/>
                    <a:pt x="104" y="106"/>
                    <a:pt x="104" y="106"/>
                  </a:cubicBezTo>
                  <a:cubicBezTo>
                    <a:pt x="104" y="106"/>
                    <a:pt x="104" y="106"/>
                    <a:pt x="104" y="106"/>
                  </a:cubicBezTo>
                  <a:cubicBezTo>
                    <a:pt x="104" y="106"/>
                    <a:pt x="104" y="106"/>
                    <a:pt x="104" y="106"/>
                  </a:cubicBezTo>
                  <a:cubicBezTo>
                    <a:pt x="104" y="106"/>
                    <a:pt x="104" y="106"/>
                    <a:pt x="104" y="106"/>
                  </a:cubicBezTo>
                  <a:cubicBezTo>
                    <a:pt x="104" y="105"/>
                    <a:pt x="104" y="105"/>
                    <a:pt x="104" y="105"/>
                  </a:cubicBezTo>
                  <a:cubicBezTo>
                    <a:pt x="104" y="105"/>
                    <a:pt x="104" y="105"/>
                    <a:pt x="104" y="105"/>
                  </a:cubicBezTo>
                  <a:cubicBezTo>
                    <a:pt x="105" y="105"/>
                    <a:pt x="105" y="105"/>
                    <a:pt x="105" y="105"/>
                  </a:cubicBezTo>
                  <a:cubicBezTo>
                    <a:pt x="105" y="105"/>
                    <a:pt x="105" y="105"/>
                    <a:pt x="105" y="105"/>
                  </a:cubicBezTo>
                  <a:cubicBezTo>
                    <a:pt x="105" y="105"/>
                    <a:pt x="105" y="105"/>
                    <a:pt x="105" y="105"/>
                  </a:cubicBezTo>
                  <a:cubicBezTo>
                    <a:pt x="105" y="105"/>
                    <a:pt x="105" y="105"/>
                    <a:pt x="105" y="105"/>
                  </a:cubicBezTo>
                  <a:cubicBezTo>
                    <a:pt x="105" y="105"/>
                    <a:pt x="105" y="105"/>
                    <a:pt x="105" y="105"/>
                  </a:cubicBezTo>
                  <a:cubicBezTo>
                    <a:pt x="105" y="105"/>
                    <a:pt x="105" y="105"/>
                    <a:pt x="105" y="105"/>
                  </a:cubicBezTo>
                  <a:cubicBezTo>
                    <a:pt x="105" y="104"/>
                    <a:pt x="105" y="104"/>
                    <a:pt x="105" y="104"/>
                  </a:cubicBezTo>
                  <a:cubicBezTo>
                    <a:pt x="105" y="104"/>
                    <a:pt x="105" y="104"/>
                    <a:pt x="105" y="104"/>
                  </a:cubicBezTo>
                  <a:lnTo>
                    <a:pt x="106" y="104"/>
                  </a:lnTo>
                  <a:close/>
                  <a:moveTo>
                    <a:pt x="94" y="222"/>
                  </a:moveTo>
                  <a:cubicBezTo>
                    <a:pt x="81" y="210"/>
                    <a:pt x="81" y="210"/>
                    <a:pt x="81" y="210"/>
                  </a:cubicBezTo>
                  <a:cubicBezTo>
                    <a:pt x="81" y="181"/>
                    <a:pt x="81" y="181"/>
                    <a:pt x="81" y="181"/>
                  </a:cubicBezTo>
                  <a:cubicBezTo>
                    <a:pt x="90" y="190"/>
                    <a:pt x="90" y="190"/>
                    <a:pt x="90" y="190"/>
                  </a:cubicBezTo>
                  <a:cubicBezTo>
                    <a:pt x="94" y="186"/>
                    <a:pt x="94" y="186"/>
                    <a:pt x="94" y="186"/>
                  </a:cubicBezTo>
                  <a:cubicBezTo>
                    <a:pt x="94" y="222"/>
                    <a:pt x="94" y="222"/>
                    <a:pt x="94" y="222"/>
                  </a:cubicBezTo>
                  <a:close/>
                  <a:moveTo>
                    <a:pt x="81" y="48"/>
                  </a:moveTo>
                  <a:cubicBezTo>
                    <a:pt x="94" y="35"/>
                    <a:pt x="94" y="35"/>
                    <a:pt x="94" y="35"/>
                  </a:cubicBezTo>
                  <a:cubicBezTo>
                    <a:pt x="94" y="66"/>
                    <a:pt x="94" y="66"/>
                    <a:pt x="94" y="66"/>
                  </a:cubicBezTo>
                  <a:cubicBezTo>
                    <a:pt x="85" y="75"/>
                    <a:pt x="85" y="75"/>
                    <a:pt x="85" y="75"/>
                  </a:cubicBezTo>
                  <a:cubicBezTo>
                    <a:pt x="85" y="75"/>
                    <a:pt x="85" y="75"/>
                    <a:pt x="85" y="75"/>
                  </a:cubicBezTo>
                  <a:cubicBezTo>
                    <a:pt x="85" y="75"/>
                    <a:pt x="85" y="75"/>
                    <a:pt x="85" y="75"/>
                  </a:cubicBezTo>
                  <a:cubicBezTo>
                    <a:pt x="85" y="75"/>
                    <a:pt x="85" y="75"/>
                    <a:pt x="85" y="75"/>
                  </a:cubicBezTo>
                  <a:cubicBezTo>
                    <a:pt x="85" y="75"/>
                    <a:pt x="85" y="75"/>
                    <a:pt x="85" y="75"/>
                  </a:cubicBezTo>
                  <a:cubicBezTo>
                    <a:pt x="85" y="75"/>
                    <a:pt x="85" y="75"/>
                    <a:pt x="85" y="75"/>
                  </a:cubicBezTo>
                  <a:cubicBezTo>
                    <a:pt x="85" y="75"/>
                    <a:pt x="85" y="75"/>
                    <a:pt x="85" y="75"/>
                  </a:cubicBezTo>
                  <a:cubicBezTo>
                    <a:pt x="85" y="76"/>
                    <a:pt x="85" y="76"/>
                    <a:pt x="85"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6"/>
                    <a:pt x="84" y="76"/>
                    <a:pt x="84" y="76"/>
                  </a:cubicBezTo>
                  <a:cubicBezTo>
                    <a:pt x="84" y="77"/>
                    <a:pt x="84" y="77"/>
                    <a:pt x="84" y="77"/>
                  </a:cubicBezTo>
                  <a:cubicBezTo>
                    <a:pt x="83" y="77"/>
                    <a:pt x="83" y="77"/>
                    <a:pt x="83" y="77"/>
                  </a:cubicBezTo>
                  <a:cubicBezTo>
                    <a:pt x="83" y="77"/>
                    <a:pt x="83" y="77"/>
                    <a:pt x="83" y="77"/>
                  </a:cubicBezTo>
                  <a:cubicBezTo>
                    <a:pt x="83" y="77"/>
                    <a:pt x="83" y="77"/>
                    <a:pt x="83" y="77"/>
                  </a:cubicBezTo>
                  <a:cubicBezTo>
                    <a:pt x="83" y="77"/>
                    <a:pt x="83" y="77"/>
                    <a:pt x="83" y="77"/>
                  </a:cubicBezTo>
                  <a:cubicBezTo>
                    <a:pt x="83" y="77"/>
                    <a:pt x="83" y="77"/>
                    <a:pt x="83" y="77"/>
                  </a:cubicBezTo>
                  <a:cubicBezTo>
                    <a:pt x="83" y="78"/>
                    <a:pt x="83" y="78"/>
                    <a:pt x="83" y="78"/>
                  </a:cubicBezTo>
                  <a:cubicBezTo>
                    <a:pt x="83" y="78"/>
                    <a:pt x="83" y="78"/>
                    <a:pt x="83" y="78"/>
                  </a:cubicBezTo>
                  <a:cubicBezTo>
                    <a:pt x="82" y="78"/>
                    <a:pt x="82" y="78"/>
                    <a:pt x="82" y="78"/>
                  </a:cubicBezTo>
                  <a:cubicBezTo>
                    <a:pt x="82" y="78"/>
                    <a:pt x="82" y="78"/>
                    <a:pt x="82" y="78"/>
                  </a:cubicBezTo>
                  <a:cubicBezTo>
                    <a:pt x="82" y="78"/>
                    <a:pt x="82" y="78"/>
                    <a:pt x="82" y="78"/>
                  </a:cubicBezTo>
                  <a:cubicBezTo>
                    <a:pt x="82" y="78"/>
                    <a:pt x="82" y="78"/>
                    <a:pt x="82" y="78"/>
                  </a:cubicBezTo>
                  <a:cubicBezTo>
                    <a:pt x="82" y="78"/>
                    <a:pt x="82" y="78"/>
                    <a:pt x="82" y="78"/>
                  </a:cubicBezTo>
                  <a:cubicBezTo>
                    <a:pt x="82" y="79"/>
                    <a:pt x="82" y="79"/>
                    <a:pt x="82" y="79"/>
                  </a:cubicBezTo>
                  <a:cubicBezTo>
                    <a:pt x="81" y="79"/>
                    <a:pt x="81" y="79"/>
                    <a:pt x="81" y="79"/>
                  </a:cubicBezTo>
                  <a:cubicBezTo>
                    <a:pt x="81" y="48"/>
                    <a:pt x="81" y="48"/>
                    <a:pt x="81" y="48"/>
                  </a:cubicBezTo>
                  <a:close/>
                  <a:moveTo>
                    <a:pt x="94" y="115"/>
                  </a:moveTo>
                  <a:cubicBezTo>
                    <a:pt x="94" y="137"/>
                    <a:pt x="94" y="137"/>
                    <a:pt x="94" y="137"/>
                  </a:cubicBezTo>
                  <a:cubicBezTo>
                    <a:pt x="88" y="143"/>
                    <a:pt x="88" y="143"/>
                    <a:pt x="88" y="143"/>
                  </a:cubicBezTo>
                  <a:cubicBezTo>
                    <a:pt x="94" y="149"/>
                    <a:pt x="94" y="149"/>
                    <a:pt x="94" y="149"/>
                  </a:cubicBezTo>
                  <a:cubicBezTo>
                    <a:pt x="94" y="174"/>
                    <a:pt x="94" y="174"/>
                    <a:pt x="94" y="174"/>
                  </a:cubicBezTo>
                  <a:cubicBezTo>
                    <a:pt x="81" y="161"/>
                    <a:pt x="81" y="161"/>
                    <a:pt x="81" y="161"/>
                  </a:cubicBezTo>
                  <a:cubicBezTo>
                    <a:pt x="81" y="128"/>
                    <a:pt x="81" y="128"/>
                    <a:pt x="81" y="128"/>
                  </a:cubicBezTo>
                  <a:cubicBezTo>
                    <a:pt x="82" y="128"/>
                    <a:pt x="82" y="128"/>
                    <a:pt x="82" y="128"/>
                  </a:cubicBezTo>
                  <a:cubicBezTo>
                    <a:pt x="82" y="128"/>
                    <a:pt x="82" y="128"/>
                    <a:pt x="82" y="128"/>
                  </a:cubicBezTo>
                  <a:cubicBezTo>
                    <a:pt x="82" y="128"/>
                    <a:pt x="82" y="128"/>
                    <a:pt x="82" y="128"/>
                  </a:cubicBezTo>
                  <a:cubicBezTo>
                    <a:pt x="82" y="128"/>
                    <a:pt x="82" y="128"/>
                    <a:pt x="82" y="128"/>
                  </a:cubicBezTo>
                  <a:cubicBezTo>
                    <a:pt x="82" y="127"/>
                    <a:pt x="82" y="127"/>
                    <a:pt x="82" y="127"/>
                  </a:cubicBezTo>
                  <a:cubicBezTo>
                    <a:pt x="82" y="127"/>
                    <a:pt x="82" y="127"/>
                    <a:pt x="82" y="127"/>
                  </a:cubicBezTo>
                  <a:cubicBezTo>
                    <a:pt x="82" y="127"/>
                    <a:pt x="82" y="127"/>
                    <a:pt x="82" y="127"/>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6"/>
                    <a:pt x="83" y="126"/>
                    <a:pt x="83" y="126"/>
                  </a:cubicBezTo>
                  <a:cubicBezTo>
                    <a:pt x="83" y="126"/>
                    <a:pt x="83" y="126"/>
                    <a:pt x="83" y="126"/>
                  </a:cubicBezTo>
                  <a:cubicBezTo>
                    <a:pt x="83" y="126"/>
                    <a:pt x="83" y="126"/>
                    <a:pt x="83" y="126"/>
                  </a:cubicBezTo>
                  <a:cubicBezTo>
                    <a:pt x="84" y="126"/>
                    <a:pt x="84" y="126"/>
                    <a:pt x="84" y="126"/>
                  </a:cubicBezTo>
                  <a:cubicBezTo>
                    <a:pt x="84" y="126"/>
                    <a:pt x="84" y="126"/>
                    <a:pt x="84" y="126"/>
                  </a:cubicBezTo>
                  <a:cubicBezTo>
                    <a:pt x="84" y="126"/>
                    <a:pt x="84" y="126"/>
                    <a:pt x="84" y="126"/>
                  </a:cubicBezTo>
                  <a:cubicBezTo>
                    <a:pt x="84" y="125"/>
                    <a:pt x="84" y="125"/>
                    <a:pt x="84" y="125"/>
                  </a:cubicBezTo>
                  <a:cubicBezTo>
                    <a:pt x="84" y="125"/>
                    <a:pt x="84" y="125"/>
                    <a:pt x="84" y="125"/>
                  </a:cubicBezTo>
                  <a:cubicBezTo>
                    <a:pt x="84" y="125"/>
                    <a:pt x="84" y="125"/>
                    <a:pt x="84" y="125"/>
                  </a:cubicBezTo>
                  <a:cubicBezTo>
                    <a:pt x="84" y="125"/>
                    <a:pt x="84" y="125"/>
                    <a:pt x="84" y="125"/>
                  </a:cubicBezTo>
                  <a:cubicBezTo>
                    <a:pt x="85" y="125"/>
                    <a:pt x="85" y="125"/>
                    <a:pt x="85" y="125"/>
                  </a:cubicBezTo>
                  <a:cubicBezTo>
                    <a:pt x="85" y="125"/>
                    <a:pt x="85" y="125"/>
                    <a:pt x="85" y="125"/>
                  </a:cubicBezTo>
                  <a:cubicBezTo>
                    <a:pt x="85" y="125"/>
                    <a:pt x="85" y="125"/>
                    <a:pt x="85" y="125"/>
                  </a:cubicBezTo>
                  <a:cubicBezTo>
                    <a:pt x="85" y="124"/>
                    <a:pt x="85" y="124"/>
                    <a:pt x="85" y="124"/>
                  </a:cubicBezTo>
                  <a:cubicBezTo>
                    <a:pt x="85" y="124"/>
                    <a:pt x="85" y="124"/>
                    <a:pt x="85" y="124"/>
                  </a:cubicBezTo>
                  <a:cubicBezTo>
                    <a:pt x="85" y="124"/>
                    <a:pt x="85" y="124"/>
                    <a:pt x="85" y="124"/>
                  </a:cubicBezTo>
                  <a:cubicBezTo>
                    <a:pt x="85" y="124"/>
                    <a:pt x="85" y="124"/>
                    <a:pt x="85" y="124"/>
                  </a:cubicBezTo>
                  <a:cubicBezTo>
                    <a:pt x="86" y="124"/>
                    <a:pt x="86" y="124"/>
                    <a:pt x="86" y="124"/>
                  </a:cubicBezTo>
                  <a:cubicBezTo>
                    <a:pt x="86" y="124"/>
                    <a:pt x="86" y="124"/>
                    <a:pt x="86" y="124"/>
                  </a:cubicBezTo>
                  <a:cubicBezTo>
                    <a:pt x="86" y="124"/>
                    <a:pt x="86" y="124"/>
                    <a:pt x="86" y="124"/>
                  </a:cubicBezTo>
                  <a:cubicBezTo>
                    <a:pt x="86" y="124"/>
                    <a:pt x="86" y="124"/>
                    <a:pt x="86" y="124"/>
                  </a:cubicBezTo>
                  <a:cubicBezTo>
                    <a:pt x="86" y="123"/>
                    <a:pt x="86" y="123"/>
                    <a:pt x="86" y="123"/>
                  </a:cubicBezTo>
                  <a:cubicBezTo>
                    <a:pt x="86" y="123"/>
                    <a:pt x="86" y="123"/>
                    <a:pt x="86" y="123"/>
                  </a:cubicBezTo>
                  <a:cubicBezTo>
                    <a:pt x="86" y="123"/>
                    <a:pt x="86" y="123"/>
                    <a:pt x="86" y="123"/>
                  </a:cubicBezTo>
                  <a:cubicBezTo>
                    <a:pt x="86" y="123"/>
                    <a:pt x="86" y="123"/>
                    <a:pt x="86" y="123"/>
                  </a:cubicBezTo>
                  <a:cubicBezTo>
                    <a:pt x="87" y="123"/>
                    <a:pt x="87" y="123"/>
                    <a:pt x="87" y="123"/>
                  </a:cubicBezTo>
                  <a:cubicBezTo>
                    <a:pt x="87" y="123"/>
                    <a:pt x="87" y="123"/>
                    <a:pt x="87" y="123"/>
                  </a:cubicBezTo>
                  <a:cubicBezTo>
                    <a:pt x="87" y="123"/>
                    <a:pt x="87" y="123"/>
                    <a:pt x="87" y="123"/>
                  </a:cubicBezTo>
                  <a:cubicBezTo>
                    <a:pt x="87" y="122"/>
                    <a:pt x="87" y="122"/>
                    <a:pt x="87" y="122"/>
                  </a:cubicBezTo>
                  <a:cubicBezTo>
                    <a:pt x="87" y="122"/>
                    <a:pt x="87" y="122"/>
                    <a:pt x="87" y="122"/>
                  </a:cubicBezTo>
                  <a:cubicBezTo>
                    <a:pt x="87" y="122"/>
                    <a:pt x="87" y="122"/>
                    <a:pt x="87" y="122"/>
                  </a:cubicBezTo>
                  <a:cubicBezTo>
                    <a:pt x="88" y="122"/>
                    <a:pt x="88" y="122"/>
                    <a:pt x="88" y="122"/>
                  </a:cubicBezTo>
                  <a:lnTo>
                    <a:pt x="94" y="115"/>
                  </a:lnTo>
                  <a:close/>
                  <a:moveTo>
                    <a:pt x="81" y="210"/>
                  </a:moveTo>
                  <a:cubicBezTo>
                    <a:pt x="0" y="128"/>
                    <a:pt x="0" y="128"/>
                    <a:pt x="0" y="128"/>
                  </a:cubicBezTo>
                  <a:cubicBezTo>
                    <a:pt x="81" y="48"/>
                    <a:pt x="81" y="48"/>
                    <a:pt x="81" y="48"/>
                  </a:cubicBezTo>
                  <a:cubicBezTo>
                    <a:pt x="81" y="79"/>
                    <a:pt x="81" y="79"/>
                    <a:pt x="81" y="79"/>
                  </a:cubicBezTo>
                  <a:cubicBezTo>
                    <a:pt x="81" y="79"/>
                    <a:pt x="81" y="79"/>
                    <a:pt x="81" y="79"/>
                  </a:cubicBezTo>
                  <a:cubicBezTo>
                    <a:pt x="81" y="79"/>
                    <a:pt x="81" y="79"/>
                    <a:pt x="81" y="79"/>
                  </a:cubicBezTo>
                  <a:cubicBezTo>
                    <a:pt x="81" y="79"/>
                    <a:pt x="81" y="79"/>
                    <a:pt x="81" y="79"/>
                  </a:cubicBezTo>
                  <a:cubicBezTo>
                    <a:pt x="81" y="79"/>
                    <a:pt x="81" y="79"/>
                    <a:pt x="81" y="79"/>
                  </a:cubicBezTo>
                  <a:cubicBezTo>
                    <a:pt x="81" y="79"/>
                    <a:pt x="81" y="79"/>
                    <a:pt x="81" y="79"/>
                  </a:cubicBezTo>
                  <a:cubicBezTo>
                    <a:pt x="81" y="79"/>
                    <a:pt x="81" y="79"/>
                    <a:pt x="81" y="79"/>
                  </a:cubicBezTo>
                  <a:cubicBezTo>
                    <a:pt x="81" y="79"/>
                    <a:pt x="81" y="79"/>
                    <a:pt x="81" y="79"/>
                  </a:cubicBezTo>
                  <a:cubicBezTo>
                    <a:pt x="80" y="80"/>
                    <a:pt x="80" y="80"/>
                    <a:pt x="80" y="80"/>
                  </a:cubicBezTo>
                  <a:cubicBezTo>
                    <a:pt x="80" y="80"/>
                    <a:pt x="80" y="80"/>
                    <a:pt x="80" y="80"/>
                  </a:cubicBezTo>
                  <a:cubicBezTo>
                    <a:pt x="80" y="80"/>
                    <a:pt x="80" y="80"/>
                    <a:pt x="80" y="80"/>
                  </a:cubicBezTo>
                  <a:cubicBezTo>
                    <a:pt x="80" y="80"/>
                    <a:pt x="80" y="80"/>
                    <a:pt x="80" y="80"/>
                  </a:cubicBezTo>
                  <a:cubicBezTo>
                    <a:pt x="80" y="80"/>
                    <a:pt x="80" y="80"/>
                    <a:pt x="80" y="80"/>
                  </a:cubicBezTo>
                  <a:cubicBezTo>
                    <a:pt x="80" y="80"/>
                    <a:pt x="80" y="80"/>
                    <a:pt x="80" y="80"/>
                  </a:cubicBezTo>
                  <a:cubicBezTo>
                    <a:pt x="80" y="80"/>
                    <a:pt x="80" y="80"/>
                    <a:pt x="80" y="80"/>
                  </a:cubicBezTo>
                  <a:cubicBezTo>
                    <a:pt x="80" y="81"/>
                    <a:pt x="80" y="81"/>
                    <a:pt x="80" y="81"/>
                  </a:cubicBezTo>
                  <a:cubicBezTo>
                    <a:pt x="79" y="81"/>
                    <a:pt x="79" y="81"/>
                    <a:pt x="79" y="81"/>
                  </a:cubicBezTo>
                  <a:cubicBezTo>
                    <a:pt x="79" y="81"/>
                    <a:pt x="79" y="81"/>
                    <a:pt x="79" y="81"/>
                  </a:cubicBezTo>
                  <a:cubicBezTo>
                    <a:pt x="79" y="81"/>
                    <a:pt x="79" y="81"/>
                    <a:pt x="79" y="81"/>
                  </a:cubicBezTo>
                  <a:cubicBezTo>
                    <a:pt x="79" y="81"/>
                    <a:pt x="79" y="81"/>
                    <a:pt x="79" y="81"/>
                  </a:cubicBezTo>
                  <a:cubicBezTo>
                    <a:pt x="79" y="81"/>
                    <a:pt x="79" y="81"/>
                    <a:pt x="79" y="81"/>
                  </a:cubicBezTo>
                  <a:cubicBezTo>
                    <a:pt x="79" y="81"/>
                    <a:pt x="79" y="81"/>
                    <a:pt x="79" y="81"/>
                  </a:cubicBezTo>
                  <a:cubicBezTo>
                    <a:pt x="79" y="82"/>
                    <a:pt x="79" y="82"/>
                    <a:pt x="79"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8" y="82"/>
                    <a:pt x="78" y="82"/>
                    <a:pt x="78" y="82"/>
                  </a:cubicBezTo>
                  <a:cubicBezTo>
                    <a:pt x="77" y="83"/>
                    <a:pt x="77" y="83"/>
                    <a:pt x="77" y="83"/>
                  </a:cubicBezTo>
                  <a:cubicBezTo>
                    <a:pt x="77" y="83"/>
                    <a:pt x="77" y="83"/>
                    <a:pt x="77" y="83"/>
                  </a:cubicBezTo>
                  <a:cubicBezTo>
                    <a:pt x="77" y="83"/>
                    <a:pt x="77" y="83"/>
                    <a:pt x="77" y="83"/>
                  </a:cubicBezTo>
                  <a:cubicBezTo>
                    <a:pt x="77" y="83"/>
                    <a:pt x="77" y="83"/>
                    <a:pt x="77" y="83"/>
                  </a:cubicBezTo>
                  <a:cubicBezTo>
                    <a:pt x="77" y="83"/>
                    <a:pt x="77" y="83"/>
                    <a:pt x="77" y="83"/>
                  </a:cubicBezTo>
                  <a:cubicBezTo>
                    <a:pt x="77" y="83"/>
                    <a:pt x="77" y="83"/>
                    <a:pt x="77" y="83"/>
                  </a:cubicBezTo>
                  <a:cubicBezTo>
                    <a:pt x="77" y="84"/>
                    <a:pt x="77" y="84"/>
                    <a:pt x="77" y="84"/>
                  </a:cubicBezTo>
                  <a:cubicBezTo>
                    <a:pt x="76" y="84"/>
                    <a:pt x="76" y="84"/>
                    <a:pt x="76" y="84"/>
                  </a:cubicBezTo>
                  <a:cubicBezTo>
                    <a:pt x="76" y="84"/>
                    <a:pt x="76" y="84"/>
                    <a:pt x="76" y="84"/>
                  </a:cubicBezTo>
                  <a:cubicBezTo>
                    <a:pt x="76" y="84"/>
                    <a:pt x="76" y="84"/>
                    <a:pt x="76" y="84"/>
                  </a:cubicBezTo>
                  <a:cubicBezTo>
                    <a:pt x="76" y="84"/>
                    <a:pt x="76" y="84"/>
                    <a:pt x="76" y="84"/>
                  </a:cubicBezTo>
                  <a:cubicBezTo>
                    <a:pt x="76" y="84"/>
                    <a:pt x="76" y="84"/>
                    <a:pt x="76" y="84"/>
                  </a:cubicBezTo>
                  <a:cubicBezTo>
                    <a:pt x="76" y="84"/>
                    <a:pt x="76" y="84"/>
                    <a:pt x="76" y="84"/>
                  </a:cubicBezTo>
                  <a:cubicBezTo>
                    <a:pt x="76" y="84"/>
                    <a:pt x="76" y="84"/>
                    <a:pt x="76" y="84"/>
                  </a:cubicBezTo>
                  <a:cubicBezTo>
                    <a:pt x="75" y="85"/>
                    <a:pt x="75" y="85"/>
                    <a:pt x="75" y="85"/>
                  </a:cubicBezTo>
                  <a:cubicBezTo>
                    <a:pt x="75" y="85"/>
                    <a:pt x="75" y="85"/>
                    <a:pt x="75" y="85"/>
                  </a:cubicBezTo>
                  <a:cubicBezTo>
                    <a:pt x="63" y="97"/>
                    <a:pt x="63" y="97"/>
                    <a:pt x="63" y="97"/>
                  </a:cubicBezTo>
                  <a:cubicBezTo>
                    <a:pt x="63" y="97"/>
                    <a:pt x="63" y="97"/>
                    <a:pt x="63" y="97"/>
                  </a:cubicBezTo>
                  <a:cubicBezTo>
                    <a:pt x="63" y="97"/>
                    <a:pt x="63" y="97"/>
                    <a:pt x="63" y="97"/>
                  </a:cubicBezTo>
                  <a:cubicBezTo>
                    <a:pt x="62" y="97"/>
                    <a:pt x="62" y="97"/>
                    <a:pt x="62" y="97"/>
                  </a:cubicBezTo>
                  <a:cubicBezTo>
                    <a:pt x="62" y="98"/>
                    <a:pt x="62" y="98"/>
                    <a:pt x="62" y="98"/>
                  </a:cubicBezTo>
                  <a:cubicBezTo>
                    <a:pt x="62" y="98"/>
                    <a:pt x="62" y="98"/>
                    <a:pt x="62" y="98"/>
                  </a:cubicBezTo>
                  <a:cubicBezTo>
                    <a:pt x="62" y="98"/>
                    <a:pt x="62" y="98"/>
                    <a:pt x="62" y="98"/>
                  </a:cubicBezTo>
                  <a:cubicBezTo>
                    <a:pt x="62" y="98"/>
                    <a:pt x="62" y="98"/>
                    <a:pt x="62" y="98"/>
                  </a:cubicBezTo>
                  <a:cubicBezTo>
                    <a:pt x="62" y="98"/>
                    <a:pt x="62" y="98"/>
                    <a:pt x="62" y="98"/>
                  </a:cubicBezTo>
                  <a:cubicBezTo>
                    <a:pt x="62" y="98"/>
                    <a:pt x="62" y="98"/>
                    <a:pt x="62" y="98"/>
                  </a:cubicBezTo>
                  <a:cubicBezTo>
                    <a:pt x="61" y="98"/>
                    <a:pt x="61" y="98"/>
                    <a:pt x="61" y="98"/>
                  </a:cubicBezTo>
                  <a:cubicBezTo>
                    <a:pt x="61" y="99"/>
                    <a:pt x="61" y="99"/>
                    <a:pt x="61" y="99"/>
                  </a:cubicBezTo>
                  <a:cubicBezTo>
                    <a:pt x="61" y="99"/>
                    <a:pt x="61" y="99"/>
                    <a:pt x="61" y="99"/>
                  </a:cubicBezTo>
                  <a:cubicBezTo>
                    <a:pt x="61" y="99"/>
                    <a:pt x="61" y="99"/>
                    <a:pt x="61" y="99"/>
                  </a:cubicBezTo>
                  <a:cubicBezTo>
                    <a:pt x="61" y="99"/>
                    <a:pt x="61" y="99"/>
                    <a:pt x="61" y="99"/>
                  </a:cubicBezTo>
                  <a:cubicBezTo>
                    <a:pt x="61" y="99"/>
                    <a:pt x="61" y="99"/>
                    <a:pt x="61" y="99"/>
                  </a:cubicBezTo>
                  <a:cubicBezTo>
                    <a:pt x="61" y="99"/>
                    <a:pt x="61" y="99"/>
                    <a:pt x="61" y="99"/>
                  </a:cubicBezTo>
                  <a:cubicBezTo>
                    <a:pt x="60" y="99"/>
                    <a:pt x="60" y="99"/>
                    <a:pt x="60" y="99"/>
                  </a:cubicBezTo>
                  <a:cubicBezTo>
                    <a:pt x="60" y="100"/>
                    <a:pt x="60" y="100"/>
                    <a:pt x="60" y="100"/>
                  </a:cubicBezTo>
                  <a:cubicBezTo>
                    <a:pt x="60" y="100"/>
                    <a:pt x="60" y="100"/>
                    <a:pt x="60" y="100"/>
                  </a:cubicBezTo>
                  <a:cubicBezTo>
                    <a:pt x="60" y="100"/>
                    <a:pt x="60" y="100"/>
                    <a:pt x="60" y="100"/>
                  </a:cubicBezTo>
                  <a:cubicBezTo>
                    <a:pt x="60" y="100"/>
                    <a:pt x="60" y="100"/>
                    <a:pt x="60" y="100"/>
                  </a:cubicBezTo>
                  <a:cubicBezTo>
                    <a:pt x="60" y="100"/>
                    <a:pt x="60" y="100"/>
                    <a:pt x="60" y="100"/>
                  </a:cubicBezTo>
                  <a:cubicBezTo>
                    <a:pt x="60" y="100"/>
                    <a:pt x="60" y="100"/>
                    <a:pt x="60" y="100"/>
                  </a:cubicBezTo>
                  <a:cubicBezTo>
                    <a:pt x="59" y="101"/>
                    <a:pt x="59" y="101"/>
                    <a:pt x="59" y="101"/>
                  </a:cubicBezTo>
                  <a:cubicBezTo>
                    <a:pt x="59" y="101"/>
                    <a:pt x="59" y="101"/>
                    <a:pt x="59" y="101"/>
                  </a:cubicBezTo>
                  <a:cubicBezTo>
                    <a:pt x="59" y="101"/>
                    <a:pt x="59" y="101"/>
                    <a:pt x="59" y="101"/>
                  </a:cubicBezTo>
                  <a:cubicBezTo>
                    <a:pt x="59" y="101"/>
                    <a:pt x="59" y="101"/>
                    <a:pt x="59" y="101"/>
                  </a:cubicBezTo>
                  <a:cubicBezTo>
                    <a:pt x="59" y="101"/>
                    <a:pt x="59" y="101"/>
                    <a:pt x="59" y="101"/>
                  </a:cubicBezTo>
                  <a:cubicBezTo>
                    <a:pt x="59" y="101"/>
                    <a:pt x="59" y="101"/>
                    <a:pt x="59" y="101"/>
                  </a:cubicBezTo>
                  <a:cubicBezTo>
                    <a:pt x="59" y="101"/>
                    <a:pt x="59" y="101"/>
                    <a:pt x="59" y="101"/>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6" y="103"/>
                    <a:pt x="56" y="103"/>
                    <a:pt x="56" y="103"/>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5" y="104"/>
                    <a:pt x="55" y="104"/>
                    <a:pt x="55" y="104"/>
                  </a:cubicBezTo>
                  <a:cubicBezTo>
                    <a:pt x="55" y="105"/>
                    <a:pt x="55" y="105"/>
                    <a:pt x="55" y="105"/>
                  </a:cubicBezTo>
                  <a:cubicBezTo>
                    <a:pt x="55" y="105"/>
                    <a:pt x="55" y="105"/>
                    <a:pt x="55" y="105"/>
                  </a:cubicBezTo>
                  <a:cubicBezTo>
                    <a:pt x="55" y="105"/>
                    <a:pt x="55" y="105"/>
                    <a:pt x="55" y="105"/>
                  </a:cubicBezTo>
                  <a:cubicBezTo>
                    <a:pt x="55" y="105"/>
                    <a:pt x="55" y="105"/>
                    <a:pt x="55" y="105"/>
                  </a:cubicBezTo>
                  <a:cubicBezTo>
                    <a:pt x="55" y="105"/>
                    <a:pt x="55" y="105"/>
                    <a:pt x="55" y="105"/>
                  </a:cubicBezTo>
                  <a:cubicBezTo>
                    <a:pt x="54" y="105"/>
                    <a:pt x="54" y="105"/>
                    <a:pt x="54" y="105"/>
                  </a:cubicBezTo>
                  <a:cubicBezTo>
                    <a:pt x="54" y="105"/>
                    <a:pt x="54" y="105"/>
                    <a:pt x="54" y="105"/>
                  </a:cubicBezTo>
                  <a:cubicBezTo>
                    <a:pt x="54" y="106"/>
                    <a:pt x="54" y="106"/>
                    <a:pt x="54" y="106"/>
                  </a:cubicBezTo>
                  <a:cubicBezTo>
                    <a:pt x="54" y="106"/>
                    <a:pt x="54" y="106"/>
                    <a:pt x="54" y="106"/>
                  </a:cubicBezTo>
                  <a:cubicBezTo>
                    <a:pt x="54" y="106"/>
                    <a:pt x="54" y="106"/>
                    <a:pt x="54" y="106"/>
                  </a:cubicBezTo>
                  <a:cubicBezTo>
                    <a:pt x="54" y="106"/>
                    <a:pt x="54" y="106"/>
                    <a:pt x="54" y="106"/>
                  </a:cubicBezTo>
                  <a:cubicBezTo>
                    <a:pt x="54" y="106"/>
                    <a:pt x="54" y="106"/>
                    <a:pt x="54" y="106"/>
                  </a:cubicBezTo>
                  <a:cubicBezTo>
                    <a:pt x="54" y="106"/>
                    <a:pt x="54" y="106"/>
                    <a:pt x="54" y="106"/>
                  </a:cubicBezTo>
                  <a:cubicBezTo>
                    <a:pt x="53" y="106"/>
                    <a:pt x="53" y="106"/>
                    <a:pt x="53" y="106"/>
                  </a:cubicBezTo>
                  <a:cubicBezTo>
                    <a:pt x="53" y="107"/>
                    <a:pt x="53" y="107"/>
                    <a:pt x="53" y="107"/>
                  </a:cubicBezTo>
                  <a:cubicBezTo>
                    <a:pt x="53" y="107"/>
                    <a:pt x="53" y="107"/>
                    <a:pt x="53" y="107"/>
                  </a:cubicBezTo>
                  <a:cubicBezTo>
                    <a:pt x="53" y="107"/>
                    <a:pt x="53" y="107"/>
                    <a:pt x="53" y="107"/>
                  </a:cubicBezTo>
                  <a:cubicBezTo>
                    <a:pt x="53" y="107"/>
                    <a:pt x="53" y="107"/>
                    <a:pt x="53" y="107"/>
                  </a:cubicBezTo>
                  <a:cubicBezTo>
                    <a:pt x="53" y="107"/>
                    <a:pt x="53" y="107"/>
                    <a:pt x="53" y="107"/>
                  </a:cubicBezTo>
                  <a:cubicBezTo>
                    <a:pt x="53" y="107"/>
                    <a:pt x="53" y="107"/>
                    <a:pt x="53" y="107"/>
                  </a:cubicBezTo>
                  <a:cubicBezTo>
                    <a:pt x="30" y="130"/>
                    <a:pt x="30" y="130"/>
                    <a:pt x="30" y="130"/>
                  </a:cubicBezTo>
                  <a:cubicBezTo>
                    <a:pt x="38" y="138"/>
                    <a:pt x="47" y="146"/>
                    <a:pt x="55" y="155"/>
                  </a:cubicBezTo>
                  <a:cubicBezTo>
                    <a:pt x="77" y="132"/>
                    <a:pt x="77" y="132"/>
                    <a:pt x="77" y="132"/>
                  </a:cubicBezTo>
                  <a:cubicBezTo>
                    <a:pt x="77" y="132"/>
                    <a:pt x="77" y="132"/>
                    <a:pt x="77" y="132"/>
                  </a:cubicBezTo>
                  <a:cubicBezTo>
                    <a:pt x="78" y="132"/>
                    <a:pt x="78" y="132"/>
                    <a:pt x="78" y="132"/>
                  </a:cubicBezTo>
                  <a:cubicBezTo>
                    <a:pt x="78" y="132"/>
                    <a:pt x="78" y="132"/>
                    <a:pt x="78" y="132"/>
                  </a:cubicBezTo>
                  <a:cubicBezTo>
                    <a:pt x="78" y="132"/>
                    <a:pt x="78" y="132"/>
                    <a:pt x="78" y="132"/>
                  </a:cubicBezTo>
                  <a:cubicBezTo>
                    <a:pt x="78" y="132"/>
                    <a:pt x="78" y="132"/>
                    <a:pt x="78" y="132"/>
                  </a:cubicBezTo>
                  <a:cubicBezTo>
                    <a:pt x="78" y="131"/>
                    <a:pt x="78" y="131"/>
                    <a:pt x="78" y="131"/>
                  </a:cubicBezTo>
                  <a:cubicBezTo>
                    <a:pt x="78" y="131"/>
                    <a:pt x="78" y="131"/>
                    <a:pt x="78" y="131"/>
                  </a:cubicBezTo>
                  <a:cubicBezTo>
                    <a:pt x="78" y="131"/>
                    <a:pt x="78" y="131"/>
                    <a:pt x="78" y="131"/>
                  </a:cubicBezTo>
                  <a:cubicBezTo>
                    <a:pt x="79" y="131"/>
                    <a:pt x="79" y="131"/>
                    <a:pt x="79" y="131"/>
                  </a:cubicBezTo>
                  <a:cubicBezTo>
                    <a:pt x="79" y="131"/>
                    <a:pt x="79" y="131"/>
                    <a:pt x="79" y="131"/>
                  </a:cubicBezTo>
                  <a:cubicBezTo>
                    <a:pt x="79" y="131"/>
                    <a:pt x="79" y="131"/>
                    <a:pt x="79" y="131"/>
                  </a:cubicBezTo>
                  <a:cubicBezTo>
                    <a:pt x="79" y="130"/>
                    <a:pt x="79" y="130"/>
                    <a:pt x="79" y="130"/>
                  </a:cubicBezTo>
                  <a:cubicBezTo>
                    <a:pt x="79" y="130"/>
                    <a:pt x="79" y="130"/>
                    <a:pt x="79" y="130"/>
                  </a:cubicBezTo>
                  <a:cubicBezTo>
                    <a:pt x="79" y="130"/>
                    <a:pt x="79" y="130"/>
                    <a:pt x="79" y="130"/>
                  </a:cubicBezTo>
                  <a:cubicBezTo>
                    <a:pt x="79" y="130"/>
                    <a:pt x="79" y="130"/>
                    <a:pt x="79" y="130"/>
                  </a:cubicBezTo>
                  <a:cubicBezTo>
                    <a:pt x="79" y="130"/>
                    <a:pt x="79" y="130"/>
                    <a:pt x="79" y="130"/>
                  </a:cubicBezTo>
                  <a:cubicBezTo>
                    <a:pt x="80" y="130"/>
                    <a:pt x="80" y="130"/>
                    <a:pt x="80" y="130"/>
                  </a:cubicBezTo>
                  <a:cubicBezTo>
                    <a:pt x="80" y="130"/>
                    <a:pt x="80" y="130"/>
                    <a:pt x="80" y="130"/>
                  </a:cubicBezTo>
                  <a:cubicBezTo>
                    <a:pt x="80" y="129"/>
                    <a:pt x="80" y="129"/>
                    <a:pt x="80" y="129"/>
                  </a:cubicBezTo>
                  <a:cubicBezTo>
                    <a:pt x="80" y="129"/>
                    <a:pt x="80" y="129"/>
                    <a:pt x="80" y="129"/>
                  </a:cubicBezTo>
                  <a:cubicBezTo>
                    <a:pt x="80" y="129"/>
                    <a:pt x="80" y="129"/>
                    <a:pt x="80" y="129"/>
                  </a:cubicBezTo>
                  <a:cubicBezTo>
                    <a:pt x="80" y="129"/>
                    <a:pt x="80" y="129"/>
                    <a:pt x="80" y="129"/>
                  </a:cubicBezTo>
                  <a:cubicBezTo>
                    <a:pt x="80" y="129"/>
                    <a:pt x="80" y="129"/>
                    <a:pt x="80" y="129"/>
                  </a:cubicBezTo>
                  <a:cubicBezTo>
                    <a:pt x="81" y="129"/>
                    <a:pt x="81" y="129"/>
                    <a:pt x="81" y="129"/>
                  </a:cubicBezTo>
                  <a:cubicBezTo>
                    <a:pt x="81" y="129"/>
                    <a:pt x="81" y="129"/>
                    <a:pt x="81" y="129"/>
                  </a:cubicBezTo>
                  <a:cubicBezTo>
                    <a:pt x="81" y="129"/>
                    <a:pt x="81" y="129"/>
                    <a:pt x="81" y="129"/>
                  </a:cubicBezTo>
                  <a:cubicBezTo>
                    <a:pt x="81" y="128"/>
                    <a:pt x="81" y="128"/>
                    <a:pt x="81" y="128"/>
                  </a:cubicBezTo>
                  <a:cubicBezTo>
                    <a:pt x="81" y="128"/>
                    <a:pt x="81" y="128"/>
                    <a:pt x="81" y="128"/>
                  </a:cubicBezTo>
                  <a:cubicBezTo>
                    <a:pt x="81" y="128"/>
                    <a:pt x="81" y="128"/>
                    <a:pt x="81" y="128"/>
                  </a:cubicBezTo>
                  <a:cubicBezTo>
                    <a:pt x="81" y="128"/>
                    <a:pt x="81" y="128"/>
                    <a:pt x="81" y="128"/>
                  </a:cubicBezTo>
                  <a:cubicBezTo>
                    <a:pt x="81" y="161"/>
                    <a:pt x="81" y="161"/>
                    <a:pt x="81" y="161"/>
                  </a:cubicBezTo>
                  <a:cubicBezTo>
                    <a:pt x="76" y="155"/>
                    <a:pt x="76" y="155"/>
                    <a:pt x="76" y="155"/>
                  </a:cubicBezTo>
                  <a:cubicBezTo>
                    <a:pt x="72" y="159"/>
                    <a:pt x="69" y="162"/>
                    <a:pt x="66" y="165"/>
                  </a:cubicBezTo>
                  <a:cubicBezTo>
                    <a:pt x="81" y="181"/>
                    <a:pt x="81" y="181"/>
                    <a:pt x="81" y="181"/>
                  </a:cubicBezTo>
                  <a:lnTo>
                    <a:pt x="81" y="210"/>
                  </a:lnTo>
                  <a:close/>
                </a:path>
              </a:pathLst>
            </a:custGeom>
            <a:solidFill>
              <a:srgbClr val="434A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60" name="Freeform 26"/>
            <p:cNvSpPr>
              <a:spLocks noEditPoints="1"/>
            </p:cNvSpPr>
            <p:nvPr/>
          </p:nvSpPr>
          <p:spPr bwMode="auto">
            <a:xfrm>
              <a:off x="1725673" y="3328550"/>
              <a:ext cx="474328" cy="472080"/>
            </a:xfrm>
            <a:custGeom>
              <a:avLst/>
              <a:gdLst>
                <a:gd name="T0" fmla="*/ 213 w 262"/>
                <a:gd name="T1" fmla="*/ 161 h 261"/>
                <a:gd name="T2" fmla="*/ 223 w 262"/>
                <a:gd name="T3" fmla="*/ 132 h 261"/>
                <a:gd name="T4" fmla="*/ 234 w 262"/>
                <a:gd name="T5" fmla="*/ 98 h 261"/>
                <a:gd name="T6" fmla="*/ 213 w 262"/>
                <a:gd name="T7" fmla="*/ 50 h 261"/>
                <a:gd name="T8" fmla="*/ 210 w 262"/>
                <a:gd name="T9" fmla="*/ 90 h 261"/>
                <a:gd name="T10" fmla="*/ 198 w 262"/>
                <a:gd name="T11" fmla="*/ 124 h 261"/>
                <a:gd name="T12" fmla="*/ 189 w 262"/>
                <a:gd name="T13" fmla="*/ 150 h 261"/>
                <a:gd name="T14" fmla="*/ 189 w 262"/>
                <a:gd name="T15" fmla="*/ 66 h 261"/>
                <a:gd name="T16" fmla="*/ 189 w 262"/>
                <a:gd name="T17" fmla="*/ 258 h 261"/>
                <a:gd name="T18" fmla="*/ 189 w 262"/>
                <a:gd name="T19" fmla="*/ 197 h 261"/>
                <a:gd name="T20" fmla="*/ 189 w 262"/>
                <a:gd name="T21" fmla="*/ 159 h 261"/>
                <a:gd name="T22" fmla="*/ 143 w 262"/>
                <a:gd name="T23" fmla="*/ 26 h 261"/>
                <a:gd name="T24" fmla="*/ 180 w 262"/>
                <a:gd name="T25" fmla="*/ 62 h 261"/>
                <a:gd name="T26" fmla="*/ 187 w 262"/>
                <a:gd name="T27" fmla="*/ 158 h 261"/>
                <a:gd name="T28" fmla="*/ 175 w 262"/>
                <a:gd name="T29" fmla="*/ 192 h 261"/>
                <a:gd name="T30" fmla="*/ 164 w 262"/>
                <a:gd name="T31" fmla="*/ 226 h 261"/>
                <a:gd name="T32" fmla="*/ 143 w 262"/>
                <a:gd name="T33" fmla="*/ 242 h 261"/>
                <a:gd name="T34" fmla="*/ 146 w 262"/>
                <a:gd name="T35" fmla="*/ 165 h 261"/>
                <a:gd name="T36" fmla="*/ 143 w 262"/>
                <a:gd name="T37" fmla="*/ 126 h 261"/>
                <a:gd name="T38" fmla="*/ 143 w 262"/>
                <a:gd name="T39" fmla="*/ 88 h 261"/>
                <a:gd name="T40" fmla="*/ 145 w 262"/>
                <a:gd name="T41" fmla="*/ 51 h 261"/>
                <a:gd name="T42" fmla="*/ 143 w 262"/>
                <a:gd name="T43" fmla="*/ 26 h 261"/>
                <a:gd name="T44" fmla="*/ 143 w 262"/>
                <a:gd name="T45" fmla="*/ 88 h 261"/>
                <a:gd name="T46" fmla="*/ 143 w 262"/>
                <a:gd name="T47" fmla="*/ 126 h 261"/>
                <a:gd name="T48" fmla="*/ 129 w 262"/>
                <a:gd name="T49" fmla="*/ 63 h 261"/>
                <a:gd name="T50" fmla="*/ 143 w 262"/>
                <a:gd name="T51" fmla="*/ 242 h 261"/>
                <a:gd name="T52" fmla="*/ 119 w 262"/>
                <a:gd name="T53" fmla="*/ 194 h 261"/>
                <a:gd name="T54" fmla="*/ 119 w 262"/>
                <a:gd name="T55" fmla="*/ 156 h 261"/>
                <a:gd name="T56" fmla="*/ 143 w 262"/>
                <a:gd name="T57" fmla="*/ 172 h 261"/>
                <a:gd name="T58" fmla="*/ 96 w 262"/>
                <a:gd name="T59" fmla="*/ 11 h 261"/>
                <a:gd name="T60" fmla="*/ 105 w 262"/>
                <a:gd name="T61" fmla="*/ 54 h 261"/>
                <a:gd name="T62" fmla="*/ 119 w 262"/>
                <a:gd name="T63" fmla="*/ 135 h 261"/>
                <a:gd name="T64" fmla="*/ 119 w 262"/>
                <a:gd name="T65" fmla="*/ 173 h 261"/>
                <a:gd name="T66" fmla="*/ 96 w 262"/>
                <a:gd name="T67" fmla="*/ 128 h 261"/>
                <a:gd name="T68" fmla="*/ 96 w 262"/>
                <a:gd name="T69" fmla="*/ 43 h 261"/>
                <a:gd name="T70" fmla="*/ 119 w 262"/>
                <a:gd name="T71" fmla="*/ 235 h 261"/>
                <a:gd name="T72" fmla="*/ 118 w 262"/>
                <a:gd name="T73" fmla="*/ 211 h 261"/>
                <a:gd name="T74" fmla="*/ 96 w 262"/>
                <a:gd name="T75" fmla="*/ 11 h 261"/>
                <a:gd name="T76" fmla="*/ 73 w 262"/>
                <a:gd name="T77" fmla="*/ 3 h 261"/>
                <a:gd name="T78" fmla="*/ 83 w 262"/>
                <a:gd name="T79" fmla="*/ 199 h 261"/>
                <a:gd name="T80" fmla="*/ 83 w 262"/>
                <a:gd name="T81" fmla="*/ 85 h 261"/>
                <a:gd name="T82" fmla="*/ 94 w 262"/>
                <a:gd name="T83" fmla="*/ 51 h 261"/>
                <a:gd name="T84" fmla="*/ 82 w 262"/>
                <a:gd name="T85" fmla="*/ 123 h 261"/>
                <a:gd name="T86" fmla="*/ 96 w 262"/>
                <a:gd name="T87" fmla="*/ 203 h 261"/>
                <a:gd name="T88" fmla="*/ 73 w 262"/>
                <a:gd name="T89" fmla="*/ 3 h 261"/>
                <a:gd name="T90" fmla="*/ 73 w 262"/>
                <a:gd name="T91" fmla="*/ 64 h 261"/>
                <a:gd name="T92" fmla="*/ 73 w 262"/>
                <a:gd name="T93" fmla="*/ 178 h 261"/>
                <a:gd name="T94" fmla="*/ 73 w 262"/>
                <a:gd name="T95" fmla="*/ 219 h 261"/>
                <a:gd name="T96" fmla="*/ 53 w 262"/>
                <a:gd name="T97" fmla="*/ 172 h 261"/>
                <a:gd name="T98" fmla="*/ 65 w 262"/>
                <a:gd name="T99" fmla="*/ 138 h 261"/>
                <a:gd name="T100" fmla="*/ 0 w 262"/>
                <a:gd name="T101" fmla="*/ 195 h 261"/>
                <a:gd name="T102" fmla="*/ 39 w 262"/>
                <a:gd name="T103" fmla="*/ 146 h 261"/>
                <a:gd name="T104" fmla="*/ 39 w 262"/>
                <a:gd name="T105" fmla="*/ 18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261">
                  <a:moveTo>
                    <a:pt x="213" y="50"/>
                  </a:moveTo>
                  <a:cubicBezTo>
                    <a:pt x="262" y="66"/>
                    <a:pt x="262" y="66"/>
                    <a:pt x="262" y="66"/>
                  </a:cubicBezTo>
                  <a:cubicBezTo>
                    <a:pt x="213" y="212"/>
                    <a:pt x="213" y="212"/>
                    <a:pt x="213" y="212"/>
                  </a:cubicBezTo>
                  <a:cubicBezTo>
                    <a:pt x="213" y="161"/>
                    <a:pt x="213" y="161"/>
                    <a:pt x="213" y="161"/>
                  </a:cubicBezTo>
                  <a:cubicBezTo>
                    <a:pt x="216" y="151"/>
                    <a:pt x="216" y="151"/>
                    <a:pt x="216" y="151"/>
                  </a:cubicBezTo>
                  <a:cubicBezTo>
                    <a:pt x="213" y="149"/>
                    <a:pt x="213" y="149"/>
                    <a:pt x="213" y="149"/>
                  </a:cubicBezTo>
                  <a:cubicBezTo>
                    <a:pt x="213" y="129"/>
                    <a:pt x="213" y="129"/>
                    <a:pt x="213" y="129"/>
                  </a:cubicBezTo>
                  <a:cubicBezTo>
                    <a:pt x="223" y="132"/>
                    <a:pt x="223" y="132"/>
                    <a:pt x="223" y="132"/>
                  </a:cubicBezTo>
                  <a:cubicBezTo>
                    <a:pt x="224" y="127"/>
                    <a:pt x="226" y="122"/>
                    <a:pt x="228" y="117"/>
                  </a:cubicBezTo>
                  <a:cubicBezTo>
                    <a:pt x="213" y="112"/>
                    <a:pt x="213" y="112"/>
                    <a:pt x="213" y="112"/>
                  </a:cubicBezTo>
                  <a:cubicBezTo>
                    <a:pt x="213" y="91"/>
                    <a:pt x="213" y="91"/>
                    <a:pt x="213" y="91"/>
                  </a:cubicBezTo>
                  <a:cubicBezTo>
                    <a:pt x="234" y="98"/>
                    <a:pt x="234" y="98"/>
                    <a:pt x="234" y="98"/>
                  </a:cubicBezTo>
                  <a:cubicBezTo>
                    <a:pt x="236" y="93"/>
                    <a:pt x="238" y="88"/>
                    <a:pt x="239" y="82"/>
                  </a:cubicBezTo>
                  <a:cubicBezTo>
                    <a:pt x="231" y="80"/>
                    <a:pt x="223" y="77"/>
                    <a:pt x="215" y="74"/>
                  </a:cubicBezTo>
                  <a:cubicBezTo>
                    <a:pt x="213" y="80"/>
                    <a:pt x="213" y="80"/>
                    <a:pt x="213" y="80"/>
                  </a:cubicBezTo>
                  <a:lnTo>
                    <a:pt x="213" y="50"/>
                  </a:lnTo>
                  <a:close/>
                  <a:moveTo>
                    <a:pt x="189" y="42"/>
                  </a:moveTo>
                  <a:cubicBezTo>
                    <a:pt x="213" y="50"/>
                    <a:pt x="213" y="50"/>
                    <a:pt x="213" y="50"/>
                  </a:cubicBezTo>
                  <a:cubicBezTo>
                    <a:pt x="213" y="80"/>
                    <a:pt x="213" y="80"/>
                    <a:pt x="213" y="80"/>
                  </a:cubicBezTo>
                  <a:cubicBezTo>
                    <a:pt x="210" y="90"/>
                    <a:pt x="210" y="90"/>
                    <a:pt x="210" y="90"/>
                  </a:cubicBezTo>
                  <a:cubicBezTo>
                    <a:pt x="213" y="91"/>
                    <a:pt x="213" y="91"/>
                    <a:pt x="213" y="91"/>
                  </a:cubicBezTo>
                  <a:cubicBezTo>
                    <a:pt x="213" y="112"/>
                    <a:pt x="213" y="112"/>
                    <a:pt x="213" y="112"/>
                  </a:cubicBezTo>
                  <a:cubicBezTo>
                    <a:pt x="203" y="108"/>
                    <a:pt x="203" y="108"/>
                    <a:pt x="203" y="108"/>
                  </a:cubicBezTo>
                  <a:cubicBezTo>
                    <a:pt x="202" y="113"/>
                    <a:pt x="200" y="119"/>
                    <a:pt x="198" y="124"/>
                  </a:cubicBezTo>
                  <a:cubicBezTo>
                    <a:pt x="213" y="129"/>
                    <a:pt x="213" y="129"/>
                    <a:pt x="213" y="129"/>
                  </a:cubicBezTo>
                  <a:cubicBezTo>
                    <a:pt x="213" y="149"/>
                    <a:pt x="213" y="149"/>
                    <a:pt x="213" y="149"/>
                  </a:cubicBezTo>
                  <a:cubicBezTo>
                    <a:pt x="192" y="142"/>
                    <a:pt x="192" y="142"/>
                    <a:pt x="192" y="142"/>
                  </a:cubicBezTo>
                  <a:cubicBezTo>
                    <a:pt x="189" y="150"/>
                    <a:pt x="189" y="150"/>
                    <a:pt x="189" y="150"/>
                  </a:cubicBezTo>
                  <a:cubicBezTo>
                    <a:pt x="189" y="83"/>
                    <a:pt x="189" y="83"/>
                    <a:pt x="189" y="83"/>
                  </a:cubicBezTo>
                  <a:cubicBezTo>
                    <a:pt x="199" y="86"/>
                    <a:pt x="199" y="86"/>
                    <a:pt x="199" y="86"/>
                  </a:cubicBezTo>
                  <a:cubicBezTo>
                    <a:pt x="201" y="81"/>
                    <a:pt x="203" y="76"/>
                    <a:pt x="204" y="71"/>
                  </a:cubicBezTo>
                  <a:cubicBezTo>
                    <a:pt x="189" y="66"/>
                    <a:pt x="189" y="66"/>
                    <a:pt x="189" y="66"/>
                  </a:cubicBezTo>
                  <a:cubicBezTo>
                    <a:pt x="189" y="42"/>
                    <a:pt x="189" y="42"/>
                    <a:pt x="189" y="42"/>
                  </a:cubicBezTo>
                  <a:close/>
                  <a:moveTo>
                    <a:pt x="213" y="212"/>
                  </a:moveTo>
                  <a:cubicBezTo>
                    <a:pt x="197" y="261"/>
                    <a:pt x="197" y="261"/>
                    <a:pt x="197" y="261"/>
                  </a:cubicBezTo>
                  <a:cubicBezTo>
                    <a:pt x="189" y="258"/>
                    <a:pt x="189" y="258"/>
                    <a:pt x="189" y="258"/>
                  </a:cubicBezTo>
                  <a:cubicBezTo>
                    <a:pt x="189" y="231"/>
                    <a:pt x="189" y="231"/>
                    <a:pt x="189" y="231"/>
                  </a:cubicBezTo>
                  <a:cubicBezTo>
                    <a:pt x="194" y="219"/>
                    <a:pt x="194" y="219"/>
                    <a:pt x="194" y="219"/>
                  </a:cubicBezTo>
                  <a:cubicBezTo>
                    <a:pt x="189" y="217"/>
                    <a:pt x="189" y="217"/>
                    <a:pt x="189" y="217"/>
                  </a:cubicBezTo>
                  <a:cubicBezTo>
                    <a:pt x="189" y="197"/>
                    <a:pt x="189" y="197"/>
                    <a:pt x="189" y="197"/>
                  </a:cubicBezTo>
                  <a:cubicBezTo>
                    <a:pt x="200" y="200"/>
                    <a:pt x="200" y="200"/>
                    <a:pt x="200" y="200"/>
                  </a:cubicBezTo>
                  <a:cubicBezTo>
                    <a:pt x="202" y="195"/>
                    <a:pt x="203" y="190"/>
                    <a:pt x="205" y="185"/>
                  </a:cubicBezTo>
                  <a:cubicBezTo>
                    <a:pt x="189" y="179"/>
                    <a:pt x="189" y="179"/>
                    <a:pt x="189" y="179"/>
                  </a:cubicBezTo>
                  <a:cubicBezTo>
                    <a:pt x="189" y="159"/>
                    <a:pt x="189" y="159"/>
                    <a:pt x="189" y="159"/>
                  </a:cubicBezTo>
                  <a:cubicBezTo>
                    <a:pt x="211" y="166"/>
                    <a:pt x="211" y="166"/>
                    <a:pt x="211" y="166"/>
                  </a:cubicBezTo>
                  <a:cubicBezTo>
                    <a:pt x="213" y="161"/>
                    <a:pt x="213" y="161"/>
                    <a:pt x="213" y="161"/>
                  </a:cubicBezTo>
                  <a:lnTo>
                    <a:pt x="213" y="212"/>
                  </a:lnTo>
                  <a:close/>
                  <a:moveTo>
                    <a:pt x="143" y="26"/>
                  </a:moveTo>
                  <a:cubicBezTo>
                    <a:pt x="164" y="33"/>
                    <a:pt x="164" y="33"/>
                    <a:pt x="164" y="33"/>
                  </a:cubicBezTo>
                  <a:cubicBezTo>
                    <a:pt x="189" y="42"/>
                    <a:pt x="189" y="42"/>
                    <a:pt x="189" y="42"/>
                  </a:cubicBezTo>
                  <a:cubicBezTo>
                    <a:pt x="189" y="66"/>
                    <a:pt x="189" y="66"/>
                    <a:pt x="189" y="66"/>
                  </a:cubicBezTo>
                  <a:cubicBezTo>
                    <a:pt x="180" y="62"/>
                    <a:pt x="180" y="62"/>
                    <a:pt x="180" y="62"/>
                  </a:cubicBezTo>
                  <a:cubicBezTo>
                    <a:pt x="178" y="68"/>
                    <a:pt x="176" y="73"/>
                    <a:pt x="175" y="78"/>
                  </a:cubicBezTo>
                  <a:cubicBezTo>
                    <a:pt x="189" y="83"/>
                    <a:pt x="189" y="83"/>
                    <a:pt x="189" y="83"/>
                  </a:cubicBezTo>
                  <a:cubicBezTo>
                    <a:pt x="189" y="150"/>
                    <a:pt x="189" y="150"/>
                    <a:pt x="189" y="150"/>
                  </a:cubicBezTo>
                  <a:cubicBezTo>
                    <a:pt x="187" y="158"/>
                    <a:pt x="187" y="158"/>
                    <a:pt x="187" y="158"/>
                  </a:cubicBezTo>
                  <a:cubicBezTo>
                    <a:pt x="189" y="159"/>
                    <a:pt x="189" y="159"/>
                    <a:pt x="189" y="159"/>
                  </a:cubicBezTo>
                  <a:cubicBezTo>
                    <a:pt x="189" y="179"/>
                    <a:pt x="189" y="179"/>
                    <a:pt x="189" y="179"/>
                  </a:cubicBezTo>
                  <a:cubicBezTo>
                    <a:pt x="181" y="176"/>
                    <a:pt x="181" y="176"/>
                    <a:pt x="181" y="176"/>
                  </a:cubicBezTo>
                  <a:cubicBezTo>
                    <a:pt x="179" y="182"/>
                    <a:pt x="177" y="187"/>
                    <a:pt x="175" y="192"/>
                  </a:cubicBezTo>
                  <a:cubicBezTo>
                    <a:pt x="189" y="197"/>
                    <a:pt x="189" y="197"/>
                    <a:pt x="189" y="197"/>
                  </a:cubicBezTo>
                  <a:cubicBezTo>
                    <a:pt x="189" y="217"/>
                    <a:pt x="189" y="217"/>
                    <a:pt x="189" y="217"/>
                  </a:cubicBezTo>
                  <a:cubicBezTo>
                    <a:pt x="169" y="211"/>
                    <a:pt x="169" y="211"/>
                    <a:pt x="169" y="211"/>
                  </a:cubicBezTo>
                  <a:cubicBezTo>
                    <a:pt x="167" y="216"/>
                    <a:pt x="166" y="221"/>
                    <a:pt x="164" y="226"/>
                  </a:cubicBezTo>
                  <a:cubicBezTo>
                    <a:pt x="172" y="229"/>
                    <a:pt x="180" y="231"/>
                    <a:pt x="188" y="234"/>
                  </a:cubicBezTo>
                  <a:cubicBezTo>
                    <a:pt x="189" y="231"/>
                    <a:pt x="189" y="231"/>
                    <a:pt x="189" y="231"/>
                  </a:cubicBezTo>
                  <a:cubicBezTo>
                    <a:pt x="189" y="258"/>
                    <a:pt x="189" y="258"/>
                    <a:pt x="189" y="258"/>
                  </a:cubicBezTo>
                  <a:cubicBezTo>
                    <a:pt x="143" y="242"/>
                    <a:pt x="143" y="242"/>
                    <a:pt x="143" y="242"/>
                  </a:cubicBezTo>
                  <a:cubicBezTo>
                    <a:pt x="143" y="181"/>
                    <a:pt x="143" y="181"/>
                    <a:pt x="143" y="181"/>
                  </a:cubicBezTo>
                  <a:cubicBezTo>
                    <a:pt x="165" y="188"/>
                    <a:pt x="165" y="188"/>
                    <a:pt x="165" y="188"/>
                  </a:cubicBezTo>
                  <a:cubicBezTo>
                    <a:pt x="166" y="183"/>
                    <a:pt x="168" y="178"/>
                    <a:pt x="170" y="173"/>
                  </a:cubicBezTo>
                  <a:cubicBezTo>
                    <a:pt x="162" y="170"/>
                    <a:pt x="154" y="167"/>
                    <a:pt x="146" y="165"/>
                  </a:cubicBezTo>
                  <a:cubicBezTo>
                    <a:pt x="143" y="172"/>
                    <a:pt x="143" y="172"/>
                    <a:pt x="143" y="172"/>
                  </a:cubicBezTo>
                  <a:cubicBezTo>
                    <a:pt x="143" y="137"/>
                    <a:pt x="143" y="137"/>
                    <a:pt x="143" y="137"/>
                  </a:cubicBezTo>
                  <a:cubicBezTo>
                    <a:pt x="146" y="127"/>
                    <a:pt x="146" y="127"/>
                    <a:pt x="146" y="127"/>
                  </a:cubicBezTo>
                  <a:cubicBezTo>
                    <a:pt x="143" y="126"/>
                    <a:pt x="143" y="126"/>
                    <a:pt x="143" y="126"/>
                  </a:cubicBezTo>
                  <a:cubicBezTo>
                    <a:pt x="143" y="105"/>
                    <a:pt x="143" y="105"/>
                    <a:pt x="143" y="105"/>
                  </a:cubicBezTo>
                  <a:cubicBezTo>
                    <a:pt x="153" y="108"/>
                    <a:pt x="153" y="108"/>
                    <a:pt x="153" y="108"/>
                  </a:cubicBezTo>
                  <a:cubicBezTo>
                    <a:pt x="154" y="103"/>
                    <a:pt x="156" y="98"/>
                    <a:pt x="158" y="93"/>
                  </a:cubicBezTo>
                  <a:cubicBezTo>
                    <a:pt x="143" y="88"/>
                    <a:pt x="143" y="88"/>
                    <a:pt x="143" y="88"/>
                  </a:cubicBezTo>
                  <a:cubicBezTo>
                    <a:pt x="143" y="67"/>
                    <a:pt x="143" y="67"/>
                    <a:pt x="143" y="67"/>
                  </a:cubicBezTo>
                  <a:cubicBezTo>
                    <a:pt x="164" y="74"/>
                    <a:pt x="164" y="74"/>
                    <a:pt x="164" y="74"/>
                  </a:cubicBezTo>
                  <a:cubicBezTo>
                    <a:pt x="166" y="69"/>
                    <a:pt x="168" y="64"/>
                    <a:pt x="169" y="59"/>
                  </a:cubicBezTo>
                  <a:cubicBezTo>
                    <a:pt x="161" y="56"/>
                    <a:pt x="153" y="53"/>
                    <a:pt x="145" y="51"/>
                  </a:cubicBezTo>
                  <a:cubicBezTo>
                    <a:pt x="143" y="56"/>
                    <a:pt x="143" y="56"/>
                    <a:pt x="143" y="56"/>
                  </a:cubicBezTo>
                  <a:lnTo>
                    <a:pt x="143" y="26"/>
                  </a:lnTo>
                  <a:close/>
                  <a:moveTo>
                    <a:pt x="119" y="19"/>
                  </a:moveTo>
                  <a:cubicBezTo>
                    <a:pt x="143" y="26"/>
                    <a:pt x="143" y="26"/>
                    <a:pt x="143" y="26"/>
                  </a:cubicBezTo>
                  <a:cubicBezTo>
                    <a:pt x="143" y="56"/>
                    <a:pt x="143" y="56"/>
                    <a:pt x="143" y="56"/>
                  </a:cubicBezTo>
                  <a:cubicBezTo>
                    <a:pt x="140" y="66"/>
                    <a:pt x="140" y="66"/>
                    <a:pt x="140" y="66"/>
                  </a:cubicBezTo>
                  <a:cubicBezTo>
                    <a:pt x="143" y="67"/>
                    <a:pt x="143" y="67"/>
                    <a:pt x="143" y="67"/>
                  </a:cubicBezTo>
                  <a:cubicBezTo>
                    <a:pt x="143" y="88"/>
                    <a:pt x="143" y="88"/>
                    <a:pt x="143" y="88"/>
                  </a:cubicBezTo>
                  <a:cubicBezTo>
                    <a:pt x="133" y="85"/>
                    <a:pt x="133" y="85"/>
                    <a:pt x="133" y="85"/>
                  </a:cubicBezTo>
                  <a:cubicBezTo>
                    <a:pt x="132" y="90"/>
                    <a:pt x="130" y="95"/>
                    <a:pt x="128" y="100"/>
                  </a:cubicBezTo>
                  <a:cubicBezTo>
                    <a:pt x="143" y="105"/>
                    <a:pt x="143" y="105"/>
                    <a:pt x="143" y="105"/>
                  </a:cubicBezTo>
                  <a:cubicBezTo>
                    <a:pt x="143" y="126"/>
                    <a:pt x="143" y="126"/>
                    <a:pt x="143" y="126"/>
                  </a:cubicBezTo>
                  <a:cubicBezTo>
                    <a:pt x="122" y="119"/>
                    <a:pt x="122" y="119"/>
                    <a:pt x="122" y="119"/>
                  </a:cubicBezTo>
                  <a:cubicBezTo>
                    <a:pt x="119" y="126"/>
                    <a:pt x="119" y="126"/>
                    <a:pt x="119" y="126"/>
                  </a:cubicBezTo>
                  <a:cubicBezTo>
                    <a:pt x="119" y="59"/>
                    <a:pt x="119" y="59"/>
                    <a:pt x="119" y="59"/>
                  </a:cubicBezTo>
                  <a:cubicBezTo>
                    <a:pt x="129" y="63"/>
                    <a:pt x="129" y="63"/>
                    <a:pt x="129" y="63"/>
                  </a:cubicBezTo>
                  <a:cubicBezTo>
                    <a:pt x="131" y="57"/>
                    <a:pt x="132" y="52"/>
                    <a:pt x="134" y="47"/>
                  </a:cubicBezTo>
                  <a:cubicBezTo>
                    <a:pt x="119" y="42"/>
                    <a:pt x="119" y="42"/>
                    <a:pt x="119" y="42"/>
                  </a:cubicBezTo>
                  <a:cubicBezTo>
                    <a:pt x="119" y="19"/>
                    <a:pt x="119" y="19"/>
                    <a:pt x="119" y="19"/>
                  </a:cubicBezTo>
                  <a:close/>
                  <a:moveTo>
                    <a:pt x="143" y="242"/>
                  </a:moveTo>
                  <a:cubicBezTo>
                    <a:pt x="119" y="235"/>
                    <a:pt x="119" y="235"/>
                    <a:pt x="119" y="235"/>
                  </a:cubicBezTo>
                  <a:cubicBezTo>
                    <a:pt x="119" y="207"/>
                    <a:pt x="119" y="207"/>
                    <a:pt x="119" y="207"/>
                  </a:cubicBezTo>
                  <a:cubicBezTo>
                    <a:pt x="123" y="195"/>
                    <a:pt x="123" y="195"/>
                    <a:pt x="123" y="195"/>
                  </a:cubicBezTo>
                  <a:cubicBezTo>
                    <a:pt x="119" y="194"/>
                    <a:pt x="119" y="194"/>
                    <a:pt x="119" y="194"/>
                  </a:cubicBezTo>
                  <a:cubicBezTo>
                    <a:pt x="119" y="173"/>
                    <a:pt x="119" y="173"/>
                    <a:pt x="119" y="173"/>
                  </a:cubicBezTo>
                  <a:cubicBezTo>
                    <a:pt x="130" y="177"/>
                    <a:pt x="130" y="177"/>
                    <a:pt x="130" y="177"/>
                  </a:cubicBezTo>
                  <a:cubicBezTo>
                    <a:pt x="131" y="171"/>
                    <a:pt x="133" y="166"/>
                    <a:pt x="135" y="161"/>
                  </a:cubicBezTo>
                  <a:cubicBezTo>
                    <a:pt x="119" y="156"/>
                    <a:pt x="119" y="156"/>
                    <a:pt x="119" y="156"/>
                  </a:cubicBezTo>
                  <a:cubicBezTo>
                    <a:pt x="119" y="135"/>
                    <a:pt x="119" y="135"/>
                    <a:pt x="119" y="135"/>
                  </a:cubicBezTo>
                  <a:cubicBezTo>
                    <a:pt x="141" y="142"/>
                    <a:pt x="141" y="142"/>
                    <a:pt x="141" y="142"/>
                  </a:cubicBezTo>
                  <a:cubicBezTo>
                    <a:pt x="143" y="137"/>
                    <a:pt x="143" y="137"/>
                    <a:pt x="143" y="137"/>
                  </a:cubicBezTo>
                  <a:cubicBezTo>
                    <a:pt x="143" y="172"/>
                    <a:pt x="143" y="172"/>
                    <a:pt x="143" y="172"/>
                  </a:cubicBezTo>
                  <a:cubicBezTo>
                    <a:pt x="140" y="180"/>
                    <a:pt x="140" y="180"/>
                    <a:pt x="140" y="180"/>
                  </a:cubicBezTo>
                  <a:cubicBezTo>
                    <a:pt x="143" y="181"/>
                    <a:pt x="143" y="181"/>
                    <a:pt x="143" y="181"/>
                  </a:cubicBezTo>
                  <a:lnTo>
                    <a:pt x="143" y="242"/>
                  </a:lnTo>
                  <a:close/>
                  <a:moveTo>
                    <a:pt x="96" y="11"/>
                  </a:moveTo>
                  <a:cubicBezTo>
                    <a:pt x="119" y="19"/>
                    <a:pt x="119" y="19"/>
                    <a:pt x="119" y="19"/>
                  </a:cubicBezTo>
                  <a:cubicBezTo>
                    <a:pt x="119" y="42"/>
                    <a:pt x="119" y="42"/>
                    <a:pt x="119" y="42"/>
                  </a:cubicBezTo>
                  <a:cubicBezTo>
                    <a:pt x="110" y="39"/>
                    <a:pt x="110" y="39"/>
                    <a:pt x="110" y="39"/>
                  </a:cubicBezTo>
                  <a:cubicBezTo>
                    <a:pt x="108" y="44"/>
                    <a:pt x="106" y="49"/>
                    <a:pt x="105" y="54"/>
                  </a:cubicBezTo>
                  <a:cubicBezTo>
                    <a:pt x="119" y="59"/>
                    <a:pt x="119" y="59"/>
                    <a:pt x="119" y="59"/>
                  </a:cubicBezTo>
                  <a:cubicBezTo>
                    <a:pt x="119" y="126"/>
                    <a:pt x="119" y="126"/>
                    <a:pt x="119" y="126"/>
                  </a:cubicBezTo>
                  <a:cubicBezTo>
                    <a:pt x="117" y="134"/>
                    <a:pt x="117" y="134"/>
                    <a:pt x="117" y="134"/>
                  </a:cubicBezTo>
                  <a:cubicBezTo>
                    <a:pt x="119" y="135"/>
                    <a:pt x="119" y="135"/>
                    <a:pt x="119" y="135"/>
                  </a:cubicBezTo>
                  <a:cubicBezTo>
                    <a:pt x="119" y="156"/>
                    <a:pt x="119" y="156"/>
                    <a:pt x="119" y="156"/>
                  </a:cubicBezTo>
                  <a:cubicBezTo>
                    <a:pt x="110" y="153"/>
                    <a:pt x="110" y="153"/>
                    <a:pt x="110" y="153"/>
                  </a:cubicBezTo>
                  <a:cubicBezTo>
                    <a:pt x="109" y="158"/>
                    <a:pt x="107" y="163"/>
                    <a:pt x="105" y="168"/>
                  </a:cubicBezTo>
                  <a:cubicBezTo>
                    <a:pt x="119" y="173"/>
                    <a:pt x="119" y="173"/>
                    <a:pt x="119" y="173"/>
                  </a:cubicBezTo>
                  <a:cubicBezTo>
                    <a:pt x="119" y="194"/>
                    <a:pt x="119" y="194"/>
                    <a:pt x="119" y="194"/>
                  </a:cubicBezTo>
                  <a:cubicBezTo>
                    <a:pt x="99" y="187"/>
                    <a:pt x="99" y="187"/>
                    <a:pt x="99" y="187"/>
                  </a:cubicBezTo>
                  <a:cubicBezTo>
                    <a:pt x="96" y="195"/>
                    <a:pt x="96" y="195"/>
                    <a:pt x="96" y="195"/>
                  </a:cubicBezTo>
                  <a:cubicBezTo>
                    <a:pt x="96" y="128"/>
                    <a:pt x="96" y="128"/>
                    <a:pt x="96" y="128"/>
                  </a:cubicBezTo>
                  <a:cubicBezTo>
                    <a:pt x="106" y="131"/>
                    <a:pt x="106" y="131"/>
                    <a:pt x="106" y="131"/>
                  </a:cubicBezTo>
                  <a:cubicBezTo>
                    <a:pt x="108" y="126"/>
                    <a:pt x="110" y="120"/>
                    <a:pt x="111" y="115"/>
                  </a:cubicBezTo>
                  <a:cubicBezTo>
                    <a:pt x="96" y="110"/>
                    <a:pt x="96" y="110"/>
                    <a:pt x="96" y="110"/>
                  </a:cubicBezTo>
                  <a:cubicBezTo>
                    <a:pt x="96" y="43"/>
                    <a:pt x="96" y="43"/>
                    <a:pt x="96" y="43"/>
                  </a:cubicBezTo>
                  <a:cubicBezTo>
                    <a:pt x="99" y="35"/>
                    <a:pt x="99" y="35"/>
                    <a:pt x="99" y="35"/>
                  </a:cubicBezTo>
                  <a:cubicBezTo>
                    <a:pt x="96" y="34"/>
                    <a:pt x="96" y="34"/>
                    <a:pt x="96" y="34"/>
                  </a:cubicBezTo>
                  <a:cubicBezTo>
                    <a:pt x="96" y="11"/>
                    <a:pt x="96" y="11"/>
                    <a:pt x="96" y="11"/>
                  </a:cubicBezTo>
                  <a:close/>
                  <a:moveTo>
                    <a:pt x="119" y="235"/>
                  </a:moveTo>
                  <a:cubicBezTo>
                    <a:pt x="99" y="228"/>
                    <a:pt x="99" y="228"/>
                    <a:pt x="99" y="228"/>
                  </a:cubicBezTo>
                  <a:cubicBezTo>
                    <a:pt x="96" y="227"/>
                    <a:pt x="96" y="227"/>
                    <a:pt x="96" y="227"/>
                  </a:cubicBezTo>
                  <a:cubicBezTo>
                    <a:pt x="96" y="203"/>
                    <a:pt x="96" y="203"/>
                    <a:pt x="96" y="203"/>
                  </a:cubicBezTo>
                  <a:cubicBezTo>
                    <a:pt x="118" y="211"/>
                    <a:pt x="118" y="211"/>
                    <a:pt x="118" y="211"/>
                  </a:cubicBezTo>
                  <a:cubicBezTo>
                    <a:pt x="119" y="207"/>
                    <a:pt x="119" y="207"/>
                    <a:pt x="119" y="207"/>
                  </a:cubicBezTo>
                  <a:lnTo>
                    <a:pt x="119" y="235"/>
                  </a:lnTo>
                  <a:close/>
                  <a:moveTo>
                    <a:pt x="73" y="3"/>
                  </a:moveTo>
                  <a:cubicBezTo>
                    <a:pt x="96" y="11"/>
                    <a:pt x="96" y="11"/>
                    <a:pt x="96" y="11"/>
                  </a:cubicBezTo>
                  <a:cubicBezTo>
                    <a:pt x="96" y="34"/>
                    <a:pt x="96" y="34"/>
                    <a:pt x="96" y="34"/>
                  </a:cubicBezTo>
                  <a:cubicBezTo>
                    <a:pt x="75" y="27"/>
                    <a:pt x="75" y="27"/>
                    <a:pt x="75" y="27"/>
                  </a:cubicBezTo>
                  <a:cubicBezTo>
                    <a:pt x="73" y="33"/>
                    <a:pt x="73" y="33"/>
                    <a:pt x="73" y="33"/>
                  </a:cubicBezTo>
                  <a:cubicBezTo>
                    <a:pt x="73" y="3"/>
                    <a:pt x="73" y="3"/>
                    <a:pt x="73" y="3"/>
                  </a:cubicBezTo>
                  <a:close/>
                  <a:moveTo>
                    <a:pt x="96" y="227"/>
                  </a:moveTo>
                  <a:cubicBezTo>
                    <a:pt x="73" y="219"/>
                    <a:pt x="73" y="219"/>
                    <a:pt x="73" y="219"/>
                  </a:cubicBezTo>
                  <a:cubicBezTo>
                    <a:pt x="73" y="195"/>
                    <a:pt x="73" y="195"/>
                    <a:pt x="73" y="195"/>
                  </a:cubicBezTo>
                  <a:cubicBezTo>
                    <a:pt x="83" y="199"/>
                    <a:pt x="83" y="199"/>
                    <a:pt x="83" y="199"/>
                  </a:cubicBezTo>
                  <a:cubicBezTo>
                    <a:pt x="85" y="194"/>
                    <a:pt x="87" y="189"/>
                    <a:pt x="88" y="184"/>
                  </a:cubicBezTo>
                  <a:cubicBezTo>
                    <a:pt x="73" y="178"/>
                    <a:pt x="73" y="178"/>
                    <a:pt x="73" y="178"/>
                  </a:cubicBezTo>
                  <a:cubicBezTo>
                    <a:pt x="73" y="82"/>
                    <a:pt x="73" y="82"/>
                    <a:pt x="73" y="82"/>
                  </a:cubicBezTo>
                  <a:cubicBezTo>
                    <a:pt x="83" y="85"/>
                    <a:pt x="83" y="85"/>
                    <a:pt x="83" y="85"/>
                  </a:cubicBezTo>
                  <a:cubicBezTo>
                    <a:pt x="84" y="80"/>
                    <a:pt x="86" y="75"/>
                    <a:pt x="88" y="69"/>
                  </a:cubicBezTo>
                  <a:cubicBezTo>
                    <a:pt x="73" y="64"/>
                    <a:pt x="73" y="64"/>
                    <a:pt x="73" y="64"/>
                  </a:cubicBezTo>
                  <a:cubicBezTo>
                    <a:pt x="73" y="44"/>
                    <a:pt x="73" y="44"/>
                    <a:pt x="73" y="44"/>
                  </a:cubicBezTo>
                  <a:cubicBezTo>
                    <a:pt x="94" y="51"/>
                    <a:pt x="94" y="51"/>
                    <a:pt x="94" y="51"/>
                  </a:cubicBezTo>
                  <a:cubicBezTo>
                    <a:pt x="96" y="43"/>
                    <a:pt x="96" y="43"/>
                    <a:pt x="96" y="43"/>
                  </a:cubicBezTo>
                  <a:cubicBezTo>
                    <a:pt x="96" y="110"/>
                    <a:pt x="96" y="110"/>
                    <a:pt x="96" y="110"/>
                  </a:cubicBezTo>
                  <a:cubicBezTo>
                    <a:pt x="87" y="107"/>
                    <a:pt x="87" y="107"/>
                    <a:pt x="87" y="107"/>
                  </a:cubicBezTo>
                  <a:cubicBezTo>
                    <a:pt x="85" y="112"/>
                    <a:pt x="83" y="117"/>
                    <a:pt x="82" y="123"/>
                  </a:cubicBezTo>
                  <a:cubicBezTo>
                    <a:pt x="96" y="128"/>
                    <a:pt x="96" y="128"/>
                    <a:pt x="96" y="128"/>
                  </a:cubicBezTo>
                  <a:cubicBezTo>
                    <a:pt x="96" y="195"/>
                    <a:pt x="96" y="195"/>
                    <a:pt x="96" y="195"/>
                  </a:cubicBezTo>
                  <a:cubicBezTo>
                    <a:pt x="94" y="202"/>
                    <a:pt x="94" y="202"/>
                    <a:pt x="94" y="202"/>
                  </a:cubicBezTo>
                  <a:cubicBezTo>
                    <a:pt x="96" y="203"/>
                    <a:pt x="96" y="203"/>
                    <a:pt x="96" y="203"/>
                  </a:cubicBezTo>
                  <a:lnTo>
                    <a:pt x="96" y="227"/>
                  </a:lnTo>
                  <a:close/>
                  <a:moveTo>
                    <a:pt x="39" y="81"/>
                  </a:moveTo>
                  <a:cubicBezTo>
                    <a:pt x="65" y="0"/>
                    <a:pt x="65" y="0"/>
                    <a:pt x="65" y="0"/>
                  </a:cubicBezTo>
                  <a:cubicBezTo>
                    <a:pt x="73" y="3"/>
                    <a:pt x="73" y="3"/>
                    <a:pt x="73" y="3"/>
                  </a:cubicBezTo>
                  <a:cubicBezTo>
                    <a:pt x="73" y="33"/>
                    <a:pt x="73" y="33"/>
                    <a:pt x="73" y="33"/>
                  </a:cubicBezTo>
                  <a:cubicBezTo>
                    <a:pt x="69" y="43"/>
                    <a:pt x="69" y="43"/>
                    <a:pt x="69" y="43"/>
                  </a:cubicBezTo>
                  <a:cubicBezTo>
                    <a:pt x="73" y="44"/>
                    <a:pt x="73" y="44"/>
                    <a:pt x="73" y="44"/>
                  </a:cubicBezTo>
                  <a:cubicBezTo>
                    <a:pt x="73" y="64"/>
                    <a:pt x="73" y="64"/>
                    <a:pt x="73" y="64"/>
                  </a:cubicBezTo>
                  <a:cubicBezTo>
                    <a:pt x="63" y="61"/>
                    <a:pt x="63" y="61"/>
                    <a:pt x="63" y="61"/>
                  </a:cubicBezTo>
                  <a:cubicBezTo>
                    <a:pt x="62" y="66"/>
                    <a:pt x="60" y="72"/>
                    <a:pt x="58" y="77"/>
                  </a:cubicBezTo>
                  <a:cubicBezTo>
                    <a:pt x="73" y="82"/>
                    <a:pt x="73" y="82"/>
                    <a:pt x="73" y="82"/>
                  </a:cubicBezTo>
                  <a:cubicBezTo>
                    <a:pt x="73" y="178"/>
                    <a:pt x="73" y="178"/>
                    <a:pt x="73" y="178"/>
                  </a:cubicBezTo>
                  <a:cubicBezTo>
                    <a:pt x="64" y="175"/>
                    <a:pt x="64" y="175"/>
                    <a:pt x="64" y="175"/>
                  </a:cubicBezTo>
                  <a:cubicBezTo>
                    <a:pt x="62" y="181"/>
                    <a:pt x="60" y="186"/>
                    <a:pt x="59" y="191"/>
                  </a:cubicBezTo>
                  <a:cubicBezTo>
                    <a:pt x="73" y="195"/>
                    <a:pt x="73" y="195"/>
                    <a:pt x="73" y="195"/>
                  </a:cubicBezTo>
                  <a:cubicBezTo>
                    <a:pt x="73" y="219"/>
                    <a:pt x="73" y="219"/>
                    <a:pt x="73" y="219"/>
                  </a:cubicBezTo>
                  <a:cubicBezTo>
                    <a:pt x="39" y="207"/>
                    <a:pt x="39" y="207"/>
                    <a:pt x="39" y="207"/>
                  </a:cubicBezTo>
                  <a:cubicBezTo>
                    <a:pt x="39" y="184"/>
                    <a:pt x="39" y="184"/>
                    <a:pt x="39" y="184"/>
                  </a:cubicBezTo>
                  <a:cubicBezTo>
                    <a:pt x="48" y="187"/>
                    <a:pt x="48" y="187"/>
                    <a:pt x="48" y="187"/>
                  </a:cubicBezTo>
                  <a:cubicBezTo>
                    <a:pt x="50" y="182"/>
                    <a:pt x="52" y="177"/>
                    <a:pt x="53" y="172"/>
                  </a:cubicBezTo>
                  <a:cubicBezTo>
                    <a:pt x="39" y="167"/>
                    <a:pt x="39" y="167"/>
                    <a:pt x="39" y="167"/>
                  </a:cubicBezTo>
                  <a:cubicBezTo>
                    <a:pt x="39" y="146"/>
                    <a:pt x="39" y="146"/>
                    <a:pt x="39" y="146"/>
                  </a:cubicBezTo>
                  <a:cubicBezTo>
                    <a:pt x="60" y="153"/>
                    <a:pt x="60" y="153"/>
                    <a:pt x="60" y="153"/>
                  </a:cubicBezTo>
                  <a:cubicBezTo>
                    <a:pt x="61" y="148"/>
                    <a:pt x="63" y="143"/>
                    <a:pt x="65" y="138"/>
                  </a:cubicBezTo>
                  <a:cubicBezTo>
                    <a:pt x="57" y="135"/>
                    <a:pt x="49" y="132"/>
                    <a:pt x="40" y="129"/>
                  </a:cubicBezTo>
                  <a:cubicBezTo>
                    <a:pt x="39" y="135"/>
                    <a:pt x="39" y="135"/>
                    <a:pt x="39" y="135"/>
                  </a:cubicBezTo>
                  <a:lnTo>
                    <a:pt x="39" y="81"/>
                  </a:lnTo>
                  <a:close/>
                  <a:moveTo>
                    <a:pt x="0" y="195"/>
                  </a:moveTo>
                  <a:cubicBezTo>
                    <a:pt x="39" y="81"/>
                    <a:pt x="39" y="81"/>
                    <a:pt x="39" y="81"/>
                  </a:cubicBezTo>
                  <a:cubicBezTo>
                    <a:pt x="39" y="135"/>
                    <a:pt x="39" y="135"/>
                    <a:pt x="39" y="135"/>
                  </a:cubicBezTo>
                  <a:cubicBezTo>
                    <a:pt x="35" y="145"/>
                    <a:pt x="35" y="145"/>
                    <a:pt x="35" y="145"/>
                  </a:cubicBezTo>
                  <a:cubicBezTo>
                    <a:pt x="39" y="146"/>
                    <a:pt x="39" y="146"/>
                    <a:pt x="39" y="146"/>
                  </a:cubicBezTo>
                  <a:cubicBezTo>
                    <a:pt x="39" y="167"/>
                    <a:pt x="39" y="167"/>
                    <a:pt x="39" y="167"/>
                  </a:cubicBezTo>
                  <a:cubicBezTo>
                    <a:pt x="29" y="164"/>
                    <a:pt x="29" y="164"/>
                    <a:pt x="29" y="164"/>
                  </a:cubicBezTo>
                  <a:cubicBezTo>
                    <a:pt x="27" y="169"/>
                    <a:pt x="25" y="174"/>
                    <a:pt x="24" y="179"/>
                  </a:cubicBezTo>
                  <a:cubicBezTo>
                    <a:pt x="39" y="184"/>
                    <a:pt x="39" y="184"/>
                    <a:pt x="39" y="184"/>
                  </a:cubicBezTo>
                  <a:cubicBezTo>
                    <a:pt x="39" y="207"/>
                    <a:pt x="39" y="207"/>
                    <a:pt x="39" y="207"/>
                  </a:cubicBezTo>
                  <a:lnTo>
                    <a:pt x="0" y="195"/>
                  </a:lnTo>
                  <a:close/>
                </a:path>
              </a:pathLst>
            </a:custGeom>
            <a:solidFill>
              <a:srgbClr val="434A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61" name="Freeform 27"/>
            <p:cNvSpPr>
              <a:spLocks/>
            </p:cNvSpPr>
            <p:nvPr/>
          </p:nvSpPr>
          <p:spPr bwMode="auto">
            <a:xfrm>
              <a:off x="4404167" y="2182069"/>
              <a:ext cx="313596" cy="202320"/>
            </a:xfrm>
            <a:custGeom>
              <a:avLst/>
              <a:gdLst>
                <a:gd name="T0" fmla="*/ 121 w 173"/>
                <a:gd name="T1" fmla="*/ 14 h 112"/>
                <a:gd name="T2" fmla="*/ 173 w 173"/>
                <a:gd name="T3" fmla="*/ 53 h 112"/>
                <a:gd name="T4" fmla="*/ 121 w 173"/>
                <a:gd name="T5" fmla="*/ 91 h 112"/>
                <a:gd name="T6" fmla="*/ 101 w 173"/>
                <a:gd name="T7" fmla="*/ 88 h 112"/>
                <a:gd name="T8" fmla="*/ 52 w 173"/>
                <a:gd name="T9" fmla="*/ 112 h 112"/>
                <a:gd name="T10" fmla="*/ 0 w 173"/>
                <a:gd name="T11" fmla="*/ 74 h 112"/>
                <a:gd name="T12" fmla="*/ 12 w 173"/>
                <a:gd name="T13" fmla="*/ 50 h 112"/>
                <a:gd name="T14" fmla="*/ 9 w 173"/>
                <a:gd name="T15" fmla="*/ 38 h 112"/>
                <a:gd name="T16" fmla="*/ 61 w 173"/>
                <a:gd name="T17" fmla="*/ 0 h 112"/>
                <a:gd name="T18" fmla="*/ 104 w 173"/>
                <a:gd name="T19" fmla="*/ 16 h 112"/>
                <a:gd name="T20" fmla="*/ 121 w 173"/>
                <a:gd name="T21" fmla="*/ 1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12">
                  <a:moveTo>
                    <a:pt x="121" y="14"/>
                  </a:moveTo>
                  <a:cubicBezTo>
                    <a:pt x="150" y="14"/>
                    <a:pt x="173" y="31"/>
                    <a:pt x="173" y="53"/>
                  </a:cubicBezTo>
                  <a:cubicBezTo>
                    <a:pt x="173" y="74"/>
                    <a:pt x="150" y="91"/>
                    <a:pt x="121" y="91"/>
                  </a:cubicBezTo>
                  <a:cubicBezTo>
                    <a:pt x="114" y="91"/>
                    <a:pt x="107" y="90"/>
                    <a:pt x="101" y="88"/>
                  </a:cubicBezTo>
                  <a:cubicBezTo>
                    <a:pt x="93" y="102"/>
                    <a:pt x="74" y="112"/>
                    <a:pt x="52" y="112"/>
                  </a:cubicBezTo>
                  <a:cubicBezTo>
                    <a:pt x="23" y="112"/>
                    <a:pt x="0" y="95"/>
                    <a:pt x="0" y="74"/>
                  </a:cubicBezTo>
                  <a:cubicBezTo>
                    <a:pt x="0" y="65"/>
                    <a:pt x="4" y="56"/>
                    <a:pt x="12" y="50"/>
                  </a:cubicBezTo>
                  <a:cubicBezTo>
                    <a:pt x="10" y="46"/>
                    <a:pt x="9" y="42"/>
                    <a:pt x="9" y="38"/>
                  </a:cubicBezTo>
                  <a:cubicBezTo>
                    <a:pt x="9" y="17"/>
                    <a:pt x="33" y="0"/>
                    <a:pt x="61" y="0"/>
                  </a:cubicBezTo>
                  <a:cubicBezTo>
                    <a:pt x="79" y="0"/>
                    <a:pt x="95" y="7"/>
                    <a:pt x="104" y="16"/>
                  </a:cubicBezTo>
                  <a:cubicBezTo>
                    <a:pt x="109" y="15"/>
                    <a:pt x="115" y="14"/>
                    <a:pt x="121" y="14"/>
                  </a:cubicBezTo>
                  <a:close/>
                </a:path>
              </a:pathLst>
            </a:custGeom>
            <a:solidFill>
              <a:schemeClr val="accent5"/>
            </a:solidFill>
            <a:ln>
              <a:noFill/>
            </a:ln>
          </p:spPr>
          <p:txBody>
            <a:bodyPr/>
            <a:lstStyle/>
            <a:p>
              <a:pPr>
                <a:defRPr/>
              </a:pPr>
              <a:endParaRPr lang="es-PE" dirty="0">
                <a:latin typeface="+mj-lt"/>
              </a:endParaRPr>
            </a:p>
          </p:txBody>
        </p:sp>
        <p:sp>
          <p:nvSpPr>
            <p:cNvPr id="62" name="Freeform 28"/>
            <p:cNvSpPr>
              <a:spLocks/>
            </p:cNvSpPr>
            <p:nvPr/>
          </p:nvSpPr>
          <p:spPr bwMode="auto">
            <a:xfrm>
              <a:off x="4010766" y="1959517"/>
              <a:ext cx="252900" cy="164104"/>
            </a:xfrm>
            <a:custGeom>
              <a:avLst/>
              <a:gdLst>
                <a:gd name="T0" fmla="*/ 98 w 140"/>
                <a:gd name="T1" fmla="*/ 11 h 91"/>
                <a:gd name="T2" fmla="*/ 140 w 140"/>
                <a:gd name="T3" fmla="*/ 42 h 91"/>
                <a:gd name="T4" fmla="*/ 98 w 140"/>
                <a:gd name="T5" fmla="*/ 73 h 91"/>
                <a:gd name="T6" fmla="*/ 82 w 140"/>
                <a:gd name="T7" fmla="*/ 71 h 91"/>
                <a:gd name="T8" fmla="*/ 42 w 140"/>
                <a:gd name="T9" fmla="*/ 91 h 91"/>
                <a:gd name="T10" fmla="*/ 0 w 140"/>
                <a:gd name="T11" fmla="*/ 59 h 91"/>
                <a:gd name="T12" fmla="*/ 9 w 140"/>
                <a:gd name="T13" fmla="*/ 40 h 91"/>
                <a:gd name="T14" fmla="*/ 7 w 140"/>
                <a:gd name="T15" fmla="*/ 31 h 91"/>
                <a:gd name="T16" fmla="*/ 50 w 140"/>
                <a:gd name="T17" fmla="*/ 0 h 91"/>
                <a:gd name="T18" fmla="*/ 84 w 140"/>
                <a:gd name="T19" fmla="*/ 13 h 91"/>
                <a:gd name="T20" fmla="*/ 98 w 140"/>
                <a:gd name="T21"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91">
                  <a:moveTo>
                    <a:pt x="98" y="11"/>
                  </a:moveTo>
                  <a:cubicBezTo>
                    <a:pt x="121" y="11"/>
                    <a:pt x="140" y="25"/>
                    <a:pt x="140" y="42"/>
                  </a:cubicBezTo>
                  <a:cubicBezTo>
                    <a:pt x="140" y="59"/>
                    <a:pt x="121" y="73"/>
                    <a:pt x="98" y="73"/>
                  </a:cubicBezTo>
                  <a:cubicBezTo>
                    <a:pt x="92" y="73"/>
                    <a:pt x="87" y="73"/>
                    <a:pt x="82" y="71"/>
                  </a:cubicBezTo>
                  <a:cubicBezTo>
                    <a:pt x="75" y="82"/>
                    <a:pt x="60" y="91"/>
                    <a:pt x="42" y="91"/>
                  </a:cubicBezTo>
                  <a:cubicBezTo>
                    <a:pt x="19" y="91"/>
                    <a:pt x="0" y="77"/>
                    <a:pt x="0" y="59"/>
                  </a:cubicBezTo>
                  <a:cubicBezTo>
                    <a:pt x="0" y="52"/>
                    <a:pt x="3" y="45"/>
                    <a:pt x="9" y="40"/>
                  </a:cubicBezTo>
                  <a:cubicBezTo>
                    <a:pt x="8" y="37"/>
                    <a:pt x="7" y="34"/>
                    <a:pt x="7" y="31"/>
                  </a:cubicBezTo>
                  <a:cubicBezTo>
                    <a:pt x="7" y="14"/>
                    <a:pt x="26" y="0"/>
                    <a:pt x="50" y="0"/>
                  </a:cubicBezTo>
                  <a:cubicBezTo>
                    <a:pt x="64" y="0"/>
                    <a:pt x="77" y="5"/>
                    <a:pt x="84" y="13"/>
                  </a:cubicBezTo>
                  <a:cubicBezTo>
                    <a:pt x="89" y="12"/>
                    <a:pt x="93" y="11"/>
                    <a:pt x="98" y="11"/>
                  </a:cubicBezTo>
                  <a:close/>
                </a:path>
              </a:pathLst>
            </a:custGeom>
            <a:solidFill>
              <a:schemeClr val="accent5"/>
            </a:solidFill>
            <a:ln>
              <a:noFill/>
            </a:ln>
          </p:spPr>
          <p:txBody>
            <a:bodyPr/>
            <a:lstStyle/>
            <a:p>
              <a:pPr>
                <a:defRPr/>
              </a:pPr>
              <a:endParaRPr lang="es-PE" dirty="0">
                <a:latin typeface="+mj-lt"/>
              </a:endParaRPr>
            </a:p>
          </p:txBody>
        </p:sp>
        <p:sp>
          <p:nvSpPr>
            <p:cNvPr id="63" name="Freeform 29"/>
            <p:cNvSpPr>
              <a:spLocks/>
            </p:cNvSpPr>
            <p:nvPr/>
          </p:nvSpPr>
          <p:spPr bwMode="auto">
            <a:xfrm>
              <a:off x="2603518" y="1895449"/>
              <a:ext cx="312472" cy="203444"/>
            </a:xfrm>
            <a:custGeom>
              <a:avLst/>
              <a:gdLst>
                <a:gd name="T0" fmla="*/ 121 w 173"/>
                <a:gd name="T1" fmla="*/ 14 h 112"/>
                <a:gd name="T2" fmla="*/ 173 w 173"/>
                <a:gd name="T3" fmla="*/ 53 h 112"/>
                <a:gd name="T4" fmla="*/ 121 w 173"/>
                <a:gd name="T5" fmla="*/ 91 h 112"/>
                <a:gd name="T6" fmla="*/ 101 w 173"/>
                <a:gd name="T7" fmla="*/ 88 h 112"/>
                <a:gd name="T8" fmla="*/ 52 w 173"/>
                <a:gd name="T9" fmla="*/ 112 h 112"/>
                <a:gd name="T10" fmla="*/ 0 w 173"/>
                <a:gd name="T11" fmla="*/ 74 h 112"/>
                <a:gd name="T12" fmla="*/ 12 w 173"/>
                <a:gd name="T13" fmla="*/ 50 h 112"/>
                <a:gd name="T14" fmla="*/ 9 w 173"/>
                <a:gd name="T15" fmla="*/ 39 h 112"/>
                <a:gd name="T16" fmla="*/ 61 w 173"/>
                <a:gd name="T17" fmla="*/ 0 h 112"/>
                <a:gd name="T18" fmla="*/ 104 w 173"/>
                <a:gd name="T19" fmla="*/ 16 h 112"/>
                <a:gd name="T20" fmla="*/ 121 w 173"/>
                <a:gd name="T21" fmla="*/ 1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12">
                  <a:moveTo>
                    <a:pt x="121" y="14"/>
                  </a:moveTo>
                  <a:cubicBezTo>
                    <a:pt x="150" y="14"/>
                    <a:pt x="173" y="32"/>
                    <a:pt x="173" y="53"/>
                  </a:cubicBezTo>
                  <a:cubicBezTo>
                    <a:pt x="173" y="74"/>
                    <a:pt x="150" y="91"/>
                    <a:pt x="121" y="91"/>
                  </a:cubicBezTo>
                  <a:cubicBezTo>
                    <a:pt x="114" y="91"/>
                    <a:pt x="107" y="90"/>
                    <a:pt x="101" y="88"/>
                  </a:cubicBezTo>
                  <a:cubicBezTo>
                    <a:pt x="93" y="102"/>
                    <a:pt x="74" y="112"/>
                    <a:pt x="52" y="112"/>
                  </a:cubicBezTo>
                  <a:cubicBezTo>
                    <a:pt x="23" y="112"/>
                    <a:pt x="0" y="95"/>
                    <a:pt x="0" y="74"/>
                  </a:cubicBezTo>
                  <a:cubicBezTo>
                    <a:pt x="0" y="65"/>
                    <a:pt x="4" y="56"/>
                    <a:pt x="12" y="50"/>
                  </a:cubicBezTo>
                  <a:cubicBezTo>
                    <a:pt x="10" y="46"/>
                    <a:pt x="9" y="42"/>
                    <a:pt x="9" y="39"/>
                  </a:cubicBezTo>
                  <a:cubicBezTo>
                    <a:pt x="9" y="17"/>
                    <a:pt x="33" y="0"/>
                    <a:pt x="61" y="0"/>
                  </a:cubicBezTo>
                  <a:cubicBezTo>
                    <a:pt x="79" y="0"/>
                    <a:pt x="95" y="7"/>
                    <a:pt x="104" y="16"/>
                  </a:cubicBezTo>
                  <a:cubicBezTo>
                    <a:pt x="109" y="15"/>
                    <a:pt x="115" y="14"/>
                    <a:pt x="121" y="14"/>
                  </a:cubicBezTo>
                  <a:close/>
                </a:path>
              </a:pathLst>
            </a:custGeom>
            <a:solidFill>
              <a:schemeClr val="accent5"/>
            </a:solidFill>
            <a:ln>
              <a:noFill/>
            </a:ln>
          </p:spPr>
          <p:txBody>
            <a:bodyPr/>
            <a:lstStyle/>
            <a:p>
              <a:pPr>
                <a:defRPr/>
              </a:pPr>
              <a:endParaRPr lang="es-PE" dirty="0">
                <a:latin typeface="+mj-lt"/>
              </a:endParaRPr>
            </a:p>
          </p:txBody>
        </p:sp>
        <p:sp>
          <p:nvSpPr>
            <p:cNvPr id="64" name="Freeform 30"/>
            <p:cNvSpPr>
              <a:spLocks/>
            </p:cNvSpPr>
            <p:nvPr/>
          </p:nvSpPr>
          <p:spPr bwMode="auto">
            <a:xfrm>
              <a:off x="2377594" y="2129241"/>
              <a:ext cx="254024" cy="164104"/>
            </a:xfrm>
            <a:custGeom>
              <a:avLst/>
              <a:gdLst>
                <a:gd name="T0" fmla="*/ 99 w 141"/>
                <a:gd name="T1" fmla="*/ 11 h 91"/>
                <a:gd name="T2" fmla="*/ 141 w 141"/>
                <a:gd name="T3" fmla="*/ 42 h 91"/>
                <a:gd name="T4" fmla="*/ 99 w 141"/>
                <a:gd name="T5" fmla="*/ 73 h 91"/>
                <a:gd name="T6" fmla="*/ 82 w 141"/>
                <a:gd name="T7" fmla="*/ 71 h 91"/>
                <a:gd name="T8" fmla="*/ 43 w 141"/>
                <a:gd name="T9" fmla="*/ 91 h 91"/>
                <a:gd name="T10" fmla="*/ 0 w 141"/>
                <a:gd name="T11" fmla="*/ 59 h 91"/>
                <a:gd name="T12" fmla="*/ 10 w 141"/>
                <a:gd name="T13" fmla="*/ 40 h 91"/>
                <a:gd name="T14" fmla="*/ 8 w 141"/>
                <a:gd name="T15" fmla="*/ 31 h 91"/>
                <a:gd name="T16" fmla="*/ 50 w 141"/>
                <a:gd name="T17" fmla="*/ 0 h 91"/>
                <a:gd name="T18" fmla="*/ 85 w 141"/>
                <a:gd name="T19" fmla="*/ 13 h 91"/>
                <a:gd name="T20" fmla="*/ 99 w 141"/>
                <a:gd name="T21"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91">
                  <a:moveTo>
                    <a:pt x="99" y="11"/>
                  </a:moveTo>
                  <a:cubicBezTo>
                    <a:pt x="122" y="11"/>
                    <a:pt x="141" y="25"/>
                    <a:pt x="141" y="42"/>
                  </a:cubicBezTo>
                  <a:cubicBezTo>
                    <a:pt x="141" y="60"/>
                    <a:pt x="122" y="73"/>
                    <a:pt x="99" y="73"/>
                  </a:cubicBezTo>
                  <a:cubicBezTo>
                    <a:pt x="93" y="73"/>
                    <a:pt x="87" y="73"/>
                    <a:pt x="82" y="71"/>
                  </a:cubicBezTo>
                  <a:cubicBezTo>
                    <a:pt x="76" y="83"/>
                    <a:pt x="61" y="91"/>
                    <a:pt x="43" y="91"/>
                  </a:cubicBezTo>
                  <a:cubicBezTo>
                    <a:pt x="19" y="91"/>
                    <a:pt x="0" y="77"/>
                    <a:pt x="0" y="59"/>
                  </a:cubicBezTo>
                  <a:cubicBezTo>
                    <a:pt x="0" y="52"/>
                    <a:pt x="4" y="45"/>
                    <a:pt x="10" y="40"/>
                  </a:cubicBezTo>
                  <a:cubicBezTo>
                    <a:pt x="8" y="37"/>
                    <a:pt x="8" y="34"/>
                    <a:pt x="8" y="31"/>
                  </a:cubicBezTo>
                  <a:cubicBezTo>
                    <a:pt x="8" y="14"/>
                    <a:pt x="27" y="0"/>
                    <a:pt x="50" y="0"/>
                  </a:cubicBezTo>
                  <a:cubicBezTo>
                    <a:pt x="65" y="0"/>
                    <a:pt x="77" y="5"/>
                    <a:pt x="85" y="13"/>
                  </a:cubicBezTo>
                  <a:cubicBezTo>
                    <a:pt x="89" y="12"/>
                    <a:pt x="94" y="11"/>
                    <a:pt x="99" y="11"/>
                  </a:cubicBezTo>
                  <a:close/>
                </a:path>
              </a:pathLst>
            </a:custGeom>
            <a:solidFill>
              <a:schemeClr val="accent5"/>
            </a:solidFill>
            <a:ln>
              <a:noFill/>
            </a:ln>
          </p:spPr>
          <p:txBody>
            <a:bodyPr/>
            <a:lstStyle/>
            <a:p>
              <a:pPr>
                <a:defRPr/>
              </a:pPr>
              <a:endParaRPr lang="es-PE" dirty="0">
                <a:latin typeface="+mj-lt"/>
              </a:endParaRPr>
            </a:p>
          </p:txBody>
        </p:sp>
        <p:sp>
          <p:nvSpPr>
            <p:cNvPr id="65" name="Freeform 31"/>
            <p:cNvSpPr>
              <a:spLocks/>
            </p:cNvSpPr>
            <p:nvPr/>
          </p:nvSpPr>
          <p:spPr bwMode="auto">
            <a:xfrm>
              <a:off x="1853809" y="2678877"/>
              <a:ext cx="3337158" cy="4072254"/>
            </a:xfrm>
            <a:custGeom>
              <a:avLst/>
              <a:gdLst>
                <a:gd name="T0" fmla="*/ 1410 w 1845"/>
                <a:gd name="T1" fmla="*/ 260 h 2252"/>
                <a:gd name="T2" fmla="*/ 1671 w 1845"/>
                <a:gd name="T3" fmla="*/ 641 h 2252"/>
                <a:gd name="T4" fmla="*/ 1674 w 1845"/>
                <a:gd name="T5" fmla="*/ 913 h 2252"/>
                <a:gd name="T6" fmla="*/ 1743 w 1845"/>
                <a:gd name="T7" fmla="*/ 1178 h 2252"/>
                <a:gd name="T8" fmla="*/ 1783 w 1845"/>
                <a:gd name="T9" fmla="*/ 1341 h 2252"/>
                <a:gd name="T10" fmla="*/ 1685 w 1845"/>
                <a:gd name="T11" fmla="*/ 1428 h 2252"/>
                <a:gd name="T12" fmla="*/ 1698 w 1845"/>
                <a:gd name="T13" fmla="*/ 1503 h 2252"/>
                <a:gd name="T14" fmla="*/ 1675 w 1845"/>
                <a:gd name="T15" fmla="*/ 1535 h 2252"/>
                <a:gd name="T16" fmla="*/ 1691 w 1845"/>
                <a:gd name="T17" fmla="*/ 1609 h 2252"/>
                <a:gd name="T18" fmla="*/ 1627 w 1845"/>
                <a:gd name="T19" fmla="*/ 1663 h 2252"/>
                <a:gd name="T20" fmla="*/ 1582 w 1845"/>
                <a:gd name="T21" fmla="*/ 1824 h 2252"/>
                <a:gd name="T22" fmla="*/ 1276 w 1845"/>
                <a:gd name="T23" fmla="*/ 1808 h 2252"/>
                <a:gd name="T24" fmla="*/ 1080 w 1845"/>
                <a:gd name="T25" fmla="*/ 1953 h 2252"/>
                <a:gd name="T26" fmla="*/ 993 w 1845"/>
                <a:gd name="T27" fmla="*/ 2252 h 2252"/>
                <a:gd name="T28" fmla="*/ 689 w 1845"/>
                <a:gd name="T29" fmla="*/ 2050 h 2252"/>
                <a:gd name="T30" fmla="*/ 321 w 1845"/>
                <a:gd name="T31" fmla="*/ 2252 h 2252"/>
                <a:gd name="T32" fmla="*/ 782 w 1845"/>
                <a:gd name="T33" fmla="*/ 1399 h 2252"/>
                <a:gd name="T34" fmla="*/ 1355 w 1845"/>
                <a:gd name="T35" fmla="*/ 1130 h 2252"/>
                <a:gd name="T36" fmla="*/ 1446 w 1845"/>
                <a:gd name="T37" fmla="*/ 551 h 2252"/>
                <a:gd name="T38" fmla="*/ 648 w 1845"/>
                <a:gd name="T39" fmla="*/ 177 h 2252"/>
                <a:gd name="T40" fmla="*/ 292 w 1845"/>
                <a:gd name="T41" fmla="*/ 651 h 2252"/>
                <a:gd name="T42" fmla="*/ 415 w 1845"/>
                <a:gd name="T43" fmla="*/ 661 h 2252"/>
                <a:gd name="T44" fmla="*/ 185 w 1845"/>
                <a:gd name="T45" fmla="*/ 914 h 2252"/>
                <a:gd name="T46" fmla="*/ 0 w 1845"/>
                <a:gd name="T47" fmla="*/ 626 h 2252"/>
                <a:gd name="T48" fmla="*/ 115 w 1845"/>
                <a:gd name="T49" fmla="*/ 636 h 2252"/>
                <a:gd name="T50" fmla="*/ 451 w 1845"/>
                <a:gd name="T51" fmla="*/ 177 h 2252"/>
                <a:gd name="T52" fmla="*/ 1410 w 1845"/>
                <a:gd name="T53" fmla="*/ 260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5" h="2252">
                  <a:moveTo>
                    <a:pt x="1410" y="260"/>
                  </a:moveTo>
                  <a:cubicBezTo>
                    <a:pt x="1536" y="361"/>
                    <a:pt x="1649" y="540"/>
                    <a:pt x="1671" y="641"/>
                  </a:cubicBezTo>
                  <a:cubicBezTo>
                    <a:pt x="1693" y="743"/>
                    <a:pt x="1689" y="815"/>
                    <a:pt x="1674" y="913"/>
                  </a:cubicBezTo>
                  <a:cubicBezTo>
                    <a:pt x="1660" y="1011"/>
                    <a:pt x="1682" y="1102"/>
                    <a:pt x="1743" y="1178"/>
                  </a:cubicBezTo>
                  <a:cubicBezTo>
                    <a:pt x="1805" y="1254"/>
                    <a:pt x="1845" y="1298"/>
                    <a:pt x="1783" y="1341"/>
                  </a:cubicBezTo>
                  <a:cubicBezTo>
                    <a:pt x="1722" y="1385"/>
                    <a:pt x="1667" y="1392"/>
                    <a:pt x="1685" y="1428"/>
                  </a:cubicBezTo>
                  <a:cubicBezTo>
                    <a:pt x="1703" y="1465"/>
                    <a:pt x="1710" y="1480"/>
                    <a:pt x="1698" y="1503"/>
                  </a:cubicBezTo>
                  <a:cubicBezTo>
                    <a:pt x="1685" y="1525"/>
                    <a:pt x="1675" y="1535"/>
                    <a:pt x="1675" y="1535"/>
                  </a:cubicBezTo>
                  <a:cubicBezTo>
                    <a:pt x="1675" y="1535"/>
                    <a:pt x="1710" y="1583"/>
                    <a:pt x="1691" y="1609"/>
                  </a:cubicBezTo>
                  <a:cubicBezTo>
                    <a:pt x="1672" y="1635"/>
                    <a:pt x="1633" y="1609"/>
                    <a:pt x="1627" y="1663"/>
                  </a:cubicBezTo>
                  <a:cubicBezTo>
                    <a:pt x="1620" y="1718"/>
                    <a:pt x="1649" y="1786"/>
                    <a:pt x="1582" y="1824"/>
                  </a:cubicBezTo>
                  <a:cubicBezTo>
                    <a:pt x="1514" y="1863"/>
                    <a:pt x="1344" y="1824"/>
                    <a:pt x="1276" y="1808"/>
                  </a:cubicBezTo>
                  <a:cubicBezTo>
                    <a:pt x="1209" y="1792"/>
                    <a:pt x="1141" y="1792"/>
                    <a:pt x="1080" y="1953"/>
                  </a:cubicBezTo>
                  <a:cubicBezTo>
                    <a:pt x="1041" y="2056"/>
                    <a:pt x="1000" y="2159"/>
                    <a:pt x="993" y="2252"/>
                  </a:cubicBezTo>
                  <a:cubicBezTo>
                    <a:pt x="689" y="2050"/>
                    <a:pt x="689" y="2050"/>
                    <a:pt x="689" y="2050"/>
                  </a:cubicBezTo>
                  <a:cubicBezTo>
                    <a:pt x="321" y="2252"/>
                    <a:pt x="321" y="2252"/>
                    <a:pt x="321" y="2252"/>
                  </a:cubicBezTo>
                  <a:cubicBezTo>
                    <a:pt x="390" y="1972"/>
                    <a:pt x="534" y="1584"/>
                    <a:pt x="782" y="1399"/>
                  </a:cubicBezTo>
                  <a:cubicBezTo>
                    <a:pt x="988" y="1245"/>
                    <a:pt x="1203" y="1307"/>
                    <a:pt x="1355" y="1130"/>
                  </a:cubicBezTo>
                  <a:cubicBezTo>
                    <a:pt x="1495" y="968"/>
                    <a:pt x="1484" y="659"/>
                    <a:pt x="1446" y="551"/>
                  </a:cubicBezTo>
                  <a:cubicBezTo>
                    <a:pt x="1322" y="203"/>
                    <a:pt x="975" y="102"/>
                    <a:pt x="648" y="177"/>
                  </a:cubicBezTo>
                  <a:cubicBezTo>
                    <a:pt x="439" y="225"/>
                    <a:pt x="319" y="397"/>
                    <a:pt x="292" y="651"/>
                  </a:cubicBezTo>
                  <a:cubicBezTo>
                    <a:pt x="415" y="661"/>
                    <a:pt x="415" y="661"/>
                    <a:pt x="415" y="661"/>
                  </a:cubicBezTo>
                  <a:cubicBezTo>
                    <a:pt x="185" y="914"/>
                    <a:pt x="185" y="914"/>
                    <a:pt x="185" y="914"/>
                  </a:cubicBezTo>
                  <a:cubicBezTo>
                    <a:pt x="0" y="626"/>
                    <a:pt x="0" y="626"/>
                    <a:pt x="0" y="626"/>
                  </a:cubicBezTo>
                  <a:cubicBezTo>
                    <a:pt x="115" y="636"/>
                    <a:pt x="115" y="636"/>
                    <a:pt x="115" y="636"/>
                  </a:cubicBezTo>
                  <a:cubicBezTo>
                    <a:pt x="151" y="450"/>
                    <a:pt x="248" y="275"/>
                    <a:pt x="451" y="177"/>
                  </a:cubicBezTo>
                  <a:cubicBezTo>
                    <a:pt x="817" y="0"/>
                    <a:pt x="1217" y="106"/>
                    <a:pt x="1410" y="260"/>
                  </a:cubicBezTo>
                  <a:close/>
                </a:path>
              </a:pathLst>
            </a:custGeom>
            <a:solidFill>
              <a:srgbClr val="434A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sp>
          <p:nvSpPr>
            <p:cNvPr id="66" name="Freeform 32"/>
            <p:cNvSpPr>
              <a:spLocks/>
            </p:cNvSpPr>
            <p:nvPr/>
          </p:nvSpPr>
          <p:spPr bwMode="auto">
            <a:xfrm>
              <a:off x="1892025" y="2802517"/>
              <a:ext cx="3191037" cy="3869934"/>
            </a:xfrm>
            <a:custGeom>
              <a:avLst/>
              <a:gdLst>
                <a:gd name="T0" fmla="*/ 0 w 1764"/>
                <a:gd name="T1" fmla="*/ 564 h 2140"/>
                <a:gd name="T2" fmla="*/ 153 w 1764"/>
                <a:gd name="T3" fmla="*/ 803 h 2140"/>
                <a:gd name="T4" fmla="*/ 345 w 1764"/>
                <a:gd name="T5" fmla="*/ 594 h 2140"/>
                <a:gd name="T6" fmla="*/ 239 w 1764"/>
                <a:gd name="T7" fmla="*/ 585 h 2140"/>
                <a:gd name="T8" fmla="*/ 241 w 1764"/>
                <a:gd name="T9" fmla="*/ 567 h 2140"/>
                <a:gd name="T10" fmla="*/ 610 w 1764"/>
                <a:gd name="T11" fmla="*/ 79 h 2140"/>
                <a:gd name="T12" fmla="*/ 1428 w 1764"/>
                <a:gd name="T13" fmla="*/ 464 h 2140"/>
                <a:gd name="T14" fmla="*/ 1445 w 1764"/>
                <a:gd name="T15" fmla="*/ 533 h 2140"/>
                <a:gd name="T16" fmla="*/ 1454 w 1764"/>
                <a:gd name="T17" fmla="*/ 624 h 2140"/>
                <a:gd name="T18" fmla="*/ 1436 w 1764"/>
                <a:gd name="T19" fmla="*/ 839 h 2140"/>
                <a:gd name="T20" fmla="*/ 1335 w 1764"/>
                <a:gd name="T21" fmla="*/ 1060 h 2140"/>
                <a:gd name="T22" fmla="*/ 1173 w 1764"/>
                <a:gd name="T23" fmla="*/ 1173 h 2140"/>
                <a:gd name="T24" fmla="*/ 968 w 1764"/>
                <a:gd name="T25" fmla="*/ 1232 h 2140"/>
                <a:gd name="T26" fmla="*/ 759 w 1764"/>
                <a:gd name="T27" fmla="*/ 1331 h 2140"/>
                <a:gd name="T28" fmla="*/ 314 w 1764"/>
                <a:gd name="T29" fmla="*/ 2135 h 2140"/>
                <a:gd name="T30" fmla="*/ 656 w 1764"/>
                <a:gd name="T31" fmla="*/ 1947 h 2140"/>
                <a:gd name="T32" fmla="*/ 945 w 1764"/>
                <a:gd name="T33" fmla="*/ 2140 h 2140"/>
                <a:gd name="T34" fmla="*/ 974 w 1764"/>
                <a:gd name="T35" fmla="*/ 2019 h 2140"/>
                <a:gd name="T36" fmla="*/ 1030 w 1764"/>
                <a:gd name="T37" fmla="*/ 1865 h 2140"/>
                <a:gd name="T38" fmla="*/ 1105 w 1764"/>
                <a:gd name="T39" fmla="*/ 1739 h 2140"/>
                <a:gd name="T40" fmla="*/ 1189 w 1764"/>
                <a:gd name="T41" fmla="*/ 1702 h 2140"/>
                <a:gd name="T42" fmla="*/ 1247 w 1764"/>
                <a:gd name="T43" fmla="*/ 1709 h 2140"/>
                <a:gd name="T44" fmla="*/ 1539 w 1764"/>
                <a:gd name="T45" fmla="*/ 1727 h 2140"/>
                <a:gd name="T46" fmla="*/ 1573 w 1764"/>
                <a:gd name="T47" fmla="*/ 1687 h 2140"/>
                <a:gd name="T48" fmla="*/ 1576 w 1764"/>
                <a:gd name="T49" fmla="*/ 1634 h 2140"/>
                <a:gd name="T50" fmla="*/ 1576 w 1764"/>
                <a:gd name="T51" fmla="*/ 1580 h 2140"/>
                <a:gd name="T52" fmla="*/ 1608 w 1764"/>
                <a:gd name="T53" fmla="*/ 1529 h 2140"/>
                <a:gd name="T54" fmla="*/ 1628 w 1764"/>
                <a:gd name="T55" fmla="*/ 1524 h 2140"/>
                <a:gd name="T56" fmla="*/ 1643 w 1764"/>
                <a:gd name="T57" fmla="*/ 1517 h 2140"/>
                <a:gd name="T58" fmla="*/ 1627 w 1764"/>
                <a:gd name="T59" fmla="*/ 1463 h 2140"/>
                <a:gd name="T60" fmla="*/ 1618 w 1764"/>
                <a:gd name="T61" fmla="*/ 1451 h 2140"/>
                <a:gd name="T62" fmla="*/ 1629 w 1764"/>
                <a:gd name="T63" fmla="*/ 1441 h 2140"/>
                <a:gd name="T64" fmla="*/ 1649 w 1764"/>
                <a:gd name="T65" fmla="*/ 1412 h 2140"/>
                <a:gd name="T66" fmla="*/ 1653 w 1764"/>
                <a:gd name="T67" fmla="*/ 1400 h 2140"/>
                <a:gd name="T68" fmla="*/ 1636 w 1764"/>
                <a:gd name="T69" fmla="*/ 1354 h 2140"/>
                <a:gd name="T70" fmla="*/ 1632 w 1764"/>
                <a:gd name="T71" fmla="*/ 1324 h 2140"/>
                <a:gd name="T72" fmla="*/ 1674 w 1764"/>
                <a:gd name="T73" fmla="*/ 1284 h 2140"/>
                <a:gd name="T74" fmla="*/ 1739 w 1764"/>
                <a:gd name="T75" fmla="*/ 1245 h 2140"/>
                <a:gd name="T76" fmla="*/ 1763 w 1764"/>
                <a:gd name="T77" fmla="*/ 1216 h 2140"/>
                <a:gd name="T78" fmla="*/ 1748 w 1764"/>
                <a:gd name="T79" fmla="*/ 1174 h 2140"/>
                <a:gd name="T80" fmla="*/ 1696 w 1764"/>
                <a:gd name="T81" fmla="*/ 1107 h 2140"/>
                <a:gd name="T82" fmla="*/ 1623 w 1764"/>
                <a:gd name="T83" fmla="*/ 829 h 2140"/>
                <a:gd name="T84" fmla="*/ 1635 w 1764"/>
                <a:gd name="T85" fmla="*/ 704 h 2140"/>
                <a:gd name="T86" fmla="*/ 1620 w 1764"/>
                <a:gd name="T87" fmla="*/ 563 h 2140"/>
                <a:gd name="T88" fmla="*/ 1569 w 1764"/>
                <a:gd name="T89" fmla="*/ 440 h 2140"/>
                <a:gd name="T90" fmla="*/ 1471 w 1764"/>
                <a:gd name="T91" fmla="*/ 298 h 2140"/>
                <a:gd name="T92" fmla="*/ 1365 w 1764"/>
                <a:gd name="T93" fmla="*/ 192 h 2140"/>
                <a:gd name="T94" fmla="*/ 959 w 1764"/>
                <a:gd name="T95" fmla="*/ 30 h 2140"/>
                <a:gd name="T96" fmla="*/ 425 w 1764"/>
                <a:gd name="T97" fmla="*/ 111 h 2140"/>
                <a:gd name="T98" fmla="*/ 98 w 1764"/>
                <a:gd name="T99" fmla="*/ 557 h 2140"/>
                <a:gd name="T100" fmla="*/ 95 w 1764"/>
                <a:gd name="T101" fmla="*/ 572 h 2140"/>
                <a:gd name="T102" fmla="*/ 0 w 1764"/>
                <a:gd name="T103" fmla="*/ 564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4" h="2140">
                  <a:moveTo>
                    <a:pt x="0" y="564"/>
                  </a:moveTo>
                  <a:cubicBezTo>
                    <a:pt x="153" y="803"/>
                    <a:pt x="153" y="803"/>
                    <a:pt x="153" y="803"/>
                  </a:cubicBezTo>
                  <a:cubicBezTo>
                    <a:pt x="345" y="594"/>
                    <a:pt x="345" y="594"/>
                    <a:pt x="345" y="594"/>
                  </a:cubicBezTo>
                  <a:cubicBezTo>
                    <a:pt x="239" y="585"/>
                    <a:pt x="239" y="585"/>
                    <a:pt x="239" y="585"/>
                  </a:cubicBezTo>
                  <a:cubicBezTo>
                    <a:pt x="241" y="567"/>
                    <a:pt x="241" y="567"/>
                    <a:pt x="241" y="567"/>
                  </a:cubicBezTo>
                  <a:cubicBezTo>
                    <a:pt x="265" y="337"/>
                    <a:pt x="371" y="134"/>
                    <a:pt x="610" y="79"/>
                  </a:cubicBezTo>
                  <a:cubicBezTo>
                    <a:pt x="952" y="0"/>
                    <a:pt x="1303" y="112"/>
                    <a:pt x="1428" y="464"/>
                  </a:cubicBezTo>
                  <a:cubicBezTo>
                    <a:pt x="1436" y="486"/>
                    <a:pt x="1441" y="510"/>
                    <a:pt x="1445" y="533"/>
                  </a:cubicBezTo>
                  <a:cubicBezTo>
                    <a:pt x="1450" y="563"/>
                    <a:pt x="1453" y="594"/>
                    <a:pt x="1454" y="624"/>
                  </a:cubicBezTo>
                  <a:cubicBezTo>
                    <a:pt x="1457" y="695"/>
                    <a:pt x="1451" y="769"/>
                    <a:pt x="1436" y="839"/>
                  </a:cubicBezTo>
                  <a:cubicBezTo>
                    <a:pt x="1419" y="918"/>
                    <a:pt x="1388" y="998"/>
                    <a:pt x="1335" y="1060"/>
                  </a:cubicBezTo>
                  <a:cubicBezTo>
                    <a:pt x="1290" y="1112"/>
                    <a:pt x="1237" y="1147"/>
                    <a:pt x="1173" y="1173"/>
                  </a:cubicBezTo>
                  <a:cubicBezTo>
                    <a:pt x="1107" y="1199"/>
                    <a:pt x="1036" y="1213"/>
                    <a:pt x="968" y="1232"/>
                  </a:cubicBezTo>
                  <a:cubicBezTo>
                    <a:pt x="891" y="1255"/>
                    <a:pt x="823" y="1283"/>
                    <a:pt x="759" y="1331"/>
                  </a:cubicBezTo>
                  <a:cubicBezTo>
                    <a:pt x="528" y="1503"/>
                    <a:pt x="387" y="1857"/>
                    <a:pt x="314" y="2135"/>
                  </a:cubicBezTo>
                  <a:cubicBezTo>
                    <a:pt x="656" y="1947"/>
                    <a:pt x="656" y="1947"/>
                    <a:pt x="656" y="1947"/>
                  </a:cubicBezTo>
                  <a:cubicBezTo>
                    <a:pt x="945" y="2140"/>
                    <a:pt x="945" y="2140"/>
                    <a:pt x="945" y="2140"/>
                  </a:cubicBezTo>
                  <a:cubicBezTo>
                    <a:pt x="951" y="2099"/>
                    <a:pt x="962" y="2058"/>
                    <a:pt x="974" y="2019"/>
                  </a:cubicBezTo>
                  <a:cubicBezTo>
                    <a:pt x="991" y="1967"/>
                    <a:pt x="1011" y="1916"/>
                    <a:pt x="1030" y="1865"/>
                  </a:cubicBezTo>
                  <a:cubicBezTo>
                    <a:pt x="1047" y="1821"/>
                    <a:pt x="1070" y="1771"/>
                    <a:pt x="1105" y="1739"/>
                  </a:cubicBezTo>
                  <a:cubicBezTo>
                    <a:pt x="1129" y="1716"/>
                    <a:pt x="1156" y="1703"/>
                    <a:pt x="1189" y="1702"/>
                  </a:cubicBezTo>
                  <a:cubicBezTo>
                    <a:pt x="1209" y="1702"/>
                    <a:pt x="1228" y="1705"/>
                    <a:pt x="1247" y="1709"/>
                  </a:cubicBezTo>
                  <a:cubicBezTo>
                    <a:pt x="1313" y="1725"/>
                    <a:pt x="1479" y="1762"/>
                    <a:pt x="1539" y="1727"/>
                  </a:cubicBezTo>
                  <a:cubicBezTo>
                    <a:pt x="1556" y="1718"/>
                    <a:pt x="1568" y="1706"/>
                    <a:pt x="1573" y="1687"/>
                  </a:cubicBezTo>
                  <a:cubicBezTo>
                    <a:pt x="1577" y="1670"/>
                    <a:pt x="1577" y="1651"/>
                    <a:pt x="1576" y="1634"/>
                  </a:cubicBezTo>
                  <a:cubicBezTo>
                    <a:pt x="1575" y="1616"/>
                    <a:pt x="1574" y="1598"/>
                    <a:pt x="1576" y="1580"/>
                  </a:cubicBezTo>
                  <a:cubicBezTo>
                    <a:pt x="1578" y="1558"/>
                    <a:pt x="1586" y="1538"/>
                    <a:pt x="1608" y="1529"/>
                  </a:cubicBezTo>
                  <a:cubicBezTo>
                    <a:pt x="1614" y="1527"/>
                    <a:pt x="1621" y="1525"/>
                    <a:pt x="1628" y="1524"/>
                  </a:cubicBezTo>
                  <a:cubicBezTo>
                    <a:pt x="1634" y="1523"/>
                    <a:pt x="1640" y="1521"/>
                    <a:pt x="1643" y="1517"/>
                  </a:cubicBezTo>
                  <a:cubicBezTo>
                    <a:pt x="1652" y="1505"/>
                    <a:pt x="1634" y="1473"/>
                    <a:pt x="1627" y="1463"/>
                  </a:cubicBezTo>
                  <a:cubicBezTo>
                    <a:pt x="1618" y="1451"/>
                    <a:pt x="1618" y="1451"/>
                    <a:pt x="1618" y="1451"/>
                  </a:cubicBezTo>
                  <a:cubicBezTo>
                    <a:pt x="1629" y="1441"/>
                    <a:pt x="1629" y="1441"/>
                    <a:pt x="1629" y="1441"/>
                  </a:cubicBezTo>
                  <a:cubicBezTo>
                    <a:pt x="1636" y="1433"/>
                    <a:pt x="1644" y="1421"/>
                    <a:pt x="1649" y="1412"/>
                  </a:cubicBezTo>
                  <a:cubicBezTo>
                    <a:pt x="1651" y="1409"/>
                    <a:pt x="1653" y="1405"/>
                    <a:pt x="1653" y="1400"/>
                  </a:cubicBezTo>
                  <a:cubicBezTo>
                    <a:pt x="1654" y="1388"/>
                    <a:pt x="1641" y="1365"/>
                    <a:pt x="1636" y="1354"/>
                  </a:cubicBezTo>
                  <a:cubicBezTo>
                    <a:pt x="1631" y="1345"/>
                    <a:pt x="1629" y="1334"/>
                    <a:pt x="1632" y="1324"/>
                  </a:cubicBezTo>
                  <a:cubicBezTo>
                    <a:pt x="1637" y="1304"/>
                    <a:pt x="1658" y="1293"/>
                    <a:pt x="1674" y="1284"/>
                  </a:cubicBezTo>
                  <a:cubicBezTo>
                    <a:pt x="1697" y="1271"/>
                    <a:pt x="1718" y="1260"/>
                    <a:pt x="1739" y="1245"/>
                  </a:cubicBezTo>
                  <a:cubicBezTo>
                    <a:pt x="1749" y="1238"/>
                    <a:pt x="1761" y="1228"/>
                    <a:pt x="1763" y="1216"/>
                  </a:cubicBezTo>
                  <a:cubicBezTo>
                    <a:pt x="1764" y="1202"/>
                    <a:pt x="1755" y="1185"/>
                    <a:pt x="1748" y="1174"/>
                  </a:cubicBezTo>
                  <a:cubicBezTo>
                    <a:pt x="1733" y="1151"/>
                    <a:pt x="1713" y="1129"/>
                    <a:pt x="1696" y="1107"/>
                  </a:cubicBezTo>
                  <a:cubicBezTo>
                    <a:pt x="1631" y="1027"/>
                    <a:pt x="1608" y="931"/>
                    <a:pt x="1623" y="829"/>
                  </a:cubicBezTo>
                  <a:cubicBezTo>
                    <a:pt x="1629" y="787"/>
                    <a:pt x="1634" y="746"/>
                    <a:pt x="1635" y="704"/>
                  </a:cubicBezTo>
                  <a:cubicBezTo>
                    <a:pt x="1635" y="656"/>
                    <a:pt x="1630" y="610"/>
                    <a:pt x="1620" y="563"/>
                  </a:cubicBezTo>
                  <a:cubicBezTo>
                    <a:pt x="1611" y="522"/>
                    <a:pt x="1589" y="477"/>
                    <a:pt x="1569" y="440"/>
                  </a:cubicBezTo>
                  <a:cubicBezTo>
                    <a:pt x="1541" y="390"/>
                    <a:pt x="1508" y="342"/>
                    <a:pt x="1471" y="298"/>
                  </a:cubicBezTo>
                  <a:cubicBezTo>
                    <a:pt x="1440" y="260"/>
                    <a:pt x="1404" y="223"/>
                    <a:pt x="1365" y="192"/>
                  </a:cubicBezTo>
                  <a:cubicBezTo>
                    <a:pt x="1253" y="103"/>
                    <a:pt x="1099" y="49"/>
                    <a:pt x="959" y="30"/>
                  </a:cubicBezTo>
                  <a:cubicBezTo>
                    <a:pt x="777" y="4"/>
                    <a:pt x="590" y="30"/>
                    <a:pt x="425" y="111"/>
                  </a:cubicBezTo>
                  <a:cubicBezTo>
                    <a:pt x="240" y="200"/>
                    <a:pt x="137" y="359"/>
                    <a:pt x="98" y="557"/>
                  </a:cubicBezTo>
                  <a:cubicBezTo>
                    <a:pt x="95" y="572"/>
                    <a:pt x="95" y="572"/>
                    <a:pt x="95" y="572"/>
                  </a:cubicBezTo>
                  <a:lnTo>
                    <a:pt x="0" y="5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s-PE" dirty="0">
                <a:latin typeface="+mj-lt"/>
              </a:endParaRPr>
            </a:p>
          </p:txBody>
        </p:sp>
      </p:grpSp>
      <p:sp>
        <p:nvSpPr>
          <p:cNvPr id="67" name="TextBox 19"/>
          <p:cNvSpPr txBox="1"/>
          <p:nvPr/>
        </p:nvSpPr>
        <p:spPr>
          <a:xfrm>
            <a:off x="3319064" y="2185434"/>
            <a:ext cx="2079415" cy="230832"/>
          </a:xfrm>
          <a:prstGeom prst="rect">
            <a:avLst/>
          </a:prstGeom>
          <a:noFill/>
        </p:spPr>
        <p:txBody>
          <a:bodyPr wrap="none" rtlCol="0">
            <a:spAutoFit/>
          </a:bodyPr>
          <a:lstStyle/>
          <a:p>
            <a:r>
              <a:rPr lang="es-PE" sz="900" dirty="0">
                <a:solidFill>
                  <a:schemeClr val="tx1">
                    <a:lumMod val="50000"/>
                    <a:lumOff val="50000"/>
                  </a:schemeClr>
                </a:solidFill>
                <a:latin typeface="+mj-lt"/>
                <a:ea typeface="Open Sans" panose="020B0606030504020204" pitchFamily="34" charset="0"/>
                <a:cs typeface="Open Sans" panose="020B0606030504020204" pitchFamily="34" charset="0"/>
              </a:rPr>
              <a:t>Boomers (Nacieron después del 2001)</a:t>
            </a:r>
          </a:p>
        </p:txBody>
      </p:sp>
      <p:sp>
        <p:nvSpPr>
          <p:cNvPr id="68" name="Rectangle 20"/>
          <p:cNvSpPr/>
          <p:nvPr/>
        </p:nvSpPr>
        <p:spPr>
          <a:xfrm>
            <a:off x="3413526" y="2416270"/>
            <a:ext cx="967811" cy="84943"/>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69" name="TextBox 21"/>
          <p:cNvSpPr txBox="1"/>
          <p:nvPr/>
        </p:nvSpPr>
        <p:spPr>
          <a:xfrm>
            <a:off x="5946299" y="2088667"/>
            <a:ext cx="614271" cy="369332"/>
          </a:xfrm>
          <a:prstGeom prst="rect">
            <a:avLst/>
          </a:prstGeom>
          <a:noFill/>
        </p:spPr>
        <p:txBody>
          <a:bodyPr wrap="none" rtlCol="0">
            <a:spAutoFit/>
          </a:bodyPr>
          <a:lstStyle/>
          <a:p>
            <a:r>
              <a:rPr lang="es-PE" dirty="0">
                <a:solidFill>
                  <a:schemeClr val="tx1">
                    <a:lumMod val="65000"/>
                    <a:lumOff val="35000"/>
                  </a:schemeClr>
                </a:solidFill>
                <a:latin typeface="+mj-lt"/>
                <a:ea typeface="Open Sans" panose="020B0606030504020204" pitchFamily="34" charset="0"/>
                <a:cs typeface="Open Sans" panose="020B0606030504020204" pitchFamily="34" charset="0"/>
              </a:rPr>
              <a:t>32%</a:t>
            </a:r>
          </a:p>
        </p:txBody>
      </p:sp>
      <p:sp>
        <p:nvSpPr>
          <p:cNvPr id="71" name="extBox 3"/>
          <p:cNvSpPr txBox="1"/>
          <p:nvPr/>
        </p:nvSpPr>
        <p:spPr>
          <a:xfrm>
            <a:off x="7122155" y="1643795"/>
            <a:ext cx="3064492" cy="369332"/>
          </a:xfrm>
          <a:prstGeom prst="rect">
            <a:avLst/>
          </a:prstGeom>
          <a:noFill/>
        </p:spPr>
        <p:txBody>
          <a:bodyPr wrap="square" rtlCol="0">
            <a:spAutoFit/>
          </a:bodyPr>
          <a:lstStyle/>
          <a:p>
            <a:pPr algn="just"/>
            <a:r>
              <a:rPr lang="es-PE" b="1" dirty="0">
                <a:ea typeface="Open Sans" panose="020B0606030504020204" pitchFamily="34" charset="0"/>
                <a:cs typeface="Open Sans" panose="020B0606030504020204" pitchFamily="34" charset="0"/>
              </a:rPr>
              <a:t>El Genero del comprador</a:t>
            </a:r>
          </a:p>
        </p:txBody>
      </p:sp>
      <p:sp>
        <p:nvSpPr>
          <p:cNvPr id="72" name="TextBox 42"/>
          <p:cNvSpPr txBox="1"/>
          <p:nvPr/>
        </p:nvSpPr>
        <p:spPr>
          <a:xfrm>
            <a:off x="4537528" y="4895564"/>
            <a:ext cx="2900665" cy="1415772"/>
          </a:xfrm>
          <a:prstGeom prst="rect">
            <a:avLst/>
          </a:prstGeom>
          <a:noFill/>
        </p:spPr>
        <p:txBody>
          <a:bodyPr wrap="square" rtlCol="0">
            <a:spAutoFit/>
          </a:bodyPr>
          <a:lstStyle/>
          <a:p>
            <a:r>
              <a:rPr lang="es-PE" sz="2600" dirty="0">
                <a:solidFill>
                  <a:srgbClr val="00B0F0"/>
                </a:solidFill>
                <a:latin typeface="+mj-lt"/>
                <a:ea typeface="Open Sans" panose="020B0606030504020204" pitchFamily="34" charset="0"/>
                <a:cs typeface="Open Sans" panose="020B0606030504020204" pitchFamily="34" charset="0"/>
              </a:rPr>
              <a:t>65% </a:t>
            </a:r>
            <a:r>
              <a:rPr lang="es-PE" sz="1600" dirty="0">
                <a:solidFill>
                  <a:srgbClr val="00B0F0"/>
                </a:solidFill>
                <a:latin typeface="+mj-lt"/>
                <a:ea typeface="Open Sans" panose="020B0606030504020204" pitchFamily="34" charset="0"/>
                <a:cs typeface="Open Sans" panose="020B0606030504020204" pitchFamily="34" charset="0"/>
              </a:rPr>
              <a:t>Canal  Web</a:t>
            </a:r>
          </a:p>
          <a:p>
            <a:pPr algn="just"/>
            <a:r>
              <a:rPr lang="es-PE" sz="1000" dirty="0">
                <a:ea typeface="Open Sans" panose="020B0606030504020204" pitchFamily="34" charset="0"/>
                <a:cs typeface="Open Sans" panose="020B0606030504020204" pitchFamily="34" charset="0"/>
              </a:rPr>
              <a:t>En la actualidad el protocolo de seguridad 3D Secure tiene como alcance solo a las transacciones realizadas en el WEB. Es recién el la versión 2.0 el protocolo en donde se amplia la cobertura para las operaciones realizadas desde un Móvil.  </a:t>
            </a:r>
          </a:p>
        </p:txBody>
      </p:sp>
      <p:sp>
        <p:nvSpPr>
          <p:cNvPr id="73" name="Folded Corner 45"/>
          <p:cNvSpPr/>
          <p:nvPr/>
        </p:nvSpPr>
        <p:spPr>
          <a:xfrm>
            <a:off x="3427598" y="4899516"/>
            <a:ext cx="967563" cy="1156291"/>
          </a:xfrm>
          <a:prstGeom prst="foldedCorner">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900" dirty="0">
              <a:solidFill>
                <a:schemeClr val="bg1"/>
              </a:solidFill>
              <a:latin typeface="+mj-lt"/>
              <a:ea typeface="Open Sans" panose="020B0606030504020204" pitchFamily="34" charset="0"/>
              <a:cs typeface="Open Sans" panose="020B0606030504020204" pitchFamily="34" charset="0"/>
            </a:endParaRPr>
          </a:p>
        </p:txBody>
      </p:sp>
      <p:sp>
        <p:nvSpPr>
          <p:cNvPr id="74" name="extBox 3"/>
          <p:cNvSpPr txBox="1"/>
          <p:nvPr/>
        </p:nvSpPr>
        <p:spPr>
          <a:xfrm>
            <a:off x="3323973" y="4445930"/>
            <a:ext cx="6138682" cy="369332"/>
          </a:xfrm>
          <a:prstGeom prst="rect">
            <a:avLst/>
          </a:prstGeom>
          <a:noFill/>
        </p:spPr>
        <p:txBody>
          <a:bodyPr wrap="square" rtlCol="0">
            <a:spAutoFit/>
          </a:bodyPr>
          <a:lstStyle/>
          <a:p>
            <a:pPr algn="just"/>
            <a:r>
              <a:rPr lang="es-PE" b="1" dirty="0">
                <a:ea typeface="Open Sans" panose="020B0606030504020204" pitchFamily="34" charset="0"/>
                <a:cs typeface="Open Sans" panose="020B0606030504020204" pitchFamily="34" charset="0"/>
              </a:rPr>
              <a:t>eCommerce VS mCommerce</a:t>
            </a:r>
          </a:p>
        </p:txBody>
      </p:sp>
      <p:sp>
        <p:nvSpPr>
          <p:cNvPr id="75" name="Freeform 86"/>
          <p:cNvSpPr>
            <a:spLocks noEditPoints="1"/>
          </p:cNvSpPr>
          <p:nvPr/>
        </p:nvSpPr>
        <p:spPr bwMode="auto">
          <a:xfrm>
            <a:off x="3619359" y="5231200"/>
            <a:ext cx="592465" cy="510540"/>
          </a:xfrm>
          <a:custGeom>
            <a:avLst/>
            <a:gdLst>
              <a:gd name="T0" fmla="*/ 390376 w 256"/>
              <a:gd name="T1" fmla="*/ 255587 h 160"/>
              <a:gd name="T2" fmla="*/ 371177 w 256"/>
              <a:gd name="T3" fmla="*/ 255587 h 160"/>
              <a:gd name="T4" fmla="*/ 38398 w 256"/>
              <a:gd name="T5" fmla="*/ 255587 h 160"/>
              <a:gd name="T6" fmla="*/ 19199 w 256"/>
              <a:gd name="T7" fmla="*/ 255587 h 160"/>
              <a:gd name="T8" fmla="*/ 0 w 256"/>
              <a:gd name="T9" fmla="*/ 236418 h 160"/>
              <a:gd name="T10" fmla="*/ 0 w 256"/>
              <a:gd name="T11" fmla="*/ 204470 h 160"/>
              <a:gd name="T12" fmla="*/ 38398 w 256"/>
              <a:gd name="T13" fmla="*/ 204470 h 160"/>
              <a:gd name="T14" fmla="*/ 38398 w 256"/>
              <a:gd name="T15" fmla="*/ 19169 h 160"/>
              <a:gd name="T16" fmla="*/ 57596 w 256"/>
              <a:gd name="T17" fmla="*/ 0 h 160"/>
              <a:gd name="T18" fmla="*/ 351979 w 256"/>
              <a:gd name="T19" fmla="*/ 0 h 160"/>
              <a:gd name="T20" fmla="*/ 371177 w 256"/>
              <a:gd name="T21" fmla="*/ 19169 h 160"/>
              <a:gd name="T22" fmla="*/ 371177 w 256"/>
              <a:gd name="T23" fmla="*/ 204470 h 160"/>
              <a:gd name="T24" fmla="*/ 409575 w 256"/>
              <a:gd name="T25" fmla="*/ 204470 h 160"/>
              <a:gd name="T26" fmla="*/ 409575 w 256"/>
              <a:gd name="T27" fmla="*/ 236418 h 160"/>
              <a:gd name="T28" fmla="*/ 390376 w 256"/>
              <a:gd name="T29" fmla="*/ 255587 h 160"/>
              <a:gd name="T30" fmla="*/ 159990 w 256"/>
              <a:gd name="T31" fmla="*/ 236418 h 160"/>
              <a:gd name="T32" fmla="*/ 249585 w 256"/>
              <a:gd name="T33" fmla="*/ 236418 h 160"/>
              <a:gd name="T34" fmla="*/ 249585 w 256"/>
              <a:gd name="T35" fmla="*/ 223639 h 160"/>
              <a:gd name="T36" fmla="*/ 159990 w 256"/>
              <a:gd name="T37" fmla="*/ 223639 h 160"/>
              <a:gd name="T38" fmla="*/ 159990 w 256"/>
              <a:gd name="T39" fmla="*/ 236418 h 160"/>
              <a:gd name="T40" fmla="*/ 345579 w 256"/>
              <a:gd name="T41" fmla="*/ 25559 h 160"/>
              <a:gd name="T42" fmla="*/ 63996 w 256"/>
              <a:gd name="T43" fmla="*/ 25559 h 160"/>
              <a:gd name="T44" fmla="*/ 63996 w 256"/>
              <a:gd name="T45" fmla="*/ 191690 h 160"/>
              <a:gd name="T46" fmla="*/ 345579 w 256"/>
              <a:gd name="T47" fmla="*/ 191690 h 160"/>
              <a:gd name="T48" fmla="*/ 345579 w 256"/>
              <a:gd name="T49" fmla="*/ 25559 h 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160">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solidFill>
            <a:schemeClr val="bg1"/>
          </a:solidFill>
          <a:ln>
            <a:noFill/>
          </a:ln>
        </p:spPr>
        <p:txBody>
          <a:bodyPr/>
          <a:lstStyle/>
          <a:p>
            <a:endParaRPr lang="en-US" dirty="0"/>
          </a:p>
        </p:txBody>
      </p:sp>
      <p:sp>
        <p:nvSpPr>
          <p:cNvPr id="2" name="Flecha: hacia abajo 1"/>
          <p:cNvSpPr/>
          <p:nvPr/>
        </p:nvSpPr>
        <p:spPr>
          <a:xfrm rot="10800000">
            <a:off x="10999190" y="4873584"/>
            <a:ext cx="378472" cy="431800"/>
          </a:xfrm>
          <a:prstGeom prst="downArrow">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Flecha: hacia abajo 75"/>
          <p:cNvSpPr/>
          <p:nvPr/>
        </p:nvSpPr>
        <p:spPr>
          <a:xfrm>
            <a:off x="6528375" y="4873584"/>
            <a:ext cx="378472" cy="4318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91045026"/>
      </p:ext>
    </p:extLst>
  </p:cSld>
  <p:clrMapOvr>
    <a:masterClrMapping/>
  </p:clrMapOvr>
  <p:transition spd="slow" advTm="2000">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607521" y="1654942"/>
            <a:ext cx="2831467" cy="3756025"/>
            <a:chOff x="915250" y="2140450"/>
            <a:chExt cx="2831466" cy="3756025"/>
          </a:xfrm>
          <a:effectLst>
            <a:outerShdw blurRad="660400" dist="254000" dir="2700000" algn="tl" rotWithShape="0">
              <a:prstClr val="black">
                <a:alpha val="40000"/>
              </a:prstClr>
            </a:outerShdw>
          </a:effectLst>
        </p:grpSpPr>
        <p:sp>
          <p:nvSpPr>
            <p:cNvPr id="99" name="Freeform 9"/>
            <p:cNvSpPr>
              <a:spLocks/>
            </p:cNvSpPr>
            <p:nvPr/>
          </p:nvSpPr>
          <p:spPr bwMode="auto">
            <a:xfrm>
              <a:off x="915250" y="2819053"/>
              <a:ext cx="2831466" cy="3077422"/>
            </a:xfrm>
            <a:custGeom>
              <a:avLst/>
              <a:gdLst>
                <a:gd name="T0" fmla="*/ 0 w 1255"/>
                <a:gd name="T1" fmla="*/ 0 h 1363"/>
                <a:gd name="T2" fmla="*/ 0 w 1255"/>
                <a:gd name="T3" fmla="*/ 1062 h 1363"/>
                <a:gd name="T4" fmla="*/ 627 w 1255"/>
                <a:gd name="T5" fmla="*/ 1363 h 1363"/>
                <a:gd name="T6" fmla="*/ 1255 w 1255"/>
                <a:gd name="T7" fmla="*/ 1062 h 1363"/>
                <a:gd name="T8" fmla="*/ 1255 w 1255"/>
                <a:gd name="T9" fmla="*/ 0 h 1363"/>
                <a:gd name="T10" fmla="*/ 0 w 1255"/>
                <a:gd name="T11" fmla="*/ 0 h 1363"/>
              </a:gdLst>
              <a:ahLst/>
              <a:cxnLst>
                <a:cxn ang="0">
                  <a:pos x="T0" y="T1"/>
                </a:cxn>
                <a:cxn ang="0">
                  <a:pos x="T2" y="T3"/>
                </a:cxn>
                <a:cxn ang="0">
                  <a:pos x="T4" y="T5"/>
                </a:cxn>
                <a:cxn ang="0">
                  <a:pos x="T6" y="T7"/>
                </a:cxn>
                <a:cxn ang="0">
                  <a:pos x="T8" y="T9"/>
                </a:cxn>
                <a:cxn ang="0">
                  <a:pos x="T10" y="T11"/>
                </a:cxn>
              </a:cxnLst>
              <a:rect l="0" t="0" r="r" b="b"/>
              <a:pathLst>
                <a:path w="1255" h="1363">
                  <a:moveTo>
                    <a:pt x="0" y="0"/>
                  </a:moveTo>
                  <a:cubicBezTo>
                    <a:pt x="0" y="1062"/>
                    <a:pt x="0" y="1062"/>
                    <a:pt x="0" y="1062"/>
                  </a:cubicBezTo>
                  <a:cubicBezTo>
                    <a:pt x="0" y="1229"/>
                    <a:pt x="281" y="1363"/>
                    <a:pt x="627" y="1363"/>
                  </a:cubicBezTo>
                  <a:cubicBezTo>
                    <a:pt x="974" y="1363"/>
                    <a:pt x="1255" y="1229"/>
                    <a:pt x="1255" y="1062"/>
                  </a:cubicBezTo>
                  <a:cubicBezTo>
                    <a:pt x="1255" y="0"/>
                    <a:pt x="1255" y="0"/>
                    <a:pt x="1255" y="0"/>
                  </a:cubicBezTo>
                  <a:cubicBezTo>
                    <a:pt x="0" y="0"/>
                    <a:pt x="0" y="0"/>
                    <a:pt x="0"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a:defRPr/>
              </a:pPr>
              <a:endParaRPr lang="es-PE" sz="3200" dirty="0">
                <a:latin typeface="+mj-lt"/>
              </a:endParaRPr>
            </a:p>
          </p:txBody>
        </p:sp>
        <p:sp>
          <p:nvSpPr>
            <p:cNvPr id="100" name="Oval 10"/>
            <p:cNvSpPr>
              <a:spLocks noChangeArrowheads="1"/>
            </p:cNvSpPr>
            <p:nvPr/>
          </p:nvSpPr>
          <p:spPr bwMode="auto">
            <a:xfrm>
              <a:off x="915250" y="2140450"/>
              <a:ext cx="2831466" cy="1355726"/>
            </a:xfrm>
            <a:prstGeom prst="ellipse">
              <a:avLst/>
            </a:prstGeom>
            <a:solidFill>
              <a:schemeClr val="tx2"/>
            </a:solidFill>
            <a:ln>
              <a:noFill/>
            </a:ln>
            <a:extLst/>
          </p:spPr>
          <p:txBody>
            <a:bodyPr lIns="121920" tIns="60960" rIns="121920" bIns="60960"/>
            <a:lstStyle/>
            <a:p>
              <a:pPr>
                <a:defRPr/>
              </a:pPr>
              <a:endParaRPr lang="es-PE" sz="3200" dirty="0">
                <a:latin typeface="+mj-lt"/>
              </a:endParaRPr>
            </a:p>
          </p:txBody>
        </p:sp>
        <p:sp>
          <p:nvSpPr>
            <p:cNvPr id="101" name="Freeform 11"/>
            <p:cNvSpPr>
              <a:spLocks/>
            </p:cNvSpPr>
            <p:nvPr/>
          </p:nvSpPr>
          <p:spPr bwMode="auto">
            <a:xfrm>
              <a:off x="2036872" y="5160086"/>
              <a:ext cx="1709843" cy="677122"/>
            </a:xfrm>
            <a:custGeom>
              <a:avLst/>
              <a:gdLst>
                <a:gd name="T0" fmla="*/ 0 w 758"/>
                <a:gd name="T1" fmla="*/ 294 h 300"/>
                <a:gd name="T2" fmla="*/ 130 w 758"/>
                <a:gd name="T3" fmla="*/ 300 h 300"/>
                <a:gd name="T4" fmla="*/ 758 w 758"/>
                <a:gd name="T5" fmla="*/ 0 h 300"/>
                <a:gd name="T6" fmla="*/ 130 w 758"/>
                <a:gd name="T7" fmla="*/ 0 h 300"/>
                <a:gd name="T8" fmla="*/ 0 w 758"/>
                <a:gd name="T9" fmla="*/ 294 h 300"/>
              </a:gdLst>
              <a:ahLst/>
              <a:cxnLst>
                <a:cxn ang="0">
                  <a:pos x="T0" y="T1"/>
                </a:cxn>
                <a:cxn ang="0">
                  <a:pos x="T2" y="T3"/>
                </a:cxn>
                <a:cxn ang="0">
                  <a:pos x="T4" y="T5"/>
                </a:cxn>
                <a:cxn ang="0">
                  <a:pos x="T6" y="T7"/>
                </a:cxn>
                <a:cxn ang="0">
                  <a:pos x="T8" y="T9"/>
                </a:cxn>
              </a:cxnLst>
              <a:rect l="0" t="0" r="r" b="b"/>
              <a:pathLst>
                <a:path w="758" h="300">
                  <a:moveTo>
                    <a:pt x="0" y="294"/>
                  </a:moveTo>
                  <a:cubicBezTo>
                    <a:pt x="43" y="298"/>
                    <a:pt x="86" y="300"/>
                    <a:pt x="130" y="300"/>
                  </a:cubicBezTo>
                  <a:cubicBezTo>
                    <a:pt x="477" y="300"/>
                    <a:pt x="758" y="165"/>
                    <a:pt x="758" y="0"/>
                  </a:cubicBezTo>
                  <a:cubicBezTo>
                    <a:pt x="130" y="0"/>
                    <a:pt x="130" y="0"/>
                    <a:pt x="130" y="0"/>
                  </a:cubicBezTo>
                  <a:lnTo>
                    <a:pt x="0" y="29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a:defRPr/>
              </a:pPr>
              <a:endParaRPr lang="es-PE" sz="3200" dirty="0">
                <a:latin typeface="+mj-lt"/>
              </a:endParaRPr>
            </a:p>
          </p:txBody>
        </p:sp>
      </p:grpSp>
      <p:sp>
        <p:nvSpPr>
          <p:cNvPr id="118789" name="Freeform 14"/>
          <p:cNvSpPr>
            <a:spLocks/>
          </p:cNvSpPr>
          <p:nvPr/>
        </p:nvSpPr>
        <p:spPr bwMode="auto">
          <a:xfrm>
            <a:off x="2022476" y="4087818"/>
            <a:ext cx="1416051" cy="587375"/>
          </a:xfrm>
          <a:custGeom>
            <a:avLst/>
            <a:gdLst>
              <a:gd name="T0" fmla="*/ 1416473 w 956"/>
              <a:gd name="T1" fmla="*/ 0 h 396"/>
              <a:gd name="T2" fmla="*/ 1416473 w 956"/>
              <a:gd name="T3" fmla="*/ 0 h 396"/>
              <a:gd name="T4" fmla="*/ 0 w 956"/>
              <a:gd name="T5" fmla="*/ 0 h 396"/>
              <a:gd name="T6" fmla="*/ 0 w 956"/>
              <a:gd name="T7" fmla="*/ 586740 h 396"/>
              <a:gd name="T8" fmla="*/ 1416473 w 956"/>
              <a:gd name="T9" fmla="*/ 586740 h 396"/>
              <a:gd name="T10" fmla="*/ 1416473 w 956"/>
              <a:gd name="T11" fmla="*/ 0 h 3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6" h="396">
                <a:moveTo>
                  <a:pt x="956" y="0"/>
                </a:moveTo>
                <a:lnTo>
                  <a:pt x="956" y="0"/>
                </a:lnTo>
                <a:lnTo>
                  <a:pt x="0" y="0"/>
                </a:lnTo>
                <a:lnTo>
                  <a:pt x="0" y="396"/>
                </a:lnTo>
                <a:lnTo>
                  <a:pt x="956" y="396"/>
                </a:lnTo>
                <a:lnTo>
                  <a:pt x="9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s-PE" dirty="0">
              <a:latin typeface="+mj-lt"/>
            </a:endParaRPr>
          </a:p>
        </p:txBody>
      </p:sp>
      <p:sp>
        <p:nvSpPr>
          <p:cNvPr id="103" name="Freeform 15"/>
          <p:cNvSpPr>
            <a:spLocks/>
          </p:cNvSpPr>
          <p:nvPr/>
        </p:nvSpPr>
        <p:spPr bwMode="auto">
          <a:xfrm>
            <a:off x="1728794" y="2333630"/>
            <a:ext cx="293687" cy="1250951"/>
          </a:xfrm>
          <a:custGeom>
            <a:avLst/>
            <a:gdLst>
              <a:gd name="T0" fmla="*/ 198 w 198"/>
              <a:gd name="T1" fmla="*/ 0 h 844"/>
              <a:gd name="T2" fmla="*/ 0 w 198"/>
              <a:gd name="T3" fmla="*/ 448 h 844"/>
              <a:gd name="T4" fmla="*/ 0 w 198"/>
              <a:gd name="T5" fmla="*/ 844 h 844"/>
              <a:gd name="T6" fmla="*/ 198 w 198"/>
              <a:gd name="T7" fmla="*/ 395 h 844"/>
              <a:gd name="T8" fmla="*/ 198 w 198"/>
              <a:gd name="T9" fmla="*/ 0 h 844"/>
              <a:gd name="T10" fmla="*/ 198 w 198"/>
              <a:gd name="T11" fmla="*/ 0 h 844"/>
            </a:gdLst>
            <a:ahLst/>
            <a:cxnLst>
              <a:cxn ang="0">
                <a:pos x="T0" y="T1"/>
              </a:cxn>
              <a:cxn ang="0">
                <a:pos x="T2" y="T3"/>
              </a:cxn>
              <a:cxn ang="0">
                <a:pos x="T4" y="T5"/>
              </a:cxn>
              <a:cxn ang="0">
                <a:pos x="T6" y="T7"/>
              </a:cxn>
              <a:cxn ang="0">
                <a:pos x="T8" y="T9"/>
              </a:cxn>
              <a:cxn ang="0">
                <a:pos x="T10" y="T11"/>
              </a:cxn>
            </a:cxnLst>
            <a:rect l="0" t="0" r="r" b="b"/>
            <a:pathLst>
              <a:path w="198" h="844">
                <a:moveTo>
                  <a:pt x="198" y="0"/>
                </a:moveTo>
                <a:lnTo>
                  <a:pt x="0" y="448"/>
                </a:lnTo>
                <a:lnTo>
                  <a:pt x="0" y="844"/>
                </a:lnTo>
                <a:lnTo>
                  <a:pt x="198" y="395"/>
                </a:lnTo>
                <a:lnTo>
                  <a:pt x="198" y="0"/>
                </a:lnTo>
                <a:lnTo>
                  <a:pt x="198" y="0"/>
                </a:lnTo>
                <a:close/>
              </a:path>
            </a:pathLst>
          </a:custGeom>
          <a:solidFill>
            <a:schemeClr val="accent5">
              <a:lumMod val="75000"/>
            </a:schemeClr>
          </a:solidFill>
          <a:ln>
            <a:noFill/>
          </a:ln>
          <a:effectLst>
            <a:outerShdw blurRad="660400" dist="254000" dir="2700000" algn="tl" rotWithShape="0">
              <a:prstClr val="black">
                <a:alpha val="40000"/>
              </a:prstClr>
            </a:outerShdw>
          </a:effectLst>
          <a:extLst/>
        </p:spPr>
        <p:txBody>
          <a:bodyPr lIns="121920" tIns="60960" rIns="121920" bIns="60960"/>
          <a:lstStyle/>
          <a:p>
            <a:pPr>
              <a:defRPr/>
            </a:pPr>
            <a:endParaRPr lang="es-PE" sz="3200" dirty="0">
              <a:latin typeface="+mj-lt"/>
            </a:endParaRPr>
          </a:p>
        </p:txBody>
      </p:sp>
      <p:sp>
        <p:nvSpPr>
          <p:cNvPr id="104" name="Freeform 16"/>
          <p:cNvSpPr>
            <a:spLocks/>
          </p:cNvSpPr>
          <p:nvPr/>
        </p:nvSpPr>
        <p:spPr bwMode="auto">
          <a:xfrm>
            <a:off x="1728794" y="2919413"/>
            <a:ext cx="293687" cy="1246187"/>
          </a:xfrm>
          <a:custGeom>
            <a:avLst/>
            <a:gdLst>
              <a:gd name="T0" fmla="*/ 198 w 198"/>
              <a:gd name="T1" fmla="*/ 0 h 842"/>
              <a:gd name="T2" fmla="*/ 0 w 198"/>
              <a:gd name="T3" fmla="*/ 449 h 842"/>
              <a:gd name="T4" fmla="*/ 0 w 198"/>
              <a:gd name="T5" fmla="*/ 842 h 842"/>
              <a:gd name="T6" fmla="*/ 198 w 198"/>
              <a:gd name="T7" fmla="*/ 394 h 842"/>
              <a:gd name="T8" fmla="*/ 198 w 198"/>
              <a:gd name="T9" fmla="*/ 0 h 842"/>
              <a:gd name="T10" fmla="*/ 198 w 198"/>
              <a:gd name="T11" fmla="*/ 0 h 842"/>
            </a:gdLst>
            <a:ahLst/>
            <a:cxnLst>
              <a:cxn ang="0">
                <a:pos x="T0" y="T1"/>
              </a:cxn>
              <a:cxn ang="0">
                <a:pos x="T2" y="T3"/>
              </a:cxn>
              <a:cxn ang="0">
                <a:pos x="T4" y="T5"/>
              </a:cxn>
              <a:cxn ang="0">
                <a:pos x="T6" y="T7"/>
              </a:cxn>
              <a:cxn ang="0">
                <a:pos x="T8" y="T9"/>
              </a:cxn>
              <a:cxn ang="0">
                <a:pos x="T10" y="T11"/>
              </a:cxn>
            </a:cxnLst>
            <a:rect l="0" t="0" r="r" b="b"/>
            <a:pathLst>
              <a:path w="198" h="842">
                <a:moveTo>
                  <a:pt x="198" y="0"/>
                </a:moveTo>
                <a:lnTo>
                  <a:pt x="0" y="449"/>
                </a:lnTo>
                <a:lnTo>
                  <a:pt x="0" y="842"/>
                </a:lnTo>
                <a:lnTo>
                  <a:pt x="198" y="394"/>
                </a:lnTo>
                <a:lnTo>
                  <a:pt x="198" y="0"/>
                </a:lnTo>
                <a:lnTo>
                  <a:pt x="198" y="0"/>
                </a:lnTo>
                <a:close/>
              </a:path>
            </a:pathLst>
          </a:custGeom>
          <a:solidFill>
            <a:schemeClr val="accent3">
              <a:lumMod val="75000"/>
            </a:schemeClr>
          </a:solidFill>
          <a:ln>
            <a:noFill/>
          </a:ln>
          <a:effectLst>
            <a:outerShdw blurRad="660400" dist="2540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a:defRPr/>
            </a:pPr>
            <a:endParaRPr lang="es-PE" sz="3200" dirty="0">
              <a:latin typeface="+mj-lt"/>
            </a:endParaRPr>
          </a:p>
        </p:txBody>
      </p:sp>
      <p:sp>
        <p:nvSpPr>
          <p:cNvPr id="105" name="Freeform 17"/>
          <p:cNvSpPr>
            <a:spLocks/>
          </p:cNvSpPr>
          <p:nvPr/>
        </p:nvSpPr>
        <p:spPr bwMode="auto">
          <a:xfrm>
            <a:off x="1728794" y="3502025"/>
            <a:ext cx="293687" cy="1249363"/>
          </a:xfrm>
          <a:custGeom>
            <a:avLst/>
            <a:gdLst>
              <a:gd name="T0" fmla="*/ 198 w 198"/>
              <a:gd name="T1" fmla="*/ 0 h 843"/>
              <a:gd name="T2" fmla="*/ 0 w 198"/>
              <a:gd name="T3" fmla="*/ 448 h 843"/>
              <a:gd name="T4" fmla="*/ 0 w 198"/>
              <a:gd name="T5" fmla="*/ 843 h 843"/>
              <a:gd name="T6" fmla="*/ 198 w 198"/>
              <a:gd name="T7" fmla="*/ 395 h 843"/>
              <a:gd name="T8" fmla="*/ 198 w 198"/>
              <a:gd name="T9" fmla="*/ 0 h 843"/>
              <a:gd name="T10" fmla="*/ 198 w 198"/>
              <a:gd name="T11" fmla="*/ 0 h 843"/>
            </a:gdLst>
            <a:ahLst/>
            <a:cxnLst>
              <a:cxn ang="0">
                <a:pos x="T0" y="T1"/>
              </a:cxn>
              <a:cxn ang="0">
                <a:pos x="T2" y="T3"/>
              </a:cxn>
              <a:cxn ang="0">
                <a:pos x="T4" y="T5"/>
              </a:cxn>
              <a:cxn ang="0">
                <a:pos x="T6" y="T7"/>
              </a:cxn>
              <a:cxn ang="0">
                <a:pos x="T8" y="T9"/>
              </a:cxn>
              <a:cxn ang="0">
                <a:pos x="T10" y="T11"/>
              </a:cxn>
            </a:cxnLst>
            <a:rect l="0" t="0" r="r" b="b"/>
            <a:pathLst>
              <a:path w="198" h="843">
                <a:moveTo>
                  <a:pt x="198" y="0"/>
                </a:moveTo>
                <a:lnTo>
                  <a:pt x="0" y="448"/>
                </a:lnTo>
                <a:lnTo>
                  <a:pt x="0" y="843"/>
                </a:lnTo>
                <a:lnTo>
                  <a:pt x="198" y="395"/>
                </a:lnTo>
                <a:lnTo>
                  <a:pt x="198" y="0"/>
                </a:lnTo>
                <a:lnTo>
                  <a:pt x="198" y="0"/>
                </a:lnTo>
                <a:close/>
              </a:path>
            </a:pathLst>
          </a:custGeom>
          <a:solidFill>
            <a:schemeClr val="accent2">
              <a:lumMod val="75000"/>
            </a:schemeClr>
          </a:solidFill>
          <a:ln>
            <a:noFill/>
          </a:ln>
          <a:effectLst>
            <a:outerShdw blurRad="660400" dist="2540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a:defRPr/>
            </a:pPr>
            <a:endParaRPr lang="es-PE" sz="3200" dirty="0">
              <a:latin typeface="+mj-lt"/>
            </a:endParaRPr>
          </a:p>
        </p:txBody>
      </p:sp>
      <p:sp>
        <p:nvSpPr>
          <p:cNvPr id="106" name="Freeform 18"/>
          <p:cNvSpPr>
            <a:spLocks/>
          </p:cNvSpPr>
          <p:nvPr/>
        </p:nvSpPr>
        <p:spPr bwMode="auto">
          <a:xfrm>
            <a:off x="1735139" y="4082968"/>
            <a:ext cx="293685" cy="1249449"/>
          </a:xfrm>
          <a:custGeom>
            <a:avLst/>
            <a:gdLst>
              <a:gd name="T0" fmla="*/ 198 w 198"/>
              <a:gd name="T1" fmla="*/ 0 h 844"/>
              <a:gd name="T2" fmla="*/ 0 w 198"/>
              <a:gd name="T3" fmla="*/ 448 h 844"/>
              <a:gd name="T4" fmla="*/ 0 w 198"/>
              <a:gd name="T5" fmla="*/ 844 h 844"/>
              <a:gd name="T6" fmla="*/ 198 w 198"/>
              <a:gd name="T7" fmla="*/ 396 h 844"/>
              <a:gd name="T8" fmla="*/ 198 w 198"/>
              <a:gd name="T9" fmla="*/ 0 h 844"/>
            </a:gdLst>
            <a:ahLst/>
            <a:cxnLst>
              <a:cxn ang="0">
                <a:pos x="T0" y="T1"/>
              </a:cxn>
              <a:cxn ang="0">
                <a:pos x="T2" y="T3"/>
              </a:cxn>
              <a:cxn ang="0">
                <a:pos x="T4" y="T5"/>
              </a:cxn>
              <a:cxn ang="0">
                <a:pos x="T6" y="T7"/>
              </a:cxn>
              <a:cxn ang="0">
                <a:pos x="T8" y="T9"/>
              </a:cxn>
            </a:cxnLst>
            <a:rect l="0" t="0" r="r" b="b"/>
            <a:pathLst>
              <a:path w="198" h="844">
                <a:moveTo>
                  <a:pt x="198" y="0"/>
                </a:moveTo>
                <a:lnTo>
                  <a:pt x="0" y="448"/>
                </a:lnTo>
                <a:lnTo>
                  <a:pt x="0" y="844"/>
                </a:lnTo>
                <a:lnTo>
                  <a:pt x="198" y="396"/>
                </a:lnTo>
                <a:lnTo>
                  <a:pt x="198" y="0"/>
                </a:lnTo>
                <a:close/>
              </a:path>
            </a:pathLst>
          </a:custGeom>
          <a:solidFill>
            <a:schemeClr val="accent1">
              <a:lumMod val="75000"/>
            </a:schemeClr>
          </a:solidFill>
          <a:ln>
            <a:noFill/>
          </a:ln>
          <a:effectLst>
            <a:outerShdw blurRad="660400" dist="2540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a:defRPr/>
            </a:pPr>
            <a:endParaRPr lang="es-PE" sz="3200" dirty="0">
              <a:latin typeface="+mj-lt"/>
            </a:endParaRPr>
          </a:p>
        </p:txBody>
      </p:sp>
      <p:grpSp>
        <p:nvGrpSpPr>
          <p:cNvPr id="107" name="Group 106"/>
          <p:cNvGrpSpPr/>
          <p:nvPr/>
        </p:nvGrpSpPr>
        <p:grpSpPr>
          <a:xfrm>
            <a:off x="2016130" y="2333541"/>
            <a:ext cx="3834431" cy="585259"/>
            <a:chOff x="2325523" y="2819052"/>
            <a:chExt cx="2833221" cy="585259"/>
          </a:xfrm>
          <a:effectLst>
            <a:outerShdw blurRad="660400" dist="254000" dir="2700000" algn="tl" rotWithShape="0">
              <a:prstClr val="black">
                <a:alpha val="40000"/>
              </a:prstClr>
            </a:outerShdw>
          </a:effectLst>
        </p:grpSpPr>
        <p:sp>
          <p:nvSpPr>
            <p:cNvPr id="111" name="Freeform 8"/>
            <p:cNvSpPr>
              <a:spLocks/>
            </p:cNvSpPr>
            <p:nvPr/>
          </p:nvSpPr>
          <p:spPr bwMode="auto">
            <a:xfrm>
              <a:off x="2325523" y="2819052"/>
              <a:ext cx="2833221" cy="585259"/>
            </a:xfrm>
            <a:custGeom>
              <a:avLst/>
              <a:gdLst>
                <a:gd name="T0" fmla="*/ 793 w 953"/>
                <a:gd name="T1" fmla="*/ 0 h 395"/>
                <a:gd name="T2" fmla="*/ 0 w 953"/>
                <a:gd name="T3" fmla="*/ 0 h 395"/>
                <a:gd name="T4" fmla="*/ 0 w 953"/>
                <a:gd name="T5" fmla="*/ 395 h 395"/>
                <a:gd name="T6" fmla="*/ 793 w 953"/>
                <a:gd name="T7" fmla="*/ 395 h 395"/>
                <a:gd name="T8" fmla="*/ 953 w 953"/>
                <a:gd name="T9" fmla="*/ 198 h 395"/>
                <a:gd name="T10" fmla="*/ 793 w 953"/>
                <a:gd name="T11" fmla="*/ 0 h 395"/>
              </a:gdLst>
              <a:ahLst/>
              <a:cxnLst>
                <a:cxn ang="0">
                  <a:pos x="T0" y="T1"/>
                </a:cxn>
                <a:cxn ang="0">
                  <a:pos x="T2" y="T3"/>
                </a:cxn>
                <a:cxn ang="0">
                  <a:pos x="T4" y="T5"/>
                </a:cxn>
                <a:cxn ang="0">
                  <a:pos x="T6" y="T7"/>
                </a:cxn>
                <a:cxn ang="0">
                  <a:pos x="T8" y="T9"/>
                </a:cxn>
                <a:cxn ang="0">
                  <a:pos x="T10" y="T11"/>
                </a:cxn>
              </a:cxnLst>
              <a:rect l="0" t="0" r="r" b="b"/>
              <a:pathLst>
                <a:path w="953" h="395">
                  <a:moveTo>
                    <a:pt x="793" y="0"/>
                  </a:moveTo>
                  <a:lnTo>
                    <a:pt x="0" y="0"/>
                  </a:lnTo>
                  <a:lnTo>
                    <a:pt x="0" y="395"/>
                  </a:lnTo>
                  <a:lnTo>
                    <a:pt x="793" y="395"/>
                  </a:lnTo>
                  <a:lnTo>
                    <a:pt x="953" y="198"/>
                  </a:lnTo>
                  <a:lnTo>
                    <a:pt x="793"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a:defRPr/>
              </a:pPr>
              <a:endParaRPr lang="es-PE" sz="3200" dirty="0">
                <a:latin typeface="+mj-lt"/>
              </a:endParaRPr>
            </a:p>
          </p:txBody>
        </p:sp>
        <p:sp>
          <p:nvSpPr>
            <p:cNvPr id="110" name="Text Placeholder 33"/>
            <p:cNvSpPr txBox="1">
              <a:spLocks/>
            </p:cNvSpPr>
            <p:nvPr/>
          </p:nvSpPr>
          <p:spPr>
            <a:xfrm flipH="1">
              <a:off x="2397357" y="3031340"/>
              <a:ext cx="1621778" cy="29521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s-PE" sz="1200" dirty="0">
                  <a:solidFill>
                    <a:schemeClr val="bg1"/>
                  </a:solidFill>
                  <a:latin typeface="+mj-lt"/>
                  <a:ea typeface="Open Sans" panose="020B0606030504020204" pitchFamily="34" charset="0"/>
                  <a:cs typeface="Open Sans" panose="020B0606030504020204" pitchFamily="34" charset="0"/>
                </a:rPr>
                <a:t>Tiendas por Departamento</a:t>
              </a:r>
              <a:endParaRPr lang="es-PE" sz="1300" dirty="0">
                <a:solidFill>
                  <a:schemeClr val="bg1"/>
                </a:solidFill>
                <a:latin typeface="+mj-lt"/>
                <a:ea typeface="Open Sans" panose="020B0606030504020204" pitchFamily="34" charset="0"/>
                <a:cs typeface="Open Sans" panose="020B0606030504020204" pitchFamily="34" charset="0"/>
              </a:endParaRPr>
            </a:p>
          </p:txBody>
        </p:sp>
      </p:grpSp>
      <p:grpSp>
        <p:nvGrpSpPr>
          <p:cNvPr id="113" name="Group 112"/>
          <p:cNvGrpSpPr/>
          <p:nvPr/>
        </p:nvGrpSpPr>
        <p:grpSpPr>
          <a:xfrm>
            <a:off x="2022478" y="2918805"/>
            <a:ext cx="3176732" cy="583777"/>
            <a:chOff x="2330203" y="3404312"/>
            <a:chExt cx="3176732" cy="583777"/>
          </a:xfrm>
          <a:effectLst>
            <a:outerShdw blurRad="660400" dist="254000" dir="2700000" algn="tl" rotWithShape="0">
              <a:prstClr val="black">
                <a:alpha val="40000"/>
              </a:prstClr>
            </a:outerShdw>
          </a:effectLst>
        </p:grpSpPr>
        <p:sp>
          <p:nvSpPr>
            <p:cNvPr id="114" name="Freeform 7"/>
            <p:cNvSpPr>
              <a:spLocks/>
            </p:cNvSpPr>
            <p:nvPr/>
          </p:nvSpPr>
          <p:spPr bwMode="auto">
            <a:xfrm>
              <a:off x="2330203" y="3404312"/>
              <a:ext cx="3176732" cy="583777"/>
            </a:xfrm>
            <a:custGeom>
              <a:avLst/>
              <a:gdLst>
                <a:gd name="T0" fmla="*/ 1028 w 1188"/>
                <a:gd name="T1" fmla="*/ 0 h 394"/>
                <a:gd name="T2" fmla="*/ 0 w 1188"/>
                <a:gd name="T3" fmla="*/ 0 h 394"/>
                <a:gd name="T4" fmla="*/ 0 w 1188"/>
                <a:gd name="T5" fmla="*/ 394 h 394"/>
                <a:gd name="T6" fmla="*/ 1028 w 1188"/>
                <a:gd name="T7" fmla="*/ 394 h 394"/>
                <a:gd name="T8" fmla="*/ 1188 w 1188"/>
                <a:gd name="T9" fmla="*/ 198 h 394"/>
                <a:gd name="T10" fmla="*/ 1028 w 1188"/>
                <a:gd name="T11" fmla="*/ 0 h 394"/>
                <a:gd name="T12" fmla="*/ 1028 w 1188"/>
                <a:gd name="T13" fmla="*/ 0 h 394"/>
              </a:gdLst>
              <a:ahLst/>
              <a:cxnLst>
                <a:cxn ang="0">
                  <a:pos x="T0" y="T1"/>
                </a:cxn>
                <a:cxn ang="0">
                  <a:pos x="T2" y="T3"/>
                </a:cxn>
                <a:cxn ang="0">
                  <a:pos x="T4" y="T5"/>
                </a:cxn>
                <a:cxn ang="0">
                  <a:pos x="T6" y="T7"/>
                </a:cxn>
                <a:cxn ang="0">
                  <a:pos x="T8" y="T9"/>
                </a:cxn>
                <a:cxn ang="0">
                  <a:pos x="T10" y="T11"/>
                </a:cxn>
                <a:cxn ang="0">
                  <a:pos x="T12" y="T13"/>
                </a:cxn>
              </a:cxnLst>
              <a:rect l="0" t="0" r="r" b="b"/>
              <a:pathLst>
                <a:path w="1188" h="394">
                  <a:moveTo>
                    <a:pt x="1028" y="0"/>
                  </a:moveTo>
                  <a:lnTo>
                    <a:pt x="0" y="0"/>
                  </a:lnTo>
                  <a:lnTo>
                    <a:pt x="0" y="394"/>
                  </a:lnTo>
                  <a:lnTo>
                    <a:pt x="1028" y="394"/>
                  </a:lnTo>
                  <a:lnTo>
                    <a:pt x="1188" y="198"/>
                  </a:lnTo>
                  <a:lnTo>
                    <a:pt x="1028" y="0"/>
                  </a:lnTo>
                  <a:lnTo>
                    <a:pt x="102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a:defRPr/>
              </a:pPr>
              <a:endParaRPr lang="es-PE" sz="2800" dirty="0">
                <a:latin typeface="+mj-lt"/>
              </a:endParaRPr>
            </a:p>
          </p:txBody>
        </p:sp>
        <p:sp>
          <p:nvSpPr>
            <p:cNvPr id="117" name="Text Placeholder 33"/>
            <p:cNvSpPr txBox="1">
              <a:spLocks/>
            </p:cNvSpPr>
            <p:nvPr/>
          </p:nvSpPr>
          <p:spPr>
            <a:xfrm flipH="1">
              <a:off x="2424013" y="3604796"/>
              <a:ext cx="2572259" cy="23717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s-PE" sz="1200" dirty="0">
                  <a:solidFill>
                    <a:schemeClr val="bg1"/>
                  </a:solidFill>
                  <a:latin typeface="+mj-lt"/>
                  <a:ea typeface="Open Sans" panose="020B0606030504020204" pitchFamily="34" charset="0"/>
                  <a:cs typeface="Open Sans" panose="020B0606030504020204" pitchFamily="34" charset="0"/>
                </a:rPr>
                <a:t>Aerolíneas</a:t>
              </a:r>
            </a:p>
          </p:txBody>
        </p:sp>
      </p:grpSp>
      <p:grpSp>
        <p:nvGrpSpPr>
          <p:cNvPr id="118" name="Group 117"/>
          <p:cNvGrpSpPr/>
          <p:nvPr/>
        </p:nvGrpSpPr>
        <p:grpSpPr>
          <a:xfrm>
            <a:off x="2022904" y="3507061"/>
            <a:ext cx="2665640" cy="589095"/>
            <a:chOff x="2710469" y="4454522"/>
            <a:chExt cx="3446171" cy="589095"/>
          </a:xfrm>
          <a:effectLst>
            <a:outerShdw blurRad="660400" dist="254000" dir="2700000" algn="tl" rotWithShape="0">
              <a:prstClr val="black">
                <a:alpha val="40000"/>
              </a:prstClr>
            </a:outerShdw>
          </a:effectLst>
        </p:grpSpPr>
        <p:sp>
          <p:nvSpPr>
            <p:cNvPr id="119" name="Freeform 6"/>
            <p:cNvSpPr>
              <a:spLocks/>
            </p:cNvSpPr>
            <p:nvPr/>
          </p:nvSpPr>
          <p:spPr bwMode="auto">
            <a:xfrm>
              <a:off x="2710469" y="4454522"/>
              <a:ext cx="3446171" cy="589095"/>
            </a:xfrm>
            <a:custGeom>
              <a:avLst/>
              <a:gdLst>
                <a:gd name="T0" fmla="*/ 1209 w 1369"/>
                <a:gd name="T1" fmla="*/ 0 h 395"/>
                <a:gd name="T2" fmla="*/ 0 w 1369"/>
                <a:gd name="T3" fmla="*/ 0 h 395"/>
                <a:gd name="T4" fmla="*/ 0 w 1369"/>
                <a:gd name="T5" fmla="*/ 395 h 395"/>
                <a:gd name="T6" fmla="*/ 1209 w 1369"/>
                <a:gd name="T7" fmla="*/ 395 h 395"/>
                <a:gd name="T8" fmla="*/ 1369 w 1369"/>
                <a:gd name="T9" fmla="*/ 198 h 395"/>
                <a:gd name="T10" fmla="*/ 1209 w 1369"/>
                <a:gd name="T11" fmla="*/ 0 h 395"/>
              </a:gdLst>
              <a:ahLst/>
              <a:cxnLst>
                <a:cxn ang="0">
                  <a:pos x="T0" y="T1"/>
                </a:cxn>
                <a:cxn ang="0">
                  <a:pos x="T2" y="T3"/>
                </a:cxn>
                <a:cxn ang="0">
                  <a:pos x="T4" y="T5"/>
                </a:cxn>
                <a:cxn ang="0">
                  <a:pos x="T6" y="T7"/>
                </a:cxn>
                <a:cxn ang="0">
                  <a:pos x="T8" y="T9"/>
                </a:cxn>
                <a:cxn ang="0">
                  <a:pos x="T10" y="T11"/>
                </a:cxn>
              </a:cxnLst>
              <a:rect l="0" t="0" r="r" b="b"/>
              <a:pathLst>
                <a:path w="1369" h="395">
                  <a:moveTo>
                    <a:pt x="1209" y="0"/>
                  </a:moveTo>
                  <a:lnTo>
                    <a:pt x="0" y="0"/>
                  </a:lnTo>
                  <a:lnTo>
                    <a:pt x="0" y="395"/>
                  </a:lnTo>
                  <a:lnTo>
                    <a:pt x="1209" y="395"/>
                  </a:lnTo>
                  <a:lnTo>
                    <a:pt x="1369" y="198"/>
                  </a:lnTo>
                  <a:lnTo>
                    <a:pt x="12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a:defRPr/>
              </a:pPr>
              <a:endParaRPr lang="es-PE" sz="3200" dirty="0">
                <a:latin typeface="+mj-lt"/>
              </a:endParaRPr>
            </a:p>
          </p:txBody>
        </p:sp>
        <p:sp>
          <p:nvSpPr>
            <p:cNvPr id="122" name="Text Placeholder 33"/>
            <p:cNvSpPr txBox="1">
              <a:spLocks/>
            </p:cNvSpPr>
            <p:nvPr/>
          </p:nvSpPr>
          <p:spPr>
            <a:xfrm flipH="1">
              <a:off x="2851799" y="4678197"/>
              <a:ext cx="2545709" cy="32005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s-PE" sz="1200" dirty="0">
                  <a:solidFill>
                    <a:schemeClr val="bg1"/>
                  </a:solidFill>
                  <a:latin typeface="+mj-lt"/>
                  <a:ea typeface="Open Sans" panose="020B0606030504020204" pitchFamily="34" charset="0"/>
                  <a:cs typeface="Open Sans" panose="020B0606030504020204" pitchFamily="34" charset="0"/>
                </a:rPr>
                <a:t>Restorants</a:t>
              </a:r>
            </a:p>
          </p:txBody>
        </p:sp>
      </p:grpSp>
      <p:grpSp>
        <p:nvGrpSpPr>
          <p:cNvPr id="123" name="Group 122"/>
          <p:cNvGrpSpPr/>
          <p:nvPr/>
        </p:nvGrpSpPr>
        <p:grpSpPr>
          <a:xfrm>
            <a:off x="2016125" y="4081467"/>
            <a:ext cx="2251467" cy="604495"/>
            <a:chOff x="1190677" y="3144837"/>
            <a:chExt cx="3129266" cy="604494"/>
          </a:xfrm>
          <a:effectLst>
            <a:outerShdw blurRad="660400" dist="254000" dir="2700000" algn="tl" rotWithShape="0">
              <a:prstClr val="black">
                <a:alpha val="40000"/>
              </a:prstClr>
            </a:outerShdw>
          </a:effectLst>
        </p:grpSpPr>
        <p:sp>
          <p:nvSpPr>
            <p:cNvPr id="124" name="Freeform 5"/>
            <p:cNvSpPr>
              <a:spLocks/>
            </p:cNvSpPr>
            <p:nvPr/>
          </p:nvSpPr>
          <p:spPr bwMode="auto">
            <a:xfrm>
              <a:off x="1190677" y="3144837"/>
              <a:ext cx="3129266" cy="604494"/>
            </a:xfrm>
            <a:custGeom>
              <a:avLst/>
              <a:gdLst>
                <a:gd name="T0" fmla="*/ 885 w 1043"/>
                <a:gd name="T1" fmla="*/ 6 h 415"/>
                <a:gd name="T2" fmla="*/ 3 w 1043"/>
                <a:gd name="T3" fmla="*/ 0 h 415"/>
                <a:gd name="T4" fmla="*/ 0 w 1043"/>
                <a:gd name="T5" fmla="*/ 410 h 415"/>
                <a:gd name="T6" fmla="*/ 884 w 1043"/>
                <a:gd name="T7" fmla="*/ 415 h 415"/>
                <a:gd name="T8" fmla="*/ 1043 w 1043"/>
                <a:gd name="T9" fmla="*/ 212 h 415"/>
                <a:gd name="T10" fmla="*/ 885 w 1043"/>
                <a:gd name="T11" fmla="*/ 6 h 415"/>
              </a:gdLst>
              <a:ahLst/>
              <a:cxnLst>
                <a:cxn ang="0">
                  <a:pos x="T0" y="T1"/>
                </a:cxn>
                <a:cxn ang="0">
                  <a:pos x="T2" y="T3"/>
                </a:cxn>
                <a:cxn ang="0">
                  <a:pos x="T4" y="T5"/>
                </a:cxn>
                <a:cxn ang="0">
                  <a:pos x="T6" y="T7"/>
                </a:cxn>
                <a:cxn ang="0">
                  <a:pos x="T8" y="T9"/>
                </a:cxn>
                <a:cxn ang="0">
                  <a:pos x="T10" y="T11"/>
                </a:cxn>
              </a:cxnLst>
              <a:rect l="0" t="0" r="r" b="b"/>
              <a:pathLst>
                <a:path w="1043" h="415">
                  <a:moveTo>
                    <a:pt x="885" y="6"/>
                  </a:moveTo>
                  <a:lnTo>
                    <a:pt x="3" y="0"/>
                  </a:lnTo>
                  <a:lnTo>
                    <a:pt x="0" y="410"/>
                  </a:lnTo>
                  <a:lnTo>
                    <a:pt x="884" y="415"/>
                  </a:lnTo>
                  <a:lnTo>
                    <a:pt x="1043" y="212"/>
                  </a:lnTo>
                  <a:lnTo>
                    <a:pt x="885" y="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a:defRPr/>
              </a:pPr>
              <a:endParaRPr lang="es-PE" sz="3200" dirty="0">
                <a:latin typeface="+mj-lt"/>
              </a:endParaRPr>
            </a:p>
          </p:txBody>
        </p:sp>
        <p:sp>
          <p:nvSpPr>
            <p:cNvPr id="127" name="Text Placeholder 33"/>
            <p:cNvSpPr txBox="1">
              <a:spLocks/>
            </p:cNvSpPr>
            <p:nvPr/>
          </p:nvSpPr>
          <p:spPr>
            <a:xfrm flipH="1">
              <a:off x="1344632" y="3313169"/>
              <a:ext cx="2102154" cy="29436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s-PE" sz="1200" dirty="0">
                  <a:solidFill>
                    <a:schemeClr val="bg1"/>
                  </a:solidFill>
                  <a:latin typeface="+mj-lt"/>
                  <a:ea typeface="Open Sans" panose="020B0606030504020204" pitchFamily="34" charset="0"/>
                  <a:cs typeface="Open Sans" panose="020B0606030504020204" pitchFamily="34" charset="0"/>
                </a:rPr>
                <a:t>Entretenimiento</a:t>
              </a:r>
              <a:endParaRPr lang="es-PE" sz="1300" dirty="0">
                <a:solidFill>
                  <a:schemeClr val="bg1"/>
                </a:solidFill>
                <a:latin typeface="+mj-lt"/>
                <a:ea typeface="Open Sans" panose="020B0606030504020204" pitchFamily="34" charset="0"/>
                <a:cs typeface="Open Sans" panose="020B0606030504020204" pitchFamily="34" charset="0"/>
              </a:endParaRPr>
            </a:p>
          </p:txBody>
        </p:sp>
      </p:grpSp>
      <p:grpSp>
        <p:nvGrpSpPr>
          <p:cNvPr id="130" name="Group 129"/>
          <p:cNvGrpSpPr>
            <a:grpSpLocks/>
          </p:cNvGrpSpPr>
          <p:nvPr/>
        </p:nvGrpSpPr>
        <p:grpSpPr bwMode="auto">
          <a:xfrm>
            <a:off x="6532349" y="2841039"/>
            <a:ext cx="4149725" cy="839787"/>
            <a:chOff x="8984292" y="2049826"/>
            <a:chExt cx="2308828" cy="840018"/>
          </a:xfrm>
        </p:grpSpPr>
        <p:sp>
          <p:nvSpPr>
            <p:cNvPr id="118818" name="Text Placeholder 32"/>
            <p:cNvSpPr txBox="1">
              <a:spLocks/>
            </p:cNvSpPr>
            <p:nvPr/>
          </p:nvSpPr>
          <p:spPr bwMode="auto">
            <a:xfrm flipH="1">
              <a:off x="8984292" y="2330003"/>
              <a:ext cx="2292033" cy="5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PE" altLang="es-PE" sz="1050" dirty="0">
                  <a:solidFill>
                    <a:srgbClr val="656D78"/>
                  </a:solidFill>
                  <a:latin typeface="+mn-lt"/>
                  <a:cs typeface="Open Sans" panose="020B0606030504020204" pitchFamily="34" charset="0"/>
                </a:rPr>
                <a:t>Las compras en este tipo de comercios son consideradas generalmente riesgosas por el monto promedio de la transacción.</a:t>
              </a:r>
            </a:p>
          </p:txBody>
        </p:sp>
        <p:sp>
          <p:nvSpPr>
            <p:cNvPr id="118819" name="Text Placeholder 33"/>
            <p:cNvSpPr txBox="1">
              <a:spLocks/>
            </p:cNvSpPr>
            <p:nvPr/>
          </p:nvSpPr>
          <p:spPr bwMode="auto">
            <a:xfrm flipH="1">
              <a:off x="8984933" y="2049826"/>
              <a:ext cx="2308187" cy="28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600" dirty="0">
                  <a:solidFill>
                    <a:srgbClr val="00B0F0"/>
                  </a:solidFill>
                  <a:latin typeface="+mn-lt"/>
                  <a:cs typeface="Open Sans" panose="020B0606030504020204" pitchFamily="34" charset="0"/>
                </a:rPr>
                <a:t>Aerolíneas / Turismo </a:t>
              </a:r>
              <a:endParaRPr lang="es-PE" altLang="es-PE" sz="1400" dirty="0">
                <a:solidFill>
                  <a:srgbClr val="00B0F0"/>
                </a:solidFill>
                <a:latin typeface="+mn-lt"/>
                <a:cs typeface="Open Sans" panose="020B0606030504020204" pitchFamily="34" charset="0"/>
              </a:endParaRPr>
            </a:p>
          </p:txBody>
        </p:sp>
      </p:grpSp>
      <p:grpSp>
        <p:nvGrpSpPr>
          <p:cNvPr id="133" name="Group 132"/>
          <p:cNvGrpSpPr>
            <a:grpSpLocks/>
          </p:cNvGrpSpPr>
          <p:nvPr/>
        </p:nvGrpSpPr>
        <p:grpSpPr bwMode="auto">
          <a:xfrm>
            <a:off x="6532349" y="1786383"/>
            <a:ext cx="4110039" cy="839787"/>
            <a:chOff x="8985321" y="3316600"/>
            <a:chExt cx="2312595" cy="840018"/>
          </a:xfrm>
        </p:grpSpPr>
        <p:sp>
          <p:nvSpPr>
            <p:cNvPr id="118816" name="Text Placeholder 32"/>
            <p:cNvSpPr txBox="1">
              <a:spLocks/>
            </p:cNvSpPr>
            <p:nvPr/>
          </p:nvSpPr>
          <p:spPr bwMode="auto">
            <a:xfrm flipH="1">
              <a:off x="8985321" y="3596777"/>
              <a:ext cx="2292033" cy="5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PE" altLang="es-PE" sz="1050" dirty="0">
                  <a:solidFill>
                    <a:srgbClr val="656D78"/>
                  </a:solidFill>
                  <a:latin typeface="+mn-lt"/>
                  <a:cs typeface="Open Sans" panose="020B0606030504020204" pitchFamily="34" charset="0"/>
                </a:rPr>
                <a:t>Generalmente se realizan compras de artefactos o productos de alto valor, ejemplo electrodomésticos, ETC.</a:t>
              </a:r>
            </a:p>
          </p:txBody>
        </p:sp>
        <p:sp>
          <p:nvSpPr>
            <p:cNvPr id="118817" name="Text Placeholder 33"/>
            <p:cNvSpPr txBox="1">
              <a:spLocks/>
            </p:cNvSpPr>
            <p:nvPr/>
          </p:nvSpPr>
          <p:spPr bwMode="auto">
            <a:xfrm flipH="1">
              <a:off x="8989729" y="3316600"/>
              <a:ext cx="2308187" cy="28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600" dirty="0">
                  <a:solidFill>
                    <a:srgbClr val="E949BB"/>
                  </a:solidFill>
                  <a:latin typeface="+mn-lt"/>
                  <a:cs typeface="Open Sans" panose="020B0606030504020204" pitchFamily="34" charset="0"/>
                </a:rPr>
                <a:t>Tiendas por Departamento </a:t>
              </a:r>
              <a:endParaRPr lang="es-PE" altLang="es-PE" sz="1400" dirty="0">
                <a:solidFill>
                  <a:srgbClr val="E949BB"/>
                </a:solidFill>
                <a:latin typeface="+mn-lt"/>
                <a:cs typeface="Open Sans" panose="020B0606030504020204" pitchFamily="34" charset="0"/>
              </a:endParaRPr>
            </a:p>
          </p:txBody>
        </p:sp>
      </p:grpSp>
      <p:grpSp>
        <p:nvGrpSpPr>
          <p:cNvPr id="150" name="Group 149"/>
          <p:cNvGrpSpPr>
            <a:grpSpLocks/>
          </p:cNvGrpSpPr>
          <p:nvPr/>
        </p:nvGrpSpPr>
        <p:grpSpPr bwMode="auto">
          <a:xfrm>
            <a:off x="6532349" y="3834791"/>
            <a:ext cx="4110039" cy="839787"/>
            <a:chOff x="8985321" y="3316600"/>
            <a:chExt cx="2312595" cy="840018"/>
          </a:xfrm>
        </p:grpSpPr>
        <p:sp>
          <p:nvSpPr>
            <p:cNvPr id="118812" name="Text Placeholder 32"/>
            <p:cNvSpPr txBox="1">
              <a:spLocks/>
            </p:cNvSpPr>
            <p:nvPr/>
          </p:nvSpPr>
          <p:spPr bwMode="auto">
            <a:xfrm flipH="1">
              <a:off x="8985321" y="3596777"/>
              <a:ext cx="2292033" cy="5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PE" altLang="es-PE" sz="1050" dirty="0">
                  <a:solidFill>
                    <a:srgbClr val="656D78"/>
                  </a:solidFill>
                  <a:latin typeface="+mn-lt"/>
                  <a:cs typeface="Open Sans" panose="020B0606030504020204" pitchFamily="34" charset="0"/>
                </a:rPr>
                <a:t>Es poco probable que se utilice una tarjeta robada para la compra de comida o pagar algún servicio delivery, en donde el monto promedio es bajo.</a:t>
              </a:r>
            </a:p>
          </p:txBody>
        </p:sp>
        <p:sp>
          <p:nvSpPr>
            <p:cNvPr id="118813" name="Text Placeholder 33"/>
            <p:cNvSpPr txBox="1">
              <a:spLocks/>
            </p:cNvSpPr>
            <p:nvPr/>
          </p:nvSpPr>
          <p:spPr bwMode="auto">
            <a:xfrm flipH="1">
              <a:off x="8989729" y="3316600"/>
              <a:ext cx="2308187" cy="28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600" dirty="0">
                  <a:solidFill>
                    <a:srgbClr val="E949BB"/>
                  </a:solidFill>
                  <a:latin typeface="+mn-lt"/>
                  <a:cs typeface="Open Sans" panose="020B0606030504020204" pitchFamily="34" charset="0"/>
                </a:rPr>
                <a:t>Restorants</a:t>
              </a:r>
              <a:endParaRPr lang="es-PE" altLang="es-PE" sz="1400" dirty="0">
                <a:solidFill>
                  <a:srgbClr val="E949BB"/>
                </a:solidFill>
                <a:latin typeface="+mn-lt"/>
                <a:cs typeface="Open Sans" panose="020B0606030504020204" pitchFamily="34" charset="0"/>
              </a:endParaRPr>
            </a:p>
          </p:txBody>
        </p:sp>
      </p:grpSp>
      <p:grpSp>
        <p:nvGrpSpPr>
          <p:cNvPr id="153" name="Group 152"/>
          <p:cNvGrpSpPr>
            <a:grpSpLocks/>
          </p:cNvGrpSpPr>
          <p:nvPr/>
        </p:nvGrpSpPr>
        <p:grpSpPr bwMode="auto">
          <a:xfrm>
            <a:off x="6532351" y="4912523"/>
            <a:ext cx="4110037" cy="839787"/>
            <a:chOff x="8985321" y="3316600"/>
            <a:chExt cx="2312595" cy="840018"/>
          </a:xfrm>
        </p:grpSpPr>
        <p:sp>
          <p:nvSpPr>
            <p:cNvPr id="118810" name="Text Placeholder 32"/>
            <p:cNvSpPr txBox="1">
              <a:spLocks/>
            </p:cNvSpPr>
            <p:nvPr/>
          </p:nvSpPr>
          <p:spPr bwMode="auto">
            <a:xfrm flipH="1">
              <a:off x="8985321" y="3596777"/>
              <a:ext cx="2292033" cy="55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25000"/>
                </a:lnSpc>
                <a:spcBef>
                  <a:spcPct val="0"/>
                </a:spcBef>
                <a:buFont typeface="Arial" panose="020B0604020202020204" pitchFamily="34" charset="0"/>
                <a:buNone/>
              </a:pPr>
              <a:r>
                <a:rPr lang="es-PE" altLang="es-PE" sz="1050" dirty="0">
                  <a:solidFill>
                    <a:srgbClr val="656D78"/>
                  </a:solidFill>
                  <a:latin typeface="+mn-lt"/>
                  <a:cs typeface="Open Sans" panose="020B0606030504020204" pitchFamily="34" charset="0"/>
                </a:rPr>
                <a:t>Las compras en este segmento de comercios son de ticket muy bajo y en el caso de educación generalmente el pago esta asociado a un pago de cargo recurrente.</a:t>
              </a:r>
            </a:p>
          </p:txBody>
        </p:sp>
        <p:sp>
          <p:nvSpPr>
            <p:cNvPr id="118811" name="Text Placeholder 33"/>
            <p:cNvSpPr txBox="1">
              <a:spLocks/>
            </p:cNvSpPr>
            <p:nvPr/>
          </p:nvSpPr>
          <p:spPr bwMode="auto">
            <a:xfrm flipH="1">
              <a:off x="8989729" y="3316600"/>
              <a:ext cx="2308187" cy="28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751"/>
                </a:spcBef>
                <a:buNone/>
              </a:pPr>
              <a:r>
                <a:rPr lang="es-PE" altLang="es-PE" sz="1600" dirty="0">
                  <a:solidFill>
                    <a:srgbClr val="00B0F0"/>
                  </a:solidFill>
                  <a:latin typeface="+mn-lt"/>
                  <a:cs typeface="Open Sans" panose="020B0606030504020204" pitchFamily="34" charset="0"/>
                </a:rPr>
                <a:t>Entretenimiento y Educación</a:t>
              </a:r>
              <a:endParaRPr lang="es-PE" altLang="es-PE" sz="1400" dirty="0">
                <a:solidFill>
                  <a:srgbClr val="00B0F0"/>
                </a:solidFill>
                <a:latin typeface="+mn-lt"/>
                <a:cs typeface="Open Sans" panose="020B0606030504020204" pitchFamily="34" charset="0"/>
              </a:endParaRPr>
            </a:p>
          </p:txBody>
        </p:sp>
      </p:grpSp>
      <p:sp>
        <p:nvSpPr>
          <p:cNvPr id="62" name="TextBox 69"/>
          <p:cNvSpPr txBox="1"/>
          <p:nvPr/>
        </p:nvSpPr>
        <p:spPr>
          <a:xfrm>
            <a:off x="490544" y="730255"/>
            <a:ext cx="6425413"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Estadisticas de eCommerce – Ventas por Tipo Comercios</a:t>
            </a:r>
          </a:p>
        </p:txBody>
      </p:sp>
      <p:sp>
        <p:nvSpPr>
          <p:cNvPr id="61" name="Freeform 100"/>
          <p:cNvSpPr>
            <a:spLocks/>
          </p:cNvSpPr>
          <p:nvPr/>
        </p:nvSpPr>
        <p:spPr bwMode="auto">
          <a:xfrm>
            <a:off x="4509421" y="3022450"/>
            <a:ext cx="270711" cy="346309"/>
          </a:xfrm>
          <a:custGeom>
            <a:avLst/>
            <a:gdLst>
              <a:gd name="T0" fmla="*/ 685632507 w 109"/>
              <a:gd name="T1" fmla="*/ 461518033 h 116"/>
              <a:gd name="T2" fmla="*/ 418999323 w 109"/>
              <a:gd name="T3" fmla="*/ 262810251 h 116"/>
              <a:gd name="T4" fmla="*/ 418999323 w 109"/>
              <a:gd name="T5" fmla="*/ 134610376 h 116"/>
              <a:gd name="T6" fmla="*/ 349165683 w 109"/>
              <a:gd name="T7" fmla="*/ 0 h 116"/>
              <a:gd name="T8" fmla="*/ 279332042 w 109"/>
              <a:gd name="T9" fmla="*/ 134610376 h 116"/>
              <a:gd name="T10" fmla="*/ 279332042 w 109"/>
              <a:gd name="T11" fmla="*/ 262810251 h 116"/>
              <a:gd name="T12" fmla="*/ 12696338 w 109"/>
              <a:gd name="T13" fmla="*/ 461518033 h 116"/>
              <a:gd name="T14" fmla="*/ 0 w 109"/>
              <a:gd name="T15" fmla="*/ 480747002 h 116"/>
              <a:gd name="T16" fmla="*/ 0 w 109"/>
              <a:gd name="T17" fmla="*/ 487157502 h 116"/>
              <a:gd name="T18" fmla="*/ 12696338 w 109"/>
              <a:gd name="T19" fmla="*/ 506389002 h 116"/>
              <a:gd name="T20" fmla="*/ 31742106 w 109"/>
              <a:gd name="T21" fmla="*/ 506389002 h 116"/>
              <a:gd name="T22" fmla="*/ 279332042 w 109"/>
              <a:gd name="T23" fmla="*/ 442289064 h 116"/>
              <a:gd name="T24" fmla="*/ 279332042 w 109"/>
              <a:gd name="T25" fmla="*/ 487157502 h 116"/>
              <a:gd name="T26" fmla="*/ 279332042 w 109"/>
              <a:gd name="T27" fmla="*/ 634588878 h 116"/>
              <a:gd name="T28" fmla="*/ 196802063 w 109"/>
              <a:gd name="T29" fmla="*/ 698686284 h 116"/>
              <a:gd name="T30" fmla="*/ 184105725 w 109"/>
              <a:gd name="T31" fmla="*/ 717917784 h 116"/>
              <a:gd name="T32" fmla="*/ 184105725 w 109"/>
              <a:gd name="T33" fmla="*/ 717917784 h 116"/>
              <a:gd name="T34" fmla="*/ 196802063 w 109"/>
              <a:gd name="T35" fmla="*/ 737146753 h 116"/>
              <a:gd name="T36" fmla="*/ 215847831 w 109"/>
              <a:gd name="T37" fmla="*/ 743557253 h 116"/>
              <a:gd name="T38" fmla="*/ 349165683 w 109"/>
              <a:gd name="T39" fmla="*/ 692278315 h 116"/>
              <a:gd name="T40" fmla="*/ 476134105 w 109"/>
              <a:gd name="T41" fmla="*/ 737146753 h 116"/>
              <a:gd name="T42" fmla="*/ 501529302 w 109"/>
              <a:gd name="T43" fmla="*/ 737146753 h 116"/>
              <a:gd name="T44" fmla="*/ 507876211 w 109"/>
              <a:gd name="T45" fmla="*/ 717917784 h 116"/>
              <a:gd name="T46" fmla="*/ 507876211 w 109"/>
              <a:gd name="T47" fmla="*/ 711507284 h 116"/>
              <a:gd name="T48" fmla="*/ 495179873 w 109"/>
              <a:gd name="T49" fmla="*/ 692278315 h 116"/>
              <a:gd name="T50" fmla="*/ 418999323 w 109"/>
              <a:gd name="T51" fmla="*/ 634588878 h 116"/>
              <a:gd name="T52" fmla="*/ 418999323 w 109"/>
              <a:gd name="T53" fmla="*/ 487157502 h 116"/>
              <a:gd name="T54" fmla="*/ 418999323 w 109"/>
              <a:gd name="T55" fmla="*/ 442289064 h 116"/>
              <a:gd name="T56" fmla="*/ 666589259 w 109"/>
              <a:gd name="T57" fmla="*/ 506389002 h 116"/>
              <a:gd name="T58" fmla="*/ 685632507 w 109"/>
              <a:gd name="T59" fmla="*/ 506389002 h 116"/>
              <a:gd name="T60" fmla="*/ 691981936 w 109"/>
              <a:gd name="T61" fmla="*/ 487157502 h 116"/>
              <a:gd name="T62" fmla="*/ 691981936 w 109"/>
              <a:gd name="T63" fmla="*/ 480747002 h 116"/>
              <a:gd name="T64" fmla="*/ 685632507 w 109"/>
              <a:gd name="T65" fmla="*/ 461518033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 h="116">
                <a:moveTo>
                  <a:pt x="108" y="72"/>
                </a:moveTo>
                <a:cubicBezTo>
                  <a:pt x="66" y="41"/>
                  <a:pt x="66" y="41"/>
                  <a:pt x="66" y="41"/>
                </a:cubicBezTo>
                <a:cubicBezTo>
                  <a:pt x="66" y="21"/>
                  <a:pt x="66" y="21"/>
                  <a:pt x="66" y="21"/>
                </a:cubicBezTo>
                <a:cubicBezTo>
                  <a:pt x="66" y="16"/>
                  <a:pt x="60" y="0"/>
                  <a:pt x="55" y="0"/>
                </a:cubicBezTo>
                <a:cubicBezTo>
                  <a:pt x="49" y="0"/>
                  <a:pt x="44" y="16"/>
                  <a:pt x="44" y="21"/>
                </a:cubicBezTo>
                <a:cubicBezTo>
                  <a:pt x="44" y="41"/>
                  <a:pt x="44" y="41"/>
                  <a:pt x="44" y="41"/>
                </a:cubicBezTo>
                <a:cubicBezTo>
                  <a:pt x="2" y="72"/>
                  <a:pt x="2" y="72"/>
                  <a:pt x="2" y="72"/>
                </a:cubicBezTo>
                <a:cubicBezTo>
                  <a:pt x="1" y="73"/>
                  <a:pt x="0" y="74"/>
                  <a:pt x="0" y="75"/>
                </a:cubicBezTo>
                <a:cubicBezTo>
                  <a:pt x="0" y="76"/>
                  <a:pt x="0" y="76"/>
                  <a:pt x="0" y="76"/>
                </a:cubicBezTo>
                <a:cubicBezTo>
                  <a:pt x="0" y="77"/>
                  <a:pt x="1" y="78"/>
                  <a:pt x="2" y="79"/>
                </a:cubicBezTo>
                <a:cubicBezTo>
                  <a:pt x="3" y="79"/>
                  <a:pt x="4" y="80"/>
                  <a:pt x="5" y="79"/>
                </a:cubicBezTo>
                <a:cubicBezTo>
                  <a:pt x="44" y="69"/>
                  <a:pt x="44" y="69"/>
                  <a:pt x="44" y="69"/>
                </a:cubicBezTo>
                <a:cubicBezTo>
                  <a:pt x="44" y="76"/>
                  <a:pt x="44" y="76"/>
                  <a:pt x="44" y="76"/>
                </a:cubicBezTo>
                <a:cubicBezTo>
                  <a:pt x="44" y="99"/>
                  <a:pt x="44" y="99"/>
                  <a:pt x="44" y="99"/>
                </a:cubicBezTo>
                <a:cubicBezTo>
                  <a:pt x="31" y="109"/>
                  <a:pt x="31" y="109"/>
                  <a:pt x="31" y="109"/>
                </a:cubicBezTo>
                <a:cubicBezTo>
                  <a:pt x="30" y="109"/>
                  <a:pt x="29" y="110"/>
                  <a:pt x="29" y="112"/>
                </a:cubicBezTo>
                <a:cubicBezTo>
                  <a:pt x="29" y="112"/>
                  <a:pt x="29" y="112"/>
                  <a:pt x="29" y="112"/>
                </a:cubicBezTo>
                <a:cubicBezTo>
                  <a:pt x="29" y="113"/>
                  <a:pt x="30" y="114"/>
                  <a:pt x="31" y="115"/>
                </a:cubicBezTo>
                <a:cubicBezTo>
                  <a:pt x="32" y="116"/>
                  <a:pt x="33" y="116"/>
                  <a:pt x="34" y="116"/>
                </a:cubicBezTo>
                <a:cubicBezTo>
                  <a:pt x="55" y="108"/>
                  <a:pt x="55" y="108"/>
                  <a:pt x="55" y="108"/>
                </a:cubicBezTo>
                <a:cubicBezTo>
                  <a:pt x="75" y="115"/>
                  <a:pt x="75" y="115"/>
                  <a:pt x="75" y="115"/>
                </a:cubicBezTo>
                <a:cubicBezTo>
                  <a:pt x="77" y="116"/>
                  <a:pt x="78" y="116"/>
                  <a:pt x="79" y="115"/>
                </a:cubicBezTo>
                <a:cubicBezTo>
                  <a:pt x="80" y="114"/>
                  <a:pt x="80" y="113"/>
                  <a:pt x="80" y="112"/>
                </a:cubicBezTo>
                <a:cubicBezTo>
                  <a:pt x="80" y="111"/>
                  <a:pt x="80" y="111"/>
                  <a:pt x="80" y="111"/>
                </a:cubicBezTo>
                <a:cubicBezTo>
                  <a:pt x="80" y="110"/>
                  <a:pt x="80" y="109"/>
                  <a:pt x="78" y="108"/>
                </a:cubicBezTo>
                <a:cubicBezTo>
                  <a:pt x="66" y="99"/>
                  <a:pt x="66" y="99"/>
                  <a:pt x="66" y="99"/>
                </a:cubicBezTo>
                <a:cubicBezTo>
                  <a:pt x="66" y="76"/>
                  <a:pt x="66" y="76"/>
                  <a:pt x="66" y="76"/>
                </a:cubicBezTo>
                <a:cubicBezTo>
                  <a:pt x="66" y="69"/>
                  <a:pt x="66" y="69"/>
                  <a:pt x="66" y="69"/>
                </a:cubicBezTo>
                <a:cubicBezTo>
                  <a:pt x="105" y="79"/>
                  <a:pt x="105" y="79"/>
                  <a:pt x="105" y="79"/>
                </a:cubicBezTo>
                <a:cubicBezTo>
                  <a:pt x="106" y="80"/>
                  <a:pt x="107" y="79"/>
                  <a:pt x="108" y="79"/>
                </a:cubicBezTo>
                <a:cubicBezTo>
                  <a:pt x="109" y="78"/>
                  <a:pt x="109" y="77"/>
                  <a:pt x="109" y="76"/>
                </a:cubicBezTo>
                <a:cubicBezTo>
                  <a:pt x="109" y="75"/>
                  <a:pt x="109" y="75"/>
                  <a:pt x="109" y="75"/>
                </a:cubicBezTo>
                <a:cubicBezTo>
                  <a:pt x="109" y="74"/>
                  <a:pt x="109" y="73"/>
                  <a:pt x="108" y="72"/>
                </a:cubicBezTo>
                <a:close/>
              </a:path>
            </a:pathLst>
          </a:custGeom>
          <a:solidFill>
            <a:schemeClr val="bg1"/>
          </a:solidFill>
          <a:ln>
            <a:noFill/>
          </a:ln>
          <a:extLst/>
        </p:spPr>
        <p:txBody>
          <a:bodyPr/>
          <a:lstStyle/>
          <a:p>
            <a:endParaRPr lang="en-US" dirty="0">
              <a:latin typeface="+mj-lt"/>
            </a:endParaRPr>
          </a:p>
        </p:txBody>
      </p:sp>
      <p:sp>
        <p:nvSpPr>
          <p:cNvPr id="64" name="Freeform 159"/>
          <p:cNvSpPr>
            <a:spLocks noEditPoints="1"/>
          </p:cNvSpPr>
          <p:nvPr/>
        </p:nvSpPr>
        <p:spPr bwMode="auto">
          <a:xfrm>
            <a:off x="4927268" y="2447299"/>
            <a:ext cx="271939" cy="341667"/>
          </a:xfrm>
          <a:custGeom>
            <a:avLst/>
            <a:gdLst>
              <a:gd name="T0" fmla="*/ 35492965 w 54"/>
              <a:gd name="T1" fmla="*/ 800857202 h 68"/>
              <a:gd name="T2" fmla="*/ 35492965 w 54"/>
              <a:gd name="T3" fmla="*/ 0 h 68"/>
              <a:gd name="T4" fmla="*/ 638856170 w 54"/>
              <a:gd name="T5" fmla="*/ 765526731 h 68"/>
              <a:gd name="T6" fmla="*/ 59153795 w 54"/>
              <a:gd name="T7" fmla="*/ 58886408 h 68"/>
              <a:gd name="T8" fmla="*/ 236611740 w 54"/>
              <a:gd name="T9" fmla="*/ 635975948 h 68"/>
              <a:gd name="T10" fmla="*/ 402244430 w 54"/>
              <a:gd name="T11" fmla="*/ 635975948 h 68"/>
              <a:gd name="T12" fmla="*/ 177461385 w 54"/>
              <a:gd name="T13" fmla="*/ 153106719 h 68"/>
              <a:gd name="T14" fmla="*/ 118307590 w 54"/>
              <a:gd name="T15" fmla="*/ 153106719 h 68"/>
              <a:gd name="T16" fmla="*/ 165629250 w 54"/>
              <a:gd name="T17" fmla="*/ 105994847 h 68"/>
              <a:gd name="T18" fmla="*/ 177461385 w 54"/>
              <a:gd name="T19" fmla="*/ 270879534 h 68"/>
              <a:gd name="T20" fmla="*/ 118307590 w 54"/>
              <a:gd name="T21" fmla="*/ 270879534 h 68"/>
              <a:gd name="T22" fmla="*/ 165629250 w 54"/>
              <a:gd name="T23" fmla="*/ 223767663 h 68"/>
              <a:gd name="T24" fmla="*/ 177461385 w 54"/>
              <a:gd name="T25" fmla="*/ 376874381 h 68"/>
              <a:gd name="T26" fmla="*/ 118307590 w 54"/>
              <a:gd name="T27" fmla="*/ 376874381 h 68"/>
              <a:gd name="T28" fmla="*/ 165629250 w 54"/>
              <a:gd name="T29" fmla="*/ 341540478 h 68"/>
              <a:gd name="T30" fmla="*/ 177461385 w 54"/>
              <a:gd name="T31" fmla="*/ 494647197 h 68"/>
              <a:gd name="T32" fmla="*/ 118307590 w 54"/>
              <a:gd name="T33" fmla="*/ 494647197 h 68"/>
              <a:gd name="T34" fmla="*/ 165629250 w 54"/>
              <a:gd name="T35" fmla="*/ 459316725 h 68"/>
              <a:gd name="T36" fmla="*/ 177461385 w 54"/>
              <a:gd name="T37" fmla="*/ 612420012 h 68"/>
              <a:gd name="T38" fmla="*/ 118307590 w 54"/>
              <a:gd name="T39" fmla="*/ 612420012 h 68"/>
              <a:gd name="T40" fmla="*/ 165629250 w 54"/>
              <a:gd name="T41" fmla="*/ 565311572 h 68"/>
              <a:gd name="T42" fmla="*/ 295765535 w 54"/>
              <a:gd name="T43" fmla="*/ 153106719 h 68"/>
              <a:gd name="T44" fmla="*/ 236611740 w 54"/>
              <a:gd name="T45" fmla="*/ 153106719 h 68"/>
              <a:gd name="T46" fmla="*/ 283936840 w 54"/>
              <a:gd name="T47" fmla="*/ 105994847 h 68"/>
              <a:gd name="T48" fmla="*/ 295765535 w 54"/>
              <a:gd name="T49" fmla="*/ 270879534 h 68"/>
              <a:gd name="T50" fmla="*/ 236611740 w 54"/>
              <a:gd name="T51" fmla="*/ 270879534 h 68"/>
              <a:gd name="T52" fmla="*/ 283936840 w 54"/>
              <a:gd name="T53" fmla="*/ 223767663 h 68"/>
              <a:gd name="T54" fmla="*/ 295765535 w 54"/>
              <a:gd name="T55" fmla="*/ 376874381 h 68"/>
              <a:gd name="T56" fmla="*/ 236611740 w 54"/>
              <a:gd name="T57" fmla="*/ 376874381 h 68"/>
              <a:gd name="T58" fmla="*/ 283936840 w 54"/>
              <a:gd name="T59" fmla="*/ 341540478 h 68"/>
              <a:gd name="T60" fmla="*/ 295765535 w 54"/>
              <a:gd name="T61" fmla="*/ 494647197 h 68"/>
              <a:gd name="T62" fmla="*/ 236611740 w 54"/>
              <a:gd name="T63" fmla="*/ 494647197 h 68"/>
              <a:gd name="T64" fmla="*/ 283936840 w 54"/>
              <a:gd name="T65" fmla="*/ 459316725 h 68"/>
              <a:gd name="T66" fmla="*/ 402244430 w 54"/>
              <a:gd name="T67" fmla="*/ 153106719 h 68"/>
              <a:gd name="T68" fmla="*/ 354919330 w 54"/>
              <a:gd name="T69" fmla="*/ 153106719 h 68"/>
              <a:gd name="T70" fmla="*/ 390412295 w 54"/>
              <a:gd name="T71" fmla="*/ 105994847 h 68"/>
              <a:gd name="T72" fmla="*/ 402244430 w 54"/>
              <a:gd name="T73" fmla="*/ 270879534 h 68"/>
              <a:gd name="T74" fmla="*/ 354919330 w 54"/>
              <a:gd name="T75" fmla="*/ 270879534 h 68"/>
              <a:gd name="T76" fmla="*/ 390412295 w 54"/>
              <a:gd name="T77" fmla="*/ 223767663 h 68"/>
              <a:gd name="T78" fmla="*/ 402244430 w 54"/>
              <a:gd name="T79" fmla="*/ 376874381 h 68"/>
              <a:gd name="T80" fmla="*/ 354919330 w 54"/>
              <a:gd name="T81" fmla="*/ 376874381 h 68"/>
              <a:gd name="T82" fmla="*/ 390412295 w 54"/>
              <a:gd name="T83" fmla="*/ 341540478 h 68"/>
              <a:gd name="T84" fmla="*/ 402244430 w 54"/>
              <a:gd name="T85" fmla="*/ 494647197 h 68"/>
              <a:gd name="T86" fmla="*/ 354919330 w 54"/>
              <a:gd name="T87" fmla="*/ 494647197 h 68"/>
              <a:gd name="T88" fmla="*/ 390412295 w 54"/>
              <a:gd name="T89" fmla="*/ 459316725 h 68"/>
              <a:gd name="T90" fmla="*/ 520548580 w 54"/>
              <a:gd name="T91" fmla="*/ 153106719 h 68"/>
              <a:gd name="T92" fmla="*/ 461394785 w 54"/>
              <a:gd name="T93" fmla="*/ 153106719 h 68"/>
              <a:gd name="T94" fmla="*/ 508719885 w 54"/>
              <a:gd name="T95" fmla="*/ 105994847 h 68"/>
              <a:gd name="T96" fmla="*/ 520548580 w 54"/>
              <a:gd name="T97" fmla="*/ 270879534 h 68"/>
              <a:gd name="T98" fmla="*/ 461394785 w 54"/>
              <a:gd name="T99" fmla="*/ 270879534 h 68"/>
              <a:gd name="T100" fmla="*/ 508719885 w 54"/>
              <a:gd name="T101" fmla="*/ 223767663 h 68"/>
              <a:gd name="T102" fmla="*/ 520548580 w 54"/>
              <a:gd name="T103" fmla="*/ 376874381 h 68"/>
              <a:gd name="T104" fmla="*/ 461394785 w 54"/>
              <a:gd name="T105" fmla="*/ 376874381 h 68"/>
              <a:gd name="T106" fmla="*/ 508719885 w 54"/>
              <a:gd name="T107" fmla="*/ 341540478 h 68"/>
              <a:gd name="T108" fmla="*/ 520548580 w 54"/>
              <a:gd name="T109" fmla="*/ 494647197 h 68"/>
              <a:gd name="T110" fmla="*/ 461394785 w 54"/>
              <a:gd name="T111" fmla="*/ 494647197 h 68"/>
              <a:gd name="T112" fmla="*/ 508719885 w 54"/>
              <a:gd name="T113" fmla="*/ 459316725 h 68"/>
              <a:gd name="T114" fmla="*/ 520548580 w 54"/>
              <a:gd name="T115" fmla="*/ 612420012 h 68"/>
              <a:gd name="T116" fmla="*/ 461394785 w 54"/>
              <a:gd name="T117" fmla="*/ 612420012 h 68"/>
              <a:gd name="T118" fmla="*/ 508719885 w 54"/>
              <a:gd name="T119" fmla="*/ 565311572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 h="68">
                <a:moveTo>
                  <a:pt x="54" y="65"/>
                </a:moveTo>
                <a:cubicBezTo>
                  <a:pt x="54" y="67"/>
                  <a:pt x="53" y="68"/>
                  <a:pt x="51" y="68"/>
                </a:cubicBezTo>
                <a:cubicBezTo>
                  <a:pt x="3" y="68"/>
                  <a:pt x="3" y="68"/>
                  <a:pt x="3" y="68"/>
                </a:cubicBezTo>
                <a:cubicBezTo>
                  <a:pt x="2" y="68"/>
                  <a:pt x="0" y="67"/>
                  <a:pt x="0" y="65"/>
                </a:cubicBezTo>
                <a:cubicBezTo>
                  <a:pt x="0" y="2"/>
                  <a:pt x="0" y="2"/>
                  <a:pt x="0" y="2"/>
                </a:cubicBezTo>
                <a:cubicBezTo>
                  <a:pt x="0" y="1"/>
                  <a:pt x="2" y="0"/>
                  <a:pt x="3" y="0"/>
                </a:cubicBezTo>
                <a:cubicBezTo>
                  <a:pt x="51" y="0"/>
                  <a:pt x="51" y="0"/>
                  <a:pt x="51" y="0"/>
                </a:cubicBezTo>
                <a:cubicBezTo>
                  <a:pt x="53" y="0"/>
                  <a:pt x="54" y="1"/>
                  <a:pt x="54" y="2"/>
                </a:cubicBezTo>
                <a:lnTo>
                  <a:pt x="54" y="65"/>
                </a:lnTo>
                <a:close/>
                <a:moveTo>
                  <a:pt x="49" y="63"/>
                </a:moveTo>
                <a:cubicBezTo>
                  <a:pt x="49" y="5"/>
                  <a:pt x="49" y="5"/>
                  <a:pt x="49" y="5"/>
                </a:cubicBezTo>
                <a:cubicBezTo>
                  <a:pt x="5" y="5"/>
                  <a:pt x="5" y="5"/>
                  <a:pt x="5" y="5"/>
                </a:cubicBezTo>
                <a:cubicBezTo>
                  <a:pt x="5" y="63"/>
                  <a:pt x="5" y="63"/>
                  <a:pt x="5" y="63"/>
                </a:cubicBezTo>
                <a:cubicBezTo>
                  <a:pt x="20" y="63"/>
                  <a:pt x="20" y="63"/>
                  <a:pt x="20" y="63"/>
                </a:cubicBezTo>
                <a:cubicBezTo>
                  <a:pt x="20" y="54"/>
                  <a:pt x="20" y="54"/>
                  <a:pt x="20" y="54"/>
                </a:cubicBezTo>
                <a:cubicBezTo>
                  <a:pt x="20" y="54"/>
                  <a:pt x="20" y="53"/>
                  <a:pt x="21" y="53"/>
                </a:cubicBezTo>
                <a:cubicBezTo>
                  <a:pt x="33" y="53"/>
                  <a:pt x="33" y="53"/>
                  <a:pt x="33" y="53"/>
                </a:cubicBezTo>
                <a:cubicBezTo>
                  <a:pt x="34" y="53"/>
                  <a:pt x="34" y="54"/>
                  <a:pt x="34" y="54"/>
                </a:cubicBezTo>
                <a:cubicBezTo>
                  <a:pt x="34" y="63"/>
                  <a:pt x="34" y="63"/>
                  <a:pt x="34" y="63"/>
                </a:cubicBezTo>
                <a:lnTo>
                  <a:pt x="49" y="63"/>
                </a:lnTo>
                <a:close/>
                <a:moveTo>
                  <a:pt x="15" y="13"/>
                </a:moveTo>
                <a:cubicBezTo>
                  <a:pt x="15" y="14"/>
                  <a:pt x="14" y="14"/>
                  <a:pt x="14" y="14"/>
                </a:cubicBezTo>
                <a:cubicBezTo>
                  <a:pt x="11" y="14"/>
                  <a:pt x="11" y="14"/>
                  <a:pt x="11" y="14"/>
                </a:cubicBezTo>
                <a:cubicBezTo>
                  <a:pt x="11" y="14"/>
                  <a:pt x="10" y="14"/>
                  <a:pt x="10" y="13"/>
                </a:cubicBezTo>
                <a:cubicBezTo>
                  <a:pt x="10" y="11"/>
                  <a:pt x="10" y="11"/>
                  <a:pt x="10" y="11"/>
                </a:cubicBezTo>
                <a:cubicBezTo>
                  <a:pt x="10" y="10"/>
                  <a:pt x="11" y="9"/>
                  <a:pt x="11" y="9"/>
                </a:cubicBezTo>
                <a:cubicBezTo>
                  <a:pt x="14" y="9"/>
                  <a:pt x="14" y="9"/>
                  <a:pt x="14" y="9"/>
                </a:cubicBezTo>
                <a:cubicBezTo>
                  <a:pt x="14" y="9"/>
                  <a:pt x="15" y="10"/>
                  <a:pt x="15" y="11"/>
                </a:cubicBezTo>
                <a:lnTo>
                  <a:pt x="15" y="13"/>
                </a:lnTo>
                <a:close/>
                <a:moveTo>
                  <a:pt x="15" y="23"/>
                </a:moveTo>
                <a:cubicBezTo>
                  <a:pt x="15" y="23"/>
                  <a:pt x="14" y="24"/>
                  <a:pt x="14" y="24"/>
                </a:cubicBezTo>
                <a:cubicBezTo>
                  <a:pt x="11" y="24"/>
                  <a:pt x="11" y="24"/>
                  <a:pt x="11" y="24"/>
                </a:cubicBezTo>
                <a:cubicBezTo>
                  <a:pt x="11" y="24"/>
                  <a:pt x="10" y="23"/>
                  <a:pt x="10" y="23"/>
                </a:cubicBezTo>
                <a:cubicBezTo>
                  <a:pt x="10" y="20"/>
                  <a:pt x="10" y="20"/>
                  <a:pt x="10" y="20"/>
                </a:cubicBezTo>
                <a:cubicBezTo>
                  <a:pt x="10" y="20"/>
                  <a:pt x="11" y="19"/>
                  <a:pt x="11" y="19"/>
                </a:cubicBezTo>
                <a:cubicBezTo>
                  <a:pt x="14" y="19"/>
                  <a:pt x="14" y="19"/>
                  <a:pt x="14" y="19"/>
                </a:cubicBezTo>
                <a:cubicBezTo>
                  <a:pt x="14" y="19"/>
                  <a:pt x="15" y="20"/>
                  <a:pt x="15" y="20"/>
                </a:cubicBezTo>
                <a:lnTo>
                  <a:pt x="15" y="23"/>
                </a:lnTo>
                <a:close/>
                <a:moveTo>
                  <a:pt x="15" y="32"/>
                </a:moveTo>
                <a:cubicBezTo>
                  <a:pt x="15" y="33"/>
                  <a:pt x="14" y="34"/>
                  <a:pt x="14" y="34"/>
                </a:cubicBezTo>
                <a:cubicBezTo>
                  <a:pt x="11" y="34"/>
                  <a:pt x="11" y="34"/>
                  <a:pt x="11" y="34"/>
                </a:cubicBezTo>
                <a:cubicBezTo>
                  <a:pt x="11" y="34"/>
                  <a:pt x="10" y="33"/>
                  <a:pt x="10" y="32"/>
                </a:cubicBezTo>
                <a:cubicBezTo>
                  <a:pt x="10" y="30"/>
                  <a:pt x="10" y="30"/>
                  <a:pt x="10" y="30"/>
                </a:cubicBezTo>
                <a:cubicBezTo>
                  <a:pt x="10" y="29"/>
                  <a:pt x="11" y="29"/>
                  <a:pt x="11" y="29"/>
                </a:cubicBezTo>
                <a:cubicBezTo>
                  <a:pt x="14" y="29"/>
                  <a:pt x="14" y="29"/>
                  <a:pt x="14" y="29"/>
                </a:cubicBezTo>
                <a:cubicBezTo>
                  <a:pt x="14" y="29"/>
                  <a:pt x="15" y="29"/>
                  <a:pt x="15" y="30"/>
                </a:cubicBezTo>
                <a:lnTo>
                  <a:pt x="15" y="32"/>
                </a:lnTo>
                <a:close/>
                <a:moveTo>
                  <a:pt x="15" y="42"/>
                </a:moveTo>
                <a:cubicBezTo>
                  <a:pt x="15" y="43"/>
                  <a:pt x="14" y="43"/>
                  <a:pt x="14" y="43"/>
                </a:cubicBezTo>
                <a:cubicBezTo>
                  <a:pt x="11" y="43"/>
                  <a:pt x="11" y="43"/>
                  <a:pt x="11" y="43"/>
                </a:cubicBezTo>
                <a:cubicBezTo>
                  <a:pt x="11" y="43"/>
                  <a:pt x="10" y="43"/>
                  <a:pt x="10" y="42"/>
                </a:cubicBezTo>
                <a:cubicBezTo>
                  <a:pt x="10" y="40"/>
                  <a:pt x="10" y="40"/>
                  <a:pt x="10" y="40"/>
                </a:cubicBezTo>
                <a:cubicBezTo>
                  <a:pt x="10" y="39"/>
                  <a:pt x="11" y="39"/>
                  <a:pt x="11" y="39"/>
                </a:cubicBezTo>
                <a:cubicBezTo>
                  <a:pt x="14" y="39"/>
                  <a:pt x="14" y="39"/>
                  <a:pt x="14" y="39"/>
                </a:cubicBezTo>
                <a:cubicBezTo>
                  <a:pt x="14" y="39"/>
                  <a:pt x="15" y="39"/>
                  <a:pt x="15" y="40"/>
                </a:cubicBezTo>
                <a:lnTo>
                  <a:pt x="15" y="42"/>
                </a:lnTo>
                <a:close/>
                <a:moveTo>
                  <a:pt x="15" y="52"/>
                </a:moveTo>
                <a:cubicBezTo>
                  <a:pt x="15" y="53"/>
                  <a:pt x="14" y="53"/>
                  <a:pt x="14" y="53"/>
                </a:cubicBezTo>
                <a:cubicBezTo>
                  <a:pt x="11" y="53"/>
                  <a:pt x="11" y="53"/>
                  <a:pt x="11" y="53"/>
                </a:cubicBezTo>
                <a:cubicBezTo>
                  <a:pt x="11" y="53"/>
                  <a:pt x="10" y="53"/>
                  <a:pt x="10" y="52"/>
                </a:cubicBezTo>
                <a:cubicBezTo>
                  <a:pt x="10" y="49"/>
                  <a:pt x="10" y="49"/>
                  <a:pt x="10" y="49"/>
                </a:cubicBezTo>
                <a:cubicBezTo>
                  <a:pt x="10" y="49"/>
                  <a:pt x="11" y="48"/>
                  <a:pt x="11" y="48"/>
                </a:cubicBezTo>
                <a:cubicBezTo>
                  <a:pt x="14" y="48"/>
                  <a:pt x="14" y="48"/>
                  <a:pt x="14" y="48"/>
                </a:cubicBezTo>
                <a:cubicBezTo>
                  <a:pt x="14" y="48"/>
                  <a:pt x="15" y="49"/>
                  <a:pt x="15" y="49"/>
                </a:cubicBezTo>
                <a:lnTo>
                  <a:pt x="15" y="52"/>
                </a:lnTo>
                <a:close/>
                <a:moveTo>
                  <a:pt x="25" y="13"/>
                </a:moveTo>
                <a:cubicBezTo>
                  <a:pt x="25" y="14"/>
                  <a:pt x="24" y="14"/>
                  <a:pt x="24" y="14"/>
                </a:cubicBezTo>
                <a:cubicBezTo>
                  <a:pt x="21" y="14"/>
                  <a:pt x="21" y="14"/>
                  <a:pt x="21" y="14"/>
                </a:cubicBezTo>
                <a:cubicBezTo>
                  <a:pt x="20" y="14"/>
                  <a:pt x="20" y="14"/>
                  <a:pt x="20" y="13"/>
                </a:cubicBezTo>
                <a:cubicBezTo>
                  <a:pt x="20" y="11"/>
                  <a:pt x="20" y="11"/>
                  <a:pt x="20" y="11"/>
                </a:cubicBezTo>
                <a:cubicBezTo>
                  <a:pt x="20" y="10"/>
                  <a:pt x="20" y="9"/>
                  <a:pt x="21" y="9"/>
                </a:cubicBezTo>
                <a:cubicBezTo>
                  <a:pt x="24" y="9"/>
                  <a:pt x="24" y="9"/>
                  <a:pt x="24" y="9"/>
                </a:cubicBezTo>
                <a:cubicBezTo>
                  <a:pt x="24" y="9"/>
                  <a:pt x="25" y="10"/>
                  <a:pt x="25" y="11"/>
                </a:cubicBezTo>
                <a:lnTo>
                  <a:pt x="25" y="13"/>
                </a:lnTo>
                <a:close/>
                <a:moveTo>
                  <a:pt x="25" y="23"/>
                </a:moveTo>
                <a:cubicBezTo>
                  <a:pt x="25" y="23"/>
                  <a:pt x="24" y="24"/>
                  <a:pt x="24" y="24"/>
                </a:cubicBezTo>
                <a:cubicBezTo>
                  <a:pt x="21" y="24"/>
                  <a:pt x="21" y="24"/>
                  <a:pt x="21" y="24"/>
                </a:cubicBezTo>
                <a:cubicBezTo>
                  <a:pt x="20" y="24"/>
                  <a:pt x="20" y="23"/>
                  <a:pt x="20" y="23"/>
                </a:cubicBezTo>
                <a:cubicBezTo>
                  <a:pt x="20" y="20"/>
                  <a:pt x="20" y="20"/>
                  <a:pt x="20" y="20"/>
                </a:cubicBezTo>
                <a:cubicBezTo>
                  <a:pt x="20" y="20"/>
                  <a:pt x="20" y="19"/>
                  <a:pt x="21" y="19"/>
                </a:cubicBezTo>
                <a:cubicBezTo>
                  <a:pt x="24" y="19"/>
                  <a:pt x="24" y="19"/>
                  <a:pt x="24" y="19"/>
                </a:cubicBezTo>
                <a:cubicBezTo>
                  <a:pt x="24" y="19"/>
                  <a:pt x="25" y="20"/>
                  <a:pt x="25" y="20"/>
                </a:cubicBezTo>
                <a:lnTo>
                  <a:pt x="25" y="23"/>
                </a:lnTo>
                <a:close/>
                <a:moveTo>
                  <a:pt x="25" y="32"/>
                </a:moveTo>
                <a:cubicBezTo>
                  <a:pt x="25" y="33"/>
                  <a:pt x="24" y="34"/>
                  <a:pt x="24" y="34"/>
                </a:cubicBezTo>
                <a:cubicBezTo>
                  <a:pt x="21" y="34"/>
                  <a:pt x="21" y="34"/>
                  <a:pt x="21" y="34"/>
                </a:cubicBezTo>
                <a:cubicBezTo>
                  <a:pt x="20" y="34"/>
                  <a:pt x="20" y="33"/>
                  <a:pt x="20" y="32"/>
                </a:cubicBezTo>
                <a:cubicBezTo>
                  <a:pt x="20" y="30"/>
                  <a:pt x="20" y="30"/>
                  <a:pt x="20" y="30"/>
                </a:cubicBezTo>
                <a:cubicBezTo>
                  <a:pt x="20" y="29"/>
                  <a:pt x="20" y="29"/>
                  <a:pt x="21" y="29"/>
                </a:cubicBezTo>
                <a:cubicBezTo>
                  <a:pt x="24" y="29"/>
                  <a:pt x="24" y="29"/>
                  <a:pt x="24" y="29"/>
                </a:cubicBezTo>
                <a:cubicBezTo>
                  <a:pt x="24" y="29"/>
                  <a:pt x="25" y="29"/>
                  <a:pt x="25" y="30"/>
                </a:cubicBezTo>
                <a:lnTo>
                  <a:pt x="25" y="32"/>
                </a:lnTo>
                <a:close/>
                <a:moveTo>
                  <a:pt x="25" y="42"/>
                </a:moveTo>
                <a:cubicBezTo>
                  <a:pt x="25" y="43"/>
                  <a:pt x="24" y="43"/>
                  <a:pt x="24" y="43"/>
                </a:cubicBezTo>
                <a:cubicBezTo>
                  <a:pt x="21" y="43"/>
                  <a:pt x="21" y="43"/>
                  <a:pt x="21" y="43"/>
                </a:cubicBezTo>
                <a:cubicBezTo>
                  <a:pt x="20" y="43"/>
                  <a:pt x="20" y="43"/>
                  <a:pt x="20" y="42"/>
                </a:cubicBezTo>
                <a:cubicBezTo>
                  <a:pt x="20" y="40"/>
                  <a:pt x="20" y="40"/>
                  <a:pt x="20" y="40"/>
                </a:cubicBezTo>
                <a:cubicBezTo>
                  <a:pt x="20" y="39"/>
                  <a:pt x="20" y="39"/>
                  <a:pt x="21" y="39"/>
                </a:cubicBezTo>
                <a:cubicBezTo>
                  <a:pt x="24" y="39"/>
                  <a:pt x="24" y="39"/>
                  <a:pt x="24" y="39"/>
                </a:cubicBezTo>
                <a:cubicBezTo>
                  <a:pt x="24" y="39"/>
                  <a:pt x="25" y="39"/>
                  <a:pt x="25" y="40"/>
                </a:cubicBezTo>
                <a:lnTo>
                  <a:pt x="25" y="42"/>
                </a:lnTo>
                <a:close/>
                <a:moveTo>
                  <a:pt x="34" y="13"/>
                </a:moveTo>
                <a:cubicBezTo>
                  <a:pt x="34" y="14"/>
                  <a:pt x="34" y="14"/>
                  <a:pt x="33" y="14"/>
                </a:cubicBezTo>
                <a:cubicBezTo>
                  <a:pt x="31" y="14"/>
                  <a:pt x="31" y="14"/>
                  <a:pt x="31" y="14"/>
                </a:cubicBezTo>
                <a:cubicBezTo>
                  <a:pt x="30" y="14"/>
                  <a:pt x="30" y="14"/>
                  <a:pt x="30" y="13"/>
                </a:cubicBezTo>
                <a:cubicBezTo>
                  <a:pt x="30" y="11"/>
                  <a:pt x="30" y="11"/>
                  <a:pt x="30" y="11"/>
                </a:cubicBezTo>
                <a:cubicBezTo>
                  <a:pt x="30" y="10"/>
                  <a:pt x="30" y="9"/>
                  <a:pt x="31" y="9"/>
                </a:cubicBezTo>
                <a:cubicBezTo>
                  <a:pt x="33" y="9"/>
                  <a:pt x="33" y="9"/>
                  <a:pt x="33" y="9"/>
                </a:cubicBezTo>
                <a:cubicBezTo>
                  <a:pt x="34" y="9"/>
                  <a:pt x="34" y="10"/>
                  <a:pt x="34" y="11"/>
                </a:cubicBezTo>
                <a:lnTo>
                  <a:pt x="34" y="13"/>
                </a:lnTo>
                <a:close/>
                <a:moveTo>
                  <a:pt x="34" y="23"/>
                </a:moveTo>
                <a:cubicBezTo>
                  <a:pt x="34" y="23"/>
                  <a:pt x="34" y="24"/>
                  <a:pt x="33" y="24"/>
                </a:cubicBezTo>
                <a:cubicBezTo>
                  <a:pt x="31" y="24"/>
                  <a:pt x="31" y="24"/>
                  <a:pt x="31" y="24"/>
                </a:cubicBezTo>
                <a:cubicBezTo>
                  <a:pt x="30" y="24"/>
                  <a:pt x="30" y="23"/>
                  <a:pt x="30" y="23"/>
                </a:cubicBezTo>
                <a:cubicBezTo>
                  <a:pt x="30" y="20"/>
                  <a:pt x="30" y="20"/>
                  <a:pt x="30" y="20"/>
                </a:cubicBezTo>
                <a:cubicBezTo>
                  <a:pt x="30" y="20"/>
                  <a:pt x="30" y="19"/>
                  <a:pt x="31" y="19"/>
                </a:cubicBezTo>
                <a:cubicBezTo>
                  <a:pt x="33" y="19"/>
                  <a:pt x="33" y="19"/>
                  <a:pt x="33" y="19"/>
                </a:cubicBezTo>
                <a:cubicBezTo>
                  <a:pt x="34" y="19"/>
                  <a:pt x="34" y="20"/>
                  <a:pt x="34" y="20"/>
                </a:cubicBezTo>
                <a:lnTo>
                  <a:pt x="34" y="23"/>
                </a:lnTo>
                <a:close/>
                <a:moveTo>
                  <a:pt x="34" y="32"/>
                </a:moveTo>
                <a:cubicBezTo>
                  <a:pt x="34" y="33"/>
                  <a:pt x="34" y="34"/>
                  <a:pt x="33" y="34"/>
                </a:cubicBezTo>
                <a:cubicBezTo>
                  <a:pt x="31" y="34"/>
                  <a:pt x="31" y="34"/>
                  <a:pt x="31" y="34"/>
                </a:cubicBezTo>
                <a:cubicBezTo>
                  <a:pt x="30" y="34"/>
                  <a:pt x="30" y="33"/>
                  <a:pt x="30" y="32"/>
                </a:cubicBezTo>
                <a:cubicBezTo>
                  <a:pt x="30" y="30"/>
                  <a:pt x="30" y="30"/>
                  <a:pt x="30" y="30"/>
                </a:cubicBezTo>
                <a:cubicBezTo>
                  <a:pt x="30" y="29"/>
                  <a:pt x="30" y="29"/>
                  <a:pt x="31" y="29"/>
                </a:cubicBezTo>
                <a:cubicBezTo>
                  <a:pt x="33" y="29"/>
                  <a:pt x="33" y="29"/>
                  <a:pt x="33" y="29"/>
                </a:cubicBezTo>
                <a:cubicBezTo>
                  <a:pt x="34" y="29"/>
                  <a:pt x="34" y="29"/>
                  <a:pt x="34" y="30"/>
                </a:cubicBezTo>
                <a:lnTo>
                  <a:pt x="34" y="32"/>
                </a:lnTo>
                <a:close/>
                <a:moveTo>
                  <a:pt x="34" y="42"/>
                </a:moveTo>
                <a:cubicBezTo>
                  <a:pt x="34" y="43"/>
                  <a:pt x="34" y="43"/>
                  <a:pt x="33" y="43"/>
                </a:cubicBezTo>
                <a:cubicBezTo>
                  <a:pt x="31" y="43"/>
                  <a:pt x="31" y="43"/>
                  <a:pt x="31" y="43"/>
                </a:cubicBezTo>
                <a:cubicBezTo>
                  <a:pt x="30" y="43"/>
                  <a:pt x="30" y="43"/>
                  <a:pt x="30" y="42"/>
                </a:cubicBezTo>
                <a:cubicBezTo>
                  <a:pt x="30" y="40"/>
                  <a:pt x="30" y="40"/>
                  <a:pt x="30" y="40"/>
                </a:cubicBezTo>
                <a:cubicBezTo>
                  <a:pt x="30" y="39"/>
                  <a:pt x="30" y="39"/>
                  <a:pt x="31" y="39"/>
                </a:cubicBezTo>
                <a:cubicBezTo>
                  <a:pt x="33" y="39"/>
                  <a:pt x="33" y="39"/>
                  <a:pt x="33" y="39"/>
                </a:cubicBezTo>
                <a:cubicBezTo>
                  <a:pt x="34" y="39"/>
                  <a:pt x="34" y="39"/>
                  <a:pt x="34" y="40"/>
                </a:cubicBezTo>
                <a:lnTo>
                  <a:pt x="34" y="42"/>
                </a:lnTo>
                <a:close/>
                <a:moveTo>
                  <a:pt x="44" y="13"/>
                </a:moveTo>
                <a:cubicBezTo>
                  <a:pt x="44" y="14"/>
                  <a:pt x="44" y="14"/>
                  <a:pt x="43" y="14"/>
                </a:cubicBezTo>
                <a:cubicBezTo>
                  <a:pt x="41" y="14"/>
                  <a:pt x="41" y="14"/>
                  <a:pt x="41" y="14"/>
                </a:cubicBezTo>
                <a:cubicBezTo>
                  <a:pt x="40" y="14"/>
                  <a:pt x="39" y="14"/>
                  <a:pt x="39" y="13"/>
                </a:cubicBezTo>
                <a:cubicBezTo>
                  <a:pt x="39" y="11"/>
                  <a:pt x="39" y="11"/>
                  <a:pt x="39" y="11"/>
                </a:cubicBezTo>
                <a:cubicBezTo>
                  <a:pt x="39" y="10"/>
                  <a:pt x="40" y="9"/>
                  <a:pt x="41" y="9"/>
                </a:cubicBezTo>
                <a:cubicBezTo>
                  <a:pt x="43" y="9"/>
                  <a:pt x="43" y="9"/>
                  <a:pt x="43" y="9"/>
                </a:cubicBezTo>
                <a:cubicBezTo>
                  <a:pt x="44" y="9"/>
                  <a:pt x="44" y="10"/>
                  <a:pt x="44" y="11"/>
                </a:cubicBezTo>
                <a:lnTo>
                  <a:pt x="44" y="13"/>
                </a:lnTo>
                <a:close/>
                <a:moveTo>
                  <a:pt x="44" y="23"/>
                </a:moveTo>
                <a:cubicBezTo>
                  <a:pt x="44" y="23"/>
                  <a:pt x="44" y="24"/>
                  <a:pt x="43" y="24"/>
                </a:cubicBezTo>
                <a:cubicBezTo>
                  <a:pt x="41" y="24"/>
                  <a:pt x="41" y="24"/>
                  <a:pt x="41" y="24"/>
                </a:cubicBezTo>
                <a:cubicBezTo>
                  <a:pt x="40" y="24"/>
                  <a:pt x="39" y="23"/>
                  <a:pt x="39" y="23"/>
                </a:cubicBezTo>
                <a:cubicBezTo>
                  <a:pt x="39" y="20"/>
                  <a:pt x="39" y="20"/>
                  <a:pt x="39" y="20"/>
                </a:cubicBezTo>
                <a:cubicBezTo>
                  <a:pt x="39" y="20"/>
                  <a:pt x="40" y="19"/>
                  <a:pt x="41" y="19"/>
                </a:cubicBezTo>
                <a:cubicBezTo>
                  <a:pt x="43" y="19"/>
                  <a:pt x="43" y="19"/>
                  <a:pt x="43" y="19"/>
                </a:cubicBezTo>
                <a:cubicBezTo>
                  <a:pt x="44" y="19"/>
                  <a:pt x="44" y="20"/>
                  <a:pt x="44" y="20"/>
                </a:cubicBezTo>
                <a:lnTo>
                  <a:pt x="44" y="23"/>
                </a:lnTo>
                <a:close/>
                <a:moveTo>
                  <a:pt x="44" y="32"/>
                </a:moveTo>
                <a:cubicBezTo>
                  <a:pt x="44" y="33"/>
                  <a:pt x="44" y="34"/>
                  <a:pt x="43" y="34"/>
                </a:cubicBezTo>
                <a:cubicBezTo>
                  <a:pt x="41" y="34"/>
                  <a:pt x="41" y="34"/>
                  <a:pt x="41" y="34"/>
                </a:cubicBezTo>
                <a:cubicBezTo>
                  <a:pt x="40" y="34"/>
                  <a:pt x="39" y="33"/>
                  <a:pt x="39" y="32"/>
                </a:cubicBezTo>
                <a:cubicBezTo>
                  <a:pt x="39" y="30"/>
                  <a:pt x="39" y="30"/>
                  <a:pt x="39" y="30"/>
                </a:cubicBezTo>
                <a:cubicBezTo>
                  <a:pt x="39" y="29"/>
                  <a:pt x="40" y="29"/>
                  <a:pt x="41" y="29"/>
                </a:cubicBezTo>
                <a:cubicBezTo>
                  <a:pt x="43" y="29"/>
                  <a:pt x="43" y="29"/>
                  <a:pt x="43" y="29"/>
                </a:cubicBezTo>
                <a:cubicBezTo>
                  <a:pt x="44" y="29"/>
                  <a:pt x="44" y="29"/>
                  <a:pt x="44" y="30"/>
                </a:cubicBezTo>
                <a:lnTo>
                  <a:pt x="44" y="32"/>
                </a:lnTo>
                <a:close/>
                <a:moveTo>
                  <a:pt x="44" y="42"/>
                </a:moveTo>
                <a:cubicBezTo>
                  <a:pt x="44" y="43"/>
                  <a:pt x="44" y="43"/>
                  <a:pt x="43" y="43"/>
                </a:cubicBezTo>
                <a:cubicBezTo>
                  <a:pt x="41" y="43"/>
                  <a:pt x="41" y="43"/>
                  <a:pt x="41" y="43"/>
                </a:cubicBezTo>
                <a:cubicBezTo>
                  <a:pt x="40" y="43"/>
                  <a:pt x="39" y="43"/>
                  <a:pt x="39" y="42"/>
                </a:cubicBezTo>
                <a:cubicBezTo>
                  <a:pt x="39" y="40"/>
                  <a:pt x="39" y="40"/>
                  <a:pt x="39" y="40"/>
                </a:cubicBezTo>
                <a:cubicBezTo>
                  <a:pt x="39" y="39"/>
                  <a:pt x="40" y="39"/>
                  <a:pt x="41" y="39"/>
                </a:cubicBezTo>
                <a:cubicBezTo>
                  <a:pt x="43" y="39"/>
                  <a:pt x="43" y="39"/>
                  <a:pt x="43" y="39"/>
                </a:cubicBezTo>
                <a:cubicBezTo>
                  <a:pt x="44" y="39"/>
                  <a:pt x="44" y="39"/>
                  <a:pt x="44" y="40"/>
                </a:cubicBezTo>
                <a:lnTo>
                  <a:pt x="44" y="42"/>
                </a:lnTo>
                <a:close/>
                <a:moveTo>
                  <a:pt x="44" y="52"/>
                </a:moveTo>
                <a:cubicBezTo>
                  <a:pt x="44" y="53"/>
                  <a:pt x="44" y="53"/>
                  <a:pt x="43" y="53"/>
                </a:cubicBezTo>
                <a:cubicBezTo>
                  <a:pt x="41" y="53"/>
                  <a:pt x="41" y="53"/>
                  <a:pt x="41" y="53"/>
                </a:cubicBezTo>
                <a:cubicBezTo>
                  <a:pt x="40" y="53"/>
                  <a:pt x="39" y="53"/>
                  <a:pt x="39" y="52"/>
                </a:cubicBezTo>
                <a:cubicBezTo>
                  <a:pt x="39" y="49"/>
                  <a:pt x="39" y="49"/>
                  <a:pt x="39" y="49"/>
                </a:cubicBezTo>
                <a:cubicBezTo>
                  <a:pt x="39" y="49"/>
                  <a:pt x="40" y="48"/>
                  <a:pt x="41" y="48"/>
                </a:cubicBezTo>
                <a:cubicBezTo>
                  <a:pt x="43" y="48"/>
                  <a:pt x="43" y="48"/>
                  <a:pt x="43" y="48"/>
                </a:cubicBezTo>
                <a:cubicBezTo>
                  <a:pt x="44" y="48"/>
                  <a:pt x="44" y="49"/>
                  <a:pt x="44" y="49"/>
                </a:cubicBezTo>
                <a:lnTo>
                  <a:pt x="44" y="52"/>
                </a:lnTo>
                <a:close/>
              </a:path>
            </a:pathLst>
          </a:custGeom>
          <a:solidFill>
            <a:schemeClr val="bg1"/>
          </a:solidFill>
          <a:ln>
            <a:noFill/>
          </a:ln>
          <a:extLst/>
        </p:spPr>
        <p:txBody>
          <a:bodyPr/>
          <a:lstStyle/>
          <a:p>
            <a:endParaRPr lang="en-US" dirty="0">
              <a:latin typeface="+mj-lt"/>
            </a:endParaRPr>
          </a:p>
        </p:txBody>
      </p:sp>
      <p:sp>
        <p:nvSpPr>
          <p:cNvPr id="65" name="Freeform 179"/>
          <p:cNvSpPr>
            <a:spLocks noEditPoints="1"/>
          </p:cNvSpPr>
          <p:nvPr/>
        </p:nvSpPr>
        <p:spPr bwMode="auto">
          <a:xfrm>
            <a:off x="4096965" y="3665145"/>
            <a:ext cx="222135" cy="272927"/>
          </a:xfrm>
          <a:custGeom>
            <a:avLst/>
            <a:gdLst>
              <a:gd name="T0" fmla="*/ 295770567 w 54"/>
              <a:gd name="T1" fmla="*/ 306208694 h 68"/>
              <a:gd name="T2" fmla="*/ 236616454 w 54"/>
              <a:gd name="T3" fmla="*/ 388647252 h 68"/>
              <a:gd name="T4" fmla="*/ 236616454 w 54"/>
              <a:gd name="T5" fmla="*/ 741964184 h 68"/>
              <a:gd name="T6" fmla="*/ 177462340 w 54"/>
              <a:gd name="T7" fmla="*/ 800850339 h 68"/>
              <a:gd name="T8" fmla="*/ 118308227 w 54"/>
              <a:gd name="T9" fmla="*/ 800850339 h 68"/>
              <a:gd name="T10" fmla="*/ 59154113 w 54"/>
              <a:gd name="T11" fmla="*/ 741964184 h 68"/>
              <a:gd name="T12" fmla="*/ 59154113 w 54"/>
              <a:gd name="T13" fmla="*/ 388647252 h 68"/>
              <a:gd name="T14" fmla="*/ 0 w 54"/>
              <a:gd name="T15" fmla="*/ 306208694 h 68"/>
              <a:gd name="T16" fmla="*/ 0 w 54"/>
              <a:gd name="T17" fmla="*/ 23555835 h 68"/>
              <a:gd name="T18" fmla="*/ 35493156 w 54"/>
              <a:gd name="T19" fmla="*/ 0 h 68"/>
              <a:gd name="T20" fmla="*/ 59154113 w 54"/>
              <a:gd name="T21" fmla="*/ 23555835 h 68"/>
              <a:gd name="T22" fmla="*/ 59154113 w 54"/>
              <a:gd name="T23" fmla="*/ 211988786 h 68"/>
              <a:gd name="T24" fmla="*/ 94647269 w 54"/>
              <a:gd name="T25" fmla="*/ 235544621 h 68"/>
              <a:gd name="T26" fmla="*/ 118308227 w 54"/>
              <a:gd name="T27" fmla="*/ 211988786 h 68"/>
              <a:gd name="T28" fmla="*/ 118308227 w 54"/>
              <a:gd name="T29" fmla="*/ 23555835 h 68"/>
              <a:gd name="T30" fmla="*/ 153801383 w 54"/>
              <a:gd name="T31" fmla="*/ 0 h 68"/>
              <a:gd name="T32" fmla="*/ 177462340 w 54"/>
              <a:gd name="T33" fmla="*/ 23555835 h 68"/>
              <a:gd name="T34" fmla="*/ 177462340 w 54"/>
              <a:gd name="T35" fmla="*/ 211988786 h 68"/>
              <a:gd name="T36" fmla="*/ 201123298 w 54"/>
              <a:gd name="T37" fmla="*/ 235544621 h 68"/>
              <a:gd name="T38" fmla="*/ 236616454 w 54"/>
              <a:gd name="T39" fmla="*/ 211988786 h 68"/>
              <a:gd name="T40" fmla="*/ 236616454 w 54"/>
              <a:gd name="T41" fmla="*/ 23555835 h 68"/>
              <a:gd name="T42" fmla="*/ 260277411 w 54"/>
              <a:gd name="T43" fmla="*/ 0 h 68"/>
              <a:gd name="T44" fmla="*/ 295770567 w 54"/>
              <a:gd name="T45" fmla="*/ 23555835 h 68"/>
              <a:gd name="T46" fmla="*/ 295770567 w 54"/>
              <a:gd name="T47" fmla="*/ 306208694 h 68"/>
              <a:gd name="T48" fmla="*/ 638863049 w 54"/>
              <a:gd name="T49" fmla="*/ 741964184 h 68"/>
              <a:gd name="T50" fmla="*/ 579708936 w 54"/>
              <a:gd name="T51" fmla="*/ 800850339 h 68"/>
              <a:gd name="T52" fmla="*/ 520554822 w 54"/>
              <a:gd name="T53" fmla="*/ 800850339 h 68"/>
              <a:gd name="T54" fmla="*/ 461400709 w 54"/>
              <a:gd name="T55" fmla="*/ 741964184 h 68"/>
              <a:gd name="T56" fmla="*/ 461400709 w 54"/>
              <a:gd name="T57" fmla="*/ 506419563 h 68"/>
              <a:gd name="T58" fmla="*/ 366753439 w 54"/>
              <a:gd name="T59" fmla="*/ 506419563 h 68"/>
              <a:gd name="T60" fmla="*/ 354924680 w 54"/>
              <a:gd name="T61" fmla="*/ 494641645 h 68"/>
              <a:gd name="T62" fmla="*/ 354924680 w 54"/>
              <a:gd name="T63" fmla="*/ 141328145 h 68"/>
              <a:gd name="T64" fmla="*/ 496893865 w 54"/>
              <a:gd name="T65" fmla="*/ 0 h 68"/>
              <a:gd name="T66" fmla="*/ 603369893 w 54"/>
              <a:gd name="T67" fmla="*/ 0 h 68"/>
              <a:gd name="T68" fmla="*/ 638863049 w 54"/>
              <a:gd name="T69" fmla="*/ 23555835 h 68"/>
              <a:gd name="T70" fmla="*/ 638863049 w 54"/>
              <a:gd name="T71" fmla="*/ 741964184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 h="68">
                <a:moveTo>
                  <a:pt x="25" y="26"/>
                </a:moveTo>
                <a:cubicBezTo>
                  <a:pt x="25" y="29"/>
                  <a:pt x="23" y="32"/>
                  <a:pt x="20" y="33"/>
                </a:cubicBezTo>
                <a:cubicBezTo>
                  <a:pt x="20" y="63"/>
                  <a:pt x="20" y="63"/>
                  <a:pt x="20" y="63"/>
                </a:cubicBezTo>
                <a:cubicBezTo>
                  <a:pt x="20" y="66"/>
                  <a:pt x="18" y="68"/>
                  <a:pt x="15" y="68"/>
                </a:cubicBezTo>
                <a:cubicBezTo>
                  <a:pt x="10" y="68"/>
                  <a:pt x="10" y="68"/>
                  <a:pt x="10" y="68"/>
                </a:cubicBezTo>
                <a:cubicBezTo>
                  <a:pt x="7" y="68"/>
                  <a:pt x="5" y="66"/>
                  <a:pt x="5" y="63"/>
                </a:cubicBezTo>
                <a:cubicBezTo>
                  <a:pt x="5" y="33"/>
                  <a:pt x="5" y="33"/>
                  <a:pt x="5" y="33"/>
                </a:cubicBezTo>
                <a:cubicBezTo>
                  <a:pt x="2" y="32"/>
                  <a:pt x="0" y="29"/>
                  <a:pt x="0" y="26"/>
                </a:cubicBezTo>
                <a:cubicBezTo>
                  <a:pt x="0" y="2"/>
                  <a:pt x="0" y="2"/>
                  <a:pt x="0" y="2"/>
                </a:cubicBezTo>
                <a:cubicBezTo>
                  <a:pt x="0" y="1"/>
                  <a:pt x="2" y="0"/>
                  <a:pt x="3" y="0"/>
                </a:cubicBezTo>
                <a:cubicBezTo>
                  <a:pt x="4" y="0"/>
                  <a:pt x="5" y="1"/>
                  <a:pt x="5" y="2"/>
                </a:cubicBezTo>
                <a:cubicBezTo>
                  <a:pt x="5" y="18"/>
                  <a:pt x="5" y="18"/>
                  <a:pt x="5" y="18"/>
                </a:cubicBezTo>
                <a:cubicBezTo>
                  <a:pt x="5" y="19"/>
                  <a:pt x="6" y="20"/>
                  <a:pt x="8" y="20"/>
                </a:cubicBezTo>
                <a:cubicBezTo>
                  <a:pt x="9" y="20"/>
                  <a:pt x="10" y="19"/>
                  <a:pt x="10" y="18"/>
                </a:cubicBezTo>
                <a:cubicBezTo>
                  <a:pt x="10" y="2"/>
                  <a:pt x="10" y="2"/>
                  <a:pt x="10" y="2"/>
                </a:cubicBezTo>
                <a:cubicBezTo>
                  <a:pt x="10" y="1"/>
                  <a:pt x="11" y="0"/>
                  <a:pt x="13" y="0"/>
                </a:cubicBezTo>
                <a:cubicBezTo>
                  <a:pt x="14" y="0"/>
                  <a:pt x="15" y="1"/>
                  <a:pt x="15" y="2"/>
                </a:cubicBezTo>
                <a:cubicBezTo>
                  <a:pt x="15" y="18"/>
                  <a:pt x="15" y="18"/>
                  <a:pt x="15" y="18"/>
                </a:cubicBezTo>
                <a:cubicBezTo>
                  <a:pt x="15" y="19"/>
                  <a:pt x="16" y="20"/>
                  <a:pt x="17" y="20"/>
                </a:cubicBezTo>
                <a:cubicBezTo>
                  <a:pt x="19" y="20"/>
                  <a:pt x="20" y="19"/>
                  <a:pt x="20" y="18"/>
                </a:cubicBezTo>
                <a:cubicBezTo>
                  <a:pt x="20" y="2"/>
                  <a:pt x="20" y="2"/>
                  <a:pt x="20" y="2"/>
                </a:cubicBezTo>
                <a:cubicBezTo>
                  <a:pt x="20" y="1"/>
                  <a:pt x="21" y="0"/>
                  <a:pt x="22" y="0"/>
                </a:cubicBezTo>
                <a:cubicBezTo>
                  <a:pt x="24" y="0"/>
                  <a:pt x="25" y="1"/>
                  <a:pt x="25" y="2"/>
                </a:cubicBezTo>
                <a:lnTo>
                  <a:pt x="25" y="26"/>
                </a:lnTo>
                <a:close/>
                <a:moveTo>
                  <a:pt x="54" y="63"/>
                </a:moveTo>
                <a:cubicBezTo>
                  <a:pt x="54" y="66"/>
                  <a:pt x="52" y="68"/>
                  <a:pt x="49" y="68"/>
                </a:cubicBezTo>
                <a:cubicBezTo>
                  <a:pt x="44" y="68"/>
                  <a:pt x="44" y="68"/>
                  <a:pt x="44" y="68"/>
                </a:cubicBezTo>
                <a:cubicBezTo>
                  <a:pt x="42" y="68"/>
                  <a:pt x="39" y="66"/>
                  <a:pt x="39" y="63"/>
                </a:cubicBezTo>
                <a:cubicBezTo>
                  <a:pt x="39" y="43"/>
                  <a:pt x="39" y="43"/>
                  <a:pt x="39" y="43"/>
                </a:cubicBezTo>
                <a:cubicBezTo>
                  <a:pt x="31" y="43"/>
                  <a:pt x="31" y="43"/>
                  <a:pt x="31" y="43"/>
                </a:cubicBezTo>
                <a:cubicBezTo>
                  <a:pt x="30" y="43"/>
                  <a:pt x="30" y="43"/>
                  <a:pt x="30" y="42"/>
                </a:cubicBezTo>
                <a:cubicBezTo>
                  <a:pt x="30" y="12"/>
                  <a:pt x="30" y="12"/>
                  <a:pt x="30" y="12"/>
                </a:cubicBezTo>
                <a:cubicBezTo>
                  <a:pt x="30" y="5"/>
                  <a:pt x="35" y="0"/>
                  <a:pt x="42" y="0"/>
                </a:cubicBezTo>
                <a:cubicBezTo>
                  <a:pt x="51" y="0"/>
                  <a:pt x="51" y="0"/>
                  <a:pt x="51" y="0"/>
                </a:cubicBezTo>
                <a:cubicBezTo>
                  <a:pt x="53" y="0"/>
                  <a:pt x="54" y="1"/>
                  <a:pt x="54" y="2"/>
                </a:cubicBezTo>
                <a:lnTo>
                  <a:pt x="54" y="63"/>
                </a:lnTo>
                <a:close/>
              </a:path>
            </a:pathLst>
          </a:custGeom>
          <a:solidFill>
            <a:schemeClr val="bg1"/>
          </a:solidFill>
          <a:ln>
            <a:noFill/>
          </a:ln>
          <a:extLst/>
        </p:spPr>
        <p:txBody>
          <a:bodyPr/>
          <a:lstStyle/>
          <a:p>
            <a:endParaRPr lang="en-US" dirty="0">
              <a:latin typeface="+mj-lt"/>
            </a:endParaRPr>
          </a:p>
        </p:txBody>
      </p:sp>
      <p:sp>
        <p:nvSpPr>
          <p:cNvPr id="48" name="Freeform 154"/>
          <p:cNvSpPr>
            <a:spLocks noChangeArrowheads="1"/>
          </p:cNvSpPr>
          <p:nvPr/>
        </p:nvSpPr>
        <p:spPr bwMode="auto">
          <a:xfrm>
            <a:off x="3699254" y="4228959"/>
            <a:ext cx="192825" cy="324192"/>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ext uri="{AF507438-7753-43e0-B8FC-AC1667EBCBE1}"/>
          </a:extLst>
        </p:spPr>
        <p:txBody>
          <a:bodyPr wrap="none" lIns="68587" tIns="34293" rIns="68587" bIns="34293" anchor="ctr"/>
          <a:lstStyle/>
          <a:p>
            <a:pPr defTabSz="1828389">
              <a:defRPr/>
            </a:pPr>
            <a:endParaRPr lang="en-US" sz="2701" dirty="0">
              <a:latin typeface="+mj-lt"/>
            </a:endParaRPr>
          </a:p>
        </p:txBody>
      </p:sp>
    </p:spTree>
    <p:extLst>
      <p:ext uri="{BB962C8B-B14F-4D97-AF65-F5344CB8AC3E}">
        <p14:creationId xmlns:p14="http://schemas.microsoft.com/office/powerpoint/2010/main" val="3599573290"/>
      </p:ext>
    </p:extLst>
  </p:cSld>
  <p:clrMapOvr>
    <a:masterClrMapping/>
  </p:clrMapOvr>
  <p:transition spd="slow" advTm="2000">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a:spLocks noChangeArrowheads="1"/>
          </p:cNvSpPr>
          <p:nvPr/>
        </p:nvSpPr>
        <p:spPr bwMode="auto">
          <a:xfrm>
            <a:off x="7484780" y="2482994"/>
            <a:ext cx="3692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1200" dirty="0">
                <a:solidFill>
                  <a:srgbClr val="656D78"/>
                </a:solidFill>
                <a:latin typeface="+mj-lt"/>
                <a:cs typeface="Open Sans" panose="020B0606030504020204" pitchFamily="34" charset="0"/>
              </a:rPr>
              <a:t>En su mayoría son compras en aerolíneas y empresas de servicios de espectáculos.</a:t>
            </a:r>
          </a:p>
        </p:txBody>
      </p:sp>
      <p:sp>
        <p:nvSpPr>
          <p:cNvPr id="65" name="TextBox 64"/>
          <p:cNvSpPr txBox="1">
            <a:spLocks noChangeArrowheads="1"/>
          </p:cNvSpPr>
          <p:nvPr/>
        </p:nvSpPr>
        <p:spPr bwMode="auto">
          <a:xfrm>
            <a:off x="7484779" y="3398406"/>
            <a:ext cx="3680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1200" dirty="0">
                <a:solidFill>
                  <a:srgbClr val="656D78"/>
                </a:solidFill>
                <a:latin typeface="+mj-lt"/>
                <a:cs typeface="Open Sans" panose="020B0606030504020204" pitchFamily="34" charset="0"/>
              </a:rPr>
              <a:t>Compra e artefactos o electrodomésticos, servicios.</a:t>
            </a:r>
          </a:p>
        </p:txBody>
      </p:sp>
      <p:sp>
        <p:nvSpPr>
          <p:cNvPr id="67" name="TextBox 66"/>
          <p:cNvSpPr txBox="1">
            <a:spLocks noChangeArrowheads="1"/>
          </p:cNvSpPr>
          <p:nvPr/>
        </p:nvSpPr>
        <p:spPr bwMode="auto">
          <a:xfrm>
            <a:off x="7508591" y="3983324"/>
            <a:ext cx="36742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1200" dirty="0">
                <a:solidFill>
                  <a:srgbClr val="656D78"/>
                </a:solidFill>
                <a:latin typeface="+mj-lt"/>
                <a:cs typeface="Open Sans" panose="020B0606030504020204" pitchFamily="34" charset="0"/>
              </a:rPr>
              <a:t>Comercios de comida y productos de utilería</a:t>
            </a:r>
          </a:p>
        </p:txBody>
      </p:sp>
      <p:sp>
        <p:nvSpPr>
          <p:cNvPr id="36" name="Rectangle 3"/>
          <p:cNvSpPr>
            <a:spLocks noChangeArrowheads="1"/>
          </p:cNvSpPr>
          <p:nvPr/>
        </p:nvSpPr>
        <p:spPr bwMode="auto">
          <a:xfrm>
            <a:off x="5524220" y="4461165"/>
            <a:ext cx="2220913" cy="722552"/>
          </a:xfrm>
          <a:prstGeom prst="rect">
            <a:avLst/>
          </a:prstGeom>
          <a:gradFill rotWithShape="1">
            <a:gsLst>
              <a:gs pos="0">
                <a:schemeClr val="accent1">
                  <a:alpha val="75000"/>
                </a:schemeClr>
              </a:gs>
              <a:gs pos="100000">
                <a:srgbClr val="505F57">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s-PE" altLang="zh-CN" dirty="0">
              <a:latin typeface="+mj-lt"/>
            </a:endParaRPr>
          </a:p>
        </p:txBody>
      </p:sp>
      <p:sp>
        <p:nvSpPr>
          <p:cNvPr id="37" name="Rectangle 4"/>
          <p:cNvSpPr>
            <a:spLocks noChangeArrowheads="1"/>
          </p:cNvSpPr>
          <p:nvPr/>
        </p:nvSpPr>
        <p:spPr bwMode="auto">
          <a:xfrm>
            <a:off x="4603469" y="3214263"/>
            <a:ext cx="2938463" cy="511367"/>
          </a:xfrm>
          <a:prstGeom prst="rect">
            <a:avLst/>
          </a:prstGeom>
          <a:gradFill rotWithShape="1">
            <a:gsLst>
              <a:gs pos="0">
                <a:schemeClr val="accent3">
                  <a:alpha val="75000"/>
                </a:schemeClr>
              </a:gs>
              <a:gs pos="100000">
                <a:srgbClr val="69684A">
                  <a:alpha val="0"/>
                </a:srgbClr>
              </a:gs>
            </a:gsLst>
            <a:lin ang="0" scaled="1"/>
          </a:gradFill>
          <a:ln w="9525">
            <a:noFill/>
            <a:miter lim="800000"/>
            <a:headEnd/>
            <a:tailEnd/>
          </a:ln>
        </p:spPr>
        <p:txBody>
          <a:bodyPr wrap="none" anchor="ctr"/>
          <a:lstStyle/>
          <a:p>
            <a:pPr>
              <a:defRPr/>
            </a:pPr>
            <a:endParaRPr lang="es-PE" altLang="zh-CN" dirty="0">
              <a:latin typeface="+mj-lt"/>
            </a:endParaRPr>
          </a:p>
        </p:txBody>
      </p:sp>
      <p:sp>
        <p:nvSpPr>
          <p:cNvPr id="38" name="Rectangle 5"/>
          <p:cNvSpPr>
            <a:spLocks noChangeArrowheads="1"/>
          </p:cNvSpPr>
          <p:nvPr/>
        </p:nvSpPr>
        <p:spPr bwMode="auto">
          <a:xfrm>
            <a:off x="5128927" y="3806615"/>
            <a:ext cx="2616200" cy="539276"/>
          </a:xfrm>
          <a:prstGeom prst="rect">
            <a:avLst/>
          </a:prstGeom>
          <a:gradFill rotWithShape="1">
            <a:gsLst>
              <a:gs pos="0">
                <a:schemeClr val="accent2">
                  <a:alpha val="75000"/>
                </a:schemeClr>
              </a:gs>
              <a:gs pos="100000">
                <a:srgbClr val="58612A">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s-PE" altLang="zh-CN" dirty="0">
              <a:latin typeface="+mj-lt"/>
            </a:endParaRPr>
          </a:p>
        </p:txBody>
      </p:sp>
      <p:sp>
        <p:nvSpPr>
          <p:cNvPr id="39" name="Rectangle 2"/>
          <p:cNvSpPr>
            <a:spLocks noChangeArrowheads="1"/>
          </p:cNvSpPr>
          <p:nvPr/>
        </p:nvSpPr>
        <p:spPr bwMode="auto">
          <a:xfrm>
            <a:off x="4072232" y="2029877"/>
            <a:ext cx="3603625" cy="1116633"/>
          </a:xfrm>
          <a:prstGeom prst="rect">
            <a:avLst/>
          </a:prstGeom>
          <a:gradFill rotWithShape="1">
            <a:gsLst>
              <a:gs pos="0">
                <a:schemeClr val="accent5"/>
              </a:gs>
              <a:gs pos="100000">
                <a:srgbClr val="766452">
                  <a:alpha val="0"/>
                </a:srgbClr>
              </a:gs>
            </a:gsLst>
            <a:lin ang="0" scaled="1"/>
          </a:gradFill>
          <a:ln w="9525">
            <a:noFill/>
            <a:miter lim="800000"/>
            <a:headEnd/>
            <a:tailEnd/>
          </a:ln>
        </p:spPr>
        <p:txBody>
          <a:bodyPr wrap="none" anchor="ctr"/>
          <a:lstStyle/>
          <a:p>
            <a:pPr>
              <a:defRPr/>
            </a:pPr>
            <a:endParaRPr lang="es-PE" altLang="zh-CN" dirty="0">
              <a:latin typeface="+mj-lt"/>
            </a:endParaRPr>
          </a:p>
        </p:txBody>
      </p:sp>
      <p:grpSp>
        <p:nvGrpSpPr>
          <p:cNvPr id="40" name="Group 15"/>
          <p:cNvGrpSpPr>
            <a:grpSpLocks/>
          </p:cNvGrpSpPr>
          <p:nvPr/>
        </p:nvGrpSpPr>
        <p:grpSpPr bwMode="auto">
          <a:xfrm>
            <a:off x="2268256" y="4466078"/>
            <a:ext cx="4198937" cy="1220788"/>
            <a:chOff x="61" y="3092"/>
            <a:chExt cx="2912" cy="957"/>
          </a:xfrm>
        </p:grpSpPr>
        <p:sp>
          <p:nvSpPr>
            <p:cNvPr id="41" name="Freeform 16"/>
            <p:cNvSpPr>
              <a:spLocks/>
            </p:cNvSpPr>
            <p:nvPr/>
          </p:nvSpPr>
          <p:spPr bwMode="gray">
            <a:xfrm>
              <a:off x="343" y="3094"/>
              <a:ext cx="2243" cy="346"/>
            </a:xfrm>
            <a:custGeom>
              <a:avLst/>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1">
                <a:lumMod val="50000"/>
              </a:schemeClr>
            </a:solidFill>
            <a:ln w="3175" cap="rnd">
              <a:noFill/>
              <a:round/>
              <a:headEnd/>
              <a:tailEnd/>
            </a:ln>
          </p:spPr>
          <p:txBody>
            <a:bodyPr/>
            <a:lstStyle/>
            <a:p>
              <a:pPr>
                <a:defRPr/>
              </a:pPr>
              <a:endParaRPr lang="es-PE" altLang="zh-CN" dirty="0">
                <a:latin typeface="+mj-lt"/>
              </a:endParaRPr>
            </a:p>
          </p:txBody>
        </p:sp>
        <p:sp>
          <p:nvSpPr>
            <p:cNvPr id="42" name="Freeform 17"/>
            <p:cNvSpPr>
              <a:spLocks/>
            </p:cNvSpPr>
            <p:nvPr/>
          </p:nvSpPr>
          <p:spPr bwMode="gray">
            <a:xfrm>
              <a:off x="61" y="3429"/>
              <a:ext cx="2597" cy="617"/>
            </a:xfrm>
            <a:custGeom>
              <a:avLst/>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1">
                <a:lumMod val="75000"/>
              </a:schemeClr>
            </a:solidFill>
            <a:ln w="3175" cap="rnd">
              <a:noFill/>
              <a:round/>
              <a:headEnd/>
              <a:tailEnd/>
            </a:ln>
          </p:spPr>
          <p:txBody>
            <a:bodyPr/>
            <a:lstStyle/>
            <a:p>
              <a:pPr>
                <a:defRPr/>
              </a:pPr>
              <a:endParaRPr lang="es-PE" altLang="zh-CN" dirty="0">
                <a:latin typeface="+mj-lt"/>
              </a:endParaRPr>
            </a:p>
          </p:txBody>
        </p:sp>
        <p:sp>
          <p:nvSpPr>
            <p:cNvPr id="59426" name="Freeform 18"/>
            <p:cNvSpPr>
              <a:spLocks/>
            </p:cNvSpPr>
            <p:nvPr/>
          </p:nvSpPr>
          <p:spPr bwMode="gray">
            <a:xfrm>
              <a:off x="2352" y="3092"/>
              <a:ext cx="621" cy="957"/>
            </a:xfrm>
            <a:custGeom>
              <a:avLst/>
              <a:gdLst>
                <a:gd name="T0" fmla="*/ 371 w 612"/>
                <a:gd name="T1" fmla="*/ 5537 h 836"/>
                <a:gd name="T2" fmla="*/ 750 w 612"/>
                <a:gd name="T3" fmla="*/ 3154 h 836"/>
                <a:gd name="T4" fmla="*/ 277 w 612"/>
                <a:gd name="T5" fmla="*/ 0 h 836"/>
                <a:gd name="T6" fmla="*/ 0 w 612"/>
                <a:gd name="T7" fmla="*/ 2007 h 836"/>
                <a:gd name="T8" fmla="*/ 371 w 612"/>
                <a:gd name="T9" fmla="*/ 553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1"/>
            </a:solidFill>
            <a:ln>
              <a:noFill/>
            </a:ln>
            <a:extLst>
              <a:ext uri="{91240B29-F687-4F45-9708-019B960494DF}">
                <a14:hiddenLine xmlns:a14="http://schemas.microsoft.com/office/drawing/2010/main" w="3175" cap="rnd">
                  <a:solidFill>
                    <a:srgbClr val="000000"/>
                  </a:solidFill>
                  <a:round/>
                  <a:headEnd/>
                  <a:tailEnd/>
                </a14:hiddenLine>
              </a:ext>
            </a:extLst>
          </p:spPr>
          <p:txBody>
            <a:bodyPr/>
            <a:lstStyle/>
            <a:p>
              <a:endParaRPr lang="es-PE" dirty="0">
                <a:latin typeface="+mj-lt"/>
              </a:endParaRPr>
            </a:p>
          </p:txBody>
        </p:sp>
      </p:grpSp>
      <p:grpSp>
        <p:nvGrpSpPr>
          <p:cNvPr id="44" name="Group 19"/>
          <p:cNvGrpSpPr>
            <a:grpSpLocks/>
          </p:cNvGrpSpPr>
          <p:nvPr/>
        </p:nvGrpSpPr>
        <p:grpSpPr bwMode="auto">
          <a:xfrm>
            <a:off x="2719101" y="3810442"/>
            <a:ext cx="3124200" cy="968375"/>
            <a:chOff x="305" y="2409"/>
            <a:chExt cx="2912" cy="957"/>
          </a:xfrm>
        </p:grpSpPr>
        <p:sp>
          <p:nvSpPr>
            <p:cNvPr id="45" name="Freeform 20"/>
            <p:cNvSpPr>
              <a:spLocks/>
            </p:cNvSpPr>
            <p:nvPr/>
          </p:nvSpPr>
          <p:spPr bwMode="gray">
            <a:xfrm>
              <a:off x="585" y="2414"/>
              <a:ext cx="2242" cy="347"/>
            </a:xfrm>
            <a:custGeom>
              <a:avLst/>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2">
                <a:lumMod val="50000"/>
              </a:schemeClr>
            </a:solidFill>
            <a:ln w="12700" cap="rnd">
              <a:noFill/>
              <a:round/>
              <a:headEnd/>
              <a:tailEnd/>
            </a:ln>
          </p:spPr>
          <p:txBody>
            <a:bodyPr/>
            <a:lstStyle/>
            <a:p>
              <a:pPr>
                <a:defRPr/>
              </a:pPr>
              <a:endParaRPr lang="es-PE" altLang="zh-CN" dirty="0">
                <a:latin typeface="+mj-lt"/>
              </a:endParaRPr>
            </a:p>
          </p:txBody>
        </p:sp>
        <p:sp>
          <p:nvSpPr>
            <p:cNvPr id="46" name="Freeform 21"/>
            <p:cNvSpPr>
              <a:spLocks/>
            </p:cNvSpPr>
            <p:nvPr/>
          </p:nvSpPr>
          <p:spPr bwMode="gray">
            <a:xfrm>
              <a:off x="305" y="2746"/>
              <a:ext cx="2597" cy="617"/>
            </a:xfrm>
            <a:custGeom>
              <a:avLst/>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2">
                <a:lumMod val="75000"/>
              </a:schemeClr>
            </a:solidFill>
            <a:ln w="12700" cap="rnd">
              <a:noFill/>
              <a:round/>
              <a:headEnd/>
              <a:tailEnd/>
            </a:ln>
          </p:spPr>
          <p:txBody>
            <a:bodyPr/>
            <a:lstStyle/>
            <a:p>
              <a:pPr>
                <a:defRPr/>
              </a:pPr>
              <a:endParaRPr lang="es-PE" altLang="zh-CN" dirty="0">
                <a:latin typeface="+mj-lt"/>
              </a:endParaRPr>
            </a:p>
          </p:txBody>
        </p:sp>
        <p:sp>
          <p:nvSpPr>
            <p:cNvPr id="59423" name="Freeform 22"/>
            <p:cNvSpPr>
              <a:spLocks/>
            </p:cNvSpPr>
            <p:nvPr/>
          </p:nvSpPr>
          <p:spPr bwMode="gray">
            <a:xfrm>
              <a:off x="2596" y="2409"/>
              <a:ext cx="621" cy="957"/>
            </a:xfrm>
            <a:custGeom>
              <a:avLst/>
              <a:gdLst>
                <a:gd name="T0" fmla="*/ 382 w 612"/>
                <a:gd name="T1" fmla="*/ 7255 h 836"/>
                <a:gd name="T2" fmla="*/ 772 w 612"/>
                <a:gd name="T3" fmla="*/ 4134 h 836"/>
                <a:gd name="T4" fmla="*/ 285 w 612"/>
                <a:gd name="T5" fmla="*/ 0 h 836"/>
                <a:gd name="T6" fmla="*/ 0 w 612"/>
                <a:gd name="T7" fmla="*/ 2629 h 836"/>
                <a:gd name="T8" fmla="*/ 382 w 612"/>
                <a:gd name="T9" fmla="*/ 7255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PE" dirty="0">
                <a:latin typeface="+mj-lt"/>
              </a:endParaRPr>
            </a:p>
          </p:txBody>
        </p:sp>
      </p:grpSp>
      <p:grpSp>
        <p:nvGrpSpPr>
          <p:cNvPr id="48" name="Group 23"/>
          <p:cNvGrpSpPr>
            <a:grpSpLocks/>
          </p:cNvGrpSpPr>
          <p:nvPr/>
        </p:nvGrpSpPr>
        <p:grpSpPr bwMode="auto">
          <a:xfrm>
            <a:off x="3073117" y="3219888"/>
            <a:ext cx="2306639" cy="847725"/>
            <a:chOff x="635" y="1825"/>
            <a:chExt cx="2150" cy="838"/>
          </a:xfrm>
        </p:grpSpPr>
        <p:sp>
          <p:nvSpPr>
            <p:cNvPr id="49" name="Freeform 24"/>
            <p:cNvSpPr>
              <a:spLocks/>
            </p:cNvSpPr>
            <p:nvPr/>
          </p:nvSpPr>
          <p:spPr bwMode="gray">
            <a:xfrm>
              <a:off x="2261" y="1825"/>
              <a:ext cx="524" cy="838"/>
            </a:xfrm>
            <a:custGeom>
              <a:avLst/>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chemeClr val="accent3"/>
            </a:solidFill>
            <a:ln w="12700" cap="rnd">
              <a:noFill/>
              <a:round/>
              <a:headEnd/>
              <a:tailEnd/>
            </a:ln>
          </p:spPr>
          <p:txBody>
            <a:bodyPr/>
            <a:lstStyle/>
            <a:p>
              <a:pPr>
                <a:defRPr/>
              </a:pPr>
              <a:endParaRPr lang="es-PE" altLang="zh-CN" dirty="0">
                <a:latin typeface="+mj-lt"/>
              </a:endParaRPr>
            </a:p>
          </p:txBody>
        </p:sp>
        <p:sp>
          <p:nvSpPr>
            <p:cNvPr id="50" name="Freeform 25"/>
            <p:cNvSpPr>
              <a:spLocks/>
            </p:cNvSpPr>
            <p:nvPr/>
          </p:nvSpPr>
          <p:spPr bwMode="gray">
            <a:xfrm>
              <a:off x="915" y="1825"/>
              <a:ext cx="1505" cy="226"/>
            </a:xfrm>
            <a:custGeom>
              <a:avLst/>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accent3">
                <a:lumMod val="50000"/>
              </a:schemeClr>
            </a:solidFill>
            <a:ln w="12700" cap="rnd">
              <a:noFill/>
              <a:round/>
              <a:headEnd/>
              <a:tailEnd/>
            </a:ln>
          </p:spPr>
          <p:txBody>
            <a:bodyPr/>
            <a:lstStyle/>
            <a:p>
              <a:pPr>
                <a:defRPr/>
              </a:pPr>
              <a:endParaRPr lang="es-PE" altLang="zh-CN" dirty="0">
                <a:latin typeface="+mj-lt"/>
              </a:endParaRPr>
            </a:p>
          </p:txBody>
        </p:sp>
        <p:sp>
          <p:nvSpPr>
            <p:cNvPr id="54" name="Freeform 26"/>
            <p:cNvSpPr>
              <a:spLocks/>
            </p:cNvSpPr>
            <p:nvPr/>
          </p:nvSpPr>
          <p:spPr bwMode="gray">
            <a:xfrm>
              <a:off x="635" y="2051"/>
              <a:ext cx="1935" cy="607"/>
            </a:xfrm>
            <a:custGeom>
              <a:avLst/>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chemeClr val="accent3">
                <a:lumMod val="75000"/>
              </a:schemeClr>
            </a:solidFill>
            <a:ln w="12700" cap="rnd">
              <a:noFill/>
              <a:round/>
              <a:headEnd/>
              <a:tailEnd/>
            </a:ln>
          </p:spPr>
          <p:txBody>
            <a:bodyPr/>
            <a:lstStyle/>
            <a:p>
              <a:pPr>
                <a:defRPr/>
              </a:pPr>
              <a:endParaRPr lang="es-PE" altLang="zh-CN" dirty="0">
                <a:latin typeface="+mj-lt"/>
              </a:endParaRPr>
            </a:p>
          </p:txBody>
        </p:sp>
      </p:grpSp>
      <p:grpSp>
        <p:nvGrpSpPr>
          <p:cNvPr id="55" name="Group 27"/>
          <p:cNvGrpSpPr>
            <a:grpSpLocks/>
          </p:cNvGrpSpPr>
          <p:nvPr/>
        </p:nvGrpSpPr>
        <p:grpSpPr bwMode="auto">
          <a:xfrm>
            <a:off x="3416013" y="2621400"/>
            <a:ext cx="1506539" cy="746125"/>
            <a:chOff x="955" y="1234"/>
            <a:chExt cx="1404" cy="737"/>
          </a:xfrm>
        </p:grpSpPr>
        <p:sp>
          <p:nvSpPr>
            <p:cNvPr id="56" name="Freeform 28"/>
            <p:cNvSpPr>
              <a:spLocks/>
            </p:cNvSpPr>
            <p:nvPr/>
          </p:nvSpPr>
          <p:spPr bwMode="gray">
            <a:xfrm>
              <a:off x="1249" y="1239"/>
              <a:ext cx="743" cy="118"/>
            </a:xfrm>
            <a:custGeom>
              <a:avLst/>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accent5">
                <a:lumMod val="50000"/>
              </a:schemeClr>
            </a:solidFill>
            <a:ln w="12700" cap="rnd">
              <a:noFill/>
              <a:round/>
              <a:headEnd/>
              <a:tailEnd/>
            </a:ln>
          </p:spPr>
          <p:txBody>
            <a:bodyPr/>
            <a:lstStyle/>
            <a:p>
              <a:pPr>
                <a:defRPr/>
              </a:pPr>
              <a:endParaRPr lang="es-PE" altLang="zh-CN" dirty="0">
                <a:latin typeface="+mj-lt"/>
              </a:endParaRPr>
            </a:p>
          </p:txBody>
        </p:sp>
        <p:sp>
          <p:nvSpPr>
            <p:cNvPr id="57" name="Freeform 29"/>
            <p:cNvSpPr>
              <a:spLocks/>
            </p:cNvSpPr>
            <p:nvPr/>
          </p:nvSpPr>
          <p:spPr bwMode="gray">
            <a:xfrm>
              <a:off x="955" y="1355"/>
              <a:ext cx="1258" cy="616"/>
            </a:xfrm>
            <a:custGeom>
              <a:avLst/>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accent5">
                <a:lumMod val="75000"/>
              </a:schemeClr>
            </a:solidFill>
            <a:ln w="12700" cap="rnd">
              <a:noFill/>
              <a:round/>
              <a:headEnd/>
              <a:tailEnd/>
            </a:ln>
          </p:spPr>
          <p:txBody>
            <a:bodyPr/>
            <a:lstStyle/>
            <a:p>
              <a:pPr>
                <a:defRPr/>
              </a:pPr>
              <a:endParaRPr lang="es-PE" altLang="zh-CN" dirty="0">
                <a:latin typeface="+mj-lt"/>
              </a:endParaRPr>
            </a:p>
          </p:txBody>
        </p:sp>
        <p:sp>
          <p:nvSpPr>
            <p:cNvPr id="58" name="Freeform 30"/>
            <p:cNvSpPr>
              <a:spLocks/>
            </p:cNvSpPr>
            <p:nvPr/>
          </p:nvSpPr>
          <p:spPr bwMode="gray">
            <a:xfrm>
              <a:off x="1914" y="1234"/>
              <a:ext cx="445" cy="732"/>
            </a:xfrm>
            <a:custGeom>
              <a:avLst/>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chemeClr val="accent5"/>
            </a:solidFill>
            <a:ln w="12700" cap="rnd">
              <a:noFill/>
              <a:round/>
              <a:headEnd/>
              <a:tailEnd/>
            </a:ln>
          </p:spPr>
          <p:txBody>
            <a:bodyPr/>
            <a:lstStyle/>
            <a:p>
              <a:pPr>
                <a:defRPr/>
              </a:pPr>
              <a:endParaRPr lang="es-PE" altLang="zh-CN" dirty="0">
                <a:latin typeface="+mj-lt"/>
              </a:endParaRPr>
            </a:p>
          </p:txBody>
        </p:sp>
      </p:grpSp>
      <p:grpSp>
        <p:nvGrpSpPr>
          <p:cNvPr id="59" name="Group 31"/>
          <p:cNvGrpSpPr>
            <a:grpSpLocks/>
          </p:cNvGrpSpPr>
          <p:nvPr/>
        </p:nvGrpSpPr>
        <p:grpSpPr bwMode="auto">
          <a:xfrm>
            <a:off x="3768440" y="2032442"/>
            <a:ext cx="701675" cy="623887"/>
            <a:chOff x="1284" y="653"/>
            <a:chExt cx="653" cy="616"/>
          </a:xfrm>
        </p:grpSpPr>
        <p:sp>
          <p:nvSpPr>
            <p:cNvPr id="60" name="Freeform 32"/>
            <p:cNvSpPr>
              <a:spLocks/>
            </p:cNvSpPr>
            <p:nvPr/>
          </p:nvSpPr>
          <p:spPr bwMode="gray">
            <a:xfrm>
              <a:off x="1284" y="653"/>
              <a:ext cx="598" cy="616"/>
            </a:xfrm>
            <a:custGeom>
              <a:avLst/>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chemeClr val="accent4"/>
            </a:solidFill>
            <a:ln w="12700" cap="rnd">
              <a:noFill/>
              <a:round/>
              <a:headEnd/>
              <a:tailEnd/>
            </a:ln>
          </p:spPr>
          <p:txBody>
            <a:bodyPr/>
            <a:lstStyle/>
            <a:p>
              <a:pPr>
                <a:defRPr/>
              </a:pPr>
              <a:endParaRPr lang="es-PE" altLang="zh-CN" dirty="0">
                <a:latin typeface="+mj-lt"/>
              </a:endParaRPr>
            </a:p>
          </p:txBody>
        </p:sp>
        <p:sp>
          <p:nvSpPr>
            <p:cNvPr id="61" name="Freeform 33"/>
            <p:cNvSpPr>
              <a:spLocks/>
            </p:cNvSpPr>
            <p:nvPr/>
          </p:nvSpPr>
          <p:spPr bwMode="gray">
            <a:xfrm>
              <a:off x="1568" y="653"/>
              <a:ext cx="369" cy="613"/>
            </a:xfrm>
            <a:custGeom>
              <a:avLst/>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chemeClr val="accent4">
                <a:lumMod val="75000"/>
              </a:schemeClr>
            </a:solidFill>
            <a:ln w="12700" cap="rnd">
              <a:noFill/>
              <a:round/>
              <a:headEnd/>
              <a:tailEnd/>
            </a:ln>
          </p:spPr>
          <p:txBody>
            <a:bodyPr/>
            <a:lstStyle/>
            <a:p>
              <a:pPr>
                <a:defRPr/>
              </a:pPr>
              <a:endParaRPr lang="es-PE" altLang="zh-CN" dirty="0">
                <a:latin typeface="+mj-lt"/>
              </a:endParaRPr>
            </a:p>
          </p:txBody>
        </p:sp>
      </p:grpSp>
      <p:sp>
        <p:nvSpPr>
          <p:cNvPr id="69" name="TextBox 68"/>
          <p:cNvSpPr txBox="1">
            <a:spLocks noChangeArrowheads="1"/>
          </p:cNvSpPr>
          <p:nvPr/>
        </p:nvSpPr>
        <p:spPr bwMode="auto">
          <a:xfrm>
            <a:off x="7500361" y="4785616"/>
            <a:ext cx="36742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PE" altLang="es-PE" sz="1200" dirty="0">
                <a:solidFill>
                  <a:srgbClr val="656D78"/>
                </a:solidFill>
                <a:latin typeface="+mj-lt"/>
                <a:cs typeface="Open Sans" panose="020B0606030504020204" pitchFamily="34" charset="0"/>
              </a:rPr>
              <a:t>Tickets de cines, cuponeras y servicios de bajo valor.</a:t>
            </a:r>
          </a:p>
        </p:txBody>
      </p:sp>
      <p:sp>
        <p:nvSpPr>
          <p:cNvPr id="72" name="TextBox 71"/>
          <p:cNvSpPr txBox="1">
            <a:spLocks noChangeArrowheads="1"/>
          </p:cNvSpPr>
          <p:nvPr/>
        </p:nvSpPr>
        <p:spPr bwMode="auto">
          <a:xfrm>
            <a:off x="7460964" y="2281240"/>
            <a:ext cx="17504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1400" dirty="0">
                <a:solidFill>
                  <a:srgbClr val="434A54"/>
                </a:solidFill>
                <a:latin typeface="+mj-lt"/>
                <a:cs typeface="Open Sans" panose="020B0606030504020204" pitchFamily="34" charset="0"/>
              </a:rPr>
              <a:t>USD Mayor a 500.00</a:t>
            </a:r>
            <a:endParaRPr lang="es-PE" altLang="es-PE" sz="1600" dirty="0">
              <a:solidFill>
                <a:srgbClr val="434A54"/>
              </a:solidFill>
              <a:latin typeface="+mj-lt"/>
              <a:cs typeface="Open Sans" panose="020B0606030504020204" pitchFamily="34" charset="0"/>
            </a:endParaRPr>
          </a:p>
        </p:txBody>
      </p:sp>
      <p:sp>
        <p:nvSpPr>
          <p:cNvPr id="73" name="TextBox 72"/>
          <p:cNvSpPr txBox="1">
            <a:spLocks noChangeArrowheads="1"/>
          </p:cNvSpPr>
          <p:nvPr/>
        </p:nvSpPr>
        <p:spPr bwMode="auto">
          <a:xfrm>
            <a:off x="7484781" y="3230710"/>
            <a:ext cx="10919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1400" dirty="0">
                <a:solidFill>
                  <a:srgbClr val="434A54"/>
                </a:solidFill>
                <a:latin typeface="+mj-lt"/>
                <a:cs typeface="Open Sans" panose="020B0606030504020204" pitchFamily="34" charset="0"/>
              </a:rPr>
              <a:t>USD 150.00</a:t>
            </a:r>
          </a:p>
        </p:txBody>
      </p:sp>
      <p:sp>
        <p:nvSpPr>
          <p:cNvPr id="74" name="TextBox 73"/>
          <p:cNvSpPr txBox="1">
            <a:spLocks noChangeArrowheads="1"/>
          </p:cNvSpPr>
          <p:nvPr/>
        </p:nvSpPr>
        <p:spPr bwMode="auto">
          <a:xfrm>
            <a:off x="7484782" y="3785898"/>
            <a:ext cx="9941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1400" dirty="0">
                <a:solidFill>
                  <a:srgbClr val="434A54"/>
                </a:solidFill>
                <a:latin typeface="+mj-lt"/>
                <a:cs typeface="Open Sans" panose="020B0606030504020204" pitchFamily="34" charset="0"/>
              </a:rPr>
              <a:t>USD 50.00</a:t>
            </a:r>
          </a:p>
        </p:txBody>
      </p:sp>
      <p:sp>
        <p:nvSpPr>
          <p:cNvPr id="75" name="TextBox 74"/>
          <p:cNvSpPr txBox="1">
            <a:spLocks noChangeArrowheads="1"/>
          </p:cNvSpPr>
          <p:nvPr/>
        </p:nvSpPr>
        <p:spPr bwMode="auto">
          <a:xfrm>
            <a:off x="7484782" y="4560180"/>
            <a:ext cx="9941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PE" altLang="es-PE" sz="1400" dirty="0">
                <a:solidFill>
                  <a:srgbClr val="434A54"/>
                </a:solidFill>
                <a:latin typeface="+mj-lt"/>
                <a:cs typeface="Open Sans" panose="020B0606030504020204" pitchFamily="34" charset="0"/>
              </a:rPr>
              <a:t>USD 10.00</a:t>
            </a:r>
            <a:endParaRPr lang="es-PE" altLang="es-PE" sz="1200" dirty="0">
              <a:solidFill>
                <a:srgbClr val="434A54"/>
              </a:solidFill>
              <a:latin typeface="+mj-lt"/>
              <a:cs typeface="Open Sans" panose="020B0606030504020204" pitchFamily="34" charset="0"/>
            </a:endParaRPr>
          </a:p>
        </p:txBody>
      </p:sp>
      <p:sp>
        <p:nvSpPr>
          <p:cNvPr id="51" name="TextBox 69"/>
          <p:cNvSpPr txBox="1"/>
          <p:nvPr/>
        </p:nvSpPr>
        <p:spPr>
          <a:xfrm>
            <a:off x="490543" y="730255"/>
            <a:ext cx="5281767"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Estadisticas de eCommerce – Ticket Promedio</a:t>
            </a:r>
          </a:p>
        </p:txBody>
      </p:sp>
      <p:cxnSp>
        <p:nvCxnSpPr>
          <p:cNvPr id="3" name="Conector recto 2"/>
          <p:cNvCxnSpPr/>
          <p:nvPr/>
        </p:nvCxnSpPr>
        <p:spPr>
          <a:xfrm>
            <a:off x="2050477" y="2032439"/>
            <a:ext cx="13855" cy="3648075"/>
          </a:xfrm>
          <a:prstGeom prst="line">
            <a:avLst/>
          </a:prstGeom>
          <a:ln>
            <a:solidFill>
              <a:srgbClr val="E949BB"/>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790716" y="5511239"/>
            <a:ext cx="1259757" cy="338554"/>
          </a:xfrm>
          <a:prstGeom prst="rect">
            <a:avLst/>
          </a:prstGeom>
          <a:noFill/>
        </p:spPr>
        <p:txBody>
          <a:bodyPr wrap="square" rtlCol="0" anchor="ctr">
            <a:spAutoFit/>
          </a:bodyPr>
          <a:lstStyle/>
          <a:p>
            <a:pPr algn="ctr"/>
            <a:r>
              <a:rPr lang="es-PE" sz="1600" dirty="0">
                <a:latin typeface="+mj-lt"/>
              </a:rPr>
              <a:t>USD 10.00</a:t>
            </a:r>
          </a:p>
        </p:txBody>
      </p:sp>
      <p:sp>
        <p:nvSpPr>
          <p:cNvPr id="43" name="CuadroTexto 42"/>
          <p:cNvSpPr txBox="1"/>
          <p:nvPr/>
        </p:nvSpPr>
        <p:spPr>
          <a:xfrm>
            <a:off x="804571" y="2029876"/>
            <a:ext cx="1259757" cy="338554"/>
          </a:xfrm>
          <a:prstGeom prst="rect">
            <a:avLst/>
          </a:prstGeom>
          <a:noFill/>
        </p:spPr>
        <p:txBody>
          <a:bodyPr wrap="square" rtlCol="0" anchor="ctr">
            <a:spAutoFit/>
          </a:bodyPr>
          <a:lstStyle/>
          <a:p>
            <a:pPr algn="ctr"/>
            <a:r>
              <a:rPr lang="es-PE" sz="1600" dirty="0">
                <a:latin typeface="+mj-lt"/>
              </a:rPr>
              <a:t>USD 1,000</a:t>
            </a:r>
          </a:p>
        </p:txBody>
      </p:sp>
    </p:spTree>
  </p:cSld>
  <p:clrMapOvr>
    <a:masterClrMapping/>
  </p:clrMapOvr>
  <p:transition spd="slow" advTm="2000">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3"/>
          <p:cNvGrpSpPr/>
          <p:nvPr/>
        </p:nvGrpSpPr>
        <p:grpSpPr>
          <a:xfrm>
            <a:off x="1310760" y="1470780"/>
            <a:ext cx="6239709" cy="3928801"/>
            <a:chOff x="2976146" y="1795408"/>
            <a:chExt cx="6239709" cy="3928801"/>
          </a:xfrm>
          <a:solidFill>
            <a:schemeClr val="bg1">
              <a:lumMod val="65000"/>
            </a:schemeClr>
          </a:solidFill>
        </p:grpSpPr>
        <p:sp>
          <p:nvSpPr>
            <p:cNvPr id="10" name="Freeform 53"/>
            <p:cNvSpPr>
              <a:spLocks noChangeAspect="1"/>
            </p:cNvSpPr>
            <p:nvPr/>
          </p:nvSpPr>
          <p:spPr bwMode="gray">
            <a:xfrm>
              <a:off x="8420785" y="5310376"/>
              <a:ext cx="63606" cy="75084"/>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 name="Freeform 54"/>
            <p:cNvSpPr>
              <a:spLocks noChangeAspect="1"/>
            </p:cNvSpPr>
            <p:nvPr/>
          </p:nvSpPr>
          <p:spPr bwMode="gray">
            <a:xfrm>
              <a:off x="7869006" y="4666052"/>
              <a:ext cx="706022" cy="605909"/>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 name="Freeform 55"/>
            <p:cNvSpPr>
              <a:spLocks noChangeAspect="1"/>
            </p:cNvSpPr>
            <p:nvPr/>
          </p:nvSpPr>
          <p:spPr bwMode="gray">
            <a:xfrm>
              <a:off x="8799238" y="5308629"/>
              <a:ext cx="135162" cy="160644"/>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 name="Freeform 56"/>
            <p:cNvSpPr>
              <a:spLocks noChangeAspect="1"/>
            </p:cNvSpPr>
            <p:nvPr/>
          </p:nvSpPr>
          <p:spPr bwMode="gray">
            <a:xfrm>
              <a:off x="8907368" y="5160208"/>
              <a:ext cx="100179" cy="172868"/>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 name="Freeform 57"/>
            <p:cNvSpPr>
              <a:spLocks noChangeAspect="1"/>
            </p:cNvSpPr>
            <p:nvPr/>
          </p:nvSpPr>
          <p:spPr bwMode="gray">
            <a:xfrm>
              <a:off x="8754714" y="4854634"/>
              <a:ext cx="50884" cy="45399"/>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 name="Freeform 58"/>
            <p:cNvSpPr>
              <a:spLocks noChangeAspect="1"/>
            </p:cNvSpPr>
            <p:nvPr/>
          </p:nvSpPr>
          <p:spPr bwMode="gray">
            <a:xfrm>
              <a:off x="7104149" y="3545034"/>
              <a:ext cx="192407" cy="10127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 name="Freeform 59"/>
            <p:cNvSpPr>
              <a:spLocks noChangeAspect="1"/>
            </p:cNvSpPr>
            <p:nvPr/>
          </p:nvSpPr>
          <p:spPr bwMode="gray">
            <a:xfrm>
              <a:off x="7072346" y="3600910"/>
              <a:ext cx="131982" cy="108260"/>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 name="Freeform 60"/>
            <p:cNvSpPr>
              <a:spLocks noChangeAspect="1"/>
            </p:cNvSpPr>
            <p:nvPr/>
          </p:nvSpPr>
          <p:spPr bwMode="gray">
            <a:xfrm>
              <a:off x="7134361" y="3623611"/>
              <a:ext cx="4771" cy="698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 name="Freeform 61"/>
            <p:cNvSpPr>
              <a:spLocks noChangeAspect="1"/>
            </p:cNvSpPr>
            <p:nvPr/>
          </p:nvSpPr>
          <p:spPr bwMode="gray">
            <a:xfrm>
              <a:off x="7145493" y="3627103"/>
              <a:ext cx="4771" cy="3492"/>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 name="Freeform 62"/>
            <p:cNvSpPr>
              <a:spLocks noChangeAspect="1"/>
            </p:cNvSpPr>
            <p:nvPr/>
          </p:nvSpPr>
          <p:spPr bwMode="gray">
            <a:xfrm>
              <a:off x="7126411" y="3630595"/>
              <a:ext cx="3180" cy="3492"/>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 name="Freeform 63"/>
            <p:cNvSpPr>
              <a:spLocks noChangeAspect="1"/>
            </p:cNvSpPr>
            <p:nvPr/>
          </p:nvSpPr>
          <p:spPr bwMode="gray">
            <a:xfrm>
              <a:off x="6951496" y="3665518"/>
              <a:ext cx="251242" cy="209536"/>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 name="Freeform 64"/>
            <p:cNvSpPr>
              <a:spLocks noChangeAspect="1"/>
            </p:cNvSpPr>
            <p:nvPr/>
          </p:nvSpPr>
          <p:spPr bwMode="gray">
            <a:xfrm>
              <a:off x="7558929" y="4353495"/>
              <a:ext cx="189227" cy="220013"/>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 name="Freeform 65"/>
            <p:cNvSpPr>
              <a:spLocks noChangeAspect="1"/>
            </p:cNvSpPr>
            <p:nvPr/>
          </p:nvSpPr>
          <p:spPr bwMode="gray">
            <a:xfrm>
              <a:off x="7733844" y="4573507"/>
              <a:ext cx="160605" cy="55876"/>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 name="Freeform 66"/>
            <p:cNvSpPr>
              <a:spLocks noChangeAspect="1"/>
            </p:cNvSpPr>
            <p:nvPr/>
          </p:nvSpPr>
          <p:spPr bwMode="gray">
            <a:xfrm>
              <a:off x="7797450" y="4377940"/>
              <a:ext cx="173326" cy="162391"/>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 name="Freeform 67"/>
            <p:cNvSpPr>
              <a:spLocks noChangeAspect="1"/>
            </p:cNvSpPr>
            <p:nvPr/>
          </p:nvSpPr>
          <p:spPr bwMode="gray">
            <a:xfrm>
              <a:off x="8485980" y="4540330"/>
              <a:ext cx="69966" cy="41907"/>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 name="Freeform 68"/>
            <p:cNvSpPr>
              <a:spLocks noChangeAspect="1"/>
            </p:cNvSpPr>
            <p:nvPr/>
          </p:nvSpPr>
          <p:spPr bwMode="gray">
            <a:xfrm>
              <a:off x="8357179" y="4510647"/>
              <a:ext cx="173326" cy="155406"/>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26" name="Group 69"/>
            <p:cNvGrpSpPr>
              <a:grpSpLocks noChangeAspect="1"/>
            </p:cNvGrpSpPr>
            <p:nvPr/>
          </p:nvGrpSpPr>
          <p:grpSpPr bwMode="gray">
            <a:xfrm>
              <a:off x="7942152" y="4100305"/>
              <a:ext cx="162194" cy="254936"/>
              <a:chOff x="3802" y="2280"/>
              <a:chExt cx="102" cy="146"/>
            </a:xfrm>
            <a:grpFill/>
          </p:grpSpPr>
          <p:sp>
            <p:nvSpPr>
              <p:cNvPr id="354"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5"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6"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7"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8"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9"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0"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1"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2"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3"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4"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27" name="Freeform 81"/>
            <p:cNvSpPr>
              <a:spLocks noChangeAspect="1"/>
            </p:cNvSpPr>
            <p:nvPr/>
          </p:nvSpPr>
          <p:spPr bwMode="gray">
            <a:xfrm>
              <a:off x="7884907" y="4363971"/>
              <a:ext cx="23853" cy="20954"/>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 name="Freeform 82"/>
            <p:cNvSpPr>
              <a:spLocks noChangeAspect="1"/>
            </p:cNvSpPr>
            <p:nvPr/>
          </p:nvSpPr>
          <p:spPr bwMode="gray">
            <a:xfrm>
              <a:off x="7921481" y="4522869"/>
              <a:ext cx="4771" cy="15716"/>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 name="Freeform 83"/>
            <p:cNvSpPr>
              <a:spLocks noChangeAspect="1"/>
            </p:cNvSpPr>
            <p:nvPr/>
          </p:nvSpPr>
          <p:spPr bwMode="gray">
            <a:xfrm>
              <a:off x="8072544" y="4620652"/>
              <a:ext cx="42934" cy="20954"/>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 name="Freeform 84"/>
            <p:cNvSpPr>
              <a:spLocks noChangeAspect="1"/>
            </p:cNvSpPr>
            <p:nvPr/>
          </p:nvSpPr>
          <p:spPr bwMode="gray">
            <a:xfrm>
              <a:off x="8051872" y="4634622"/>
              <a:ext cx="27033" cy="24446"/>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 name="Freeform 85"/>
            <p:cNvSpPr>
              <a:spLocks noChangeAspect="1"/>
            </p:cNvSpPr>
            <p:nvPr/>
          </p:nvSpPr>
          <p:spPr bwMode="gray">
            <a:xfrm>
              <a:off x="8128199" y="4514139"/>
              <a:ext cx="50884" cy="20954"/>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 name="Freeform 86"/>
            <p:cNvSpPr>
              <a:spLocks noChangeAspect="1"/>
            </p:cNvSpPr>
            <p:nvPr/>
          </p:nvSpPr>
          <p:spPr bwMode="gray">
            <a:xfrm>
              <a:off x="7970775" y="4428578"/>
              <a:ext cx="109720" cy="141437"/>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 name="Freeform 87"/>
            <p:cNvSpPr>
              <a:spLocks noChangeAspect="1"/>
            </p:cNvSpPr>
            <p:nvPr/>
          </p:nvSpPr>
          <p:spPr bwMode="gray">
            <a:xfrm>
              <a:off x="8118658" y="4418101"/>
              <a:ext cx="25442" cy="59369"/>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 name="Freeform 88"/>
            <p:cNvSpPr>
              <a:spLocks noChangeAspect="1"/>
            </p:cNvSpPr>
            <p:nvPr/>
          </p:nvSpPr>
          <p:spPr bwMode="gray">
            <a:xfrm>
              <a:off x="8180673" y="4468739"/>
              <a:ext cx="181276" cy="167629"/>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 name="Freeform 89"/>
            <p:cNvSpPr>
              <a:spLocks noChangeAspect="1"/>
            </p:cNvSpPr>
            <p:nvPr/>
          </p:nvSpPr>
          <p:spPr bwMode="gray">
            <a:xfrm>
              <a:off x="8528915" y="4510647"/>
              <a:ext cx="41344" cy="41907"/>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 name="Freeform 90"/>
            <p:cNvSpPr>
              <a:spLocks noChangeAspect="1"/>
            </p:cNvSpPr>
            <p:nvPr/>
          </p:nvSpPr>
          <p:spPr bwMode="gray">
            <a:xfrm>
              <a:off x="7678189" y="4007760"/>
              <a:ext cx="125622" cy="28985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 name="Freeform 91"/>
            <p:cNvSpPr>
              <a:spLocks noChangeAspect="1"/>
            </p:cNvSpPr>
            <p:nvPr/>
          </p:nvSpPr>
          <p:spPr bwMode="gray">
            <a:xfrm>
              <a:off x="7808581" y="4329049"/>
              <a:ext cx="168555" cy="11524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8" name="Freeform 92"/>
            <p:cNvSpPr>
              <a:spLocks noChangeAspect="1"/>
            </p:cNvSpPr>
            <p:nvPr/>
          </p:nvSpPr>
          <p:spPr bwMode="gray">
            <a:xfrm>
              <a:off x="7644797" y="4332541"/>
              <a:ext cx="71557" cy="103022"/>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9" name="Freeform 93"/>
            <p:cNvSpPr>
              <a:spLocks noChangeAspect="1"/>
            </p:cNvSpPr>
            <p:nvPr/>
          </p:nvSpPr>
          <p:spPr bwMode="gray">
            <a:xfrm>
              <a:off x="7600273" y="4058397"/>
              <a:ext cx="136752" cy="29509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0" name="Freeform 94"/>
            <p:cNvSpPr>
              <a:spLocks noChangeAspect="1"/>
            </p:cNvSpPr>
            <p:nvPr/>
          </p:nvSpPr>
          <p:spPr bwMode="gray">
            <a:xfrm>
              <a:off x="7506454" y="3899500"/>
              <a:ext cx="154244" cy="366688"/>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1" name="Freeform 95"/>
            <p:cNvSpPr>
              <a:spLocks noChangeAspect="1"/>
            </p:cNvSpPr>
            <p:nvPr/>
          </p:nvSpPr>
          <p:spPr bwMode="gray">
            <a:xfrm>
              <a:off x="7681369" y="4178881"/>
              <a:ext cx="92228" cy="8206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2" name="Freeform 96"/>
            <p:cNvSpPr>
              <a:spLocks noChangeAspect="1"/>
            </p:cNvSpPr>
            <p:nvPr/>
          </p:nvSpPr>
          <p:spPr bwMode="gray">
            <a:xfrm>
              <a:off x="7644797" y="4021729"/>
              <a:ext cx="125622" cy="171121"/>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43" name="Group 97"/>
            <p:cNvGrpSpPr>
              <a:grpSpLocks noChangeAspect="1"/>
            </p:cNvGrpSpPr>
            <p:nvPr/>
          </p:nvGrpSpPr>
          <p:grpSpPr bwMode="gray">
            <a:xfrm>
              <a:off x="6957856" y="3702186"/>
              <a:ext cx="637647" cy="646069"/>
              <a:chOff x="3183" y="2052"/>
              <a:chExt cx="401" cy="370"/>
            </a:xfrm>
            <a:grpFill/>
          </p:grpSpPr>
          <p:sp>
            <p:nvSpPr>
              <p:cNvPr id="347"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8"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9"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0"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1"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2"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3"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44" name="Freeform 105"/>
            <p:cNvSpPr>
              <a:spLocks noChangeAspect="1"/>
            </p:cNvSpPr>
            <p:nvPr/>
          </p:nvSpPr>
          <p:spPr bwMode="gray">
            <a:xfrm>
              <a:off x="7991447" y="3964106"/>
              <a:ext cx="30213" cy="69845"/>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45" name="Group 106"/>
            <p:cNvGrpSpPr>
              <a:grpSpLocks noChangeAspect="1"/>
            </p:cNvGrpSpPr>
            <p:nvPr/>
          </p:nvGrpSpPr>
          <p:grpSpPr bwMode="gray">
            <a:xfrm>
              <a:off x="8158411" y="3487412"/>
              <a:ext cx="283045" cy="352719"/>
              <a:chOff x="3938" y="1929"/>
              <a:chExt cx="178" cy="202"/>
            </a:xfrm>
            <a:grpFill/>
          </p:grpSpPr>
          <p:sp>
            <p:nvSpPr>
              <p:cNvPr id="343"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4"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5"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6"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46" name="Freeform 111"/>
            <p:cNvSpPr>
              <a:spLocks noChangeAspect="1"/>
            </p:cNvSpPr>
            <p:nvPr/>
          </p:nvSpPr>
          <p:spPr bwMode="gray">
            <a:xfrm>
              <a:off x="8096396" y="3665518"/>
              <a:ext cx="60425" cy="9953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7" name="Freeform 112"/>
            <p:cNvSpPr>
              <a:spLocks noChangeAspect="1"/>
            </p:cNvSpPr>
            <p:nvPr/>
          </p:nvSpPr>
          <p:spPr bwMode="gray">
            <a:xfrm>
              <a:off x="7428538" y="3291845"/>
              <a:ext cx="551779" cy="29684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8" name="Freeform 113"/>
            <p:cNvSpPr>
              <a:spLocks noChangeAspect="1"/>
            </p:cNvSpPr>
            <p:nvPr/>
          </p:nvSpPr>
          <p:spPr bwMode="gray">
            <a:xfrm>
              <a:off x="7791090" y="4068874"/>
              <a:ext cx="41344" cy="40162"/>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9" name="Freeform 114"/>
            <p:cNvSpPr>
              <a:spLocks noChangeAspect="1"/>
            </p:cNvSpPr>
            <p:nvPr/>
          </p:nvSpPr>
          <p:spPr bwMode="gray">
            <a:xfrm>
              <a:off x="7180476" y="3251684"/>
              <a:ext cx="1068574" cy="815445"/>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0" name="Freeform 115"/>
            <p:cNvSpPr>
              <a:spLocks noChangeAspect="1"/>
            </p:cNvSpPr>
            <p:nvPr/>
          </p:nvSpPr>
          <p:spPr bwMode="gray">
            <a:xfrm>
              <a:off x="8066183" y="3553765"/>
              <a:ext cx="109720" cy="132706"/>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51" name="Group 116"/>
            <p:cNvGrpSpPr>
              <a:grpSpLocks noChangeAspect="1"/>
            </p:cNvGrpSpPr>
            <p:nvPr/>
          </p:nvGrpSpPr>
          <p:grpSpPr bwMode="gray">
            <a:xfrm>
              <a:off x="6237522" y="1795409"/>
              <a:ext cx="2978333" cy="1802010"/>
              <a:chOff x="2730" y="960"/>
              <a:chExt cx="1873" cy="1032"/>
            </a:xfrm>
            <a:grpFill/>
          </p:grpSpPr>
          <p:grpSp>
            <p:nvGrpSpPr>
              <p:cNvPr id="326" name="Group 117"/>
              <p:cNvGrpSpPr>
                <a:grpSpLocks noChangeAspect="1"/>
              </p:cNvGrpSpPr>
              <p:nvPr/>
            </p:nvGrpSpPr>
            <p:grpSpPr bwMode="gray">
              <a:xfrm>
                <a:off x="3044" y="960"/>
                <a:ext cx="1473" cy="481"/>
                <a:chOff x="3044" y="960"/>
                <a:chExt cx="1473" cy="481"/>
              </a:xfrm>
              <a:grpFill/>
            </p:grpSpPr>
            <p:sp>
              <p:nvSpPr>
                <p:cNvPr id="330"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1"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2"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3"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4"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5"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6"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7"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8"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9"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0"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1"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2"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27"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8"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9"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nvGrpSpPr>
            <p:cNvPr id="52" name="Group 135"/>
            <p:cNvGrpSpPr>
              <a:grpSpLocks noChangeAspect="1"/>
            </p:cNvGrpSpPr>
            <p:nvPr/>
          </p:nvGrpSpPr>
          <p:grpSpPr bwMode="gray">
            <a:xfrm>
              <a:off x="6352012" y="3574719"/>
              <a:ext cx="648777" cy="644324"/>
              <a:chOff x="2802" y="1979"/>
              <a:chExt cx="408" cy="369"/>
            </a:xfrm>
            <a:grpFill/>
          </p:grpSpPr>
          <p:sp>
            <p:nvSpPr>
              <p:cNvPr id="297"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298" name="Group 137"/>
              <p:cNvGrpSpPr>
                <a:grpSpLocks noChangeAspect="1"/>
              </p:cNvGrpSpPr>
              <p:nvPr/>
            </p:nvGrpSpPr>
            <p:grpSpPr bwMode="gray">
              <a:xfrm>
                <a:off x="2889" y="2101"/>
                <a:ext cx="17" cy="51"/>
                <a:chOff x="2889" y="2101"/>
                <a:chExt cx="17" cy="51"/>
              </a:xfrm>
              <a:grpFill/>
            </p:grpSpPr>
            <p:sp>
              <p:nvSpPr>
                <p:cNvPr id="323"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4"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5"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299"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300" name="Group 142"/>
              <p:cNvGrpSpPr>
                <a:grpSpLocks noChangeAspect="1"/>
              </p:cNvGrpSpPr>
              <p:nvPr/>
            </p:nvGrpSpPr>
            <p:grpSpPr bwMode="gray">
              <a:xfrm>
                <a:off x="2896" y="2116"/>
                <a:ext cx="231" cy="189"/>
                <a:chOff x="2896" y="2116"/>
                <a:chExt cx="231" cy="189"/>
              </a:xfrm>
              <a:grpFill/>
            </p:grpSpPr>
            <p:sp>
              <p:nvSpPr>
                <p:cNvPr id="321"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2"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nvGrpSpPr>
              <p:cNvPr id="301" name="Group 145"/>
              <p:cNvGrpSpPr>
                <a:grpSpLocks noChangeAspect="1"/>
              </p:cNvGrpSpPr>
              <p:nvPr/>
            </p:nvGrpSpPr>
            <p:grpSpPr bwMode="gray">
              <a:xfrm>
                <a:off x="2984" y="2276"/>
                <a:ext cx="114" cy="72"/>
                <a:chOff x="2984" y="2276"/>
                <a:chExt cx="114" cy="72"/>
              </a:xfrm>
              <a:grpFill/>
            </p:grpSpPr>
            <p:sp>
              <p:nvSpPr>
                <p:cNvPr id="319"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0"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02"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303" name="Group 149"/>
              <p:cNvGrpSpPr>
                <a:grpSpLocks noChangeAspect="1"/>
              </p:cNvGrpSpPr>
              <p:nvPr/>
            </p:nvGrpSpPr>
            <p:grpSpPr bwMode="gray">
              <a:xfrm>
                <a:off x="3086" y="2189"/>
                <a:ext cx="85" cy="114"/>
                <a:chOff x="3086" y="2189"/>
                <a:chExt cx="85" cy="114"/>
              </a:xfrm>
              <a:grpFill/>
            </p:grpSpPr>
            <p:sp>
              <p:nvSpPr>
                <p:cNvPr id="317"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8"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04"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305" name="Group 153"/>
              <p:cNvGrpSpPr>
                <a:grpSpLocks noChangeAspect="1"/>
              </p:cNvGrpSpPr>
              <p:nvPr/>
            </p:nvGrpSpPr>
            <p:grpSpPr bwMode="gray">
              <a:xfrm>
                <a:off x="3000" y="2012"/>
                <a:ext cx="210" cy="192"/>
                <a:chOff x="3000" y="2012"/>
                <a:chExt cx="210" cy="192"/>
              </a:xfrm>
              <a:grpFill/>
            </p:grpSpPr>
            <p:sp>
              <p:nvSpPr>
                <p:cNvPr id="315"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6"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06"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7"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8"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309" name="Group 159"/>
              <p:cNvGrpSpPr>
                <a:grpSpLocks noChangeAspect="1"/>
              </p:cNvGrpSpPr>
              <p:nvPr/>
            </p:nvGrpSpPr>
            <p:grpSpPr bwMode="gray">
              <a:xfrm>
                <a:off x="2802" y="1979"/>
                <a:ext cx="205" cy="88"/>
                <a:chOff x="2802" y="1979"/>
                <a:chExt cx="205" cy="88"/>
              </a:xfrm>
              <a:grpFill/>
            </p:grpSpPr>
            <p:sp>
              <p:nvSpPr>
                <p:cNvPr id="313"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4"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10"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1"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2"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53" name="Freeform 165"/>
            <p:cNvSpPr>
              <a:spLocks noChangeAspect="1"/>
            </p:cNvSpPr>
            <p:nvPr/>
          </p:nvSpPr>
          <p:spPr bwMode="gray">
            <a:xfrm>
              <a:off x="6654139" y="3593926"/>
              <a:ext cx="54065" cy="61115"/>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4" name="Freeform 166"/>
            <p:cNvSpPr>
              <a:spLocks noChangeAspect="1"/>
            </p:cNvSpPr>
            <p:nvPr/>
          </p:nvSpPr>
          <p:spPr bwMode="gray">
            <a:xfrm>
              <a:off x="6708204" y="3185330"/>
              <a:ext cx="709202" cy="415580"/>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5" name="Freeform 167"/>
            <p:cNvSpPr>
              <a:spLocks noChangeAspect="1"/>
            </p:cNvSpPr>
            <p:nvPr/>
          </p:nvSpPr>
          <p:spPr bwMode="gray">
            <a:xfrm>
              <a:off x="6592124" y="3536304"/>
              <a:ext cx="117670" cy="6286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6" name="Freeform 168"/>
            <p:cNvSpPr>
              <a:spLocks noChangeAspect="1"/>
            </p:cNvSpPr>
            <p:nvPr/>
          </p:nvSpPr>
          <p:spPr bwMode="gray">
            <a:xfrm>
              <a:off x="6873578" y="3482173"/>
              <a:ext cx="298946" cy="213028"/>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7" name="Freeform 169"/>
            <p:cNvSpPr>
              <a:spLocks noChangeAspect="1"/>
            </p:cNvSpPr>
            <p:nvPr/>
          </p:nvSpPr>
          <p:spPr bwMode="gray">
            <a:xfrm>
              <a:off x="6811563" y="3555511"/>
              <a:ext cx="248062" cy="188582"/>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58" name="Group 170"/>
            <p:cNvGrpSpPr>
              <a:grpSpLocks noChangeAspect="1"/>
            </p:cNvGrpSpPr>
            <p:nvPr/>
          </p:nvGrpSpPr>
          <p:grpSpPr bwMode="gray">
            <a:xfrm>
              <a:off x="6677991" y="3579957"/>
              <a:ext cx="96999" cy="85561"/>
              <a:chOff x="3007" y="1982"/>
              <a:chExt cx="61" cy="49"/>
            </a:xfrm>
            <a:grpFill/>
          </p:grpSpPr>
          <p:sp>
            <p:nvSpPr>
              <p:cNvPr id="295"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6"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59" name="Freeform 173"/>
            <p:cNvSpPr>
              <a:spLocks noChangeAspect="1"/>
            </p:cNvSpPr>
            <p:nvPr/>
          </p:nvSpPr>
          <p:spPr bwMode="gray">
            <a:xfrm>
              <a:off x="5469486" y="2743559"/>
              <a:ext cx="190817" cy="143183"/>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60" name="Group 222"/>
            <p:cNvGrpSpPr>
              <a:grpSpLocks noChangeAspect="1"/>
            </p:cNvGrpSpPr>
            <p:nvPr/>
          </p:nvGrpSpPr>
          <p:grpSpPr bwMode="gray">
            <a:xfrm>
              <a:off x="6083280" y="1795408"/>
              <a:ext cx="287816" cy="326528"/>
              <a:chOff x="3202" y="1036"/>
              <a:chExt cx="181" cy="187"/>
            </a:xfrm>
            <a:grpFill/>
          </p:grpSpPr>
          <p:sp>
            <p:nvSpPr>
              <p:cNvPr id="289"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0"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1"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2"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3"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4"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61" name="Freeform 229"/>
            <p:cNvSpPr>
              <a:spLocks noChangeAspect="1"/>
            </p:cNvSpPr>
            <p:nvPr/>
          </p:nvSpPr>
          <p:spPr bwMode="gray">
            <a:xfrm>
              <a:off x="5129196" y="3024686"/>
              <a:ext cx="6361" cy="698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2" name="Freeform 230"/>
            <p:cNvSpPr>
              <a:spLocks noChangeAspect="1"/>
            </p:cNvSpPr>
            <p:nvPr/>
          </p:nvSpPr>
          <p:spPr bwMode="gray">
            <a:xfrm>
              <a:off x="5467895" y="2390840"/>
              <a:ext cx="46115" cy="48892"/>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3" name="Freeform 231"/>
            <p:cNvSpPr>
              <a:spLocks noChangeAspect="1"/>
            </p:cNvSpPr>
            <p:nvPr/>
          </p:nvSpPr>
          <p:spPr bwMode="gray">
            <a:xfrm>
              <a:off x="5407470" y="2504338"/>
              <a:ext cx="46115" cy="34923"/>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4" name="Freeform 232"/>
            <p:cNvSpPr>
              <a:spLocks noChangeAspect="1"/>
            </p:cNvSpPr>
            <p:nvPr/>
          </p:nvSpPr>
          <p:spPr bwMode="gray">
            <a:xfrm>
              <a:off x="5130786" y="3019448"/>
              <a:ext cx="14312" cy="523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5" name="Freeform 233"/>
            <p:cNvSpPr>
              <a:spLocks noChangeAspect="1"/>
            </p:cNvSpPr>
            <p:nvPr/>
          </p:nvSpPr>
          <p:spPr bwMode="gray">
            <a:xfrm>
              <a:off x="4625121" y="1795408"/>
              <a:ext cx="965216" cy="1225786"/>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6" name="Freeform 234"/>
            <p:cNvSpPr>
              <a:spLocks noChangeAspect="1"/>
            </p:cNvSpPr>
            <p:nvPr/>
          </p:nvSpPr>
          <p:spPr bwMode="gray">
            <a:xfrm>
              <a:off x="4939969" y="2546246"/>
              <a:ext cx="52475" cy="57623"/>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7" name="Freeform 235"/>
            <p:cNvSpPr>
              <a:spLocks noChangeAspect="1"/>
            </p:cNvSpPr>
            <p:nvPr/>
          </p:nvSpPr>
          <p:spPr bwMode="gray">
            <a:xfrm>
              <a:off x="4695087" y="2050344"/>
              <a:ext cx="52475" cy="20954"/>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68" name="Group 236"/>
            <p:cNvGrpSpPr>
              <a:grpSpLocks noChangeAspect="1"/>
            </p:cNvGrpSpPr>
            <p:nvPr/>
          </p:nvGrpSpPr>
          <p:grpSpPr bwMode="gray">
            <a:xfrm>
              <a:off x="4478828" y="4222534"/>
              <a:ext cx="809382" cy="1501675"/>
              <a:chOff x="1624" y="2350"/>
              <a:chExt cx="509" cy="860"/>
            </a:xfrm>
            <a:grpFill/>
          </p:grpSpPr>
          <p:sp>
            <p:nvSpPr>
              <p:cNvPr id="264"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5"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6"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7"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8"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9"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0"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1"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2"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3"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4"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5"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6"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7"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8"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9"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0"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1"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2"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3"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4"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5"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6"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7"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8"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69" name="Freeform 262"/>
            <p:cNvSpPr>
              <a:spLocks noChangeAspect="1"/>
            </p:cNvSpPr>
            <p:nvPr/>
          </p:nvSpPr>
          <p:spPr bwMode="gray">
            <a:xfrm>
              <a:off x="4369109" y="4171897"/>
              <a:ext cx="74737" cy="82069"/>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0" name="Freeform 263"/>
            <p:cNvSpPr>
              <a:spLocks noChangeAspect="1"/>
            </p:cNvSpPr>
            <p:nvPr/>
          </p:nvSpPr>
          <p:spPr bwMode="gray">
            <a:xfrm>
              <a:off x="4448616" y="4276665"/>
              <a:ext cx="101769" cy="47146"/>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1" name="Freeform 264"/>
            <p:cNvSpPr>
              <a:spLocks noChangeAspect="1"/>
            </p:cNvSpPr>
            <p:nvPr/>
          </p:nvSpPr>
          <p:spPr bwMode="gray">
            <a:xfrm>
              <a:off x="4288012" y="4116020"/>
              <a:ext cx="68377" cy="82069"/>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2" name="Freeform 265"/>
            <p:cNvSpPr>
              <a:spLocks noChangeAspect="1"/>
            </p:cNvSpPr>
            <p:nvPr/>
          </p:nvSpPr>
          <p:spPr bwMode="gray">
            <a:xfrm>
              <a:off x="4340487" y="4103797"/>
              <a:ext cx="19082" cy="506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3" name="Freeform 266"/>
            <p:cNvSpPr>
              <a:spLocks noChangeAspect="1"/>
            </p:cNvSpPr>
            <p:nvPr/>
          </p:nvSpPr>
          <p:spPr bwMode="gray">
            <a:xfrm>
              <a:off x="4326175" y="4184119"/>
              <a:ext cx="39754" cy="24446"/>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4" name="Freeform 267"/>
            <p:cNvSpPr>
              <a:spLocks noChangeAspect="1"/>
            </p:cNvSpPr>
            <p:nvPr/>
          </p:nvSpPr>
          <p:spPr bwMode="gray">
            <a:xfrm>
              <a:off x="4399321" y="4246980"/>
              <a:ext cx="57245" cy="55876"/>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5" name="Freeform 268"/>
            <p:cNvSpPr>
              <a:spLocks noChangeAspect="1"/>
            </p:cNvSpPr>
            <p:nvPr/>
          </p:nvSpPr>
          <p:spPr bwMode="gray">
            <a:xfrm>
              <a:off x="4337306" y="4152689"/>
              <a:ext cx="106540" cy="59369"/>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6" name="Freeform 269"/>
            <p:cNvSpPr>
              <a:spLocks noChangeAspect="1"/>
            </p:cNvSpPr>
            <p:nvPr/>
          </p:nvSpPr>
          <p:spPr bwMode="gray">
            <a:xfrm>
              <a:off x="3855493" y="3803462"/>
              <a:ext cx="526337" cy="377165"/>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77" name="Group 270"/>
            <p:cNvGrpSpPr>
              <a:grpSpLocks noChangeAspect="1"/>
            </p:cNvGrpSpPr>
            <p:nvPr/>
          </p:nvGrpSpPr>
          <p:grpSpPr bwMode="gray">
            <a:xfrm>
              <a:off x="2976146" y="2486877"/>
              <a:ext cx="1757105" cy="1480721"/>
              <a:chOff x="679" y="1356"/>
              <a:chExt cx="1105" cy="848"/>
            </a:xfrm>
            <a:grpFill/>
          </p:grpSpPr>
          <p:grpSp>
            <p:nvGrpSpPr>
              <p:cNvPr id="252" name="Group 271"/>
              <p:cNvGrpSpPr>
                <a:grpSpLocks noChangeAspect="1"/>
              </p:cNvGrpSpPr>
              <p:nvPr/>
            </p:nvGrpSpPr>
            <p:grpSpPr bwMode="gray">
              <a:xfrm>
                <a:off x="679" y="1356"/>
                <a:ext cx="411" cy="413"/>
                <a:chOff x="679" y="1356"/>
                <a:chExt cx="411" cy="413"/>
              </a:xfrm>
              <a:grpFill/>
            </p:grpSpPr>
            <p:sp>
              <p:nvSpPr>
                <p:cNvPr id="259"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0"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1"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2" name="Freeform 275"/>
                <p:cNvSpPr>
                  <a:spLocks noChangeAspect="1"/>
                </p:cNvSpPr>
                <p:nvPr/>
              </p:nvSpPr>
              <p:spPr bwMode="gray">
                <a:xfrm>
                  <a:off x="679"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3"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nvGrpSpPr>
              <p:cNvPr id="253" name="Group 277"/>
              <p:cNvGrpSpPr>
                <a:grpSpLocks noChangeAspect="1"/>
              </p:cNvGrpSpPr>
              <p:nvPr/>
            </p:nvGrpSpPr>
            <p:grpSpPr bwMode="gray">
              <a:xfrm>
                <a:off x="1149" y="1865"/>
                <a:ext cx="635" cy="339"/>
                <a:chOff x="1149" y="1865"/>
                <a:chExt cx="635" cy="339"/>
              </a:xfrm>
              <a:grpFill/>
            </p:grpSpPr>
            <p:sp>
              <p:nvSpPr>
                <p:cNvPr id="254"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5"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6"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7"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8"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noFill/>
                  <a:prstDash val="solid"/>
                  <a:round/>
                  <a:headEnd type="none" w="med" len="med"/>
                  <a:tailEnd type="none" w="med" len="med"/>
                </a:ln>
                <a:effectLst/>
              </p:spPr>
              <p:txBody>
                <a:bodyPr/>
                <a:lstStyle/>
                <a:p>
                  <a:endParaRPr lang="es-PE" dirty="0">
                    <a:latin typeface="+mj-lt"/>
                  </a:endParaRPr>
                </a:p>
              </p:txBody>
            </p:sp>
          </p:grpSp>
        </p:grpSp>
        <p:grpSp>
          <p:nvGrpSpPr>
            <p:cNvPr id="78" name="Group 283"/>
            <p:cNvGrpSpPr>
              <a:grpSpLocks noChangeAspect="1"/>
            </p:cNvGrpSpPr>
            <p:nvPr/>
          </p:nvGrpSpPr>
          <p:grpSpPr bwMode="gray">
            <a:xfrm>
              <a:off x="3437287" y="1795408"/>
              <a:ext cx="1540846" cy="1784549"/>
              <a:chOff x="969" y="960"/>
              <a:chExt cx="969" cy="1022"/>
            </a:xfrm>
            <a:grpFill/>
          </p:grpSpPr>
          <p:sp>
            <p:nvSpPr>
              <p:cNvPr id="223"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4"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5"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6"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7"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8"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9"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0"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1"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2"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3"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4"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5"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6"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7"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8"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9"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0"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1"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2"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3"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endParaRPr lang="es-PE" dirty="0">
                  <a:latin typeface="+mj-lt"/>
                </a:endParaRPr>
              </a:p>
            </p:txBody>
          </p:sp>
          <p:sp>
            <p:nvSpPr>
              <p:cNvPr id="244"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5"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6"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7"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8"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9"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0"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1"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79" name="Freeform 313"/>
            <p:cNvSpPr>
              <a:spLocks noChangeAspect="1"/>
            </p:cNvSpPr>
            <p:nvPr/>
          </p:nvSpPr>
          <p:spPr bwMode="gray">
            <a:xfrm rot="21085610">
              <a:off x="4534484" y="3904738"/>
              <a:ext cx="12721" cy="698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0" name="Freeform 314"/>
            <p:cNvSpPr>
              <a:spLocks noChangeAspect="1"/>
            </p:cNvSpPr>
            <p:nvPr/>
          </p:nvSpPr>
          <p:spPr bwMode="gray">
            <a:xfrm rot="21085610">
              <a:off x="4555155" y="3906484"/>
              <a:ext cx="1591" cy="17461"/>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1" name="Freeform 315"/>
            <p:cNvSpPr>
              <a:spLocks noChangeAspect="1"/>
            </p:cNvSpPr>
            <p:nvPr/>
          </p:nvSpPr>
          <p:spPr bwMode="gray">
            <a:xfrm rot="21085610">
              <a:off x="4555155" y="3946645"/>
              <a:ext cx="3180" cy="174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2" name="Freeform 316"/>
            <p:cNvSpPr>
              <a:spLocks noChangeAspect="1"/>
            </p:cNvSpPr>
            <p:nvPr/>
          </p:nvSpPr>
          <p:spPr bwMode="gray">
            <a:xfrm rot="21085610">
              <a:off x="4547205" y="3944899"/>
              <a:ext cx="6361" cy="20954"/>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3" name="Freeform 317"/>
            <p:cNvSpPr>
              <a:spLocks noChangeAspect="1"/>
            </p:cNvSpPr>
            <p:nvPr/>
          </p:nvSpPr>
          <p:spPr bwMode="gray">
            <a:xfrm rot="21085610">
              <a:off x="4555155" y="3969345"/>
              <a:ext cx="1591" cy="10477"/>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4" name="Freeform 318"/>
            <p:cNvSpPr>
              <a:spLocks noChangeAspect="1"/>
            </p:cNvSpPr>
            <p:nvPr/>
          </p:nvSpPr>
          <p:spPr bwMode="gray">
            <a:xfrm rot="21085610">
              <a:off x="4569467" y="3939660"/>
              <a:ext cx="1591" cy="13969"/>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5" name="Freeform 319"/>
            <p:cNvSpPr>
              <a:spLocks noChangeAspect="1"/>
            </p:cNvSpPr>
            <p:nvPr/>
          </p:nvSpPr>
          <p:spPr bwMode="gray">
            <a:xfrm rot="21085610">
              <a:off x="4577417" y="3951884"/>
              <a:ext cx="4771" cy="15716"/>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6" name="Freeform 320"/>
            <p:cNvSpPr>
              <a:spLocks noChangeAspect="1"/>
            </p:cNvSpPr>
            <p:nvPr/>
          </p:nvSpPr>
          <p:spPr bwMode="gray">
            <a:xfrm rot="21085610">
              <a:off x="4591729" y="3964106"/>
              <a:ext cx="3180" cy="3492"/>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7" name="Freeform 321"/>
            <p:cNvSpPr>
              <a:spLocks noChangeAspect="1"/>
            </p:cNvSpPr>
            <p:nvPr/>
          </p:nvSpPr>
          <p:spPr bwMode="gray">
            <a:xfrm rot="21085610">
              <a:off x="4585368" y="3979822"/>
              <a:ext cx="4771" cy="17461"/>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8" name="Freeform 322"/>
            <p:cNvSpPr>
              <a:spLocks noChangeAspect="1"/>
            </p:cNvSpPr>
            <p:nvPr/>
          </p:nvSpPr>
          <p:spPr bwMode="gray">
            <a:xfrm rot="21085610">
              <a:off x="4599679" y="3995537"/>
              <a:ext cx="4771" cy="15716"/>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9" name="Freeform 323"/>
            <p:cNvSpPr>
              <a:spLocks noChangeAspect="1"/>
            </p:cNvSpPr>
            <p:nvPr/>
          </p:nvSpPr>
          <p:spPr bwMode="gray">
            <a:xfrm rot="21085610">
              <a:off x="4612400" y="4006013"/>
              <a:ext cx="4771" cy="174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0" name="Freeform 324"/>
            <p:cNvSpPr>
              <a:spLocks noChangeAspect="1"/>
            </p:cNvSpPr>
            <p:nvPr/>
          </p:nvSpPr>
          <p:spPr bwMode="gray">
            <a:xfrm rot="21085610">
              <a:off x="4623532" y="4012998"/>
              <a:ext cx="9541" cy="698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1" name="Freeform 325"/>
            <p:cNvSpPr>
              <a:spLocks noChangeAspect="1"/>
            </p:cNvSpPr>
            <p:nvPr/>
          </p:nvSpPr>
          <p:spPr bwMode="gray">
            <a:xfrm rot="21085610">
              <a:off x="4610810" y="4032206"/>
              <a:ext cx="6361" cy="10477"/>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2" name="Freeform 326"/>
            <p:cNvSpPr>
              <a:spLocks noChangeAspect="1"/>
            </p:cNvSpPr>
            <p:nvPr/>
          </p:nvSpPr>
          <p:spPr bwMode="gray">
            <a:xfrm rot="21085610">
              <a:off x="4553565" y="3967598"/>
              <a:ext cx="3180" cy="523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3" name="Freeform 327"/>
            <p:cNvSpPr>
              <a:spLocks noChangeAspect="1"/>
            </p:cNvSpPr>
            <p:nvPr/>
          </p:nvSpPr>
          <p:spPr bwMode="gray">
            <a:xfrm rot="21085610">
              <a:off x="4521763" y="3950137"/>
              <a:ext cx="1591" cy="698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4" name="Freeform 328"/>
            <p:cNvSpPr>
              <a:spLocks noChangeAspect="1"/>
            </p:cNvSpPr>
            <p:nvPr/>
          </p:nvSpPr>
          <p:spPr bwMode="gray">
            <a:xfrm rot="21085610">
              <a:off x="4518582" y="3958868"/>
              <a:ext cx="3180" cy="3492"/>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5" name="Freeform 329"/>
            <p:cNvSpPr>
              <a:spLocks noChangeAspect="1"/>
            </p:cNvSpPr>
            <p:nvPr/>
          </p:nvSpPr>
          <p:spPr bwMode="gray">
            <a:xfrm rot="21085610">
              <a:off x="4509041" y="3962361"/>
              <a:ext cx="6361" cy="698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6" name="Freeform 330"/>
            <p:cNvSpPr>
              <a:spLocks noChangeAspect="1"/>
            </p:cNvSpPr>
            <p:nvPr/>
          </p:nvSpPr>
          <p:spPr bwMode="gray">
            <a:xfrm rot="20552049">
              <a:off x="4551975" y="4112528"/>
              <a:ext cx="23853" cy="19208"/>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7" name="Freeform 331"/>
            <p:cNvSpPr>
              <a:spLocks noChangeAspect="1"/>
            </p:cNvSpPr>
            <p:nvPr/>
          </p:nvSpPr>
          <p:spPr bwMode="gray">
            <a:xfrm rot="20552049">
              <a:off x="4617171" y="4049667"/>
              <a:ext cx="38163" cy="57623"/>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8" name="Freeform 332"/>
            <p:cNvSpPr>
              <a:spLocks noChangeAspect="1"/>
            </p:cNvSpPr>
            <p:nvPr/>
          </p:nvSpPr>
          <p:spPr bwMode="gray">
            <a:xfrm rot="20552049">
              <a:off x="4731661" y="4084590"/>
              <a:ext cx="1591" cy="174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9" name="Freeform 333"/>
            <p:cNvSpPr>
              <a:spLocks noChangeAspect="1"/>
            </p:cNvSpPr>
            <p:nvPr/>
          </p:nvSpPr>
          <p:spPr bwMode="gray">
            <a:xfrm rot="20552049">
              <a:off x="4753923" y="4131735"/>
              <a:ext cx="3180" cy="1222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0" name="Freeform 334"/>
            <p:cNvSpPr>
              <a:spLocks noChangeAspect="1"/>
            </p:cNvSpPr>
            <p:nvPr/>
          </p:nvSpPr>
          <p:spPr bwMode="gray">
            <a:xfrm rot="20552049">
              <a:off x="4777775" y="4217296"/>
              <a:ext cx="3180" cy="523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1" name="Freeform 335"/>
            <p:cNvSpPr>
              <a:spLocks noChangeAspect="1"/>
            </p:cNvSpPr>
            <p:nvPr/>
          </p:nvSpPr>
          <p:spPr bwMode="gray">
            <a:xfrm rot="20552049">
              <a:off x="4771414" y="4233011"/>
              <a:ext cx="9541" cy="17461"/>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2" name="Freeform 336"/>
            <p:cNvSpPr>
              <a:spLocks noChangeAspect="1"/>
            </p:cNvSpPr>
            <p:nvPr/>
          </p:nvSpPr>
          <p:spPr bwMode="gray">
            <a:xfrm rot="20552049">
              <a:off x="4598089" y="4056652"/>
              <a:ext cx="1591" cy="3492"/>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03" name="Group 337"/>
            <p:cNvGrpSpPr>
              <a:grpSpLocks noChangeAspect="1"/>
            </p:cNvGrpSpPr>
            <p:nvPr/>
          </p:nvGrpSpPr>
          <p:grpSpPr bwMode="gray">
            <a:xfrm>
              <a:off x="4590138" y="4060144"/>
              <a:ext cx="28623" cy="48892"/>
              <a:chOff x="1694" y="2257"/>
              <a:chExt cx="18" cy="28"/>
            </a:xfrm>
            <a:grpFill/>
          </p:grpSpPr>
          <p:sp>
            <p:nvSpPr>
              <p:cNvPr id="221"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2"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104" name="Freeform 340"/>
            <p:cNvSpPr>
              <a:spLocks noChangeAspect="1"/>
            </p:cNvSpPr>
            <p:nvPr/>
          </p:nvSpPr>
          <p:spPr bwMode="gray">
            <a:xfrm rot="20552049">
              <a:off x="4668055" y="4070621"/>
              <a:ext cx="15901" cy="13969"/>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5" name="Freeform 341"/>
            <p:cNvSpPr>
              <a:spLocks noChangeAspect="1"/>
            </p:cNvSpPr>
            <p:nvPr/>
          </p:nvSpPr>
          <p:spPr bwMode="gray">
            <a:xfrm rot="20552049">
              <a:off x="4765054" y="4171897"/>
              <a:ext cx="0" cy="523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6" name="Freeform 342"/>
            <p:cNvSpPr>
              <a:spLocks noChangeAspect="1"/>
            </p:cNvSpPr>
            <p:nvPr/>
          </p:nvSpPr>
          <p:spPr bwMode="gray">
            <a:xfrm rot="20552049">
              <a:off x="4738022" y="4098559"/>
              <a:ext cx="4771" cy="1222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7" name="Freeform 343"/>
            <p:cNvSpPr>
              <a:spLocks noChangeAspect="1"/>
            </p:cNvSpPr>
            <p:nvPr/>
          </p:nvSpPr>
          <p:spPr bwMode="gray">
            <a:xfrm rot="20552049">
              <a:off x="4691907" y="4067129"/>
              <a:ext cx="0" cy="174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8" name="Freeform 344"/>
            <p:cNvSpPr>
              <a:spLocks noChangeAspect="1"/>
            </p:cNvSpPr>
            <p:nvPr/>
          </p:nvSpPr>
          <p:spPr bwMode="gray">
            <a:xfrm rot="20552049">
              <a:off x="4695087" y="4081098"/>
              <a:ext cx="1591" cy="3492"/>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9" name="Freeform 345"/>
            <p:cNvSpPr>
              <a:spLocks noChangeAspect="1"/>
            </p:cNvSpPr>
            <p:nvPr/>
          </p:nvSpPr>
          <p:spPr bwMode="gray">
            <a:xfrm rot="20552049">
              <a:off x="4745972" y="4117766"/>
              <a:ext cx="3180" cy="8731"/>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0" name="Freeform 346"/>
            <p:cNvSpPr>
              <a:spLocks noChangeAspect="1"/>
            </p:cNvSpPr>
            <p:nvPr/>
          </p:nvSpPr>
          <p:spPr bwMode="gray">
            <a:xfrm rot="20552049">
              <a:off x="4765054" y="4199835"/>
              <a:ext cx="1591" cy="523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1" name="Freeform 347"/>
            <p:cNvSpPr>
              <a:spLocks noChangeAspect="1"/>
            </p:cNvSpPr>
            <p:nvPr/>
          </p:nvSpPr>
          <p:spPr bwMode="gray">
            <a:xfrm rot="20552049">
              <a:off x="4459747" y="4007760"/>
              <a:ext cx="117670" cy="85561"/>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2" name="Freeform 348"/>
            <p:cNvSpPr>
              <a:spLocks noChangeAspect="1"/>
            </p:cNvSpPr>
            <p:nvPr/>
          </p:nvSpPr>
          <p:spPr bwMode="gray">
            <a:xfrm rot="20552049">
              <a:off x="4478828" y="4053160"/>
              <a:ext cx="4771" cy="10477"/>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3" name="Freeform 349"/>
            <p:cNvSpPr>
              <a:spLocks noChangeAspect="1"/>
            </p:cNvSpPr>
            <p:nvPr/>
          </p:nvSpPr>
          <p:spPr bwMode="gray">
            <a:xfrm rot="20552049">
              <a:off x="4521763" y="4018237"/>
              <a:ext cx="11131" cy="15716"/>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4" name="Freeform 350"/>
            <p:cNvSpPr>
              <a:spLocks noChangeAspect="1"/>
            </p:cNvSpPr>
            <p:nvPr/>
          </p:nvSpPr>
          <p:spPr bwMode="gray">
            <a:xfrm rot="20552049">
              <a:off x="4720530" y="4081098"/>
              <a:ext cx="0" cy="523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5" name="Freeform 351"/>
            <p:cNvSpPr>
              <a:spLocks noChangeAspect="1"/>
            </p:cNvSpPr>
            <p:nvPr/>
          </p:nvSpPr>
          <p:spPr bwMode="gray">
            <a:xfrm rot="20552049">
              <a:off x="4761873" y="4154435"/>
              <a:ext cx="1591" cy="698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16" name="Group 362"/>
            <p:cNvGrpSpPr/>
            <p:nvPr/>
          </p:nvGrpSpPr>
          <p:grpSpPr bwMode="gray">
            <a:xfrm>
              <a:off x="5717548" y="2502593"/>
              <a:ext cx="880939" cy="1220548"/>
              <a:chOff x="4580731" y="1911697"/>
              <a:chExt cx="879476" cy="1109663"/>
            </a:xfrm>
            <a:grpFill/>
          </p:grpSpPr>
          <p:sp>
            <p:nvSpPr>
              <p:cNvPr id="172"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3"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4"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75" name="Group 178"/>
              <p:cNvGrpSpPr>
                <a:grpSpLocks noChangeAspect="1"/>
              </p:cNvGrpSpPr>
              <p:nvPr/>
            </p:nvGrpSpPr>
            <p:grpSpPr bwMode="gray">
              <a:xfrm>
                <a:off x="4876006" y="2765772"/>
                <a:ext cx="204788" cy="242888"/>
                <a:chOff x="2589" y="1903"/>
                <a:chExt cx="129" cy="153"/>
              </a:xfrm>
              <a:grpFill/>
            </p:grpSpPr>
            <p:sp>
              <p:nvSpPr>
                <p:cNvPr id="218"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9"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0"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176"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7"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8"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9"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0"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1"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2"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83" name="Group 189"/>
              <p:cNvGrpSpPr>
                <a:grpSpLocks noChangeAspect="1"/>
              </p:cNvGrpSpPr>
              <p:nvPr/>
            </p:nvGrpSpPr>
            <p:grpSpPr bwMode="gray">
              <a:xfrm>
                <a:off x="4679156" y="2659410"/>
                <a:ext cx="247650" cy="244475"/>
                <a:chOff x="2465" y="1836"/>
                <a:chExt cx="156" cy="154"/>
              </a:xfrm>
              <a:grpFill/>
            </p:grpSpPr>
            <p:sp>
              <p:nvSpPr>
                <p:cNvPr id="216"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7"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nvGrpSpPr>
              <p:cNvPr id="184" name="Group 192"/>
              <p:cNvGrpSpPr>
                <a:grpSpLocks noChangeAspect="1"/>
              </p:cNvGrpSpPr>
              <p:nvPr/>
            </p:nvGrpSpPr>
            <p:grpSpPr bwMode="gray">
              <a:xfrm>
                <a:off x="4620419" y="2430810"/>
                <a:ext cx="171450" cy="258763"/>
                <a:chOff x="2428" y="1692"/>
                <a:chExt cx="108" cy="163"/>
              </a:xfrm>
              <a:grpFill/>
            </p:grpSpPr>
            <p:sp>
              <p:nvSpPr>
                <p:cNvPr id="214"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5"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185"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6"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7"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8"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89" name="Group 199"/>
              <p:cNvGrpSpPr>
                <a:grpSpLocks noChangeAspect="1"/>
              </p:cNvGrpSpPr>
              <p:nvPr/>
            </p:nvGrpSpPr>
            <p:grpSpPr bwMode="gray">
              <a:xfrm>
                <a:off x="5033169" y="2808635"/>
                <a:ext cx="68263" cy="68263"/>
                <a:chOff x="2688" y="1930"/>
                <a:chExt cx="43" cy="43"/>
              </a:xfrm>
              <a:grpFill/>
            </p:grpSpPr>
            <p:sp>
              <p:nvSpPr>
                <p:cNvPr id="212"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3"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190"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1"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2"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3"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4"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5"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6"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7"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8"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9"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0"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1"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2"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3"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4"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5"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6"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7"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8"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209" name="Group 359"/>
              <p:cNvGrpSpPr/>
              <p:nvPr/>
            </p:nvGrpSpPr>
            <p:grpSpPr bwMode="gray">
              <a:xfrm>
                <a:off x="5080794" y="2788583"/>
                <a:ext cx="75600" cy="108000"/>
                <a:chOff x="4160739" y="2986112"/>
                <a:chExt cx="187325" cy="233362"/>
              </a:xfrm>
              <a:grpFill/>
            </p:grpSpPr>
            <p:sp>
              <p:nvSpPr>
                <p:cNvPr id="210"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1"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grpSp>
          <p:nvGrpSpPr>
            <p:cNvPr id="117" name="Group 368"/>
            <p:cNvGrpSpPr/>
            <p:nvPr/>
          </p:nvGrpSpPr>
          <p:grpSpPr bwMode="gray">
            <a:xfrm>
              <a:off x="5591926" y="3693456"/>
              <a:ext cx="1198965" cy="1473737"/>
              <a:chOff x="4455318" y="2994372"/>
              <a:chExt cx="1196974" cy="1339850"/>
            </a:xfrm>
            <a:grpFill/>
          </p:grpSpPr>
          <p:sp>
            <p:nvSpPr>
              <p:cNvPr id="118" name="Freeform 122"/>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9" name="Freeform 123"/>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20" name="Group 367"/>
              <p:cNvGrpSpPr/>
              <p:nvPr/>
            </p:nvGrpSpPr>
            <p:grpSpPr bwMode="gray">
              <a:xfrm>
                <a:off x="4455318" y="2994372"/>
                <a:ext cx="1196974" cy="1339850"/>
                <a:chOff x="4455318" y="2994372"/>
                <a:chExt cx="1196974" cy="1339850"/>
              </a:xfrm>
              <a:grpFill/>
            </p:grpSpPr>
            <p:sp>
              <p:nvSpPr>
                <p:cNvPr id="121" name="Freeform 125"/>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2" name="Freeform 126"/>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3" name="Freeform 127"/>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4" name="Freeform 128"/>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5" name="Freeform 129"/>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6" name="Freeform 130"/>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7" name="Freeform 131"/>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8" name="Freeform 132"/>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9" name="Freeform 133"/>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0" name="Freeform 134"/>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1" name="Freeform 135"/>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2" name="Freeform 136"/>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3" name="Freeform 137"/>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4" name="Freeform 138"/>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5"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6" name="Freeform 140"/>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7" name="Freeform 141"/>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8" name="Freeform 142"/>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9" name="Freeform 143"/>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40" name="Group 25"/>
                <p:cNvGrpSpPr>
                  <a:grpSpLocks noChangeAspect="1"/>
                </p:cNvGrpSpPr>
                <p:nvPr/>
              </p:nvGrpSpPr>
              <p:grpSpPr bwMode="gray">
                <a:xfrm>
                  <a:off x="4961730" y="3769072"/>
                  <a:ext cx="219075" cy="239713"/>
                  <a:chOff x="2643" y="2535"/>
                  <a:chExt cx="138" cy="151"/>
                </a:xfrm>
                <a:grpFill/>
              </p:grpSpPr>
              <p:sp>
                <p:nvSpPr>
                  <p:cNvPr id="170"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1"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141"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2"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3"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4"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5"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6"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7"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8"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9"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0"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1"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2"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3"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4"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5"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6"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7"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8"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9"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0"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1"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2"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3"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4"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5"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6"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67" name="Group 364"/>
                <p:cNvGrpSpPr>
                  <a:grpSpLocks noChangeAspect="1"/>
                </p:cNvGrpSpPr>
                <p:nvPr/>
              </p:nvGrpSpPr>
              <p:grpSpPr bwMode="gray">
                <a:xfrm>
                  <a:off x="5141117" y="3280172"/>
                  <a:ext cx="289379" cy="349200"/>
                  <a:chOff x="3548063" y="12700"/>
                  <a:chExt cx="5667375" cy="6838950"/>
                </a:xfrm>
                <a:grpFill/>
              </p:grpSpPr>
              <p:sp>
                <p:nvSpPr>
                  <p:cNvPr id="168"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9"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grpSp>
      </p:grpSp>
      <p:sp>
        <p:nvSpPr>
          <p:cNvPr id="365" name="Oval 1"/>
          <p:cNvSpPr/>
          <p:nvPr/>
        </p:nvSpPr>
        <p:spPr>
          <a:xfrm>
            <a:off x="5790146" y="2633413"/>
            <a:ext cx="821271" cy="821271"/>
          </a:xfrm>
          <a:prstGeom prst="ellipse">
            <a:avLst/>
          </a:prstGeom>
          <a:solidFill>
            <a:srgbClr val="E949BB"/>
          </a:solidFill>
          <a:ln w="762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bg1"/>
                </a:solidFill>
                <a:effectLst>
                  <a:outerShdw blurRad="38100" dist="38100" dir="2700000" algn="tl">
                    <a:srgbClr val="000000">
                      <a:alpha val="43137"/>
                    </a:srgbClr>
                  </a:outerShdw>
                </a:effectLst>
                <a:latin typeface="+mj-lt"/>
              </a:rPr>
              <a:t>40%</a:t>
            </a:r>
          </a:p>
        </p:txBody>
      </p:sp>
      <p:sp>
        <p:nvSpPr>
          <p:cNvPr id="366" name="Oval 370"/>
          <p:cNvSpPr/>
          <p:nvPr/>
        </p:nvSpPr>
        <p:spPr>
          <a:xfrm>
            <a:off x="3333042" y="3571175"/>
            <a:ext cx="821271" cy="821271"/>
          </a:xfrm>
          <a:prstGeom prst="ellipse">
            <a:avLst/>
          </a:prstGeom>
          <a:solidFill>
            <a:schemeClr val="tx1">
              <a:lumMod val="50000"/>
              <a:lumOff val="5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bg1"/>
                </a:solidFill>
                <a:effectLst>
                  <a:outerShdw blurRad="38100" dist="38100" dir="2700000" algn="tl">
                    <a:srgbClr val="000000">
                      <a:alpha val="43137"/>
                    </a:srgbClr>
                  </a:outerShdw>
                </a:effectLst>
                <a:latin typeface="+mj-lt"/>
              </a:rPr>
              <a:t>13%</a:t>
            </a:r>
          </a:p>
        </p:txBody>
      </p:sp>
      <p:sp>
        <p:nvSpPr>
          <p:cNvPr id="367" name="Oval 372"/>
          <p:cNvSpPr/>
          <p:nvPr/>
        </p:nvSpPr>
        <p:spPr>
          <a:xfrm>
            <a:off x="2068882" y="2498559"/>
            <a:ext cx="821271" cy="821271"/>
          </a:xfrm>
          <a:prstGeom prst="ellipse">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bg1"/>
                </a:solidFill>
                <a:effectLst>
                  <a:outerShdw blurRad="38100" dist="38100" dir="2700000" algn="tl">
                    <a:srgbClr val="000000">
                      <a:alpha val="43137"/>
                    </a:srgbClr>
                  </a:outerShdw>
                </a:effectLst>
                <a:latin typeface="+mj-lt"/>
              </a:rPr>
              <a:t>31%</a:t>
            </a:r>
          </a:p>
        </p:txBody>
      </p:sp>
      <p:sp>
        <p:nvSpPr>
          <p:cNvPr id="368" name="Oval 374"/>
          <p:cNvSpPr/>
          <p:nvPr/>
        </p:nvSpPr>
        <p:spPr>
          <a:xfrm>
            <a:off x="3836675" y="2182568"/>
            <a:ext cx="719560" cy="736109"/>
          </a:xfrm>
          <a:prstGeom prst="ellipse">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bg1"/>
                </a:solidFill>
                <a:effectLst>
                  <a:outerShdw blurRad="38100" dist="38100" dir="2700000" algn="tl">
                    <a:srgbClr val="000000">
                      <a:alpha val="43137"/>
                    </a:srgbClr>
                  </a:outerShdw>
                </a:effectLst>
                <a:latin typeface="+mj-lt"/>
              </a:rPr>
              <a:t>16%</a:t>
            </a:r>
          </a:p>
        </p:txBody>
      </p:sp>
      <p:sp>
        <p:nvSpPr>
          <p:cNvPr id="370" name="Oval 376"/>
          <p:cNvSpPr/>
          <p:nvPr/>
        </p:nvSpPr>
        <p:spPr>
          <a:xfrm>
            <a:off x="8475095" y="2371121"/>
            <a:ext cx="567443" cy="567443"/>
          </a:xfrm>
          <a:prstGeom prst="ellipse">
            <a:avLst/>
          </a:prstGeom>
          <a:solidFill>
            <a:srgbClr val="E949B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latin typeface="+mj-lt"/>
            </a:endParaRPr>
          </a:p>
        </p:txBody>
      </p:sp>
      <p:sp>
        <p:nvSpPr>
          <p:cNvPr id="371" name="Oval 377"/>
          <p:cNvSpPr/>
          <p:nvPr/>
        </p:nvSpPr>
        <p:spPr>
          <a:xfrm>
            <a:off x="8428227" y="2324252"/>
            <a:ext cx="661179" cy="661179"/>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372" name="TextBox 378"/>
          <p:cNvSpPr txBox="1"/>
          <p:nvPr/>
        </p:nvSpPr>
        <p:spPr>
          <a:xfrm>
            <a:off x="9136273" y="2293201"/>
            <a:ext cx="2530179" cy="707886"/>
          </a:xfrm>
          <a:prstGeom prst="rect">
            <a:avLst/>
          </a:prstGeom>
          <a:noFill/>
        </p:spPr>
        <p:txBody>
          <a:bodyPr wrap="square" rtlCol="0">
            <a:spAutoFit/>
          </a:bodyPr>
          <a:lstStyle/>
          <a:p>
            <a:pPr algn="just"/>
            <a:r>
              <a:rPr lang="es-PE" sz="1300" dirty="0">
                <a:latin typeface="+mj-lt"/>
                <a:ea typeface="Open Sans" panose="020B0606030504020204" pitchFamily="34" charset="0"/>
                <a:cs typeface="Open Sans" panose="020B0606030504020204" pitchFamily="34" charset="0"/>
              </a:rPr>
              <a:t>CHINA</a:t>
            </a:r>
          </a:p>
          <a:p>
            <a:pPr algn="just"/>
            <a:endParaRPr lang="es-PE" sz="900" dirty="0">
              <a:ea typeface="Open Sans" panose="020B0606030504020204" pitchFamily="34" charset="0"/>
              <a:cs typeface="Open Sans" panose="020B0606030504020204" pitchFamily="34" charset="0"/>
            </a:endParaRPr>
          </a:p>
          <a:p>
            <a:pPr algn="just"/>
            <a:r>
              <a:rPr lang="es-PE" sz="900" dirty="0">
                <a:ea typeface="Open Sans" panose="020B0606030504020204" pitchFamily="34" charset="0"/>
                <a:cs typeface="Open Sans" panose="020B0606030504020204" pitchFamily="34" charset="0"/>
              </a:rPr>
              <a:t>China movió mas de 766 Mil millones de dólares en negocios de comercio electrónico.</a:t>
            </a:r>
          </a:p>
        </p:txBody>
      </p:sp>
      <p:sp>
        <p:nvSpPr>
          <p:cNvPr id="373" name="Oval 379"/>
          <p:cNvSpPr/>
          <p:nvPr/>
        </p:nvSpPr>
        <p:spPr>
          <a:xfrm>
            <a:off x="8475095" y="3244441"/>
            <a:ext cx="567443" cy="567443"/>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latin typeface="+mj-lt"/>
            </a:endParaRPr>
          </a:p>
        </p:txBody>
      </p:sp>
      <p:sp>
        <p:nvSpPr>
          <p:cNvPr id="374" name="Oval 380"/>
          <p:cNvSpPr/>
          <p:nvPr/>
        </p:nvSpPr>
        <p:spPr>
          <a:xfrm>
            <a:off x="8428227" y="3197573"/>
            <a:ext cx="661179" cy="661179"/>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375" name="TextBox 381"/>
          <p:cNvSpPr txBox="1"/>
          <p:nvPr/>
        </p:nvSpPr>
        <p:spPr>
          <a:xfrm>
            <a:off x="9136273" y="3166523"/>
            <a:ext cx="2530179" cy="707886"/>
          </a:xfrm>
          <a:prstGeom prst="rect">
            <a:avLst/>
          </a:prstGeom>
          <a:noFill/>
        </p:spPr>
        <p:txBody>
          <a:bodyPr wrap="square" rtlCol="0">
            <a:spAutoFit/>
          </a:bodyPr>
          <a:lstStyle/>
          <a:p>
            <a:pPr algn="just"/>
            <a:r>
              <a:rPr lang="es-PE" sz="1300" dirty="0">
                <a:latin typeface="+mj-lt"/>
                <a:ea typeface="Open Sans" panose="020B0606030504020204" pitchFamily="34" charset="0"/>
                <a:cs typeface="Open Sans" panose="020B0606030504020204" pitchFamily="34" charset="0"/>
              </a:rPr>
              <a:t>USA</a:t>
            </a:r>
          </a:p>
          <a:p>
            <a:pPr algn="just"/>
            <a:endParaRPr lang="es-PE" sz="900" dirty="0">
              <a:ea typeface="Open Sans" panose="020B0606030504020204" pitchFamily="34" charset="0"/>
              <a:cs typeface="Open Sans" panose="020B0606030504020204" pitchFamily="34" charset="0"/>
            </a:endParaRPr>
          </a:p>
          <a:p>
            <a:pPr algn="just"/>
            <a:r>
              <a:rPr lang="es-PE" sz="900" dirty="0">
                <a:ea typeface="Open Sans" panose="020B0606030504020204" pitchFamily="34" charset="0"/>
                <a:cs typeface="Open Sans" panose="020B0606030504020204" pitchFamily="34" charset="0"/>
              </a:rPr>
              <a:t>Estados Unidos realizo compras en internet por un valor de 595 Mil Millones de USD.</a:t>
            </a:r>
          </a:p>
        </p:txBody>
      </p:sp>
      <p:sp>
        <p:nvSpPr>
          <p:cNvPr id="376" name="Oval 382"/>
          <p:cNvSpPr/>
          <p:nvPr/>
        </p:nvSpPr>
        <p:spPr>
          <a:xfrm>
            <a:off x="8475095" y="4116884"/>
            <a:ext cx="567443" cy="567443"/>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latin typeface="+mj-lt"/>
            </a:endParaRPr>
          </a:p>
        </p:txBody>
      </p:sp>
      <p:sp>
        <p:nvSpPr>
          <p:cNvPr id="377" name="Oval 383"/>
          <p:cNvSpPr/>
          <p:nvPr/>
        </p:nvSpPr>
        <p:spPr>
          <a:xfrm>
            <a:off x="8428227" y="4070015"/>
            <a:ext cx="661179" cy="661179"/>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378" name="TextBox 384"/>
          <p:cNvSpPr txBox="1"/>
          <p:nvPr/>
        </p:nvSpPr>
        <p:spPr>
          <a:xfrm>
            <a:off x="9136273" y="4038964"/>
            <a:ext cx="2530179" cy="846386"/>
          </a:xfrm>
          <a:prstGeom prst="rect">
            <a:avLst/>
          </a:prstGeom>
          <a:noFill/>
        </p:spPr>
        <p:txBody>
          <a:bodyPr wrap="square" rtlCol="0">
            <a:spAutoFit/>
          </a:bodyPr>
          <a:lstStyle/>
          <a:p>
            <a:pPr algn="just"/>
            <a:r>
              <a:rPr lang="es-PE" sz="1300" dirty="0">
                <a:latin typeface="+mj-lt"/>
                <a:ea typeface="Open Sans" panose="020B0606030504020204" pitchFamily="34" charset="0"/>
                <a:cs typeface="Open Sans" panose="020B0606030504020204" pitchFamily="34" charset="0"/>
              </a:rPr>
              <a:t>EUROPA</a:t>
            </a:r>
          </a:p>
          <a:p>
            <a:pPr algn="just"/>
            <a:endParaRPr lang="es-PE" sz="900" dirty="0">
              <a:ea typeface="Open Sans" panose="020B0606030504020204" pitchFamily="34" charset="0"/>
              <a:cs typeface="Open Sans" panose="020B0606030504020204" pitchFamily="34" charset="0"/>
            </a:endParaRPr>
          </a:p>
          <a:p>
            <a:pPr algn="just"/>
            <a:r>
              <a:rPr lang="es-PE" sz="900" dirty="0">
                <a:ea typeface="Open Sans" panose="020B0606030504020204" pitchFamily="34" charset="0"/>
                <a:cs typeface="Open Sans" panose="020B0606030504020204" pitchFamily="34" charset="0"/>
              </a:rPr>
              <a:t>Los países donde el eCommerce tiene mucha fuerza en Europa son Inglaterra, Francia y Alemania.</a:t>
            </a:r>
          </a:p>
        </p:txBody>
      </p:sp>
      <p:sp>
        <p:nvSpPr>
          <p:cNvPr id="379" name="Oval 385"/>
          <p:cNvSpPr/>
          <p:nvPr/>
        </p:nvSpPr>
        <p:spPr>
          <a:xfrm>
            <a:off x="8475095" y="4991085"/>
            <a:ext cx="567443" cy="567443"/>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latin typeface="+mj-lt"/>
            </a:endParaRPr>
          </a:p>
        </p:txBody>
      </p:sp>
      <p:sp>
        <p:nvSpPr>
          <p:cNvPr id="380" name="Oval 386"/>
          <p:cNvSpPr/>
          <p:nvPr/>
        </p:nvSpPr>
        <p:spPr>
          <a:xfrm>
            <a:off x="8428227" y="4944217"/>
            <a:ext cx="661179" cy="661179"/>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381" name="TextBox 387"/>
          <p:cNvSpPr txBox="1"/>
          <p:nvPr/>
        </p:nvSpPr>
        <p:spPr>
          <a:xfrm>
            <a:off x="9136273" y="4913167"/>
            <a:ext cx="2530179" cy="846386"/>
          </a:xfrm>
          <a:prstGeom prst="rect">
            <a:avLst/>
          </a:prstGeom>
          <a:noFill/>
        </p:spPr>
        <p:txBody>
          <a:bodyPr wrap="square" rtlCol="0">
            <a:spAutoFit/>
          </a:bodyPr>
          <a:lstStyle/>
          <a:p>
            <a:pPr algn="just"/>
            <a:r>
              <a:rPr lang="es-PE" sz="1300" dirty="0">
                <a:latin typeface="+mj-lt"/>
                <a:ea typeface="Open Sans" panose="020B0606030504020204" pitchFamily="34" charset="0"/>
                <a:cs typeface="Open Sans" panose="020B0606030504020204" pitchFamily="34" charset="0"/>
              </a:rPr>
              <a:t>RESTO DEL MUNDO</a:t>
            </a:r>
          </a:p>
          <a:p>
            <a:pPr algn="just"/>
            <a:endParaRPr lang="es-PE" sz="900" dirty="0">
              <a:ea typeface="Open Sans" panose="020B0606030504020204" pitchFamily="34" charset="0"/>
              <a:cs typeface="Open Sans" panose="020B0606030504020204" pitchFamily="34" charset="0"/>
            </a:endParaRPr>
          </a:p>
          <a:p>
            <a:pPr algn="just"/>
            <a:r>
              <a:rPr lang="es-PE" sz="900" dirty="0">
                <a:ea typeface="Open Sans" panose="020B0606030504020204" pitchFamily="34" charset="0"/>
                <a:cs typeface="Open Sans" panose="020B0606030504020204" pitchFamily="34" charset="0"/>
              </a:rPr>
              <a:t>El 13% restante del eCommerce del mundo esta repartido en diversos países en su mayoría de la región LATAM.</a:t>
            </a:r>
          </a:p>
        </p:txBody>
      </p:sp>
      <p:sp>
        <p:nvSpPr>
          <p:cNvPr id="382" name="extBox 3"/>
          <p:cNvSpPr txBox="1"/>
          <p:nvPr/>
        </p:nvSpPr>
        <p:spPr>
          <a:xfrm>
            <a:off x="507903" y="5015431"/>
            <a:ext cx="7778640" cy="1169551"/>
          </a:xfrm>
          <a:prstGeom prst="rect">
            <a:avLst/>
          </a:prstGeom>
          <a:noFill/>
        </p:spPr>
        <p:txBody>
          <a:bodyPr wrap="square" rtlCol="0">
            <a:spAutoFit/>
          </a:bodyPr>
          <a:lstStyle/>
          <a:p>
            <a:pPr algn="just"/>
            <a:r>
              <a:rPr lang="es-PE" sz="2800" dirty="0">
                <a:solidFill>
                  <a:srgbClr val="E949BB"/>
                </a:solidFill>
                <a:latin typeface="+mj-lt"/>
                <a:ea typeface="Open Sans" panose="020B0606030504020204" pitchFamily="34" charset="0"/>
                <a:cs typeface="Open Sans" panose="020B0606030504020204" pitchFamily="34" charset="0"/>
              </a:rPr>
              <a:t>Crossborder</a:t>
            </a:r>
            <a:endParaRPr lang="es-PE" sz="2800" dirty="0">
              <a:solidFill>
                <a:schemeClr val="bg1">
                  <a:lumMod val="65000"/>
                </a:schemeClr>
              </a:solidFill>
              <a:latin typeface="+mj-lt"/>
              <a:ea typeface="Open Sans" panose="020B0606030504020204" pitchFamily="34" charset="0"/>
              <a:cs typeface="Open Sans" panose="020B0606030504020204" pitchFamily="34" charset="0"/>
            </a:endParaRPr>
          </a:p>
          <a:p>
            <a:pPr algn="just"/>
            <a:r>
              <a:rPr lang="es-PE" sz="1400" dirty="0">
                <a:ea typeface="Open Sans" panose="020B0606030504020204" pitchFamily="34" charset="0"/>
                <a:cs typeface="Open Sans" panose="020B0606030504020204" pitchFamily="34" charset="0"/>
              </a:rPr>
              <a:t>El Crossborder o procesamiento trans-fronterizo de muchos comercios ya sea por costos o beneficios tecnológicos está afectando muchísimo a los Adquirentes regionales. Este modelo de operación se da con mayor numero en países como Irlanda y Luxemburgo por ser considerados paraísos fiscales. </a:t>
            </a:r>
          </a:p>
        </p:txBody>
      </p:sp>
      <p:sp>
        <p:nvSpPr>
          <p:cNvPr id="386" name="TextBox 69"/>
          <p:cNvSpPr txBox="1"/>
          <p:nvPr/>
        </p:nvSpPr>
        <p:spPr>
          <a:xfrm>
            <a:off x="490544" y="730255"/>
            <a:ext cx="5092741"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Estadisticas de eCommerce – Ventas en USD</a:t>
            </a:r>
          </a:p>
        </p:txBody>
      </p:sp>
      <p:sp>
        <p:nvSpPr>
          <p:cNvPr id="2" name="CuadroTexto 1"/>
          <p:cNvSpPr txBox="1"/>
          <p:nvPr/>
        </p:nvSpPr>
        <p:spPr>
          <a:xfrm>
            <a:off x="9042537" y="1568559"/>
            <a:ext cx="2497707" cy="523220"/>
          </a:xfrm>
          <a:prstGeom prst="rect">
            <a:avLst/>
          </a:prstGeom>
          <a:noFill/>
        </p:spPr>
        <p:txBody>
          <a:bodyPr wrap="square" rtlCol="0">
            <a:spAutoFit/>
          </a:bodyPr>
          <a:lstStyle/>
          <a:p>
            <a:pPr algn="ctr"/>
            <a:r>
              <a:rPr lang="es-PE" sz="1400" dirty="0">
                <a:solidFill>
                  <a:schemeClr val="accent1"/>
                </a:solidFill>
                <a:latin typeface="+mj-lt"/>
              </a:rPr>
              <a:t>1,932 Billones USD en ventas por eCommerce  en el 2016</a:t>
            </a:r>
          </a:p>
        </p:txBody>
      </p:sp>
    </p:spTree>
    <p:extLst>
      <p:ext uri="{BB962C8B-B14F-4D97-AF65-F5344CB8AC3E}">
        <p14:creationId xmlns:p14="http://schemas.microsoft.com/office/powerpoint/2010/main" val="2371781908"/>
      </p:ext>
    </p:extLst>
  </p:cSld>
  <p:clrMapOvr>
    <a:masterClrMapping/>
  </p:clrMapOvr>
  <p:transition spd="slow" advTm="2000">
    <p:checke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1"/>
          <p:cNvSpPr/>
          <p:nvPr/>
        </p:nvSpPr>
        <p:spPr>
          <a:xfrm>
            <a:off x="1153049" y="5478133"/>
            <a:ext cx="708513" cy="7085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0" name="Oval 371"/>
          <p:cNvSpPr/>
          <p:nvPr/>
        </p:nvSpPr>
        <p:spPr>
          <a:xfrm>
            <a:off x="4108737" y="5480645"/>
            <a:ext cx="708513" cy="708513"/>
          </a:xfrm>
          <a:prstGeom prst="ellipse">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69" name="TextBox 2"/>
          <p:cNvSpPr txBox="1"/>
          <p:nvPr/>
        </p:nvSpPr>
        <p:spPr>
          <a:xfrm>
            <a:off x="1869039" y="5479143"/>
            <a:ext cx="1669688" cy="369332"/>
          </a:xfrm>
          <a:prstGeom prst="rect">
            <a:avLst/>
          </a:prstGeom>
          <a:noFill/>
        </p:spPr>
        <p:txBody>
          <a:bodyPr wrap="none" rtlCol="0">
            <a:spAutoFit/>
          </a:bodyPr>
          <a:lstStyle/>
          <a:p>
            <a:r>
              <a:rPr lang="es-PE" dirty="0">
                <a:solidFill>
                  <a:srgbClr val="00B0F0"/>
                </a:solidFill>
              </a:rPr>
              <a:t>En crecimiento</a:t>
            </a:r>
          </a:p>
        </p:txBody>
      </p:sp>
      <p:sp>
        <p:nvSpPr>
          <p:cNvPr id="370" name="TextBox 372"/>
          <p:cNvSpPr txBox="1"/>
          <p:nvPr/>
        </p:nvSpPr>
        <p:spPr>
          <a:xfrm>
            <a:off x="1859379" y="5818076"/>
            <a:ext cx="2176351" cy="507831"/>
          </a:xfrm>
          <a:prstGeom prst="rect">
            <a:avLst/>
          </a:prstGeom>
          <a:noFill/>
        </p:spPr>
        <p:txBody>
          <a:bodyPr wrap="square" rtlCol="0">
            <a:spAutoFit/>
          </a:bodyPr>
          <a:lstStyle/>
          <a:p>
            <a:r>
              <a:rPr lang="es-PE" sz="900" dirty="0">
                <a:ea typeface="Open Sans" panose="020B0606030504020204" pitchFamily="34" charset="0"/>
                <a:cs typeface="Open Sans" panose="020B0606030504020204" pitchFamily="34" charset="0"/>
              </a:rPr>
              <a:t>Países en donde las empresas de procesamiento tienen crecimiento sostenido.</a:t>
            </a:r>
          </a:p>
        </p:txBody>
      </p:sp>
      <p:sp>
        <p:nvSpPr>
          <p:cNvPr id="371" name="TextBox 373"/>
          <p:cNvSpPr txBox="1"/>
          <p:nvPr/>
        </p:nvSpPr>
        <p:spPr>
          <a:xfrm>
            <a:off x="4934306" y="5480544"/>
            <a:ext cx="1301895" cy="369332"/>
          </a:xfrm>
          <a:prstGeom prst="rect">
            <a:avLst/>
          </a:prstGeom>
          <a:noFill/>
        </p:spPr>
        <p:txBody>
          <a:bodyPr wrap="none" rtlCol="0">
            <a:spAutoFit/>
          </a:bodyPr>
          <a:lstStyle/>
          <a:p>
            <a:r>
              <a:rPr lang="es-PE" dirty="0">
                <a:solidFill>
                  <a:srgbClr val="E949BB"/>
                </a:solidFill>
              </a:rPr>
              <a:t>Fortalecido</a:t>
            </a:r>
          </a:p>
        </p:txBody>
      </p:sp>
      <p:sp>
        <p:nvSpPr>
          <p:cNvPr id="372" name="TextBox 374"/>
          <p:cNvSpPr txBox="1"/>
          <p:nvPr/>
        </p:nvSpPr>
        <p:spPr>
          <a:xfrm>
            <a:off x="4924650" y="5819478"/>
            <a:ext cx="2251516" cy="507831"/>
          </a:xfrm>
          <a:prstGeom prst="rect">
            <a:avLst/>
          </a:prstGeom>
          <a:noFill/>
        </p:spPr>
        <p:txBody>
          <a:bodyPr wrap="square" rtlCol="0">
            <a:spAutoFit/>
          </a:bodyPr>
          <a:lstStyle/>
          <a:p>
            <a:r>
              <a:rPr lang="es-PE" sz="900" dirty="0">
                <a:ea typeface="Open Sans" panose="020B0606030504020204" pitchFamily="34" charset="0"/>
                <a:cs typeface="Open Sans" panose="020B0606030504020204" pitchFamily="34" charset="0"/>
              </a:rPr>
              <a:t>Países en donde operan las principales aerolíneas y comercios con mayor procesamiento. </a:t>
            </a:r>
          </a:p>
        </p:txBody>
      </p:sp>
      <p:sp>
        <p:nvSpPr>
          <p:cNvPr id="373" name="extBox 3"/>
          <p:cNvSpPr txBox="1"/>
          <p:nvPr/>
        </p:nvSpPr>
        <p:spPr>
          <a:xfrm>
            <a:off x="7067256" y="1830843"/>
            <a:ext cx="4079513" cy="2462213"/>
          </a:xfrm>
          <a:prstGeom prst="rect">
            <a:avLst/>
          </a:prstGeom>
          <a:noFill/>
        </p:spPr>
        <p:txBody>
          <a:bodyPr wrap="square" rtlCol="0">
            <a:spAutoFit/>
          </a:bodyPr>
          <a:lstStyle/>
          <a:p>
            <a:pPr algn="just"/>
            <a:r>
              <a:rPr lang="es-PE" sz="2400" dirty="0">
                <a:solidFill>
                  <a:srgbClr val="E949BB"/>
                </a:solidFill>
                <a:ea typeface="Open Sans" panose="020B0606030504020204" pitchFamily="34" charset="0"/>
                <a:cs typeface="Open Sans" panose="020B0606030504020204" pitchFamily="34" charset="0"/>
              </a:rPr>
              <a:t>Mecanismos de Seguridad</a:t>
            </a:r>
            <a:endParaRPr lang="es-PE" sz="900" dirty="0">
              <a:solidFill>
                <a:srgbClr val="E949BB"/>
              </a:solidFill>
              <a:ea typeface="Open Sans" panose="020B0606030504020204" pitchFamily="34" charset="0"/>
              <a:cs typeface="Open Sans" panose="020B0606030504020204" pitchFamily="34" charset="0"/>
            </a:endParaRPr>
          </a:p>
          <a:p>
            <a:pPr algn="just"/>
            <a:endParaRPr lang="es-PE" sz="1000" dirty="0">
              <a:ea typeface="Open Sans" panose="020B0606030504020204" pitchFamily="34" charset="0"/>
              <a:cs typeface="Open Sans" panose="020B0606030504020204" pitchFamily="34" charset="0"/>
            </a:endParaRPr>
          </a:p>
          <a:p>
            <a:pPr algn="just"/>
            <a:r>
              <a:rPr lang="es-PE" sz="1100" dirty="0">
                <a:ea typeface="Open Sans" panose="020B0606030504020204" pitchFamily="34" charset="0"/>
                <a:cs typeface="Open Sans" panose="020B0606030504020204" pitchFamily="34" charset="0"/>
              </a:rPr>
              <a:t>En los últimos años muchos adquirentes están optando por la implementación de diversos mecanismos de seguridad para el canal eCommerce, entre los mas usados podemos mencionar:</a:t>
            </a:r>
          </a:p>
          <a:p>
            <a:pPr algn="just"/>
            <a:endParaRPr lang="es-PE" sz="1100" dirty="0">
              <a:ea typeface="Open Sans" panose="020B0606030504020204" pitchFamily="34" charset="0"/>
              <a:cs typeface="Open Sans" panose="020B0606030504020204" pitchFamily="34" charset="0"/>
            </a:endParaRPr>
          </a:p>
          <a:p>
            <a:pPr marL="171446" indent="-171446" algn="just">
              <a:buFont typeface="Arial" panose="020B0604020202020204" pitchFamily="34" charset="0"/>
              <a:buChar char="•"/>
            </a:pPr>
            <a:r>
              <a:rPr lang="es-PE" sz="1100" dirty="0">
                <a:ea typeface="Open Sans" panose="020B0606030504020204" pitchFamily="34" charset="0"/>
                <a:cs typeface="Open Sans" panose="020B0606030504020204" pitchFamily="34" charset="0"/>
              </a:rPr>
              <a:t>Componente MPI – Merchant Plug Inn</a:t>
            </a:r>
          </a:p>
          <a:p>
            <a:pPr marL="171446" indent="-171446" algn="just">
              <a:buFont typeface="Arial" panose="020B0604020202020204" pitchFamily="34" charset="0"/>
              <a:buChar char="•"/>
            </a:pPr>
            <a:r>
              <a:rPr lang="es-PE" sz="1100" dirty="0">
                <a:ea typeface="Open Sans" panose="020B0606030504020204" pitchFamily="34" charset="0"/>
                <a:cs typeface="Open Sans" panose="020B0606030504020204" pitchFamily="34" charset="0"/>
              </a:rPr>
              <a:t>Motores de reglas de comportamiento.</a:t>
            </a:r>
          </a:p>
          <a:p>
            <a:pPr marL="171446" indent="-171446" algn="just">
              <a:buFont typeface="Arial" panose="020B0604020202020204" pitchFamily="34" charset="0"/>
              <a:buChar char="•"/>
            </a:pPr>
            <a:r>
              <a:rPr lang="es-PE" sz="1100" dirty="0">
                <a:ea typeface="Open Sans" panose="020B0606030504020204" pitchFamily="34" charset="0"/>
                <a:cs typeface="Open Sans" panose="020B0606030504020204" pitchFamily="34" charset="0"/>
              </a:rPr>
              <a:t>Reglas de Pre-Autorización duras (No recomendado)</a:t>
            </a:r>
          </a:p>
          <a:p>
            <a:pPr marL="171446" indent="-171446" algn="just">
              <a:buFont typeface="Arial" panose="020B0604020202020204" pitchFamily="34" charset="0"/>
              <a:buChar char="•"/>
            </a:pPr>
            <a:endParaRPr lang="es-PE" sz="1100" dirty="0">
              <a:ea typeface="Open Sans" panose="020B0606030504020204" pitchFamily="34" charset="0"/>
              <a:cs typeface="Open Sans" panose="020B0606030504020204" pitchFamily="34" charset="0"/>
            </a:endParaRPr>
          </a:p>
          <a:p>
            <a:pPr algn="just"/>
            <a:r>
              <a:rPr lang="es-PE" sz="1100" dirty="0">
                <a:ea typeface="Open Sans" panose="020B0606030504020204" pitchFamily="34" charset="0"/>
                <a:cs typeface="Open Sans" panose="020B0606030504020204" pitchFamily="34" charset="0"/>
              </a:rPr>
              <a:t>En los países de a UE es obligatorio el uso de un esquema de autenticación para las operaciones eCommerce.</a:t>
            </a:r>
          </a:p>
          <a:p>
            <a:pPr algn="just"/>
            <a:endParaRPr lang="es-PE" sz="1000" dirty="0">
              <a:solidFill>
                <a:schemeClr val="bg1">
                  <a:lumMod val="65000"/>
                </a:schemeClr>
              </a:solidFill>
              <a:ea typeface="Open Sans" panose="020B0606030504020204" pitchFamily="34" charset="0"/>
              <a:cs typeface="Open Sans" panose="020B0606030504020204" pitchFamily="34" charset="0"/>
            </a:endParaRPr>
          </a:p>
        </p:txBody>
      </p:sp>
      <p:sp>
        <p:nvSpPr>
          <p:cNvPr id="393" name="TextBox 69"/>
          <p:cNvSpPr txBox="1"/>
          <p:nvPr/>
        </p:nvSpPr>
        <p:spPr>
          <a:xfrm>
            <a:off x="490542" y="730252"/>
            <a:ext cx="7705379"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Estadisticas de eCommerce - Geografía de la Seguridad eCommerce</a:t>
            </a:r>
          </a:p>
        </p:txBody>
      </p:sp>
      <p:sp>
        <p:nvSpPr>
          <p:cNvPr id="2" name="Rectángulo 1"/>
          <p:cNvSpPr/>
          <p:nvPr/>
        </p:nvSpPr>
        <p:spPr>
          <a:xfrm>
            <a:off x="7176168" y="4832812"/>
            <a:ext cx="3970601" cy="830997"/>
          </a:xfrm>
          <a:prstGeom prst="rect">
            <a:avLst/>
          </a:prstGeom>
          <a:solidFill>
            <a:schemeClr val="accent1">
              <a:lumMod val="20000"/>
              <a:lumOff val="80000"/>
            </a:schemeClr>
          </a:solidFill>
        </p:spPr>
        <p:txBody>
          <a:bodyPr wrap="square">
            <a:spAutoFit/>
          </a:bodyPr>
          <a:lstStyle/>
          <a:p>
            <a:pPr algn="just"/>
            <a:r>
              <a:rPr lang="es-PE" sz="1600" dirty="0">
                <a:solidFill>
                  <a:schemeClr val="accent1"/>
                </a:solidFill>
                <a:ea typeface="Open Sans" panose="020B0606030504020204" pitchFamily="34" charset="0"/>
                <a:cs typeface="Open Sans" panose="020B0606030504020204" pitchFamily="34" charset="0"/>
              </a:rPr>
              <a:t>El único esquema de protección aceptado por las marcas en caso de controversia es el Protocolo 3D Secure.</a:t>
            </a:r>
          </a:p>
        </p:txBody>
      </p:sp>
      <p:sp>
        <p:nvSpPr>
          <p:cNvPr id="394" name="Freeform 32"/>
          <p:cNvSpPr>
            <a:spLocks noChangeArrowheads="1"/>
          </p:cNvSpPr>
          <p:nvPr/>
        </p:nvSpPr>
        <p:spPr bwMode="auto">
          <a:xfrm>
            <a:off x="1256918" y="5722848"/>
            <a:ext cx="438151" cy="219075"/>
          </a:xfrm>
          <a:custGeom>
            <a:avLst/>
            <a:gdLst>
              <a:gd name="T0" fmla="*/ 580 w 609"/>
              <a:gd name="T1" fmla="*/ 170 h 305"/>
              <a:gd name="T2" fmla="*/ 580 w 609"/>
              <a:gd name="T3" fmla="*/ 170 h 305"/>
              <a:gd name="T4" fmla="*/ 552 w 609"/>
              <a:gd name="T5" fmla="*/ 141 h 305"/>
              <a:gd name="T6" fmla="*/ 552 w 609"/>
              <a:gd name="T7" fmla="*/ 99 h 305"/>
              <a:gd name="T8" fmla="*/ 410 w 609"/>
              <a:gd name="T9" fmla="*/ 240 h 305"/>
              <a:gd name="T10" fmla="*/ 410 w 609"/>
              <a:gd name="T11" fmla="*/ 240 h 305"/>
              <a:gd name="T12" fmla="*/ 354 w 609"/>
              <a:gd name="T13" fmla="*/ 290 h 305"/>
              <a:gd name="T14" fmla="*/ 354 w 609"/>
              <a:gd name="T15" fmla="*/ 290 h 305"/>
              <a:gd name="T16" fmla="*/ 333 w 609"/>
              <a:gd name="T17" fmla="*/ 304 h 305"/>
              <a:gd name="T18" fmla="*/ 311 w 609"/>
              <a:gd name="T19" fmla="*/ 290 h 305"/>
              <a:gd name="T20" fmla="*/ 311 w 609"/>
              <a:gd name="T21" fmla="*/ 290 h 305"/>
              <a:gd name="T22" fmla="*/ 184 w 609"/>
              <a:gd name="T23" fmla="*/ 163 h 305"/>
              <a:gd name="T24" fmla="*/ 50 w 609"/>
              <a:gd name="T25" fmla="*/ 290 h 305"/>
              <a:gd name="T26" fmla="*/ 50 w 609"/>
              <a:gd name="T27" fmla="*/ 290 h 305"/>
              <a:gd name="T28" fmla="*/ 29 w 609"/>
              <a:gd name="T29" fmla="*/ 304 h 305"/>
              <a:gd name="T30" fmla="*/ 0 w 609"/>
              <a:gd name="T31" fmla="*/ 276 h 305"/>
              <a:gd name="T32" fmla="*/ 15 w 609"/>
              <a:gd name="T33" fmla="*/ 254 h 305"/>
              <a:gd name="T34" fmla="*/ 15 w 609"/>
              <a:gd name="T35" fmla="*/ 254 h 305"/>
              <a:gd name="T36" fmla="*/ 163 w 609"/>
              <a:gd name="T37" fmla="*/ 106 h 305"/>
              <a:gd name="T38" fmla="*/ 163 w 609"/>
              <a:gd name="T39" fmla="*/ 106 h 305"/>
              <a:gd name="T40" fmla="*/ 184 w 609"/>
              <a:gd name="T41" fmla="*/ 92 h 305"/>
              <a:gd name="T42" fmla="*/ 198 w 609"/>
              <a:gd name="T43" fmla="*/ 106 h 305"/>
              <a:gd name="T44" fmla="*/ 198 w 609"/>
              <a:gd name="T45" fmla="*/ 106 h 305"/>
              <a:gd name="T46" fmla="*/ 333 w 609"/>
              <a:gd name="T47" fmla="*/ 233 h 305"/>
              <a:gd name="T48" fmla="*/ 368 w 609"/>
              <a:gd name="T49" fmla="*/ 198 h 305"/>
              <a:gd name="T50" fmla="*/ 368 w 609"/>
              <a:gd name="T51" fmla="*/ 198 h 305"/>
              <a:gd name="T52" fmla="*/ 375 w 609"/>
              <a:gd name="T53" fmla="*/ 191 h 305"/>
              <a:gd name="T54" fmla="*/ 389 w 609"/>
              <a:gd name="T55" fmla="*/ 177 h 305"/>
              <a:gd name="T56" fmla="*/ 389 w 609"/>
              <a:gd name="T57" fmla="*/ 177 h 305"/>
              <a:gd name="T58" fmla="*/ 509 w 609"/>
              <a:gd name="T59" fmla="*/ 57 h 305"/>
              <a:gd name="T60" fmla="*/ 467 w 609"/>
              <a:gd name="T61" fmla="*/ 57 h 305"/>
              <a:gd name="T62" fmla="*/ 439 w 609"/>
              <a:gd name="T63" fmla="*/ 28 h 305"/>
              <a:gd name="T64" fmla="*/ 467 w 609"/>
              <a:gd name="T65" fmla="*/ 0 h 305"/>
              <a:gd name="T66" fmla="*/ 580 w 609"/>
              <a:gd name="T67" fmla="*/ 0 h 305"/>
              <a:gd name="T68" fmla="*/ 608 w 609"/>
              <a:gd name="T69" fmla="*/ 28 h 305"/>
              <a:gd name="T70" fmla="*/ 608 w 609"/>
              <a:gd name="T71" fmla="*/ 141 h 305"/>
              <a:gd name="T72" fmla="*/ 580 w 609"/>
              <a:gd name="T73" fmla="*/ 17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305">
                <a:moveTo>
                  <a:pt x="580" y="170"/>
                </a:moveTo>
                <a:lnTo>
                  <a:pt x="580" y="170"/>
                </a:lnTo>
                <a:cubicBezTo>
                  <a:pt x="559" y="170"/>
                  <a:pt x="552" y="156"/>
                  <a:pt x="552" y="141"/>
                </a:cubicBezTo>
                <a:cubicBezTo>
                  <a:pt x="552" y="99"/>
                  <a:pt x="552" y="99"/>
                  <a:pt x="552" y="99"/>
                </a:cubicBezTo>
                <a:cubicBezTo>
                  <a:pt x="410" y="240"/>
                  <a:pt x="410" y="240"/>
                  <a:pt x="410" y="240"/>
                </a:cubicBezTo>
                <a:lnTo>
                  <a:pt x="410" y="240"/>
                </a:lnTo>
                <a:cubicBezTo>
                  <a:pt x="354" y="290"/>
                  <a:pt x="354" y="290"/>
                  <a:pt x="354" y="290"/>
                </a:cubicBezTo>
                <a:lnTo>
                  <a:pt x="354" y="290"/>
                </a:lnTo>
                <a:cubicBezTo>
                  <a:pt x="347" y="297"/>
                  <a:pt x="340" y="304"/>
                  <a:pt x="333" y="304"/>
                </a:cubicBezTo>
                <a:cubicBezTo>
                  <a:pt x="326" y="304"/>
                  <a:pt x="318" y="297"/>
                  <a:pt x="311" y="290"/>
                </a:cubicBezTo>
                <a:lnTo>
                  <a:pt x="311" y="290"/>
                </a:lnTo>
                <a:cubicBezTo>
                  <a:pt x="184" y="163"/>
                  <a:pt x="184" y="163"/>
                  <a:pt x="184" y="163"/>
                </a:cubicBezTo>
                <a:cubicBezTo>
                  <a:pt x="50" y="290"/>
                  <a:pt x="50" y="290"/>
                  <a:pt x="50" y="290"/>
                </a:cubicBezTo>
                <a:lnTo>
                  <a:pt x="50" y="290"/>
                </a:lnTo>
                <a:cubicBezTo>
                  <a:pt x="43" y="297"/>
                  <a:pt x="36" y="304"/>
                  <a:pt x="29" y="304"/>
                </a:cubicBezTo>
                <a:cubicBezTo>
                  <a:pt x="15" y="304"/>
                  <a:pt x="0" y="290"/>
                  <a:pt x="0" y="276"/>
                </a:cubicBezTo>
                <a:cubicBezTo>
                  <a:pt x="0" y="269"/>
                  <a:pt x="8" y="261"/>
                  <a:pt x="15" y="254"/>
                </a:cubicBezTo>
                <a:lnTo>
                  <a:pt x="15" y="254"/>
                </a:lnTo>
                <a:cubicBezTo>
                  <a:pt x="163" y="106"/>
                  <a:pt x="163" y="106"/>
                  <a:pt x="163" y="106"/>
                </a:cubicBezTo>
                <a:lnTo>
                  <a:pt x="163" y="106"/>
                </a:lnTo>
                <a:cubicBezTo>
                  <a:pt x="170" y="99"/>
                  <a:pt x="177" y="92"/>
                  <a:pt x="184" y="92"/>
                </a:cubicBezTo>
                <a:cubicBezTo>
                  <a:pt x="191" y="92"/>
                  <a:pt x="198" y="99"/>
                  <a:pt x="198" y="106"/>
                </a:cubicBezTo>
                <a:lnTo>
                  <a:pt x="198" y="106"/>
                </a:lnTo>
                <a:cubicBezTo>
                  <a:pt x="333" y="233"/>
                  <a:pt x="333" y="233"/>
                  <a:pt x="333" y="233"/>
                </a:cubicBezTo>
                <a:cubicBezTo>
                  <a:pt x="368" y="198"/>
                  <a:pt x="368" y="198"/>
                  <a:pt x="368" y="198"/>
                </a:cubicBezTo>
                <a:lnTo>
                  <a:pt x="368" y="198"/>
                </a:lnTo>
                <a:cubicBezTo>
                  <a:pt x="375" y="191"/>
                  <a:pt x="375" y="191"/>
                  <a:pt x="375" y="191"/>
                </a:cubicBezTo>
                <a:cubicBezTo>
                  <a:pt x="389" y="177"/>
                  <a:pt x="389" y="177"/>
                  <a:pt x="389" y="177"/>
                </a:cubicBezTo>
                <a:lnTo>
                  <a:pt x="389" y="177"/>
                </a:lnTo>
                <a:cubicBezTo>
                  <a:pt x="509" y="57"/>
                  <a:pt x="509" y="57"/>
                  <a:pt x="509" y="57"/>
                </a:cubicBezTo>
                <a:cubicBezTo>
                  <a:pt x="467" y="57"/>
                  <a:pt x="467" y="57"/>
                  <a:pt x="467" y="57"/>
                </a:cubicBezTo>
                <a:cubicBezTo>
                  <a:pt x="446" y="57"/>
                  <a:pt x="439" y="43"/>
                  <a:pt x="439" y="28"/>
                </a:cubicBezTo>
                <a:cubicBezTo>
                  <a:pt x="439" y="14"/>
                  <a:pt x="446" y="0"/>
                  <a:pt x="467" y="0"/>
                </a:cubicBezTo>
                <a:cubicBezTo>
                  <a:pt x="580" y="0"/>
                  <a:pt x="580" y="0"/>
                  <a:pt x="580" y="0"/>
                </a:cubicBezTo>
                <a:cubicBezTo>
                  <a:pt x="594" y="0"/>
                  <a:pt x="608" y="14"/>
                  <a:pt x="608" y="28"/>
                </a:cubicBezTo>
                <a:cubicBezTo>
                  <a:pt x="608" y="141"/>
                  <a:pt x="608" y="141"/>
                  <a:pt x="608" y="141"/>
                </a:cubicBezTo>
                <a:cubicBezTo>
                  <a:pt x="608" y="156"/>
                  <a:pt x="594" y="170"/>
                  <a:pt x="580" y="170"/>
                </a:cubicBezTo>
              </a:path>
            </a:pathLst>
          </a:custGeom>
          <a:solidFill>
            <a:srgbClr val="FFFFFF"/>
          </a:solidFill>
          <a:ln>
            <a:noFill/>
          </a:ln>
          <a:effectLst/>
          <a:extLst>
            <a:ext uri="{91240B29-F687-4f45-9708-019B960494DF}"/>
            <a:ext uri="{AF507438-7753-43e0-B8FC-AC1667EBCBE1}"/>
          </a:extLst>
        </p:spPr>
        <p:txBody>
          <a:bodyPr wrap="none" anchor="ctr"/>
          <a:lstStyle/>
          <a:p>
            <a:pPr defTabSz="1828389">
              <a:defRPr/>
            </a:pPr>
            <a:endParaRPr lang="en-US" sz="2701" dirty="0"/>
          </a:p>
        </p:txBody>
      </p:sp>
      <p:sp>
        <p:nvSpPr>
          <p:cNvPr id="395" name="Freeform 8"/>
          <p:cNvSpPr>
            <a:spLocks noChangeArrowheads="1"/>
          </p:cNvSpPr>
          <p:nvPr/>
        </p:nvSpPr>
        <p:spPr bwMode="auto">
          <a:xfrm>
            <a:off x="4228010" y="5648235"/>
            <a:ext cx="438151" cy="368300"/>
          </a:xfrm>
          <a:custGeom>
            <a:avLst/>
            <a:gdLst>
              <a:gd name="T0" fmla="*/ 396 w 609"/>
              <a:gd name="T1" fmla="*/ 212 h 510"/>
              <a:gd name="T2" fmla="*/ 396 w 609"/>
              <a:gd name="T3" fmla="*/ 212 h 510"/>
              <a:gd name="T4" fmla="*/ 318 w 609"/>
              <a:gd name="T5" fmla="*/ 135 h 510"/>
              <a:gd name="T6" fmla="*/ 241 w 609"/>
              <a:gd name="T7" fmla="*/ 135 h 510"/>
              <a:gd name="T8" fmla="*/ 219 w 609"/>
              <a:gd name="T9" fmla="*/ 156 h 510"/>
              <a:gd name="T10" fmla="*/ 142 w 609"/>
              <a:gd name="T11" fmla="*/ 120 h 510"/>
              <a:gd name="T12" fmla="*/ 0 w 609"/>
              <a:gd name="T13" fmla="*/ 262 h 510"/>
              <a:gd name="T14" fmla="*/ 142 w 609"/>
              <a:gd name="T15" fmla="*/ 396 h 510"/>
              <a:gd name="T16" fmla="*/ 156 w 609"/>
              <a:gd name="T17" fmla="*/ 389 h 510"/>
              <a:gd name="T18" fmla="*/ 283 w 609"/>
              <a:gd name="T19" fmla="*/ 509 h 510"/>
              <a:gd name="T20" fmla="*/ 608 w 609"/>
              <a:gd name="T21" fmla="*/ 220 h 510"/>
              <a:gd name="T22" fmla="*/ 608 w 609"/>
              <a:gd name="T23" fmla="*/ 0 h 510"/>
              <a:gd name="T24" fmla="*/ 396 w 609"/>
              <a:gd name="T25" fmla="*/ 212 h 510"/>
              <a:gd name="T26" fmla="*/ 142 w 609"/>
              <a:gd name="T27" fmla="*/ 361 h 510"/>
              <a:gd name="T28" fmla="*/ 142 w 609"/>
              <a:gd name="T29" fmla="*/ 361 h 510"/>
              <a:gd name="T30" fmla="*/ 142 w 609"/>
              <a:gd name="T31" fmla="*/ 361 h 510"/>
              <a:gd name="T32" fmla="*/ 36 w 609"/>
              <a:gd name="T33" fmla="*/ 262 h 510"/>
              <a:gd name="T34" fmla="*/ 142 w 609"/>
              <a:gd name="T35" fmla="*/ 156 h 510"/>
              <a:gd name="T36" fmla="*/ 198 w 609"/>
              <a:gd name="T37" fmla="*/ 177 h 510"/>
              <a:gd name="T38" fmla="*/ 241 w 609"/>
              <a:gd name="T39" fmla="*/ 262 h 510"/>
              <a:gd name="T40" fmla="*/ 142 w 609"/>
              <a:gd name="T41" fmla="*/ 361 h 510"/>
              <a:gd name="T42" fmla="*/ 566 w 609"/>
              <a:gd name="T43" fmla="*/ 212 h 510"/>
              <a:gd name="T44" fmla="*/ 566 w 609"/>
              <a:gd name="T45" fmla="*/ 212 h 510"/>
              <a:gd name="T46" fmla="*/ 460 w 609"/>
              <a:gd name="T47" fmla="*/ 311 h 510"/>
              <a:gd name="T48" fmla="*/ 290 w 609"/>
              <a:gd name="T49" fmla="*/ 467 h 510"/>
              <a:gd name="T50" fmla="*/ 198 w 609"/>
              <a:gd name="T51" fmla="*/ 382 h 510"/>
              <a:gd name="T52" fmla="*/ 255 w 609"/>
              <a:gd name="T53" fmla="*/ 326 h 510"/>
              <a:gd name="T54" fmla="*/ 290 w 609"/>
              <a:gd name="T55" fmla="*/ 368 h 510"/>
              <a:gd name="T56" fmla="*/ 417 w 609"/>
              <a:gd name="T57" fmla="*/ 234 h 510"/>
              <a:gd name="T58" fmla="*/ 566 w 609"/>
              <a:gd name="T59" fmla="*/ 85 h 510"/>
              <a:gd name="T60" fmla="*/ 566 w 609"/>
              <a:gd name="T61" fmla="*/ 21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9" h="510">
                <a:moveTo>
                  <a:pt x="396" y="212"/>
                </a:moveTo>
                <a:lnTo>
                  <a:pt x="396" y="212"/>
                </a:lnTo>
                <a:cubicBezTo>
                  <a:pt x="318" y="135"/>
                  <a:pt x="318" y="135"/>
                  <a:pt x="318" y="135"/>
                </a:cubicBezTo>
                <a:cubicBezTo>
                  <a:pt x="297" y="113"/>
                  <a:pt x="262" y="113"/>
                  <a:pt x="241" y="135"/>
                </a:cubicBezTo>
                <a:cubicBezTo>
                  <a:pt x="219" y="156"/>
                  <a:pt x="219" y="156"/>
                  <a:pt x="219" y="156"/>
                </a:cubicBezTo>
                <a:cubicBezTo>
                  <a:pt x="198" y="135"/>
                  <a:pt x="170" y="120"/>
                  <a:pt x="142" y="120"/>
                </a:cubicBezTo>
                <a:cubicBezTo>
                  <a:pt x="64" y="120"/>
                  <a:pt x="0" y="184"/>
                  <a:pt x="0" y="262"/>
                </a:cubicBezTo>
                <a:cubicBezTo>
                  <a:pt x="0" y="333"/>
                  <a:pt x="64" y="396"/>
                  <a:pt x="142" y="396"/>
                </a:cubicBezTo>
                <a:cubicBezTo>
                  <a:pt x="149" y="396"/>
                  <a:pt x="149" y="389"/>
                  <a:pt x="156" y="389"/>
                </a:cubicBezTo>
                <a:cubicBezTo>
                  <a:pt x="283" y="509"/>
                  <a:pt x="283" y="509"/>
                  <a:pt x="283" y="509"/>
                </a:cubicBezTo>
                <a:cubicBezTo>
                  <a:pt x="608" y="220"/>
                  <a:pt x="608" y="220"/>
                  <a:pt x="608" y="220"/>
                </a:cubicBezTo>
                <a:cubicBezTo>
                  <a:pt x="608" y="0"/>
                  <a:pt x="608" y="0"/>
                  <a:pt x="608" y="0"/>
                </a:cubicBezTo>
                <a:lnTo>
                  <a:pt x="396" y="212"/>
                </a:lnTo>
                <a:close/>
                <a:moveTo>
                  <a:pt x="142" y="361"/>
                </a:moveTo>
                <a:lnTo>
                  <a:pt x="142" y="361"/>
                </a:lnTo>
                <a:lnTo>
                  <a:pt x="142" y="361"/>
                </a:lnTo>
                <a:cubicBezTo>
                  <a:pt x="85" y="361"/>
                  <a:pt x="36" y="311"/>
                  <a:pt x="36" y="262"/>
                </a:cubicBezTo>
                <a:cubicBezTo>
                  <a:pt x="36" y="205"/>
                  <a:pt x="85" y="156"/>
                  <a:pt x="142" y="156"/>
                </a:cubicBezTo>
                <a:cubicBezTo>
                  <a:pt x="163" y="156"/>
                  <a:pt x="184" y="163"/>
                  <a:pt x="198" y="177"/>
                </a:cubicBezTo>
                <a:cubicBezTo>
                  <a:pt x="226" y="198"/>
                  <a:pt x="241" y="227"/>
                  <a:pt x="241" y="262"/>
                </a:cubicBezTo>
                <a:cubicBezTo>
                  <a:pt x="241" y="311"/>
                  <a:pt x="198" y="361"/>
                  <a:pt x="142" y="361"/>
                </a:cubicBezTo>
                <a:close/>
                <a:moveTo>
                  <a:pt x="566" y="212"/>
                </a:moveTo>
                <a:lnTo>
                  <a:pt x="566" y="212"/>
                </a:lnTo>
                <a:cubicBezTo>
                  <a:pt x="460" y="311"/>
                  <a:pt x="460" y="311"/>
                  <a:pt x="460" y="311"/>
                </a:cubicBezTo>
                <a:cubicBezTo>
                  <a:pt x="290" y="467"/>
                  <a:pt x="290" y="467"/>
                  <a:pt x="290" y="467"/>
                </a:cubicBezTo>
                <a:cubicBezTo>
                  <a:pt x="198" y="382"/>
                  <a:pt x="198" y="382"/>
                  <a:pt x="198" y="382"/>
                </a:cubicBezTo>
                <a:cubicBezTo>
                  <a:pt x="219" y="368"/>
                  <a:pt x="241" y="354"/>
                  <a:pt x="255" y="326"/>
                </a:cubicBezTo>
                <a:cubicBezTo>
                  <a:pt x="290" y="368"/>
                  <a:pt x="290" y="368"/>
                  <a:pt x="290" y="368"/>
                </a:cubicBezTo>
                <a:cubicBezTo>
                  <a:pt x="417" y="234"/>
                  <a:pt x="417" y="234"/>
                  <a:pt x="417" y="234"/>
                </a:cubicBezTo>
                <a:cubicBezTo>
                  <a:pt x="566" y="85"/>
                  <a:pt x="566" y="85"/>
                  <a:pt x="566" y="85"/>
                </a:cubicBezTo>
                <a:lnTo>
                  <a:pt x="566" y="212"/>
                </a:lnTo>
                <a:close/>
              </a:path>
            </a:pathLst>
          </a:custGeom>
          <a:solidFill>
            <a:srgbClr val="FFFFFF"/>
          </a:solidFill>
          <a:ln>
            <a:noFill/>
          </a:ln>
          <a:effectLst/>
          <a:extLst>
            <a:ext uri="{91240B29-F687-4f45-9708-019B960494DF}"/>
            <a:ext uri="{AF507438-7753-43e0-B8FC-AC1667EBCBE1}"/>
          </a:extLst>
        </p:spPr>
        <p:txBody>
          <a:bodyPr wrap="none" anchor="ctr"/>
          <a:lstStyle/>
          <a:p>
            <a:pPr defTabSz="1828389">
              <a:defRPr/>
            </a:pPr>
            <a:endParaRPr lang="en-US" sz="2701" dirty="0"/>
          </a:p>
        </p:txBody>
      </p:sp>
      <p:grpSp>
        <p:nvGrpSpPr>
          <p:cNvPr id="374" name="Group 33"/>
          <p:cNvGrpSpPr/>
          <p:nvPr/>
        </p:nvGrpSpPr>
        <p:grpSpPr>
          <a:xfrm>
            <a:off x="641161" y="1608660"/>
            <a:ext cx="6204139" cy="3794853"/>
            <a:chOff x="2976146" y="1795408"/>
            <a:chExt cx="6239709" cy="3928801"/>
          </a:xfrm>
        </p:grpSpPr>
        <p:sp>
          <p:nvSpPr>
            <p:cNvPr id="375" name="Freeform 53"/>
            <p:cNvSpPr>
              <a:spLocks noChangeAspect="1"/>
            </p:cNvSpPr>
            <p:nvPr/>
          </p:nvSpPr>
          <p:spPr bwMode="gray">
            <a:xfrm>
              <a:off x="8420785" y="5310376"/>
              <a:ext cx="63606" cy="75084"/>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76" name="Freeform 54"/>
            <p:cNvSpPr>
              <a:spLocks noChangeAspect="1"/>
            </p:cNvSpPr>
            <p:nvPr/>
          </p:nvSpPr>
          <p:spPr bwMode="gray">
            <a:xfrm>
              <a:off x="7869006" y="4666052"/>
              <a:ext cx="706022" cy="605909"/>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77" name="Freeform 55"/>
            <p:cNvSpPr>
              <a:spLocks noChangeAspect="1"/>
            </p:cNvSpPr>
            <p:nvPr/>
          </p:nvSpPr>
          <p:spPr bwMode="gray">
            <a:xfrm>
              <a:off x="8799238" y="5308629"/>
              <a:ext cx="135162" cy="160644"/>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78" name="Freeform 56"/>
            <p:cNvSpPr>
              <a:spLocks noChangeAspect="1"/>
            </p:cNvSpPr>
            <p:nvPr/>
          </p:nvSpPr>
          <p:spPr bwMode="gray">
            <a:xfrm>
              <a:off x="8907368" y="5160208"/>
              <a:ext cx="100179" cy="172868"/>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79" name="Freeform 57"/>
            <p:cNvSpPr>
              <a:spLocks noChangeAspect="1"/>
            </p:cNvSpPr>
            <p:nvPr/>
          </p:nvSpPr>
          <p:spPr bwMode="gray">
            <a:xfrm>
              <a:off x="8754714" y="4854634"/>
              <a:ext cx="50884" cy="45399"/>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0" name="Freeform 58"/>
            <p:cNvSpPr>
              <a:spLocks noChangeAspect="1"/>
            </p:cNvSpPr>
            <p:nvPr/>
          </p:nvSpPr>
          <p:spPr bwMode="gray">
            <a:xfrm>
              <a:off x="7104149" y="3545034"/>
              <a:ext cx="192407" cy="10127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1" name="Freeform 59"/>
            <p:cNvSpPr>
              <a:spLocks noChangeAspect="1"/>
            </p:cNvSpPr>
            <p:nvPr/>
          </p:nvSpPr>
          <p:spPr bwMode="gray">
            <a:xfrm>
              <a:off x="7072346" y="3600910"/>
              <a:ext cx="131982" cy="108260"/>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2" name="Freeform 60"/>
            <p:cNvSpPr>
              <a:spLocks noChangeAspect="1"/>
            </p:cNvSpPr>
            <p:nvPr/>
          </p:nvSpPr>
          <p:spPr bwMode="gray">
            <a:xfrm>
              <a:off x="7134361" y="3623611"/>
              <a:ext cx="4771" cy="698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3" name="Freeform 61"/>
            <p:cNvSpPr>
              <a:spLocks noChangeAspect="1"/>
            </p:cNvSpPr>
            <p:nvPr/>
          </p:nvSpPr>
          <p:spPr bwMode="gray">
            <a:xfrm>
              <a:off x="7145493" y="3627103"/>
              <a:ext cx="4771" cy="3492"/>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4" name="Freeform 62"/>
            <p:cNvSpPr>
              <a:spLocks noChangeAspect="1"/>
            </p:cNvSpPr>
            <p:nvPr/>
          </p:nvSpPr>
          <p:spPr bwMode="gray">
            <a:xfrm>
              <a:off x="7126411" y="3630595"/>
              <a:ext cx="3180" cy="3492"/>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5" name="Freeform 63"/>
            <p:cNvSpPr>
              <a:spLocks noChangeAspect="1"/>
            </p:cNvSpPr>
            <p:nvPr/>
          </p:nvSpPr>
          <p:spPr bwMode="gray">
            <a:xfrm>
              <a:off x="6951496" y="3665518"/>
              <a:ext cx="251242" cy="209536"/>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6" name="Freeform 64"/>
            <p:cNvSpPr>
              <a:spLocks noChangeAspect="1"/>
            </p:cNvSpPr>
            <p:nvPr/>
          </p:nvSpPr>
          <p:spPr bwMode="gray">
            <a:xfrm>
              <a:off x="7558929" y="4353495"/>
              <a:ext cx="189227" cy="220013"/>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7" name="Freeform 65"/>
            <p:cNvSpPr>
              <a:spLocks noChangeAspect="1"/>
            </p:cNvSpPr>
            <p:nvPr/>
          </p:nvSpPr>
          <p:spPr bwMode="gray">
            <a:xfrm>
              <a:off x="7733844" y="4573507"/>
              <a:ext cx="160605" cy="55876"/>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8" name="Freeform 66"/>
            <p:cNvSpPr>
              <a:spLocks noChangeAspect="1"/>
            </p:cNvSpPr>
            <p:nvPr/>
          </p:nvSpPr>
          <p:spPr bwMode="gray">
            <a:xfrm>
              <a:off x="7797450" y="4377940"/>
              <a:ext cx="173326" cy="162391"/>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89" name="Freeform 67"/>
            <p:cNvSpPr>
              <a:spLocks noChangeAspect="1"/>
            </p:cNvSpPr>
            <p:nvPr/>
          </p:nvSpPr>
          <p:spPr bwMode="gray">
            <a:xfrm>
              <a:off x="8485980" y="4540330"/>
              <a:ext cx="69966" cy="41907"/>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90" name="Freeform 68"/>
            <p:cNvSpPr>
              <a:spLocks noChangeAspect="1"/>
            </p:cNvSpPr>
            <p:nvPr/>
          </p:nvSpPr>
          <p:spPr bwMode="gray">
            <a:xfrm>
              <a:off x="8357179" y="4510647"/>
              <a:ext cx="173326" cy="155406"/>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391" name="Group 69"/>
            <p:cNvGrpSpPr>
              <a:grpSpLocks noChangeAspect="1"/>
            </p:cNvGrpSpPr>
            <p:nvPr/>
          </p:nvGrpSpPr>
          <p:grpSpPr bwMode="gray">
            <a:xfrm>
              <a:off x="7942152" y="4100305"/>
              <a:ext cx="162194" cy="254936"/>
              <a:chOff x="3802" y="2280"/>
              <a:chExt cx="102" cy="146"/>
            </a:xfrm>
            <a:solidFill>
              <a:schemeClr val="bg1">
                <a:lumMod val="75000"/>
              </a:schemeClr>
            </a:solidFill>
          </p:grpSpPr>
          <p:sp>
            <p:nvSpPr>
              <p:cNvPr id="722"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23"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24"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25"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26"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27"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28"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29"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30"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31"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32"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396" name="Freeform 81"/>
            <p:cNvSpPr>
              <a:spLocks noChangeAspect="1"/>
            </p:cNvSpPr>
            <p:nvPr/>
          </p:nvSpPr>
          <p:spPr bwMode="gray">
            <a:xfrm>
              <a:off x="7884907" y="4363971"/>
              <a:ext cx="23853" cy="20954"/>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97" name="Freeform 82"/>
            <p:cNvSpPr>
              <a:spLocks noChangeAspect="1"/>
            </p:cNvSpPr>
            <p:nvPr/>
          </p:nvSpPr>
          <p:spPr bwMode="gray">
            <a:xfrm>
              <a:off x="7921481" y="4522869"/>
              <a:ext cx="4771" cy="15716"/>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98" name="Freeform 83"/>
            <p:cNvSpPr>
              <a:spLocks noChangeAspect="1"/>
            </p:cNvSpPr>
            <p:nvPr/>
          </p:nvSpPr>
          <p:spPr bwMode="gray">
            <a:xfrm>
              <a:off x="8072544" y="4620652"/>
              <a:ext cx="42934" cy="20954"/>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399" name="Freeform 84"/>
            <p:cNvSpPr>
              <a:spLocks noChangeAspect="1"/>
            </p:cNvSpPr>
            <p:nvPr/>
          </p:nvSpPr>
          <p:spPr bwMode="gray">
            <a:xfrm>
              <a:off x="8051872" y="4634622"/>
              <a:ext cx="27033" cy="24446"/>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0" name="Freeform 85"/>
            <p:cNvSpPr>
              <a:spLocks noChangeAspect="1"/>
            </p:cNvSpPr>
            <p:nvPr/>
          </p:nvSpPr>
          <p:spPr bwMode="gray">
            <a:xfrm>
              <a:off x="8128199" y="4514139"/>
              <a:ext cx="50884" cy="20954"/>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1" name="Freeform 86"/>
            <p:cNvSpPr>
              <a:spLocks noChangeAspect="1"/>
            </p:cNvSpPr>
            <p:nvPr/>
          </p:nvSpPr>
          <p:spPr bwMode="gray">
            <a:xfrm>
              <a:off x="7970775" y="4428578"/>
              <a:ext cx="109720" cy="141437"/>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2" name="Freeform 87"/>
            <p:cNvSpPr>
              <a:spLocks noChangeAspect="1"/>
            </p:cNvSpPr>
            <p:nvPr/>
          </p:nvSpPr>
          <p:spPr bwMode="gray">
            <a:xfrm>
              <a:off x="8118658" y="4418101"/>
              <a:ext cx="25442" cy="59369"/>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3" name="Freeform 88"/>
            <p:cNvSpPr>
              <a:spLocks noChangeAspect="1"/>
            </p:cNvSpPr>
            <p:nvPr/>
          </p:nvSpPr>
          <p:spPr bwMode="gray">
            <a:xfrm>
              <a:off x="8180673" y="4468739"/>
              <a:ext cx="181276" cy="167629"/>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4" name="Freeform 89"/>
            <p:cNvSpPr>
              <a:spLocks noChangeAspect="1"/>
            </p:cNvSpPr>
            <p:nvPr/>
          </p:nvSpPr>
          <p:spPr bwMode="gray">
            <a:xfrm>
              <a:off x="8528915" y="4510647"/>
              <a:ext cx="41344" cy="41907"/>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5" name="Freeform 90"/>
            <p:cNvSpPr>
              <a:spLocks noChangeAspect="1"/>
            </p:cNvSpPr>
            <p:nvPr/>
          </p:nvSpPr>
          <p:spPr bwMode="gray">
            <a:xfrm>
              <a:off x="7678189" y="4007760"/>
              <a:ext cx="125622" cy="28985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6" name="Freeform 91"/>
            <p:cNvSpPr>
              <a:spLocks noChangeAspect="1"/>
            </p:cNvSpPr>
            <p:nvPr/>
          </p:nvSpPr>
          <p:spPr bwMode="gray">
            <a:xfrm>
              <a:off x="7808581" y="4329049"/>
              <a:ext cx="168555" cy="11524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7" name="Freeform 92"/>
            <p:cNvSpPr>
              <a:spLocks noChangeAspect="1"/>
            </p:cNvSpPr>
            <p:nvPr/>
          </p:nvSpPr>
          <p:spPr bwMode="gray">
            <a:xfrm>
              <a:off x="7644797" y="4332541"/>
              <a:ext cx="71557" cy="103022"/>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8" name="Freeform 93"/>
            <p:cNvSpPr>
              <a:spLocks noChangeAspect="1"/>
            </p:cNvSpPr>
            <p:nvPr/>
          </p:nvSpPr>
          <p:spPr bwMode="gray">
            <a:xfrm>
              <a:off x="7600273" y="4058397"/>
              <a:ext cx="136752" cy="29509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09" name="Freeform 94"/>
            <p:cNvSpPr>
              <a:spLocks noChangeAspect="1"/>
            </p:cNvSpPr>
            <p:nvPr/>
          </p:nvSpPr>
          <p:spPr bwMode="gray">
            <a:xfrm>
              <a:off x="7506454" y="3899500"/>
              <a:ext cx="154244" cy="366688"/>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10" name="Freeform 95"/>
            <p:cNvSpPr>
              <a:spLocks noChangeAspect="1"/>
            </p:cNvSpPr>
            <p:nvPr/>
          </p:nvSpPr>
          <p:spPr bwMode="gray">
            <a:xfrm>
              <a:off x="7681369" y="4178881"/>
              <a:ext cx="92228" cy="8206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11" name="Freeform 96"/>
            <p:cNvSpPr>
              <a:spLocks noChangeAspect="1"/>
            </p:cNvSpPr>
            <p:nvPr/>
          </p:nvSpPr>
          <p:spPr bwMode="gray">
            <a:xfrm>
              <a:off x="7644797" y="4021729"/>
              <a:ext cx="125622" cy="171121"/>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412" name="Group 97"/>
            <p:cNvGrpSpPr>
              <a:grpSpLocks noChangeAspect="1"/>
            </p:cNvGrpSpPr>
            <p:nvPr/>
          </p:nvGrpSpPr>
          <p:grpSpPr bwMode="gray">
            <a:xfrm>
              <a:off x="6957856" y="3702186"/>
              <a:ext cx="637647" cy="646069"/>
              <a:chOff x="3183" y="2052"/>
              <a:chExt cx="401" cy="370"/>
            </a:xfrm>
            <a:solidFill>
              <a:schemeClr val="bg1">
                <a:lumMod val="75000"/>
              </a:schemeClr>
            </a:solidFill>
          </p:grpSpPr>
          <p:sp>
            <p:nvSpPr>
              <p:cNvPr id="715"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16"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17"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718"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19"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20"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21"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413" name="Freeform 105"/>
            <p:cNvSpPr>
              <a:spLocks noChangeAspect="1"/>
            </p:cNvSpPr>
            <p:nvPr/>
          </p:nvSpPr>
          <p:spPr bwMode="gray">
            <a:xfrm>
              <a:off x="7991447" y="3964106"/>
              <a:ext cx="30213" cy="69845"/>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414" name="Group 106"/>
            <p:cNvGrpSpPr>
              <a:grpSpLocks noChangeAspect="1"/>
            </p:cNvGrpSpPr>
            <p:nvPr/>
          </p:nvGrpSpPr>
          <p:grpSpPr bwMode="gray">
            <a:xfrm>
              <a:off x="8158411" y="3487412"/>
              <a:ext cx="283045" cy="352719"/>
              <a:chOff x="3938" y="1929"/>
              <a:chExt cx="178" cy="202"/>
            </a:xfrm>
            <a:solidFill>
              <a:schemeClr val="bg1">
                <a:lumMod val="75000"/>
              </a:schemeClr>
            </a:solidFill>
          </p:grpSpPr>
          <p:sp>
            <p:nvSpPr>
              <p:cNvPr id="711"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12"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13"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14"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415" name="Freeform 111"/>
            <p:cNvSpPr>
              <a:spLocks noChangeAspect="1"/>
            </p:cNvSpPr>
            <p:nvPr/>
          </p:nvSpPr>
          <p:spPr bwMode="gray">
            <a:xfrm>
              <a:off x="8096396" y="3665518"/>
              <a:ext cx="60425" cy="9953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16" name="Freeform 112"/>
            <p:cNvSpPr>
              <a:spLocks noChangeAspect="1"/>
            </p:cNvSpPr>
            <p:nvPr/>
          </p:nvSpPr>
          <p:spPr bwMode="gray">
            <a:xfrm>
              <a:off x="7428538" y="3291845"/>
              <a:ext cx="551779" cy="29684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rgbClr val="00B050"/>
            </a:solidFill>
            <a:ln w="6350" cap="flat" cmpd="sng">
              <a:solidFill>
                <a:schemeClr val="accent1"/>
              </a:solidFill>
              <a:prstDash val="solid"/>
              <a:round/>
              <a:headEnd type="none" w="med" len="med"/>
              <a:tailEnd type="none" w="med" len="med"/>
            </a:ln>
            <a:effectLst/>
          </p:spPr>
          <p:txBody>
            <a:bodyPr/>
            <a:lstStyle/>
            <a:p>
              <a:endParaRPr lang="es-PE" dirty="0"/>
            </a:p>
          </p:txBody>
        </p:sp>
        <p:sp>
          <p:nvSpPr>
            <p:cNvPr id="417" name="Freeform 113"/>
            <p:cNvSpPr>
              <a:spLocks noChangeAspect="1"/>
            </p:cNvSpPr>
            <p:nvPr/>
          </p:nvSpPr>
          <p:spPr bwMode="gray">
            <a:xfrm>
              <a:off x="7791090" y="4068874"/>
              <a:ext cx="41344" cy="40162"/>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18" name="Freeform 114"/>
            <p:cNvSpPr>
              <a:spLocks noChangeAspect="1"/>
            </p:cNvSpPr>
            <p:nvPr/>
          </p:nvSpPr>
          <p:spPr bwMode="gray">
            <a:xfrm>
              <a:off x="7180476" y="3251684"/>
              <a:ext cx="1068574" cy="815445"/>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00B050"/>
            </a:solidFill>
            <a:ln w="6350" cap="flat" cmpd="sng">
              <a:solidFill>
                <a:schemeClr val="bg1"/>
              </a:solidFill>
              <a:prstDash val="solid"/>
              <a:round/>
              <a:headEnd type="none" w="med" len="med"/>
              <a:tailEnd type="none" w="med" len="med"/>
            </a:ln>
            <a:effectLst/>
          </p:spPr>
          <p:txBody>
            <a:bodyPr/>
            <a:lstStyle/>
            <a:p>
              <a:endParaRPr lang="es-PE" dirty="0"/>
            </a:p>
          </p:txBody>
        </p:sp>
        <p:sp>
          <p:nvSpPr>
            <p:cNvPr id="419" name="Freeform 115"/>
            <p:cNvSpPr>
              <a:spLocks noChangeAspect="1"/>
            </p:cNvSpPr>
            <p:nvPr/>
          </p:nvSpPr>
          <p:spPr bwMode="gray">
            <a:xfrm>
              <a:off x="8066183" y="3553765"/>
              <a:ext cx="109720" cy="132706"/>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420" name="Group 116"/>
            <p:cNvGrpSpPr>
              <a:grpSpLocks noChangeAspect="1"/>
            </p:cNvGrpSpPr>
            <p:nvPr/>
          </p:nvGrpSpPr>
          <p:grpSpPr bwMode="gray">
            <a:xfrm>
              <a:off x="6237522" y="1795409"/>
              <a:ext cx="2978333" cy="1802010"/>
              <a:chOff x="2730" y="960"/>
              <a:chExt cx="1873" cy="1032"/>
            </a:xfrm>
            <a:solidFill>
              <a:schemeClr val="bg1">
                <a:lumMod val="75000"/>
              </a:schemeClr>
            </a:solidFill>
          </p:grpSpPr>
          <p:grpSp>
            <p:nvGrpSpPr>
              <p:cNvPr id="694" name="Group 117"/>
              <p:cNvGrpSpPr>
                <a:grpSpLocks noChangeAspect="1"/>
              </p:cNvGrpSpPr>
              <p:nvPr/>
            </p:nvGrpSpPr>
            <p:grpSpPr bwMode="gray">
              <a:xfrm>
                <a:off x="3044" y="960"/>
                <a:ext cx="1473" cy="481"/>
                <a:chOff x="3044" y="960"/>
                <a:chExt cx="1473" cy="481"/>
              </a:xfrm>
              <a:grpFill/>
            </p:grpSpPr>
            <p:sp>
              <p:nvSpPr>
                <p:cNvPr id="698"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99"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0"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1"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2"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3"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4"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5"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6"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7"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8"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09"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710"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695"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96"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rgbClr val="00B050"/>
              </a:solidFill>
              <a:ln w="6350" cap="flat" cmpd="sng">
                <a:solidFill>
                  <a:schemeClr val="bg1"/>
                </a:solidFill>
                <a:prstDash val="solid"/>
                <a:round/>
                <a:headEnd type="none" w="med" len="med"/>
                <a:tailEnd type="none" w="med" len="med"/>
              </a:ln>
              <a:effectLst/>
            </p:spPr>
            <p:txBody>
              <a:bodyPr/>
              <a:lstStyle/>
              <a:p>
                <a:endParaRPr lang="es-PE" dirty="0"/>
              </a:p>
            </p:txBody>
          </p:sp>
          <p:sp>
            <p:nvSpPr>
              <p:cNvPr id="697"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grpSp>
          <p:nvGrpSpPr>
            <p:cNvPr id="421" name="Group 135"/>
            <p:cNvGrpSpPr>
              <a:grpSpLocks noChangeAspect="1"/>
            </p:cNvGrpSpPr>
            <p:nvPr/>
          </p:nvGrpSpPr>
          <p:grpSpPr bwMode="gray">
            <a:xfrm>
              <a:off x="6352012" y="3574719"/>
              <a:ext cx="648777" cy="644324"/>
              <a:chOff x="2802" y="1979"/>
              <a:chExt cx="408" cy="369"/>
            </a:xfrm>
            <a:solidFill>
              <a:schemeClr val="bg1">
                <a:lumMod val="75000"/>
              </a:schemeClr>
            </a:solidFill>
          </p:grpSpPr>
          <p:sp>
            <p:nvSpPr>
              <p:cNvPr id="665"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nvGrpSpPr>
              <p:cNvPr id="666" name="Group 137"/>
              <p:cNvGrpSpPr>
                <a:grpSpLocks noChangeAspect="1"/>
              </p:cNvGrpSpPr>
              <p:nvPr/>
            </p:nvGrpSpPr>
            <p:grpSpPr bwMode="gray">
              <a:xfrm>
                <a:off x="2889" y="2101"/>
                <a:ext cx="17" cy="51"/>
                <a:chOff x="2889" y="2101"/>
                <a:chExt cx="17" cy="51"/>
              </a:xfrm>
              <a:grpFill/>
            </p:grpSpPr>
            <p:sp>
              <p:nvSpPr>
                <p:cNvPr id="691"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92"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93"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667"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nvGrpSpPr>
              <p:cNvPr id="668" name="Group 142"/>
              <p:cNvGrpSpPr>
                <a:grpSpLocks noChangeAspect="1"/>
              </p:cNvGrpSpPr>
              <p:nvPr/>
            </p:nvGrpSpPr>
            <p:grpSpPr bwMode="gray">
              <a:xfrm>
                <a:off x="2896" y="2116"/>
                <a:ext cx="231" cy="189"/>
                <a:chOff x="2896" y="2116"/>
                <a:chExt cx="231" cy="189"/>
              </a:xfrm>
              <a:grpFill/>
            </p:grpSpPr>
            <p:sp>
              <p:nvSpPr>
                <p:cNvPr id="689"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90"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grpSp>
            <p:nvGrpSpPr>
              <p:cNvPr id="669" name="Group 145"/>
              <p:cNvGrpSpPr>
                <a:grpSpLocks noChangeAspect="1"/>
              </p:cNvGrpSpPr>
              <p:nvPr/>
            </p:nvGrpSpPr>
            <p:grpSpPr bwMode="gray">
              <a:xfrm>
                <a:off x="2984" y="2276"/>
                <a:ext cx="114" cy="72"/>
                <a:chOff x="2984" y="2276"/>
                <a:chExt cx="114" cy="72"/>
              </a:xfrm>
              <a:grpFill/>
            </p:grpSpPr>
            <p:sp>
              <p:nvSpPr>
                <p:cNvPr id="687"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88"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670"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nvGrpSpPr>
              <p:cNvPr id="671" name="Group 149"/>
              <p:cNvGrpSpPr>
                <a:grpSpLocks noChangeAspect="1"/>
              </p:cNvGrpSpPr>
              <p:nvPr/>
            </p:nvGrpSpPr>
            <p:grpSpPr bwMode="gray">
              <a:xfrm>
                <a:off x="3086" y="2189"/>
                <a:ext cx="85" cy="114"/>
                <a:chOff x="3086" y="2189"/>
                <a:chExt cx="85" cy="114"/>
              </a:xfrm>
              <a:grpFill/>
            </p:grpSpPr>
            <p:sp>
              <p:nvSpPr>
                <p:cNvPr id="685"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86"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672"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nvGrpSpPr>
              <p:cNvPr id="673" name="Group 153"/>
              <p:cNvGrpSpPr>
                <a:grpSpLocks noChangeAspect="1"/>
              </p:cNvGrpSpPr>
              <p:nvPr/>
            </p:nvGrpSpPr>
            <p:grpSpPr bwMode="gray">
              <a:xfrm>
                <a:off x="3000" y="2012"/>
                <a:ext cx="210" cy="192"/>
                <a:chOff x="3000" y="2012"/>
                <a:chExt cx="210" cy="192"/>
              </a:xfrm>
              <a:grpFill/>
            </p:grpSpPr>
            <p:sp>
              <p:nvSpPr>
                <p:cNvPr id="683"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84"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grpSp>
          <p:sp>
            <p:nvSpPr>
              <p:cNvPr id="674"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75"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76"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nvGrpSpPr>
              <p:cNvPr id="677" name="Group 159"/>
              <p:cNvGrpSpPr>
                <a:grpSpLocks noChangeAspect="1"/>
              </p:cNvGrpSpPr>
              <p:nvPr/>
            </p:nvGrpSpPr>
            <p:grpSpPr bwMode="gray">
              <a:xfrm>
                <a:off x="2802" y="1979"/>
                <a:ext cx="205" cy="88"/>
                <a:chOff x="2802" y="1979"/>
                <a:chExt cx="205" cy="88"/>
              </a:xfrm>
              <a:grpFill/>
            </p:grpSpPr>
            <p:sp>
              <p:nvSpPr>
                <p:cNvPr id="681"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82"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678"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79" name="Freeform 163"/>
              <p:cNvSpPr>
                <a:spLocks noChangeAspect="1"/>
              </p:cNvSpPr>
              <p:nvPr/>
            </p:nvSpPr>
            <p:spPr bwMode="gray">
              <a:xfrm>
                <a:off x="2905" y="2047"/>
                <a:ext cx="77" cy="86"/>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80"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422" name="Freeform 165"/>
            <p:cNvSpPr>
              <a:spLocks noChangeAspect="1"/>
            </p:cNvSpPr>
            <p:nvPr/>
          </p:nvSpPr>
          <p:spPr bwMode="gray">
            <a:xfrm>
              <a:off x="6654139" y="3593926"/>
              <a:ext cx="54065" cy="61115"/>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23" name="Freeform 166"/>
            <p:cNvSpPr>
              <a:spLocks noChangeAspect="1"/>
            </p:cNvSpPr>
            <p:nvPr/>
          </p:nvSpPr>
          <p:spPr bwMode="gray">
            <a:xfrm>
              <a:off x="6708204" y="3185330"/>
              <a:ext cx="709202" cy="415580"/>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rgbClr val="00B050"/>
            </a:solidFill>
            <a:ln w="6350" cap="flat" cmpd="sng">
              <a:solidFill>
                <a:schemeClr val="bg1"/>
              </a:solidFill>
              <a:prstDash val="solid"/>
              <a:round/>
              <a:headEnd type="none" w="med" len="med"/>
              <a:tailEnd type="none" w="med" len="med"/>
            </a:ln>
            <a:effectLst/>
          </p:spPr>
          <p:txBody>
            <a:bodyPr/>
            <a:lstStyle/>
            <a:p>
              <a:endParaRPr lang="es-PE" dirty="0"/>
            </a:p>
          </p:txBody>
        </p:sp>
        <p:sp>
          <p:nvSpPr>
            <p:cNvPr id="424" name="Freeform 167"/>
            <p:cNvSpPr>
              <a:spLocks noChangeAspect="1"/>
            </p:cNvSpPr>
            <p:nvPr/>
          </p:nvSpPr>
          <p:spPr bwMode="gray">
            <a:xfrm>
              <a:off x="6592124" y="3536304"/>
              <a:ext cx="117670" cy="6286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25" name="Freeform 168"/>
            <p:cNvSpPr>
              <a:spLocks noChangeAspect="1"/>
            </p:cNvSpPr>
            <p:nvPr/>
          </p:nvSpPr>
          <p:spPr bwMode="gray">
            <a:xfrm>
              <a:off x="6873578" y="3482173"/>
              <a:ext cx="298946" cy="213028"/>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426" name="Freeform 169"/>
            <p:cNvSpPr>
              <a:spLocks noChangeAspect="1"/>
            </p:cNvSpPr>
            <p:nvPr/>
          </p:nvSpPr>
          <p:spPr bwMode="gray">
            <a:xfrm>
              <a:off x="6811563" y="3555511"/>
              <a:ext cx="248062" cy="188582"/>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427" name="Group 170"/>
            <p:cNvGrpSpPr>
              <a:grpSpLocks noChangeAspect="1"/>
            </p:cNvGrpSpPr>
            <p:nvPr/>
          </p:nvGrpSpPr>
          <p:grpSpPr bwMode="gray">
            <a:xfrm>
              <a:off x="6677991" y="3579957"/>
              <a:ext cx="96999" cy="85561"/>
              <a:chOff x="3007" y="1982"/>
              <a:chExt cx="61" cy="49"/>
            </a:xfrm>
            <a:solidFill>
              <a:schemeClr val="bg1">
                <a:lumMod val="75000"/>
              </a:schemeClr>
            </a:solidFill>
          </p:grpSpPr>
          <p:sp>
            <p:nvSpPr>
              <p:cNvPr id="663"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64"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428" name="Freeform 173"/>
            <p:cNvSpPr>
              <a:spLocks noChangeAspect="1"/>
            </p:cNvSpPr>
            <p:nvPr/>
          </p:nvSpPr>
          <p:spPr bwMode="gray">
            <a:xfrm>
              <a:off x="5469486" y="2743559"/>
              <a:ext cx="190817" cy="143183"/>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429" name="Group 222"/>
            <p:cNvGrpSpPr>
              <a:grpSpLocks noChangeAspect="1"/>
            </p:cNvGrpSpPr>
            <p:nvPr/>
          </p:nvGrpSpPr>
          <p:grpSpPr bwMode="gray">
            <a:xfrm>
              <a:off x="6083280" y="1795408"/>
              <a:ext cx="287816" cy="326528"/>
              <a:chOff x="3202" y="1036"/>
              <a:chExt cx="181" cy="187"/>
            </a:xfrm>
            <a:solidFill>
              <a:schemeClr val="bg1">
                <a:lumMod val="75000"/>
              </a:schemeClr>
            </a:solidFill>
          </p:grpSpPr>
          <p:sp>
            <p:nvSpPr>
              <p:cNvPr id="657"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58"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59"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60"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61"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62"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430" name="Freeform 229"/>
            <p:cNvSpPr>
              <a:spLocks noChangeAspect="1"/>
            </p:cNvSpPr>
            <p:nvPr/>
          </p:nvSpPr>
          <p:spPr bwMode="gray">
            <a:xfrm>
              <a:off x="5129196" y="3024686"/>
              <a:ext cx="6361" cy="698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31" name="Freeform 230"/>
            <p:cNvSpPr>
              <a:spLocks noChangeAspect="1"/>
            </p:cNvSpPr>
            <p:nvPr/>
          </p:nvSpPr>
          <p:spPr bwMode="gray">
            <a:xfrm>
              <a:off x="5467895" y="2390840"/>
              <a:ext cx="46115" cy="48892"/>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32" name="Freeform 231"/>
            <p:cNvSpPr>
              <a:spLocks noChangeAspect="1"/>
            </p:cNvSpPr>
            <p:nvPr/>
          </p:nvSpPr>
          <p:spPr bwMode="gray">
            <a:xfrm>
              <a:off x="5407470" y="2504338"/>
              <a:ext cx="46115" cy="34923"/>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33" name="Freeform 232"/>
            <p:cNvSpPr>
              <a:spLocks noChangeAspect="1"/>
            </p:cNvSpPr>
            <p:nvPr/>
          </p:nvSpPr>
          <p:spPr bwMode="gray">
            <a:xfrm>
              <a:off x="5130786" y="3019448"/>
              <a:ext cx="14312" cy="523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34" name="Freeform 234"/>
            <p:cNvSpPr>
              <a:spLocks noChangeAspect="1"/>
            </p:cNvSpPr>
            <p:nvPr/>
          </p:nvSpPr>
          <p:spPr bwMode="gray">
            <a:xfrm>
              <a:off x="4939969" y="2546246"/>
              <a:ext cx="52475" cy="57623"/>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35" name="Freeform 235"/>
            <p:cNvSpPr>
              <a:spLocks noChangeAspect="1"/>
            </p:cNvSpPr>
            <p:nvPr/>
          </p:nvSpPr>
          <p:spPr bwMode="gray">
            <a:xfrm>
              <a:off x="4695087" y="2050344"/>
              <a:ext cx="52475" cy="20954"/>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436" name="Group 236"/>
            <p:cNvGrpSpPr>
              <a:grpSpLocks noChangeAspect="1"/>
            </p:cNvGrpSpPr>
            <p:nvPr/>
          </p:nvGrpSpPr>
          <p:grpSpPr bwMode="gray">
            <a:xfrm>
              <a:off x="4478828" y="4222534"/>
              <a:ext cx="809382" cy="1501675"/>
              <a:chOff x="1624" y="2350"/>
              <a:chExt cx="509" cy="860"/>
            </a:xfrm>
            <a:solidFill>
              <a:schemeClr val="bg1">
                <a:lumMod val="75000"/>
              </a:schemeClr>
            </a:solidFill>
          </p:grpSpPr>
          <p:sp>
            <p:nvSpPr>
              <p:cNvPr id="632"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33"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34"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635"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36"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rgbClr val="00B0F0"/>
              </a:solidFill>
              <a:ln w="6350" cap="flat" cmpd="sng">
                <a:solidFill>
                  <a:schemeClr val="bg1"/>
                </a:solidFill>
                <a:prstDash val="solid"/>
                <a:round/>
                <a:headEnd type="none" w="med" len="med"/>
                <a:tailEnd type="none" w="med" len="med"/>
              </a:ln>
              <a:effectLst/>
            </p:spPr>
            <p:txBody>
              <a:bodyPr/>
              <a:lstStyle/>
              <a:p>
                <a:endParaRPr lang="es-PE" dirty="0"/>
              </a:p>
            </p:txBody>
          </p:sp>
          <p:sp>
            <p:nvSpPr>
              <p:cNvPr id="637"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38"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39"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40"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41"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42"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43"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44"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00B0F0"/>
              </a:solidFill>
              <a:ln w="6350" cap="flat" cmpd="sng">
                <a:solidFill>
                  <a:schemeClr val="bg1"/>
                </a:solidFill>
                <a:prstDash val="solid"/>
                <a:round/>
                <a:headEnd type="none" w="med" len="med"/>
                <a:tailEnd type="none" w="med" len="med"/>
              </a:ln>
              <a:effectLst/>
            </p:spPr>
            <p:txBody>
              <a:bodyPr/>
              <a:lstStyle/>
              <a:p>
                <a:endParaRPr lang="es-PE" dirty="0"/>
              </a:p>
            </p:txBody>
          </p:sp>
          <p:sp>
            <p:nvSpPr>
              <p:cNvPr id="645"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rgbClr val="00B0F0"/>
              </a:solidFill>
              <a:ln w="6350" cap="flat" cmpd="sng">
                <a:solidFill>
                  <a:schemeClr val="bg1"/>
                </a:solidFill>
                <a:prstDash val="solid"/>
                <a:round/>
                <a:headEnd type="none" w="med" len="med"/>
                <a:tailEnd type="none" w="med" len="med"/>
              </a:ln>
              <a:effectLst/>
            </p:spPr>
            <p:txBody>
              <a:bodyPr/>
              <a:lstStyle/>
              <a:p>
                <a:endParaRPr lang="es-PE" dirty="0"/>
              </a:p>
            </p:txBody>
          </p:sp>
          <p:sp>
            <p:nvSpPr>
              <p:cNvPr id="646"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647"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648"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49"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50"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651"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rgbClr val="00B0F0"/>
              </a:solidFill>
              <a:ln w="6350" cap="flat" cmpd="sng">
                <a:solidFill>
                  <a:schemeClr val="bg1"/>
                </a:solidFill>
                <a:prstDash val="solid"/>
                <a:round/>
                <a:headEnd type="none" w="med" len="med"/>
                <a:tailEnd type="none" w="med" len="med"/>
              </a:ln>
              <a:effectLst/>
            </p:spPr>
            <p:txBody>
              <a:bodyPr/>
              <a:lstStyle/>
              <a:p>
                <a:endParaRPr lang="es-PE" dirty="0"/>
              </a:p>
            </p:txBody>
          </p:sp>
          <p:sp>
            <p:nvSpPr>
              <p:cNvPr id="652"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53"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54"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55"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56"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437" name="Freeform 262"/>
            <p:cNvSpPr>
              <a:spLocks noChangeAspect="1"/>
            </p:cNvSpPr>
            <p:nvPr/>
          </p:nvSpPr>
          <p:spPr bwMode="gray">
            <a:xfrm>
              <a:off x="4369109" y="4171897"/>
              <a:ext cx="74737" cy="82069"/>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s-PE" dirty="0"/>
            </a:p>
          </p:txBody>
        </p:sp>
        <p:sp>
          <p:nvSpPr>
            <p:cNvPr id="438" name="Freeform 263"/>
            <p:cNvSpPr>
              <a:spLocks noChangeAspect="1"/>
            </p:cNvSpPr>
            <p:nvPr/>
          </p:nvSpPr>
          <p:spPr bwMode="gray">
            <a:xfrm>
              <a:off x="4448616" y="4276665"/>
              <a:ext cx="101769" cy="47146"/>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439" name="Freeform 264"/>
            <p:cNvSpPr>
              <a:spLocks noChangeAspect="1"/>
            </p:cNvSpPr>
            <p:nvPr/>
          </p:nvSpPr>
          <p:spPr bwMode="gray">
            <a:xfrm>
              <a:off x="4288012" y="4116020"/>
              <a:ext cx="68377" cy="82069"/>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40" name="Freeform 265"/>
            <p:cNvSpPr>
              <a:spLocks noChangeAspect="1"/>
            </p:cNvSpPr>
            <p:nvPr/>
          </p:nvSpPr>
          <p:spPr bwMode="gray">
            <a:xfrm>
              <a:off x="4340487" y="4103797"/>
              <a:ext cx="19082" cy="506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41" name="Freeform 266"/>
            <p:cNvSpPr>
              <a:spLocks noChangeAspect="1"/>
            </p:cNvSpPr>
            <p:nvPr/>
          </p:nvSpPr>
          <p:spPr bwMode="gray">
            <a:xfrm>
              <a:off x="4326175" y="4184119"/>
              <a:ext cx="39754" cy="24446"/>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42" name="Freeform 267"/>
            <p:cNvSpPr>
              <a:spLocks noChangeAspect="1"/>
            </p:cNvSpPr>
            <p:nvPr/>
          </p:nvSpPr>
          <p:spPr bwMode="gray">
            <a:xfrm>
              <a:off x="4399321" y="4246980"/>
              <a:ext cx="57245" cy="55876"/>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443" name="Freeform 268"/>
            <p:cNvSpPr>
              <a:spLocks noChangeAspect="1"/>
            </p:cNvSpPr>
            <p:nvPr/>
          </p:nvSpPr>
          <p:spPr bwMode="gray">
            <a:xfrm>
              <a:off x="4337306" y="4152689"/>
              <a:ext cx="106540" cy="59369"/>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44" name="Freeform 269"/>
            <p:cNvSpPr>
              <a:spLocks noChangeAspect="1"/>
            </p:cNvSpPr>
            <p:nvPr/>
          </p:nvSpPr>
          <p:spPr bwMode="gray">
            <a:xfrm>
              <a:off x="3855493" y="3803462"/>
              <a:ext cx="526337" cy="377165"/>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445" name="Group 270"/>
            <p:cNvGrpSpPr>
              <a:grpSpLocks noChangeAspect="1"/>
            </p:cNvGrpSpPr>
            <p:nvPr/>
          </p:nvGrpSpPr>
          <p:grpSpPr bwMode="gray">
            <a:xfrm>
              <a:off x="2976146" y="2486877"/>
              <a:ext cx="1757105" cy="1480721"/>
              <a:chOff x="679" y="1356"/>
              <a:chExt cx="1105" cy="848"/>
            </a:xfrm>
            <a:solidFill>
              <a:schemeClr val="bg1">
                <a:lumMod val="75000"/>
              </a:schemeClr>
            </a:solidFill>
          </p:grpSpPr>
          <p:grpSp>
            <p:nvGrpSpPr>
              <p:cNvPr id="620" name="Group 271"/>
              <p:cNvGrpSpPr>
                <a:grpSpLocks noChangeAspect="1"/>
              </p:cNvGrpSpPr>
              <p:nvPr/>
            </p:nvGrpSpPr>
            <p:grpSpPr bwMode="gray">
              <a:xfrm>
                <a:off x="679" y="1356"/>
                <a:ext cx="411" cy="413"/>
                <a:chOff x="679" y="1356"/>
                <a:chExt cx="411" cy="413"/>
              </a:xfrm>
              <a:grpFill/>
            </p:grpSpPr>
            <p:sp>
              <p:nvSpPr>
                <p:cNvPr id="627"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28"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29"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30" name="Freeform 275"/>
                <p:cNvSpPr>
                  <a:spLocks noChangeAspect="1"/>
                </p:cNvSpPr>
                <p:nvPr/>
              </p:nvSpPr>
              <p:spPr bwMode="gray">
                <a:xfrm>
                  <a:off x="679"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31"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grpSp>
            <p:nvGrpSpPr>
              <p:cNvPr id="621" name="Group 277"/>
              <p:cNvGrpSpPr>
                <a:grpSpLocks noChangeAspect="1"/>
              </p:cNvGrpSpPr>
              <p:nvPr/>
            </p:nvGrpSpPr>
            <p:grpSpPr bwMode="gray">
              <a:xfrm>
                <a:off x="1149" y="1865"/>
                <a:ext cx="635" cy="339"/>
                <a:chOff x="1149" y="1865"/>
                <a:chExt cx="635" cy="339"/>
              </a:xfrm>
              <a:grpFill/>
            </p:grpSpPr>
            <p:sp>
              <p:nvSpPr>
                <p:cNvPr id="622"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23"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24"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25"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26"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00B050"/>
                </a:solidFill>
                <a:ln w="6350" cap="flat" cmpd="sng">
                  <a:noFill/>
                  <a:prstDash val="solid"/>
                  <a:round/>
                  <a:headEnd type="none" w="med" len="med"/>
                  <a:tailEnd type="none" w="med" len="med"/>
                </a:ln>
                <a:effectLst/>
              </p:spPr>
              <p:txBody>
                <a:bodyPr/>
                <a:lstStyle/>
                <a:p>
                  <a:endParaRPr lang="es-PE" dirty="0"/>
                </a:p>
              </p:txBody>
            </p:sp>
          </p:grpSp>
        </p:grpSp>
        <p:grpSp>
          <p:nvGrpSpPr>
            <p:cNvPr id="446" name="Group 283"/>
            <p:cNvGrpSpPr>
              <a:grpSpLocks noChangeAspect="1"/>
            </p:cNvGrpSpPr>
            <p:nvPr/>
          </p:nvGrpSpPr>
          <p:grpSpPr bwMode="gray">
            <a:xfrm>
              <a:off x="3437287" y="1795408"/>
              <a:ext cx="1540846" cy="1784549"/>
              <a:chOff x="969" y="960"/>
              <a:chExt cx="969" cy="1022"/>
            </a:xfrm>
            <a:solidFill>
              <a:schemeClr val="bg1">
                <a:lumMod val="75000"/>
              </a:schemeClr>
            </a:solidFill>
          </p:grpSpPr>
          <p:sp>
            <p:nvSpPr>
              <p:cNvPr id="591"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92"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93"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94"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95"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96"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97"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98"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99"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0"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1"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2"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3"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4"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5"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6"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7"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8"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09"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10"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11"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endParaRPr lang="es-PE" dirty="0"/>
              </a:p>
            </p:txBody>
          </p:sp>
          <p:sp>
            <p:nvSpPr>
              <p:cNvPr id="612"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13"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14"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15"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16"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17"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18"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619"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447" name="Freeform 313"/>
            <p:cNvSpPr>
              <a:spLocks noChangeAspect="1"/>
            </p:cNvSpPr>
            <p:nvPr/>
          </p:nvSpPr>
          <p:spPr bwMode="gray">
            <a:xfrm rot="21085610">
              <a:off x="4534484" y="3904738"/>
              <a:ext cx="12721" cy="698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48" name="Freeform 314"/>
            <p:cNvSpPr>
              <a:spLocks noChangeAspect="1"/>
            </p:cNvSpPr>
            <p:nvPr/>
          </p:nvSpPr>
          <p:spPr bwMode="gray">
            <a:xfrm rot="21085610">
              <a:off x="4555155" y="3906484"/>
              <a:ext cx="1591" cy="17461"/>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49" name="Freeform 315"/>
            <p:cNvSpPr>
              <a:spLocks noChangeAspect="1"/>
            </p:cNvSpPr>
            <p:nvPr/>
          </p:nvSpPr>
          <p:spPr bwMode="gray">
            <a:xfrm rot="21085610">
              <a:off x="4555155" y="3946645"/>
              <a:ext cx="3180" cy="174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0" name="Freeform 316"/>
            <p:cNvSpPr>
              <a:spLocks noChangeAspect="1"/>
            </p:cNvSpPr>
            <p:nvPr/>
          </p:nvSpPr>
          <p:spPr bwMode="gray">
            <a:xfrm rot="21085610">
              <a:off x="4547205" y="3944899"/>
              <a:ext cx="6361" cy="20954"/>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1" name="Freeform 317"/>
            <p:cNvSpPr>
              <a:spLocks noChangeAspect="1"/>
            </p:cNvSpPr>
            <p:nvPr/>
          </p:nvSpPr>
          <p:spPr bwMode="gray">
            <a:xfrm rot="21085610">
              <a:off x="4555155" y="3969345"/>
              <a:ext cx="1591" cy="10477"/>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2" name="Freeform 318"/>
            <p:cNvSpPr>
              <a:spLocks noChangeAspect="1"/>
            </p:cNvSpPr>
            <p:nvPr/>
          </p:nvSpPr>
          <p:spPr bwMode="gray">
            <a:xfrm rot="21085610">
              <a:off x="4569467" y="3939660"/>
              <a:ext cx="1591" cy="13969"/>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3" name="Freeform 319"/>
            <p:cNvSpPr>
              <a:spLocks noChangeAspect="1"/>
            </p:cNvSpPr>
            <p:nvPr/>
          </p:nvSpPr>
          <p:spPr bwMode="gray">
            <a:xfrm rot="21085610">
              <a:off x="4577417" y="3951884"/>
              <a:ext cx="4771" cy="15716"/>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4" name="Freeform 320"/>
            <p:cNvSpPr>
              <a:spLocks noChangeAspect="1"/>
            </p:cNvSpPr>
            <p:nvPr/>
          </p:nvSpPr>
          <p:spPr bwMode="gray">
            <a:xfrm rot="21085610">
              <a:off x="4591729" y="3964106"/>
              <a:ext cx="3180" cy="3492"/>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5" name="Freeform 321"/>
            <p:cNvSpPr>
              <a:spLocks noChangeAspect="1"/>
            </p:cNvSpPr>
            <p:nvPr/>
          </p:nvSpPr>
          <p:spPr bwMode="gray">
            <a:xfrm rot="21085610">
              <a:off x="4585368" y="3979822"/>
              <a:ext cx="4771" cy="17461"/>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6" name="Freeform 322"/>
            <p:cNvSpPr>
              <a:spLocks noChangeAspect="1"/>
            </p:cNvSpPr>
            <p:nvPr/>
          </p:nvSpPr>
          <p:spPr bwMode="gray">
            <a:xfrm rot="21085610">
              <a:off x="4599679" y="3995537"/>
              <a:ext cx="4771" cy="15716"/>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7" name="Freeform 323"/>
            <p:cNvSpPr>
              <a:spLocks noChangeAspect="1"/>
            </p:cNvSpPr>
            <p:nvPr/>
          </p:nvSpPr>
          <p:spPr bwMode="gray">
            <a:xfrm rot="21085610">
              <a:off x="4612400" y="4006013"/>
              <a:ext cx="4771" cy="174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8" name="Freeform 324"/>
            <p:cNvSpPr>
              <a:spLocks noChangeAspect="1"/>
            </p:cNvSpPr>
            <p:nvPr/>
          </p:nvSpPr>
          <p:spPr bwMode="gray">
            <a:xfrm rot="21085610">
              <a:off x="4623532" y="4012998"/>
              <a:ext cx="9541" cy="698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59" name="Freeform 325"/>
            <p:cNvSpPr>
              <a:spLocks noChangeAspect="1"/>
            </p:cNvSpPr>
            <p:nvPr/>
          </p:nvSpPr>
          <p:spPr bwMode="gray">
            <a:xfrm rot="21085610">
              <a:off x="4610810" y="4032206"/>
              <a:ext cx="6361" cy="10477"/>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0" name="Freeform 326"/>
            <p:cNvSpPr>
              <a:spLocks noChangeAspect="1"/>
            </p:cNvSpPr>
            <p:nvPr/>
          </p:nvSpPr>
          <p:spPr bwMode="gray">
            <a:xfrm rot="21085610">
              <a:off x="4553565" y="3967598"/>
              <a:ext cx="3180" cy="523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1" name="Freeform 327"/>
            <p:cNvSpPr>
              <a:spLocks noChangeAspect="1"/>
            </p:cNvSpPr>
            <p:nvPr/>
          </p:nvSpPr>
          <p:spPr bwMode="gray">
            <a:xfrm rot="21085610">
              <a:off x="4521763" y="3950137"/>
              <a:ext cx="1591" cy="698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2" name="Freeform 328"/>
            <p:cNvSpPr>
              <a:spLocks noChangeAspect="1"/>
            </p:cNvSpPr>
            <p:nvPr/>
          </p:nvSpPr>
          <p:spPr bwMode="gray">
            <a:xfrm rot="21085610">
              <a:off x="4518582" y="3958868"/>
              <a:ext cx="3180" cy="3492"/>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3" name="Freeform 329"/>
            <p:cNvSpPr>
              <a:spLocks noChangeAspect="1"/>
            </p:cNvSpPr>
            <p:nvPr/>
          </p:nvSpPr>
          <p:spPr bwMode="gray">
            <a:xfrm rot="21085610">
              <a:off x="4509041" y="3962361"/>
              <a:ext cx="6361" cy="698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4" name="Freeform 330"/>
            <p:cNvSpPr>
              <a:spLocks noChangeAspect="1"/>
            </p:cNvSpPr>
            <p:nvPr/>
          </p:nvSpPr>
          <p:spPr bwMode="gray">
            <a:xfrm rot="20552049">
              <a:off x="4551975" y="4112528"/>
              <a:ext cx="23853" cy="19208"/>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5" name="Freeform 331"/>
            <p:cNvSpPr>
              <a:spLocks noChangeAspect="1"/>
            </p:cNvSpPr>
            <p:nvPr/>
          </p:nvSpPr>
          <p:spPr bwMode="gray">
            <a:xfrm rot="20552049">
              <a:off x="4617171" y="4049667"/>
              <a:ext cx="38163" cy="57623"/>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6" name="Freeform 332"/>
            <p:cNvSpPr>
              <a:spLocks noChangeAspect="1"/>
            </p:cNvSpPr>
            <p:nvPr/>
          </p:nvSpPr>
          <p:spPr bwMode="gray">
            <a:xfrm rot="20552049">
              <a:off x="4731661" y="4084590"/>
              <a:ext cx="1591" cy="174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7" name="Freeform 333"/>
            <p:cNvSpPr>
              <a:spLocks noChangeAspect="1"/>
            </p:cNvSpPr>
            <p:nvPr/>
          </p:nvSpPr>
          <p:spPr bwMode="gray">
            <a:xfrm rot="20552049">
              <a:off x="4753923" y="4131735"/>
              <a:ext cx="3180" cy="1222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8" name="Freeform 334"/>
            <p:cNvSpPr>
              <a:spLocks noChangeAspect="1"/>
            </p:cNvSpPr>
            <p:nvPr/>
          </p:nvSpPr>
          <p:spPr bwMode="gray">
            <a:xfrm rot="20552049">
              <a:off x="4777775" y="4217296"/>
              <a:ext cx="3180" cy="523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69" name="Freeform 335"/>
            <p:cNvSpPr>
              <a:spLocks noChangeAspect="1"/>
            </p:cNvSpPr>
            <p:nvPr/>
          </p:nvSpPr>
          <p:spPr bwMode="gray">
            <a:xfrm rot="20552049">
              <a:off x="4771414" y="4233011"/>
              <a:ext cx="9541" cy="17461"/>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70" name="Freeform 336"/>
            <p:cNvSpPr>
              <a:spLocks noChangeAspect="1"/>
            </p:cNvSpPr>
            <p:nvPr/>
          </p:nvSpPr>
          <p:spPr bwMode="gray">
            <a:xfrm rot="20552049">
              <a:off x="4598089" y="4056652"/>
              <a:ext cx="1591" cy="3492"/>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471" name="Group 337"/>
            <p:cNvGrpSpPr>
              <a:grpSpLocks noChangeAspect="1"/>
            </p:cNvGrpSpPr>
            <p:nvPr/>
          </p:nvGrpSpPr>
          <p:grpSpPr bwMode="gray">
            <a:xfrm>
              <a:off x="4590138" y="4060144"/>
              <a:ext cx="28623" cy="48892"/>
              <a:chOff x="1694" y="2257"/>
              <a:chExt cx="18" cy="28"/>
            </a:xfrm>
            <a:solidFill>
              <a:schemeClr val="bg1">
                <a:lumMod val="75000"/>
              </a:schemeClr>
            </a:solidFill>
          </p:grpSpPr>
          <p:sp>
            <p:nvSpPr>
              <p:cNvPr id="589"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90"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472" name="Freeform 340"/>
            <p:cNvSpPr>
              <a:spLocks noChangeAspect="1"/>
            </p:cNvSpPr>
            <p:nvPr/>
          </p:nvSpPr>
          <p:spPr bwMode="gray">
            <a:xfrm rot="20552049">
              <a:off x="4668055" y="4070621"/>
              <a:ext cx="15901" cy="13969"/>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73" name="Freeform 341"/>
            <p:cNvSpPr>
              <a:spLocks noChangeAspect="1"/>
            </p:cNvSpPr>
            <p:nvPr/>
          </p:nvSpPr>
          <p:spPr bwMode="gray">
            <a:xfrm rot="20552049">
              <a:off x="4765054" y="4171897"/>
              <a:ext cx="0" cy="523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74" name="Freeform 342"/>
            <p:cNvSpPr>
              <a:spLocks noChangeAspect="1"/>
            </p:cNvSpPr>
            <p:nvPr/>
          </p:nvSpPr>
          <p:spPr bwMode="gray">
            <a:xfrm rot="20552049">
              <a:off x="4738022" y="4098559"/>
              <a:ext cx="4771" cy="1222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75" name="Freeform 343"/>
            <p:cNvSpPr>
              <a:spLocks noChangeAspect="1"/>
            </p:cNvSpPr>
            <p:nvPr/>
          </p:nvSpPr>
          <p:spPr bwMode="gray">
            <a:xfrm rot="20552049">
              <a:off x="4691907" y="4067129"/>
              <a:ext cx="0" cy="174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76" name="Freeform 344"/>
            <p:cNvSpPr>
              <a:spLocks noChangeAspect="1"/>
            </p:cNvSpPr>
            <p:nvPr/>
          </p:nvSpPr>
          <p:spPr bwMode="gray">
            <a:xfrm rot="20552049">
              <a:off x="4695087" y="4081098"/>
              <a:ext cx="1591" cy="3492"/>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77" name="Freeform 345"/>
            <p:cNvSpPr>
              <a:spLocks noChangeAspect="1"/>
            </p:cNvSpPr>
            <p:nvPr/>
          </p:nvSpPr>
          <p:spPr bwMode="gray">
            <a:xfrm rot="20552049">
              <a:off x="4745972" y="4117766"/>
              <a:ext cx="3180" cy="8731"/>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78" name="Freeform 346"/>
            <p:cNvSpPr>
              <a:spLocks noChangeAspect="1"/>
            </p:cNvSpPr>
            <p:nvPr/>
          </p:nvSpPr>
          <p:spPr bwMode="gray">
            <a:xfrm rot="20552049">
              <a:off x="4765054" y="4199835"/>
              <a:ext cx="1591" cy="523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79" name="Freeform 347"/>
            <p:cNvSpPr>
              <a:spLocks noChangeAspect="1"/>
            </p:cNvSpPr>
            <p:nvPr/>
          </p:nvSpPr>
          <p:spPr bwMode="gray">
            <a:xfrm rot="20552049">
              <a:off x="4459747" y="4007760"/>
              <a:ext cx="117670" cy="85561"/>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80" name="Freeform 348"/>
            <p:cNvSpPr>
              <a:spLocks noChangeAspect="1"/>
            </p:cNvSpPr>
            <p:nvPr/>
          </p:nvSpPr>
          <p:spPr bwMode="gray">
            <a:xfrm rot="20552049">
              <a:off x="4478828" y="4053160"/>
              <a:ext cx="4771" cy="10477"/>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81" name="Freeform 349"/>
            <p:cNvSpPr>
              <a:spLocks noChangeAspect="1"/>
            </p:cNvSpPr>
            <p:nvPr/>
          </p:nvSpPr>
          <p:spPr bwMode="gray">
            <a:xfrm rot="20552049">
              <a:off x="4521763" y="4018237"/>
              <a:ext cx="11131" cy="15716"/>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82" name="Freeform 350"/>
            <p:cNvSpPr>
              <a:spLocks noChangeAspect="1"/>
            </p:cNvSpPr>
            <p:nvPr/>
          </p:nvSpPr>
          <p:spPr bwMode="gray">
            <a:xfrm rot="20552049">
              <a:off x="4720530" y="4081098"/>
              <a:ext cx="0" cy="523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sp>
          <p:nvSpPr>
            <p:cNvPr id="483" name="Freeform 351"/>
            <p:cNvSpPr>
              <a:spLocks noChangeAspect="1"/>
            </p:cNvSpPr>
            <p:nvPr/>
          </p:nvSpPr>
          <p:spPr bwMode="gray">
            <a:xfrm rot="20552049">
              <a:off x="4761873" y="4154435"/>
              <a:ext cx="1591" cy="698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484" name="Group 362"/>
            <p:cNvGrpSpPr/>
            <p:nvPr/>
          </p:nvGrpSpPr>
          <p:grpSpPr bwMode="gray">
            <a:xfrm>
              <a:off x="5717548" y="2502593"/>
              <a:ext cx="880939" cy="1220548"/>
              <a:chOff x="4580731" y="1911697"/>
              <a:chExt cx="879476" cy="1109663"/>
            </a:xfrm>
            <a:solidFill>
              <a:schemeClr val="bg1">
                <a:lumMod val="75000"/>
              </a:schemeClr>
            </a:solidFill>
          </p:grpSpPr>
          <p:sp>
            <p:nvSpPr>
              <p:cNvPr id="540"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41"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42"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nvGrpSpPr>
              <p:cNvPr id="543" name="Group 178"/>
              <p:cNvGrpSpPr>
                <a:grpSpLocks noChangeAspect="1"/>
              </p:cNvGrpSpPr>
              <p:nvPr/>
            </p:nvGrpSpPr>
            <p:grpSpPr bwMode="gray">
              <a:xfrm>
                <a:off x="4876006" y="2765772"/>
                <a:ext cx="204788" cy="242888"/>
                <a:chOff x="2589" y="1903"/>
                <a:chExt cx="129" cy="153"/>
              </a:xfrm>
              <a:grpFill/>
            </p:grpSpPr>
            <p:sp>
              <p:nvSpPr>
                <p:cNvPr id="586"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s-PE" dirty="0"/>
                </a:p>
              </p:txBody>
            </p:sp>
            <p:sp>
              <p:nvSpPr>
                <p:cNvPr id="587"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88"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grpSp>
          <p:sp>
            <p:nvSpPr>
              <p:cNvPr id="544"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45"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46"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47"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48"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49"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50"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551" name="Group 189"/>
              <p:cNvGrpSpPr>
                <a:grpSpLocks noChangeAspect="1"/>
              </p:cNvGrpSpPr>
              <p:nvPr/>
            </p:nvGrpSpPr>
            <p:grpSpPr bwMode="gray">
              <a:xfrm>
                <a:off x="4679156" y="2659410"/>
                <a:ext cx="247650" cy="244475"/>
                <a:chOff x="2465" y="1836"/>
                <a:chExt cx="156" cy="154"/>
              </a:xfrm>
              <a:grpFill/>
            </p:grpSpPr>
            <p:sp>
              <p:nvSpPr>
                <p:cNvPr id="584"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85"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grpSp>
          <p:grpSp>
            <p:nvGrpSpPr>
              <p:cNvPr id="552" name="Group 192"/>
              <p:cNvGrpSpPr>
                <a:grpSpLocks noChangeAspect="1"/>
              </p:cNvGrpSpPr>
              <p:nvPr/>
            </p:nvGrpSpPr>
            <p:grpSpPr bwMode="gray">
              <a:xfrm>
                <a:off x="4620419" y="2430810"/>
                <a:ext cx="171450" cy="258763"/>
                <a:chOff x="2428" y="1692"/>
                <a:chExt cx="108" cy="163"/>
              </a:xfrm>
              <a:grpFill/>
            </p:grpSpPr>
            <p:sp>
              <p:nvSpPr>
                <p:cNvPr id="582"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83"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553"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54"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55"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56"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557" name="Group 199"/>
              <p:cNvGrpSpPr>
                <a:grpSpLocks noChangeAspect="1"/>
              </p:cNvGrpSpPr>
              <p:nvPr/>
            </p:nvGrpSpPr>
            <p:grpSpPr bwMode="gray">
              <a:xfrm>
                <a:off x="5033169" y="2808635"/>
                <a:ext cx="68263" cy="68263"/>
                <a:chOff x="2688" y="1930"/>
                <a:chExt cx="43" cy="43"/>
              </a:xfrm>
              <a:grpFill/>
            </p:grpSpPr>
            <p:sp>
              <p:nvSpPr>
                <p:cNvPr id="580"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81"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558"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59"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60"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61"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62"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63"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64"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65"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66"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67"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68"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69"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70"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71"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72"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73"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74"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75"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76"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grpSp>
            <p:nvGrpSpPr>
              <p:cNvPr id="577" name="Group 359"/>
              <p:cNvGrpSpPr/>
              <p:nvPr/>
            </p:nvGrpSpPr>
            <p:grpSpPr bwMode="gray">
              <a:xfrm>
                <a:off x="5080794" y="2788583"/>
                <a:ext cx="75600" cy="108000"/>
                <a:chOff x="4160739" y="2986112"/>
                <a:chExt cx="187325" cy="233362"/>
              </a:xfrm>
              <a:grpFill/>
            </p:grpSpPr>
            <p:sp>
              <p:nvSpPr>
                <p:cNvPr id="578"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p>
              </p:txBody>
            </p:sp>
            <p:sp>
              <p:nvSpPr>
                <p:cNvPr id="579"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grpSp>
        <p:grpSp>
          <p:nvGrpSpPr>
            <p:cNvPr id="485" name="Group 368"/>
            <p:cNvGrpSpPr/>
            <p:nvPr/>
          </p:nvGrpSpPr>
          <p:grpSpPr bwMode="gray">
            <a:xfrm>
              <a:off x="5591926" y="3693456"/>
              <a:ext cx="1198965" cy="1473737"/>
              <a:chOff x="4455318" y="2994372"/>
              <a:chExt cx="1196974" cy="1339850"/>
            </a:xfrm>
            <a:solidFill>
              <a:schemeClr val="bg1">
                <a:lumMod val="75000"/>
              </a:schemeClr>
            </a:solidFill>
          </p:grpSpPr>
          <p:sp>
            <p:nvSpPr>
              <p:cNvPr id="486" name="Freeform 142"/>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87" name="Freeform 143"/>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nvGrpSpPr>
              <p:cNvPr id="488" name="Group 367"/>
              <p:cNvGrpSpPr/>
              <p:nvPr/>
            </p:nvGrpSpPr>
            <p:grpSpPr bwMode="gray">
              <a:xfrm>
                <a:off x="4455318" y="2994372"/>
                <a:ext cx="1196974" cy="1339850"/>
                <a:chOff x="4455318" y="2994372"/>
                <a:chExt cx="1196974" cy="1339850"/>
              </a:xfrm>
              <a:grpFill/>
            </p:grpSpPr>
            <p:sp>
              <p:nvSpPr>
                <p:cNvPr id="489" name="Freeform 145"/>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0" name="Freeform 146"/>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1" name="Freeform 147"/>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2" name="Freeform 148"/>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3" name="Freeform 149"/>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4" name="Freeform 150"/>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5" name="Freeform 151"/>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6" name="Freeform 152"/>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7" name="Freeform 153"/>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8" name="Freeform 154"/>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499" name="Freeform 155"/>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00" name="Freeform 156"/>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01" name="Freeform 157"/>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02" name="Freeform 158"/>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03"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04" name="Freeform 160"/>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05" name="Freeform 161"/>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06" name="Freeform 162"/>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07" name="Freeform 163"/>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nvGrpSpPr>
                <p:cNvPr id="508" name="Group 25"/>
                <p:cNvGrpSpPr>
                  <a:grpSpLocks noChangeAspect="1"/>
                </p:cNvGrpSpPr>
                <p:nvPr/>
              </p:nvGrpSpPr>
              <p:grpSpPr bwMode="gray">
                <a:xfrm>
                  <a:off x="4961730" y="3769072"/>
                  <a:ext cx="219075" cy="239713"/>
                  <a:chOff x="2643" y="2535"/>
                  <a:chExt cx="138" cy="151"/>
                </a:xfrm>
                <a:grpFill/>
              </p:grpSpPr>
              <p:sp>
                <p:nvSpPr>
                  <p:cNvPr id="538"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39"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sp>
              <p:nvSpPr>
                <p:cNvPr id="509"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0"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1"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2"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3"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4"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5"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6"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7"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8"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19"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0"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1"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2"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3"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4"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5"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6"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7"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8"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29"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30"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31"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32"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33"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34"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nvGrpSpPr>
                <p:cNvPr id="535" name="Group 364"/>
                <p:cNvGrpSpPr>
                  <a:grpSpLocks noChangeAspect="1"/>
                </p:cNvGrpSpPr>
                <p:nvPr/>
              </p:nvGrpSpPr>
              <p:grpSpPr bwMode="gray">
                <a:xfrm>
                  <a:off x="5141117" y="3280172"/>
                  <a:ext cx="289379" cy="349200"/>
                  <a:chOff x="3548063" y="12700"/>
                  <a:chExt cx="5667375" cy="6838950"/>
                </a:xfrm>
                <a:grpFill/>
              </p:grpSpPr>
              <p:sp>
                <p:nvSpPr>
                  <p:cNvPr id="536"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sp>
                <p:nvSpPr>
                  <p:cNvPr id="537"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p>
                </p:txBody>
              </p:sp>
            </p:grpSp>
          </p:grpSp>
        </p:grpSp>
      </p:grpSp>
    </p:spTree>
    <p:extLst>
      <p:ext uri="{BB962C8B-B14F-4D97-AF65-F5344CB8AC3E}">
        <p14:creationId xmlns:p14="http://schemas.microsoft.com/office/powerpoint/2010/main" val="2213627755"/>
      </p:ext>
    </p:extLst>
  </p:cSld>
  <p:clrMapOvr>
    <a:masterClrMapping/>
  </p:clrMapOvr>
  <p:transition spd="slow" advTm="2000">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6"/>
          <p:cNvSpPr/>
          <p:nvPr/>
        </p:nvSpPr>
        <p:spPr>
          <a:xfrm>
            <a:off x="1535421" y="1887621"/>
            <a:ext cx="567443" cy="567443"/>
          </a:xfrm>
          <a:prstGeom prst="ellipse">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latin typeface="+mj-lt"/>
            </a:endParaRPr>
          </a:p>
        </p:txBody>
      </p:sp>
      <p:sp>
        <p:nvSpPr>
          <p:cNvPr id="14" name="TextBox 17"/>
          <p:cNvSpPr txBox="1"/>
          <p:nvPr/>
        </p:nvSpPr>
        <p:spPr>
          <a:xfrm>
            <a:off x="2110639" y="2015442"/>
            <a:ext cx="2949047" cy="369332"/>
          </a:xfrm>
          <a:prstGeom prst="rect">
            <a:avLst/>
          </a:prstGeom>
          <a:noFill/>
        </p:spPr>
        <p:txBody>
          <a:bodyPr wrap="square" rtlCol="0">
            <a:spAutoFit/>
          </a:bodyPr>
          <a:lstStyle/>
          <a:p>
            <a:r>
              <a:rPr lang="es-PE" dirty="0">
                <a:solidFill>
                  <a:srgbClr val="E949BB"/>
                </a:solidFill>
                <a:latin typeface="+mj-lt"/>
              </a:rPr>
              <a:t>Comercios 3D Secure</a:t>
            </a:r>
          </a:p>
        </p:txBody>
      </p:sp>
      <p:sp>
        <p:nvSpPr>
          <p:cNvPr id="18" name="TextBox 22"/>
          <p:cNvSpPr txBox="1"/>
          <p:nvPr/>
        </p:nvSpPr>
        <p:spPr>
          <a:xfrm>
            <a:off x="1513182" y="2464051"/>
            <a:ext cx="3746839" cy="1231106"/>
          </a:xfrm>
          <a:prstGeom prst="rect">
            <a:avLst/>
          </a:prstGeom>
          <a:noFill/>
        </p:spPr>
        <p:txBody>
          <a:bodyPr wrap="square" rtlCol="0">
            <a:spAutoFit/>
          </a:bodyPr>
          <a:lstStyle/>
          <a:p>
            <a:r>
              <a:rPr lang="es-PE" sz="2600" dirty="0">
                <a:solidFill>
                  <a:srgbClr val="00B0F0"/>
                </a:solidFill>
                <a:ea typeface="Open Sans" panose="020B0606030504020204" pitchFamily="34" charset="0"/>
                <a:cs typeface="Open Sans" panose="020B0606030504020204" pitchFamily="34" charset="0"/>
              </a:rPr>
              <a:t>35% </a:t>
            </a:r>
            <a:r>
              <a:rPr lang="es-PE" sz="1000" dirty="0">
                <a:solidFill>
                  <a:srgbClr val="00B0F0"/>
                </a:solidFill>
                <a:ea typeface="Open Sans" panose="020B0606030504020204" pitchFamily="34" charset="0"/>
                <a:cs typeface="Open Sans" panose="020B0606030504020204" pitchFamily="34" charset="0"/>
              </a:rPr>
              <a:t>Crecimiento anual de comercios 3D</a:t>
            </a:r>
            <a:r>
              <a:rPr lang="es-PE" sz="2600" dirty="0">
                <a:solidFill>
                  <a:srgbClr val="00B0F0"/>
                </a:solidFill>
                <a:ea typeface="Open Sans" panose="020B0606030504020204" pitchFamily="34" charset="0"/>
                <a:cs typeface="Open Sans" panose="020B0606030504020204" pitchFamily="34" charset="0"/>
              </a:rPr>
              <a:t> </a:t>
            </a:r>
            <a:endParaRPr lang="es-PE" sz="900" dirty="0">
              <a:solidFill>
                <a:srgbClr val="00B0F0"/>
              </a:solidFill>
              <a:ea typeface="Open Sans" panose="020B0606030504020204" pitchFamily="34" charset="0"/>
              <a:cs typeface="Open Sans" panose="020B0606030504020204" pitchFamily="34" charset="0"/>
            </a:endParaRPr>
          </a:p>
          <a:p>
            <a:r>
              <a:rPr lang="es-PE" sz="1200" dirty="0">
                <a:ea typeface="Open Sans" panose="020B0606030504020204" pitchFamily="34" charset="0"/>
                <a:cs typeface="Open Sans" panose="020B0606030504020204" pitchFamily="34" charset="0"/>
              </a:rPr>
              <a:t>El Crecimiento de Comercios Seguros se debe en gran mayoría a los esfuerzos de las marcas así como las normativas a nivel de seguridad que se tienen desde el 2016.</a:t>
            </a:r>
          </a:p>
        </p:txBody>
      </p:sp>
      <p:grpSp>
        <p:nvGrpSpPr>
          <p:cNvPr id="26" name="Group 33"/>
          <p:cNvGrpSpPr/>
          <p:nvPr/>
        </p:nvGrpSpPr>
        <p:grpSpPr>
          <a:xfrm>
            <a:off x="5363261" y="1450449"/>
            <a:ext cx="4356100" cy="2839888"/>
            <a:chOff x="2976146" y="1795408"/>
            <a:chExt cx="6239709" cy="3928801"/>
          </a:xfrm>
        </p:grpSpPr>
        <p:sp>
          <p:nvSpPr>
            <p:cNvPr id="27" name="Freeform 53"/>
            <p:cNvSpPr>
              <a:spLocks noChangeAspect="1"/>
            </p:cNvSpPr>
            <p:nvPr/>
          </p:nvSpPr>
          <p:spPr bwMode="gray">
            <a:xfrm>
              <a:off x="8420785" y="5310376"/>
              <a:ext cx="63606" cy="75084"/>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 name="Freeform 54"/>
            <p:cNvSpPr>
              <a:spLocks noChangeAspect="1"/>
            </p:cNvSpPr>
            <p:nvPr/>
          </p:nvSpPr>
          <p:spPr bwMode="gray">
            <a:xfrm>
              <a:off x="7869006" y="4666052"/>
              <a:ext cx="706022" cy="605909"/>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 name="Freeform 55"/>
            <p:cNvSpPr>
              <a:spLocks noChangeAspect="1"/>
            </p:cNvSpPr>
            <p:nvPr/>
          </p:nvSpPr>
          <p:spPr bwMode="gray">
            <a:xfrm>
              <a:off x="8799238" y="5308629"/>
              <a:ext cx="135162" cy="160644"/>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 name="Freeform 56"/>
            <p:cNvSpPr>
              <a:spLocks noChangeAspect="1"/>
            </p:cNvSpPr>
            <p:nvPr/>
          </p:nvSpPr>
          <p:spPr bwMode="gray">
            <a:xfrm>
              <a:off x="8907368" y="5160208"/>
              <a:ext cx="100179" cy="172868"/>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 name="Freeform 57"/>
            <p:cNvSpPr>
              <a:spLocks noChangeAspect="1"/>
            </p:cNvSpPr>
            <p:nvPr/>
          </p:nvSpPr>
          <p:spPr bwMode="gray">
            <a:xfrm>
              <a:off x="8754714" y="4854634"/>
              <a:ext cx="50884" cy="45399"/>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 name="Freeform 58"/>
            <p:cNvSpPr>
              <a:spLocks noChangeAspect="1"/>
            </p:cNvSpPr>
            <p:nvPr/>
          </p:nvSpPr>
          <p:spPr bwMode="gray">
            <a:xfrm>
              <a:off x="7104149" y="3545034"/>
              <a:ext cx="192407" cy="10127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 name="Freeform 59"/>
            <p:cNvSpPr>
              <a:spLocks noChangeAspect="1"/>
            </p:cNvSpPr>
            <p:nvPr/>
          </p:nvSpPr>
          <p:spPr bwMode="gray">
            <a:xfrm>
              <a:off x="7072346" y="3600910"/>
              <a:ext cx="131982" cy="108260"/>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 name="Freeform 60"/>
            <p:cNvSpPr>
              <a:spLocks noChangeAspect="1"/>
            </p:cNvSpPr>
            <p:nvPr/>
          </p:nvSpPr>
          <p:spPr bwMode="gray">
            <a:xfrm>
              <a:off x="7134361" y="3623611"/>
              <a:ext cx="4771" cy="698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 name="Freeform 61"/>
            <p:cNvSpPr>
              <a:spLocks noChangeAspect="1"/>
            </p:cNvSpPr>
            <p:nvPr/>
          </p:nvSpPr>
          <p:spPr bwMode="gray">
            <a:xfrm>
              <a:off x="7145493" y="3627103"/>
              <a:ext cx="4771" cy="3492"/>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 name="Freeform 62"/>
            <p:cNvSpPr>
              <a:spLocks noChangeAspect="1"/>
            </p:cNvSpPr>
            <p:nvPr/>
          </p:nvSpPr>
          <p:spPr bwMode="gray">
            <a:xfrm>
              <a:off x="7126411" y="3630595"/>
              <a:ext cx="3180" cy="3492"/>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 name="Freeform 63"/>
            <p:cNvSpPr>
              <a:spLocks noChangeAspect="1"/>
            </p:cNvSpPr>
            <p:nvPr/>
          </p:nvSpPr>
          <p:spPr bwMode="gray">
            <a:xfrm>
              <a:off x="6951496" y="3665518"/>
              <a:ext cx="251242" cy="209536"/>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8" name="Freeform 64"/>
            <p:cNvSpPr>
              <a:spLocks noChangeAspect="1"/>
            </p:cNvSpPr>
            <p:nvPr/>
          </p:nvSpPr>
          <p:spPr bwMode="gray">
            <a:xfrm>
              <a:off x="7558929" y="4353495"/>
              <a:ext cx="189227" cy="220013"/>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9" name="Freeform 65"/>
            <p:cNvSpPr>
              <a:spLocks noChangeAspect="1"/>
            </p:cNvSpPr>
            <p:nvPr/>
          </p:nvSpPr>
          <p:spPr bwMode="gray">
            <a:xfrm>
              <a:off x="7733844" y="4573507"/>
              <a:ext cx="160605" cy="55876"/>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0" name="Freeform 66"/>
            <p:cNvSpPr>
              <a:spLocks noChangeAspect="1"/>
            </p:cNvSpPr>
            <p:nvPr/>
          </p:nvSpPr>
          <p:spPr bwMode="gray">
            <a:xfrm>
              <a:off x="7797450" y="4377940"/>
              <a:ext cx="173326" cy="162391"/>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1" name="Freeform 67"/>
            <p:cNvSpPr>
              <a:spLocks noChangeAspect="1"/>
            </p:cNvSpPr>
            <p:nvPr/>
          </p:nvSpPr>
          <p:spPr bwMode="gray">
            <a:xfrm>
              <a:off x="8485980" y="4540330"/>
              <a:ext cx="69966" cy="41907"/>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2" name="Freeform 68"/>
            <p:cNvSpPr>
              <a:spLocks noChangeAspect="1"/>
            </p:cNvSpPr>
            <p:nvPr/>
          </p:nvSpPr>
          <p:spPr bwMode="gray">
            <a:xfrm>
              <a:off x="8357179" y="4510647"/>
              <a:ext cx="173326" cy="155406"/>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43" name="Group 69"/>
            <p:cNvGrpSpPr>
              <a:grpSpLocks noChangeAspect="1"/>
            </p:cNvGrpSpPr>
            <p:nvPr/>
          </p:nvGrpSpPr>
          <p:grpSpPr bwMode="gray">
            <a:xfrm>
              <a:off x="7942152" y="4100305"/>
              <a:ext cx="162194" cy="254936"/>
              <a:chOff x="3802" y="2280"/>
              <a:chExt cx="102" cy="146"/>
            </a:xfrm>
            <a:solidFill>
              <a:schemeClr val="bg1">
                <a:lumMod val="75000"/>
              </a:schemeClr>
            </a:solidFill>
          </p:grpSpPr>
          <p:sp>
            <p:nvSpPr>
              <p:cNvPr id="371"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2"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3"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4"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5"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6"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7"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8"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9"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80"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81"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44" name="Freeform 81"/>
            <p:cNvSpPr>
              <a:spLocks noChangeAspect="1"/>
            </p:cNvSpPr>
            <p:nvPr/>
          </p:nvSpPr>
          <p:spPr bwMode="gray">
            <a:xfrm>
              <a:off x="7884907" y="4363971"/>
              <a:ext cx="23853" cy="20954"/>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5" name="Freeform 82"/>
            <p:cNvSpPr>
              <a:spLocks noChangeAspect="1"/>
            </p:cNvSpPr>
            <p:nvPr/>
          </p:nvSpPr>
          <p:spPr bwMode="gray">
            <a:xfrm>
              <a:off x="7921481" y="4522869"/>
              <a:ext cx="4771" cy="15716"/>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6" name="Freeform 83"/>
            <p:cNvSpPr>
              <a:spLocks noChangeAspect="1"/>
            </p:cNvSpPr>
            <p:nvPr/>
          </p:nvSpPr>
          <p:spPr bwMode="gray">
            <a:xfrm>
              <a:off x="8072544" y="4620652"/>
              <a:ext cx="42934" cy="20954"/>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7" name="Freeform 84"/>
            <p:cNvSpPr>
              <a:spLocks noChangeAspect="1"/>
            </p:cNvSpPr>
            <p:nvPr/>
          </p:nvSpPr>
          <p:spPr bwMode="gray">
            <a:xfrm>
              <a:off x="8051872" y="4634622"/>
              <a:ext cx="27033" cy="24446"/>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8" name="Freeform 85"/>
            <p:cNvSpPr>
              <a:spLocks noChangeAspect="1"/>
            </p:cNvSpPr>
            <p:nvPr/>
          </p:nvSpPr>
          <p:spPr bwMode="gray">
            <a:xfrm>
              <a:off x="8128199" y="4514139"/>
              <a:ext cx="50884" cy="20954"/>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49" name="Freeform 86"/>
            <p:cNvSpPr>
              <a:spLocks noChangeAspect="1"/>
            </p:cNvSpPr>
            <p:nvPr/>
          </p:nvSpPr>
          <p:spPr bwMode="gray">
            <a:xfrm>
              <a:off x="7970775" y="4428578"/>
              <a:ext cx="109720" cy="141437"/>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0" name="Freeform 87"/>
            <p:cNvSpPr>
              <a:spLocks noChangeAspect="1"/>
            </p:cNvSpPr>
            <p:nvPr/>
          </p:nvSpPr>
          <p:spPr bwMode="gray">
            <a:xfrm>
              <a:off x="8118658" y="4418101"/>
              <a:ext cx="25442" cy="59369"/>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1" name="Freeform 88"/>
            <p:cNvSpPr>
              <a:spLocks noChangeAspect="1"/>
            </p:cNvSpPr>
            <p:nvPr/>
          </p:nvSpPr>
          <p:spPr bwMode="gray">
            <a:xfrm>
              <a:off x="8180673" y="4468739"/>
              <a:ext cx="181276" cy="167629"/>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2" name="Freeform 89"/>
            <p:cNvSpPr>
              <a:spLocks noChangeAspect="1"/>
            </p:cNvSpPr>
            <p:nvPr/>
          </p:nvSpPr>
          <p:spPr bwMode="gray">
            <a:xfrm>
              <a:off x="8528915" y="4510647"/>
              <a:ext cx="41344" cy="41907"/>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3" name="Freeform 90"/>
            <p:cNvSpPr>
              <a:spLocks noChangeAspect="1"/>
            </p:cNvSpPr>
            <p:nvPr/>
          </p:nvSpPr>
          <p:spPr bwMode="gray">
            <a:xfrm>
              <a:off x="7678189" y="4007760"/>
              <a:ext cx="125622" cy="28985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4" name="Freeform 91"/>
            <p:cNvSpPr>
              <a:spLocks noChangeAspect="1"/>
            </p:cNvSpPr>
            <p:nvPr/>
          </p:nvSpPr>
          <p:spPr bwMode="gray">
            <a:xfrm>
              <a:off x="7808581" y="4329049"/>
              <a:ext cx="168555" cy="11524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5" name="Freeform 92"/>
            <p:cNvSpPr>
              <a:spLocks noChangeAspect="1"/>
            </p:cNvSpPr>
            <p:nvPr/>
          </p:nvSpPr>
          <p:spPr bwMode="gray">
            <a:xfrm>
              <a:off x="7644797" y="4332541"/>
              <a:ext cx="71557" cy="103022"/>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6" name="Freeform 93"/>
            <p:cNvSpPr>
              <a:spLocks noChangeAspect="1"/>
            </p:cNvSpPr>
            <p:nvPr/>
          </p:nvSpPr>
          <p:spPr bwMode="gray">
            <a:xfrm>
              <a:off x="7600273" y="4058397"/>
              <a:ext cx="136752" cy="29509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7" name="Freeform 94"/>
            <p:cNvSpPr>
              <a:spLocks noChangeAspect="1"/>
            </p:cNvSpPr>
            <p:nvPr/>
          </p:nvSpPr>
          <p:spPr bwMode="gray">
            <a:xfrm>
              <a:off x="7506454" y="3899500"/>
              <a:ext cx="154244" cy="366688"/>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8" name="Freeform 95"/>
            <p:cNvSpPr>
              <a:spLocks noChangeAspect="1"/>
            </p:cNvSpPr>
            <p:nvPr/>
          </p:nvSpPr>
          <p:spPr bwMode="gray">
            <a:xfrm>
              <a:off x="7681369" y="4178881"/>
              <a:ext cx="92228" cy="8206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59" name="Freeform 96"/>
            <p:cNvSpPr>
              <a:spLocks noChangeAspect="1"/>
            </p:cNvSpPr>
            <p:nvPr/>
          </p:nvSpPr>
          <p:spPr bwMode="gray">
            <a:xfrm>
              <a:off x="7644797" y="4021729"/>
              <a:ext cx="125622" cy="171121"/>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60" name="Group 97"/>
            <p:cNvGrpSpPr>
              <a:grpSpLocks noChangeAspect="1"/>
            </p:cNvGrpSpPr>
            <p:nvPr/>
          </p:nvGrpSpPr>
          <p:grpSpPr bwMode="gray">
            <a:xfrm>
              <a:off x="6957856" y="3702186"/>
              <a:ext cx="637647" cy="646069"/>
              <a:chOff x="3183" y="2052"/>
              <a:chExt cx="401" cy="370"/>
            </a:xfrm>
            <a:solidFill>
              <a:schemeClr val="bg1">
                <a:lumMod val="75000"/>
              </a:schemeClr>
            </a:solidFill>
          </p:grpSpPr>
          <p:sp>
            <p:nvSpPr>
              <p:cNvPr id="364"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5"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6"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7"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8"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9"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70"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61" name="Freeform 105"/>
            <p:cNvSpPr>
              <a:spLocks noChangeAspect="1"/>
            </p:cNvSpPr>
            <p:nvPr/>
          </p:nvSpPr>
          <p:spPr bwMode="gray">
            <a:xfrm>
              <a:off x="7991447" y="3964106"/>
              <a:ext cx="30213" cy="69845"/>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62" name="Group 106"/>
            <p:cNvGrpSpPr>
              <a:grpSpLocks noChangeAspect="1"/>
            </p:cNvGrpSpPr>
            <p:nvPr/>
          </p:nvGrpSpPr>
          <p:grpSpPr bwMode="gray">
            <a:xfrm>
              <a:off x="8158411" y="3487412"/>
              <a:ext cx="283045" cy="352719"/>
              <a:chOff x="3938" y="1929"/>
              <a:chExt cx="178" cy="202"/>
            </a:xfrm>
            <a:solidFill>
              <a:schemeClr val="bg1">
                <a:lumMod val="75000"/>
              </a:schemeClr>
            </a:solidFill>
          </p:grpSpPr>
          <p:sp>
            <p:nvSpPr>
              <p:cNvPr id="360"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1"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2"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63"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63" name="Freeform 111"/>
            <p:cNvSpPr>
              <a:spLocks noChangeAspect="1"/>
            </p:cNvSpPr>
            <p:nvPr/>
          </p:nvSpPr>
          <p:spPr bwMode="gray">
            <a:xfrm>
              <a:off x="8096396" y="3665518"/>
              <a:ext cx="60425" cy="9953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4" name="Freeform 112"/>
            <p:cNvSpPr>
              <a:spLocks noChangeAspect="1"/>
            </p:cNvSpPr>
            <p:nvPr/>
          </p:nvSpPr>
          <p:spPr bwMode="gray">
            <a:xfrm>
              <a:off x="7428538" y="3291845"/>
              <a:ext cx="551779" cy="29684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5" name="Freeform 113"/>
            <p:cNvSpPr>
              <a:spLocks noChangeAspect="1"/>
            </p:cNvSpPr>
            <p:nvPr/>
          </p:nvSpPr>
          <p:spPr bwMode="gray">
            <a:xfrm>
              <a:off x="7791090" y="4068874"/>
              <a:ext cx="41344" cy="40162"/>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6" name="Freeform 114"/>
            <p:cNvSpPr>
              <a:spLocks noChangeAspect="1"/>
            </p:cNvSpPr>
            <p:nvPr/>
          </p:nvSpPr>
          <p:spPr bwMode="gray">
            <a:xfrm>
              <a:off x="7180476" y="3251684"/>
              <a:ext cx="1068574" cy="815445"/>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67" name="Freeform 115"/>
            <p:cNvSpPr>
              <a:spLocks noChangeAspect="1"/>
            </p:cNvSpPr>
            <p:nvPr/>
          </p:nvSpPr>
          <p:spPr bwMode="gray">
            <a:xfrm>
              <a:off x="8066183" y="3553765"/>
              <a:ext cx="109720" cy="132706"/>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68" name="Group 116"/>
            <p:cNvGrpSpPr>
              <a:grpSpLocks noChangeAspect="1"/>
            </p:cNvGrpSpPr>
            <p:nvPr/>
          </p:nvGrpSpPr>
          <p:grpSpPr bwMode="gray">
            <a:xfrm>
              <a:off x="6237522" y="1795409"/>
              <a:ext cx="2978333" cy="1802011"/>
              <a:chOff x="2730" y="960"/>
              <a:chExt cx="1873" cy="1032"/>
            </a:xfrm>
            <a:solidFill>
              <a:schemeClr val="bg1">
                <a:lumMod val="75000"/>
              </a:schemeClr>
            </a:solidFill>
          </p:grpSpPr>
          <p:grpSp>
            <p:nvGrpSpPr>
              <p:cNvPr id="343" name="Group 117"/>
              <p:cNvGrpSpPr>
                <a:grpSpLocks noChangeAspect="1"/>
              </p:cNvGrpSpPr>
              <p:nvPr/>
            </p:nvGrpSpPr>
            <p:grpSpPr bwMode="gray">
              <a:xfrm>
                <a:off x="3044" y="960"/>
                <a:ext cx="1473" cy="481"/>
                <a:chOff x="3044" y="960"/>
                <a:chExt cx="1473" cy="481"/>
              </a:xfrm>
              <a:grpFill/>
            </p:grpSpPr>
            <p:sp>
              <p:nvSpPr>
                <p:cNvPr id="347"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8"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9"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0"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1"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2"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3"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4"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5"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6"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7"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8"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59"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44"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5"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6"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nvGrpSpPr>
            <p:cNvPr id="69" name="Group 135"/>
            <p:cNvGrpSpPr>
              <a:grpSpLocks noChangeAspect="1"/>
            </p:cNvGrpSpPr>
            <p:nvPr/>
          </p:nvGrpSpPr>
          <p:grpSpPr bwMode="gray">
            <a:xfrm>
              <a:off x="6352012" y="3574719"/>
              <a:ext cx="648777" cy="644324"/>
              <a:chOff x="2802" y="1979"/>
              <a:chExt cx="408" cy="369"/>
            </a:xfrm>
            <a:solidFill>
              <a:schemeClr val="bg1">
                <a:lumMod val="75000"/>
              </a:schemeClr>
            </a:solidFill>
          </p:grpSpPr>
          <p:sp>
            <p:nvSpPr>
              <p:cNvPr id="314"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315" name="Group 137"/>
              <p:cNvGrpSpPr>
                <a:grpSpLocks noChangeAspect="1"/>
              </p:cNvGrpSpPr>
              <p:nvPr/>
            </p:nvGrpSpPr>
            <p:grpSpPr bwMode="gray">
              <a:xfrm>
                <a:off x="2889" y="2101"/>
                <a:ext cx="17" cy="51"/>
                <a:chOff x="2889" y="2101"/>
                <a:chExt cx="17" cy="51"/>
              </a:xfrm>
              <a:grpFill/>
            </p:grpSpPr>
            <p:sp>
              <p:nvSpPr>
                <p:cNvPr id="340"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1"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42"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16"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317" name="Group 142"/>
              <p:cNvGrpSpPr>
                <a:grpSpLocks noChangeAspect="1"/>
              </p:cNvGrpSpPr>
              <p:nvPr/>
            </p:nvGrpSpPr>
            <p:grpSpPr bwMode="gray">
              <a:xfrm>
                <a:off x="2896" y="2116"/>
                <a:ext cx="231" cy="189"/>
                <a:chOff x="2896" y="2116"/>
                <a:chExt cx="231" cy="189"/>
              </a:xfrm>
              <a:grpFill/>
            </p:grpSpPr>
            <p:sp>
              <p:nvSpPr>
                <p:cNvPr id="338"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9"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nvGrpSpPr>
              <p:cNvPr id="318" name="Group 145"/>
              <p:cNvGrpSpPr>
                <a:grpSpLocks noChangeAspect="1"/>
              </p:cNvGrpSpPr>
              <p:nvPr/>
            </p:nvGrpSpPr>
            <p:grpSpPr bwMode="gray">
              <a:xfrm>
                <a:off x="2984" y="2276"/>
                <a:ext cx="114" cy="72"/>
                <a:chOff x="2984" y="2276"/>
                <a:chExt cx="114" cy="72"/>
              </a:xfrm>
              <a:grpFill/>
            </p:grpSpPr>
            <p:sp>
              <p:nvSpPr>
                <p:cNvPr id="336"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7"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19"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320" name="Group 149"/>
              <p:cNvGrpSpPr>
                <a:grpSpLocks noChangeAspect="1"/>
              </p:cNvGrpSpPr>
              <p:nvPr/>
            </p:nvGrpSpPr>
            <p:grpSpPr bwMode="gray">
              <a:xfrm>
                <a:off x="3086" y="2189"/>
                <a:ext cx="85" cy="114"/>
                <a:chOff x="3086" y="2189"/>
                <a:chExt cx="85" cy="114"/>
              </a:xfrm>
              <a:grpFill/>
            </p:grpSpPr>
            <p:sp>
              <p:nvSpPr>
                <p:cNvPr id="334"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5"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21"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322" name="Group 153"/>
              <p:cNvGrpSpPr>
                <a:grpSpLocks noChangeAspect="1"/>
              </p:cNvGrpSpPr>
              <p:nvPr/>
            </p:nvGrpSpPr>
            <p:grpSpPr bwMode="gray">
              <a:xfrm>
                <a:off x="3000" y="2012"/>
                <a:ext cx="210" cy="192"/>
                <a:chOff x="3000" y="2012"/>
                <a:chExt cx="210" cy="192"/>
              </a:xfrm>
              <a:grpFill/>
            </p:grpSpPr>
            <p:sp>
              <p:nvSpPr>
                <p:cNvPr id="332"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3"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23"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4"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5"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326" name="Group 159"/>
              <p:cNvGrpSpPr>
                <a:grpSpLocks noChangeAspect="1"/>
              </p:cNvGrpSpPr>
              <p:nvPr/>
            </p:nvGrpSpPr>
            <p:grpSpPr bwMode="gray">
              <a:xfrm>
                <a:off x="2802" y="1979"/>
                <a:ext cx="205" cy="88"/>
                <a:chOff x="2802" y="1979"/>
                <a:chExt cx="205" cy="88"/>
              </a:xfrm>
              <a:grpFill/>
            </p:grpSpPr>
            <p:sp>
              <p:nvSpPr>
                <p:cNvPr id="330"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31"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327"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8" name="Freeform 163"/>
              <p:cNvSpPr>
                <a:spLocks noChangeAspect="1"/>
              </p:cNvSpPr>
              <p:nvPr/>
            </p:nvSpPr>
            <p:spPr bwMode="gray">
              <a:xfrm>
                <a:off x="2905" y="2047"/>
                <a:ext cx="77" cy="86"/>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29"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70" name="Freeform 165"/>
            <p:cNvSpPr>
              <a:spLocks noChangeAspect="1"/>
            </p:cNvSpPr>
            <p:nvPr/>
          </p:nvSpPr>
          <p:spPr bwMode="gray">
            <a:xfrm>
              <a:off x="6654139" y="3593926"/>
              <a:ext cx="54065" cy="61115"/>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1" name="Freeform 166"/>
            <p:cNvSpPr>
              <a:spLocks noChangeAspect="1"/>
            </p:cNvSpPr>
            <p:nvPr/>
          </p:nvSpPr>
          <p:spPr bwMode="gray">
            <a:xfrm>
              <a:off x="6708204" y="3185330"/>
              <a:ext cx="709202" cy="415580"/>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2" name="Freeform 167"/>
            <p:cNvSpPr>
              <a:spLocks noChangeAspect="1"/>
            </p:cNvSpPr>
            <p:nvPr/>
          </p:nvSpPr>
          <p:spPr bwMode="gray">
            <a:xfrm>
              <a:off x="6592124" y="3536304"/>
              <a:ext cx="117670" cy="6286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3" name="Freeform 168"/>
            <p:cNvSpPr>
              <a:spLocks noChangeAspect="1"/>
            </p:cNvSpPr>
            <p:nvPr/>
          </p:nvSpPr>
          <p:spPr bwMode="gray">
            <a:xfrm>
              <a:off x="6873578" y="3482173"/>
              <a:ext cx="298946" cy="213028"/>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4" name="Freeform 169"/>
            <p:cNvSpPr>
              <a:spLocks noChangeAspect="1"/>
            </p:cNvSpPr>
            <p:nvPr/>
          </p:nvSpPr>
          <p:spPr bwMode="gray">
            <a:xfrm>
              <a:off x="6811563" y="3555511"/>
              <a:ext cx="248062" cy="188582"/>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75" name="Group 170"/>
            <p:cNvGrpSpPr>
              <a:grpSpLocks noChangeAspect="1"/>
            </p:cNvGrpSpPr>
            <p:nvPr/>
          </p:nvGrpSpPr>
          <p:grpSpPr bwMode="gray">
            <a:xfrm>
              <a:off x="6677991" y="3579957"/>
              <a:ext cx="96999" cy="85561"/>
              <a:chOff x="3007" y="1982"/>
              <a:chExt cx="61" cy="49"/>
            </a:xfrm>
            <a:solidFill>
              <a:schemeClr val="bg1">
                <a:lumMod val="75000"/>
              </a:schemeClr>
            </a:solidFill>
          </p:grpSpPr>
          <p:sp>
            <p:nvSpPr>
              <p:cNvPr id="312"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3"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76" name="Freeform 173"/>
            <p:cNvSpPr>
              <a:spLocks noChangeAspect="1"/>
            </p:cNvSpPr>
            <p:nvPr/>
          </p:nvSpPr>
          <p:spPr bwMode="gray">
            <a:xfrm>
              <a:off x="5469486" y="2743559"/>
              <a:ext cx="190817" cy="143183"/>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77" name="Group 222"/>
            <p:cNvGrpSpPr>
              <a:grpSpLocks noChangeAspect="1"/>
            </p:cNvGrpSpPr>
            <p:nvPr/>
          </p:nvGrpSpPr>
          <p:grpSpPr bwMode="gray">
            <a:xfrm>
              <a:off x="6083280" y="1795408"/>
              <a:ext cx="287816" cy="326528"/>
              <a:chOff x="3202" y="1036"/>
              <a:chExt cx="181" cy="187"/>
            </a:xfrm>
            <a:solidFill>
              <a:schemeClr val="bg1">
                <a:lumMod val="75000"/>
              </a:schemeClr>
            </a:solidFill>
          </p:grpSpPr>
          <p:sp>
            <p:nvSpPr>
              <p:cNvPr id="306"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7"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8"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9"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0"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11"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78" name="Freeform 229"/>
            <p:cNvSpPr>
              <a:spLocks noChangeAspect="1"/>
            </p:cNvSpPr>
            <p:nvPr/>
          </p:nvSpPr>
          <p:spPr bwMode="gray">
            <a:xfrm>
              <a:off x="5129196" y="3024686"/>
              <a:ext cx="6361" cy="698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79" name="Freeform 230"/>
            <p:cNvSpPr>
              <a:spLocks noChangeAspect="1"/>
            </p:cNvSpPr>
            <p:nvPr/>
          </p:nvSpPr>
          <p:spPr bwMode="gray">
            <a:xfrm>
              <a:off x="5467895" y="2390840"/>
              <a:ext cx="46115" cy="48892"/>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0" name="Freeform 231"/>
            <p:cNvSpPr>
              <a:spLocks noChangeAspect="1"/>
            </p:cNvSpPr>
            <p:nvPr/>
          </p:nvSpPr>
          <p:spPr bwMode="gray">
            <a:xfrm>
              <a:off x="5407470" y="2504338"/>
              <a:ext cx="46115" cy="34923"/>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1" name="Freeform 232"/>
            <p:cNvSpPr>
              <a:spLocks noChangeAspect="1"/>
            </p:cNvSpPr>
            <p:nvPr/>
          </p:nvSpPr>
          <p:spPr bwMode="gray">
            <a:xfrm>
              <a:off x="5130786" y="3019448"/>
              <a:ext cx="14312" cy="523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3" name="Freeform 234"/>
            <p:cNvSpPr>
              <a:spLocks noChangeAspect="1"/>
            </p:cNvSpPr>
            <p:nvPr/>
          </p:nvSpPr>
          <p:spPr bwMode="gray">
            <a:xfrm>
              <a:off x="4939969" y="2546246"/>
              <a:ext cx="52475" cy="57623"/>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4" name="Freeform 235"/>
            <p:cNvSpPr>
              <a:spLocks noChangeAspect="1"/>
            </p:cNvSpPr>
            <p:nvPr/>
          </p:nvSpPr>
          <p:spPr bwMode="gray">
            <a:xfrm>
              <a:off x="4695087" y="2050344"/>
              <a:ext cx="52475" cy="20954"/>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85" name="Group 236"/>
            <p:cNvGrpSpPr>
              <a:grpSpLocks noChangeAspect="1"/>
            </p:cNvGrpSpPr>
            <p:nvPr/>
          </p:nvGrpSpPr>
          <p:grpSpPr bwMode="gray">
            <a:xfrm>
              <a:off x="4478828" y="4222534"/>
              <a:ext cx="809382" cy="1501675"/>
              <a:chOff x="1624" y="2350"/>
              <a:chExt cx="509" cy="860"/>
            </a:xfrm>
            <a:solidFill>
              <a:schemeClr val="bg1">
                <a:lumMod val="75000"/>
              </a:schemeClr>
            </a:solidFill>
          </p:grpSpPr>
          <p:sp>
            <p:nvSpPr>
              <p:cNvPr id="281"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2"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3"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4"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5"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6"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7"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8"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9"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0"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1"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2"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3"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bg2">
                  <a:lumMod val="90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4"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5"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6"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7"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8"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99"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0"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1"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2"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3"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4"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305"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86" name="Freeform 262"/>
            <p:cNvSpPr>
              <a:spLocks noChangeAspect="1"/>
            </p:cNvSpPr>
            <p:nvPr/>
          </p:nvSpPr>
          <p:spPr bwMode="gray">
            <a:xfrm>
              <a:off x="4369109" y="4171897"/>
              <a:ext cx="74737" cy="82069"/>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7" name="Freeform 263"/>
            <p:cNvSpPr>
              <a:spLocks noChangeAspect="1"/>
            </p:cNvSpPr>
            <p:nvPr/>
          </p:nvSpPr>
          <p:spPr bwMode="gray">
            <a:xfrm>
              <a:off x="4448616" y="4276665"/>
              <a:ext cx="101769" cy="47146"/>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8" name="Freeform 264"/>
            <p:cNvSpPr>
              <a:spLocks noChangeAspect="1"/>
            </p:cNvSpPr>
            <p:nvPr/>
          </p:nvSpPr>
          <p:spPr bwMode="gray">
            <a:xfrm>
              <a:off x="4288012" y="4116020"/>
              <a:ext cx="68377" cy="82069"/>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89" name="Freeform 265"/>
            <p:cNvSpPr>
              <a:spLocks noChangeAspect="1"/>
            </p:cNvSpPr>
            <p:nvPr/>
          </p:nvSpPr>
          <p:spPr bwMode="gray">
            <a:xfrm>
              <a:off x="4340487" y="4103797"/>
              <a:ext cx="19082" cy="506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0" name="Freeform 266"/>
            <p:cNvSpPr>
              <a:spLocks noChangeAspect="1"/>
            </p:cNvSpPr>
            <p:nvPr/>
          </p:nvSpPr>
          <p:spPr bwMode="gray">
            <a:xfrm>
              <a:off x="4326175" y="4184119"/>
              <a:ext cx="39754" cy="24446"/>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1" name="Freeform 267"/>
            <p:cNvSpPr>
              <a:spLocks noChangeAspect="1"/>
            </p:cNvSpPr>
            <p:nvPr/>
          </p:nvSpPr>
          <p:spPr bwMode="gray">
            <a:xfrm>
              <a:off x="4399321" y="4246980"/>
              <a:ext cx="57245" cy="55876"/>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2" name="Freeform 268"/>
            <p:cNvSpPr>
              <a:spLocks noChangeAspect="1"/>
            </p:cNvSpPr>
            <p:nvPr/>
          </p:nvSpPr>
          <p:spPr bwMode="gray">
            <a:xfrm>
              <a:off x="4337306" y="4152689"/>
              <a:ext cx="106540" cy="59369"/>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3" name="Freeform 269"/>
            <p:cNvSpPr>
              <a:spLocks noChangeAspect="1"/>
            </p:cNvSpPr>
            <p:nvPr/>
          </p:nvSpPr>
          <p:spPr bwMode="gray">
            <a:xfrm>
              <a:off x="3855493" y="3803462"/>
              <a:ext cx="526337" cy="377165"/>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94" name="Group 270"/>
            <p:cNvGrpSpPr>
              <a:grpSpLocks noChangeAspect="1"/>
            </p:cNvGrpSpPr>
            <p:nvPr/>
          </p:nvGrpSpPr>
          <p:grpSpPr bwMode="gray">
            <a:xfrm>
              <a:off x="2976146" y="2486877"/>
              <a:ext cx="1757105" cy="1480721"/>
              <a:chOff x="679" y="1356"/>
              <a:chExt cx="1105" cy="848"/>
            </a:xfrm>
            <a:solidFill>
              <a:schemeClr val="bg1">
                <a:lumMod val="75000"/>
              </a:schemeClr>
            </a:solidFill>
          </p:grpSpPr>
          <p:grpSp>
            <p:nvGrpSpPr>
              <p:cNvPr id="269" name="Group 271"/>
              <p:cNvGrpSpPr>
                <a:grpSpLocks noChangeAspect="1"/>
              </p:cNvGrpSpPr>
              <p:nvPr/>
            </p:nvGrpSpPr>
            <p:grpSpPr bwMode="gray">
              <a:xfrm>
                <a:off x="679" y="1356"/>
                <a:ext cx="411" cy="413"/>
                <a:chOff x="679" y="1356"/>
                <a:chExt cx="411" cy="413"/>
              </a:xfrm>
              <a:grpFill/>
            </p:grpSpPr>
            <p:sp>
              <p:nvSpPr>
                <p:cNvPr id="276"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7"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8"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9" name="Freeform 275"/>
                <p:cNvSpPr>
                  <a:spLocks noChangeAspect="1"/>
                </p:cNvSpPr>
                <p:nvPr/>
              </p:nvSpPr>
              <p:spPr bwMode="gray">
                <a:xfrm>
                  <a:off x="679"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80"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nvGrpSpPr>
              <p:cNvPr id="270" name="Group 277"/>
              <p:cNvGrpSpPr>
                <a:grpSpLocks noChangeAspect="1"/>
              </p:cNvGrpSpPr>
              <p:nvPr/>
            </p:nvGrpSpPr>
            <p:grpSpPr bwMode="gray">
              <a:xfrm>
                <a:off x="1149" y="1865"/>
                <a:ext cx="635" cy="339"/>
                <a:chOff x="1149" y="1865"/>
                <a:chExt cx="635" cy="339"/>
              </a:xfrm>
              <a:grpFill/>
            </p:grpSpPr>
            <p:sp>
              <p:nvSpPr>
                <p:cNvPr id="271"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2"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3"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4"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75"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bg1">
                    <a:lumMod val="75000"/>
                  </a:schemeClr>
                </a:solidFill>
                <a:ln w="6350" cap="flat" cmpd="sng">
                  <a:noFill/>
                  <a:prstDash val="solid"/>
                  <a:round/>
                  <a:headEnd type="none" w="med" len="med"/>
                  <a:tailEnd type="none" w="med" len="med"/>
                </a:ln>
                <a:effectLst/>
              </p:spPr>
              <p:txBody>
                <a:bodyPr/>
                <a:lstStyle/>
                <a:p>
                  <a:endParaRPr lang="es-PE" dirty="0">
                    <a:latin typeface="+mj-lt"/>
                  </a:endParaRPr>
                </a:p>
              </p:txBody>
            </p:sp>
          </p:grpSp>
        </p:grpSp>
        <p:grpSp>
          <p:nvGrpSpPr>
            <p:cNvPr id="95" name="Group 283"/>
            <p:cNvGrpSpPr>
              <a:grpSpLocks noChangeAspect="1"/>
            </p:cNvGrpSpPr>
            <p:nvPr/>
          </p:nvGrpSpPr>
          <p:grpSpPr bwMode="gray">
            <a:xfrm>
              <a:off x="3437287" y="1795408"/>
              <a:ext cx="1540846" cy="1784549"/>
              <a:chOff x="969" y="960"/>
              <a:chExt cx="969" cy="1022"/>
            </a:xfrm>
            <a:solidFill>
              <a:schemeClr val="bg1">
                <a:lumMod val="75000"/>
              </a:schemeClr>
            </a:solidFill>
          </p:grpSpPr>
          <p:sp>
            <p:nvSpPr>
              <p:cNvPr id="240"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1"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2"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3"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4"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5"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6"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7"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8"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49"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0"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1"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2"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3"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4"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5"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6"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7"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8"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59"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0"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endParaRPr lang="es-PE" dirty="0">
                  <a:latin typeface="+mj-lt"/>
                </a:endParaRPr>
              </a:p>
            </p:txBody>
          </p:sp>
          <p:sp>
            <p:nvSpPr>
              <p:cNvPr id="261"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2"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3"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4"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5"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6"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7"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68"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96" name="Freeform 313"/>
            <p:cNvSpPr>
              <a:spLocks noChangeAspect="1"/>
            </p:cNvSpPr>
            <p:nvPr/>
          </p:nvSpPr>
          <p:spPr bwMode="gray">
            <a:xfrm rot="21085610">
              <a:off x="4534484" y="3904738"/>
              <a:ext cx="12721" cy="698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7" name="Freeform 314"/>
            <p:cNvSpPr>
              <a:spLocks noChangeAspect="1"/>
            </p:cNvSpPr>
            <p:nvPr/>
          </p:nvSpPr>
          <p:spPr bwMode="gray">
            <a:xfrm rot="21085610">
              <a:off x="4555155" y="3906484"/>
              <a:ext cx="1591" cy="17461"/>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8" name="Freeform 315"/>
            <p:cNvSpPr>
              <a:spLocks noChangeAspect="1"/>
            </p:cNvSpPr>
            <p:nvPr/>
          </p:nvSpPr>
          <p:spPr bwMode="gray">
            <a:xfrm rot="21085610">
              <a:off x="4555155" y="3946645"/>
              <a:ext cx="3180" cy="174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99" name="Freeform 316"/>
            <p:cNvSpPr>
              <a:spLocks noChangeAspect="1"/>
            </p:cNvSpPr>
            <p:nvPr/>
          </p:nvSpPr>
          <p:spPr bwMode="gray">
            <a:xfrm rot="21085610">
              <a:off x="4547205" y="3944899"/>
              <a:ext cx="6361" cy="20954"/>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0" name="Freeform 317"/>
            <p:cNvSpPr>
              <a:spLocks noChangeAspect="1"/>
            </p:cNvSpPr>
            <p:nvPr/>
          </p:nvSpPr>
          <p:spPr bwMode="gray">
            <a:xfrm rot="21085610">
              <a:off x="4555155" y="3969345"/>
              <a:ext cx="1591" cy="10477"/>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1" name="Freeform 318"/>
            <p:cNvSpPr>
              <a:spLocks noChangeAspect="1"/>
            </p:cNvSpPr>
            <p:nvPr/>
          </p:nvSpPr>
          <p:spPr bwMode="gray">
            <a:xfrm rot="21085610">
              <a:off x="4569467" y="3939660"/>
              <a:ext cx="1591" cy="13969"/>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2" name="Freeform 319"/>
            <p:cNvSpPr>
              <a:spLocks noChangeAspect="1"/>
            </p:cNvSpPr>
            <p:nvPr/>
          </p:nvSpPr>
          <p:spPr bwMode="gray">
            <a:xfrm rot="21085610">
              <a:off x="4577417" y="3951884"/>
              <a:ext cx="4771" cy="15716"/>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3" name="Freeform 320"/>
            <p:cNvSpPr>
              <a:spLocks noChangeAspect="1"/>
            </p:cNvSpPr>
            <p:nvPr/>
          </p:nvSpPr>
          <p:spPr bwMode="gray">
            <a:xfrm rot="21085610">
              <a:off x="4591729" y="3964106"/>
              <a:ext cx="3180" cy="3492"/>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4" name="Freeform 321"/>
            <p:cNvSpPr>
              <a:spLocks noChangeAspect="1"/>
            </p:cNvSpPr>
            <p:nvPr/>
          </p:nvSpPr>
          <p:spPr bwMode="gray">
            <a:xfrm rot="21085610">
              <a:off x="4585368" y="3979822"/>
              <a:ext cx="4771" cy="17461"/>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5" name="Freeform 322"/>
            <p:cNvSpPr>
              <a:spLocks noChangeAspect="1"/>
            </p:cNvSpPr>
            <p:nvPr/>
          </p:nvSpPr>
          <p:spPr bwMode="gray">
            <a:xfrm rot="21085610">
              <a:off x="4599679" y="3995537"/>
              <a:ext cx="4771" cy="15716"/>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6" name="Freeform 323"/>
            <p:cNvSpPr>
              <a:spLocks noChangeAspect="1"/>
            </p:cNvSpPr>
            <p:nvPr/>
          </p:nvSpPr>
          <p:spPr bwMode="gray">
            <a:xfrm rot="21085610">
              <a:off x="4612400" y="4006013"/>
              <a:ext cx="4771" cy="174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7" name="Freeform 324"/>
            <p:cNvSpPr>
              <a:spLocks noChangeAspect="1"/>
            </p:cNvSpPr>
            <p:nvPr/>
          </p:nvSpPr>
          <p:spPr bwMode="gray">
            <a:xfrm rot="21085610">
              <a:off x="4623532" y="4012998"/>
              <a:ext cx="9541" cy="698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8" name="Freeform 325"/>
            <p:cNvSpPr>
              <a:spLocks noChangeAspect="1"/>
            </p:cNvSpPr>
            <p:nvPr/>
          </p:nvSpPr>
          <p:spPr bwMode="gray">
            <a:xfrm rot="21085610">
              <a:off x="4610810" y="4032206"/>
              <a:ext cx="6361" cy="10477"/>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09" name="Freeform 326"/>
            <p:cNvSpPr>
              <a:spLocks noChangeAspect="1"/>
            </p:cNvSpPr>
            <p:nvPr/>
          </p:nvSpPr>
          <p:spPr bwMode="gray">
            <a:xfrm rot="21085610">
              <a:off x="4553565" y="3967598"/>
              <a:ext cx="3180" cy="523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0" name="Freeform 327"/>
            <p:cNvSpPr>
              <a:spLocks noChangeAspect="1"/>
            </p:cNvSpPr>
            <p:nvPr/>
          </p:nvSpPr>
          <p:spPr bwMode="gray">
            <a:xfrm rot="21085610">
              <a:off x="4521763" y="3950137"/>
              <a:ext cx="1591" cy="698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1" name="Freeform 328"/>
            <p:cNvSpPr>
              <a:spLocks noChangeAspect="1"/>
            </p:cNvSpPr>
            <p:nvPr/>
          </p:nvSpPr>
          <p:spPr bwMode="gray">
            <a:xfrm rot="21085610">
              <a:off x="4518582" y="3958868"/>
              <a:ext cx="3180" cy="3492"/>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2" name="Freeform 329"/>
            <p:cNvSpPr>
              <a:spLocks noChangeAspect="1"/>
            </p:cNvSpPr>
            <p:nvPr/>
          </p:nvSpPr>
          <p:spPr bwMode="gray">
            <a:xfrm rot="21085610">
              <a:off x="4509041" y="3962361"/>
              <a:ext cx="6361" cy="698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3" name="Freeform 330"/>
            <p:cNvSpPr>
              <a:spLocks noChangeAspect="1"/>
            </p:cNvSpPr>
            <p:nvPr/>
          </p:nvSpPr>
          <p:spPr bwMode="gray">
            <a:xfrm rot="20552049">
              <a:off x="4551975" y="4112528"/>
              <a:ext cx="23853" cy="19208"/>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4" name="Freeform 331"/>
            <p:cNvSpPr>
              <a:spLocks noChangeAspect="1"/>
            </p:cNvSpPr>
            <p:nvPr/>
          </p:nvSpPr>
          <p:spPr bwMode="gray">
            <a:xfrm rot="20552049">
              <a:off x="4617171" y="4049667"/>
              <a:ext cx="38163" cy="57623"/>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5" name="Freeform 332"/>
            <p:cNvSpPr>
              <a:spLocks noChangeAspect="1"/>
            </p:cNvSpPr>
            <p:nvPr/>
          </p:nvSpPr>
          <p:spPr bwMode="gray">
            <a:xfrm rot="20552049">
              <a:off x="4731661" y="4084590"/>
              <a:ext cx="1591" cy="174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6" name="Freeform 333"/>
            <p:cNvSpPr>
              <a:spLocks noChangeAspect="1"/>
            </p:cNvSpPr>
            <p:nvPr/>
          </p:nvSpPr>
          <p:spPr bwMode="gray">
            <a:xfrm rot="20552049">
              <a:off x="4753923" y="4131735"/>
              <a:ext cx="3180" cy="1222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7" name="Freeform 334"/>
            <p:cNvSpPr>
              <a:spLocks noChangeAspect="1"/>
            </p:cNvSpPr>
            <p:nvPr/>
          </p:nvSpPr>
          <p:spPr bwMode="gray">
            <a:xfrm rot="20552049">
              <a:off x="4777775" y="4217296"/>
              <a:ext cx="3180" cy="523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8" name="Freeform 335"/>
            <p:cNvSpPr>
              <a:spLocks noChangeAspect="1"/>
            </p:cNvSpPr>
            <p:nvPr/>
          </p:nvSpPr>
          <p:spPr bwMode="gray">
            <a:xfrm rot="20552049">
              <a:off x="4771414" y="4233011"/>
              <a:ext cx="9541" cy="17461"/>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19" name="Freeform 336"/>
            <p:cNvSpPr>
              <a:spLocks noChangeAspect="1"/>
            </p:cNvSpPr>
            <p:nvPr/>
          </p:nvSpPr>
          <p:spPr bwMode="gray">
            <a:xfrm rot="20552049">
              <a:off x="4598089" y="4056652"/>
              <a:ext cx="1591" cy="3492"/>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20" name="Group 337"/>
            <p:cNvGrpSpPr>
              <a:grpSpLocks noChangeAspect="1"/>
            </p:cNvGrpSpPr>
            <p:nvPr/>
          </p:nvGrpSpPr>
          <p:grpSpPr bwMode="gray">
            <a:xfrm>
              <a:off x="4590138" y="4060144"/>
              <a:ext cx="28623" cy="48892"/>
              <a:chOff x="1694" y="2257"/>
              <a:chExt cx="18" cy="28"/>
            </a:xfrm>
            <a:solidFill>
              <a:schemeClr val="bg1">
                <a:lumMod val="75000"/>
              </a:schemeClr>
            </a:solidFill>
          </p:grpSpPr>
          <p:sp>
            <p:nvSpPr>
              <p:cNvPr id="238"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9"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121" name="Freeform 340"/>
            <p:cNvSpPr>
              <a:spLocks noChangeAspect="1"/>
            </p:cNvSpPr>
            <p:nvPr/>
          </p:nvSpPr>
          <p:spPr bwMode="gray">
            <a:xfrm rot="20552049">
              <a:off x="4668055" y="4070621"/>
              <a:ext cx="15901" cy="13969"/>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2" name="Freeform 341"/>
            <p:cNvSpPr>
              <a:spLocks noChangeAspect="1"/>
            </p:cNvSpPr>
            <p:nvPr/>
          </p:nvSpPr>
          <p:spPr bwMode="gray">
            <a:xfrm rot="20552049">
              <a:off x="4765054" y="4171897"/>
              <a:ext cx="0" cy="523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3" name="Freeform 342"/>
            <p:cNvSpPr>
              <a:spLocks noChangeAspect="1"/>
            </p:cNvSpPr>
            <p:nvPr/>
          </p:nvSpPr>
          <p:spPr bwMode="gray">
            <a:xfrm rot="20552049">
              <a:off x="4738022" y="4098559"/>
              <a:ext cx="4771" cy="1222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4" name="Freeform 343"/>
            <p:cNvSpPr>
              <a:spLocks noChangeAspect="1"/>
            </p:cNvSpPr>
            <p:nvPr/>
          </p:nvSpPr>
          <p:spPr bwMode="gray">
            <a:xfrm rot="20552049">
              <a:off x="4691907" y="4067129"/>
              <a:ext cx="0" cy="174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5" name="Freeform 344"/>
            <p:cNvSpPr>
              <a:spLocks noChangeAspect="1"/>
            </p:cNvSpPr>
            <p:nvPr/>
          </p:nvSpPr>
          <p:spPr bwMode="gray">
            <a:xfrm rot="20552049">
              <a:off x="4695087" y="4081098"/>
              <a:ext cx="1591" cy="3492"/>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6" name="Freeform 345"/>
            <p:cNvSpPr>
              <a:spLocks noChangeAspect="1"/>
            </p:cNvSpPr>
            <p:nvPr/>
          </p:nvSpPr>
          <p:spPr bwMode="gray">
            <a:xfrm rot="20552049">
              <a:off x="4745972" y="4117766"/>
              <a:ext cx="3180" cy="8731"/>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7" name="Freeform 346"/>
            <p:cNvSpPr>
              <a:spLocks noChangeAspect="1"/>
            </p:cNvSpPr>
            <p:nvPr/>
          </p:nvSpPr>
          <p:spPr bwMode="gray">
            <a:xfrm rot="20552049">
              <a:off x="4765054" y="4199835"/>
              <a:ext cx="1591" cy="523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8" name="Freeform 347"/>
            <p:cNvSpPr>
              <a:spLocks noChangeAspect="1"/>
            </p:cNvSpPr>
            <p:nvPr/>
          </p:nvSpPr>
          <p:spPr bwMode="gray">
            <a:xfrm rot="20552049">
              <a:off x="4459747" y="4007760"/>
              <a:ext cx="117670" cy="85561"/>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29" name="Freeform 348"/>
            <p:cNvSpPr>
              <a:spLocks noChangeAspect="1"/>
            </p:cNvSpPr>
            <p:nvPr/>
          </p:nvSpPr>
          <p:spPr bwMode="gray">
            <a:xfrm rot="20552049">
              <a:off x="4478828" y="4053160"/>
              <a:ext cx="4771" cy="10477"/>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0" name="Freeform 349"/>
            <p:cNvSpPr>
              <a:spLocks noChangeAspect="1"/>
            </p:cNvSpPr>
            <p:nvPr/>
          </p:nvSpPr>
          <p:spPr bwMode="gray">
            <a:xfrm rot="20552049">
              <a:off x="4521763" y="4018237"/>
              <a:ext cx="11131" cy="15716"/>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1" name="Freeform 350"/>
            <p:cNvSpPr>
              <a:spLocks noChangeAspect="1"/>
            </p:cNvSpPr>
            <p:nvPr/>
          </p:nvSpPr>
          <p:spPr bwMode="gray">
            <a:xfrm rot="20552049">
              <a:off x="4720530" y="4081098"/>
              <a:ext cx="0" cy="523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2" name="Freeform 351"/>
            <p:cNvSpPr>
              <a:spLocks noChangeAspect="1"/>
            </p:cNvSpPr>
            <p:nvPr/>
          </p:nvSpPr>
          <p:spPr bwMode="gray">
            <a:xfrm rot="20552049">
              <a:off x="4761873" y="4154435"/>
              <a:ext cx="1591" cy="698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33" name="Group 362"/>
            <p:cNvGrpSpPr/>
            <p:nvPr/>
          </p:nvGrpSpPr>
          <p:grpSpPr bwMode="gray">
            <a:xfrm>
              <a:off x="5717548" y="2502593"/>
              <a:ext cx="880939" cy="1220548"/>
              <a:chOff x="4580731" y="1911697"/>
              <a:chExt cx="879476" cy="1109663"/>
            </a:xfrm>
            <a:solidFill>
              <a:schemeClr val="bg1">
                <a:lumMod val="75000"/>
              </a:schemeClr>
            </a:solidFill>
          </p:grpSpPr>
          <p:sp>
            <p:nvSpPr>
              <p:cNvPr id="189"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0"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1"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92" name="Group 178"/>
              <p:cNvGrpSpPr>
                <a:grpSpLocks noChangeAspect="1"/>
              </p:cNvGrpSpPr>
              <p:nvPr/>
            </p:nvGrpSpPr>
            <p:grpSpPr bwMode="gray">
              <a:xfrm>
                <a:off x="4876006" y="2765772"/>
                <a:ext cx="204788" cy="242888"/>
                <a:chOff x="2589" y="1903"/>
                <a:chExt cx="129" cy="153"/>
              </a:xfrm>
              <a:grpFill/>
            </p:grpSpPr>
            <p:sp>
              <p:nvSpPr>
                <p:cNvPr id="235"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6"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7"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193"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4"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5"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6"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7"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8"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99"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200" name="Group 189"/>
              <p:cNvGrpSpPr>
                <a:grpSpLocks noChangeAspect="1"/>
              </p:cNvGrpSpPr>
              <p:nvPr/>
            </p:nvGrpSpPr>
            <p:grpSpPr bwMode="gray">
              <a:xfrm>
                <a:off x="4679156" y="2659410"/>
                <a:ext cx="247650" cy="244475"/>
                <a:chOff x="2465" y="1836"/>
                <a:chExt cx="156" cy="154"/>
              </a:xfrm>
              <a:grpFill/>
            </p:grpSpPr>
            <p:sp>
              <p:nvSpPr>
                <p:cNvPr id="233"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4"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nvGrpSpPr>
              <p:cNvPr id="201" name="Group 192"/>
              <p:cNvGrpSpPr>
                <a:grpSpLocks noChangeAspect="1"/>
              </p:cNvGrpSpPr>
              <p:nvPr/>
            </p:nvGrpSpPr>
            <p:grpSpPr bwMode="gray">
              <a:xfrm>
                <a:off x="4620419" y="2430810"/>
                <a:ext cx="171450" cy="258763"/>
                <a:chOff x="2428" y="1692"/>
                <a:chExt cx="108" cy="163"/>
              </a:xfrm>
              <a:grpFill/>
            </p:grpSpPr>
            <p:sp>
              <p:nvSpPr>
                <p:cNvPr id="231"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2"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202"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3"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4"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5"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206" name="Group 199"/>
              <p:cNvGrpSpPr>
                <a:grpSpLocks noChangeAspect="1"/>
              </p:cNvGrpSpPr>
              <p:nvPr/>
            </p:nvGrpSpPr>
            <p:grpSpPr bwMode="gray">
              <a:xfrm>
                <a:off x="5033169" y="2808635"/>
                <a:ext cx="68263" cy="68263"/>
                <a:chOff x="2688" y="1930"/>
                <a:chExt cx="43" cy="43"/>
              </a:xfrm>
              <a:grpFill/>
            </p:grpSpPr>
            <p:sp>
              <p:nvSpPr>
                <p:cNvPr id="229"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30"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207"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8"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09"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0"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1"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2"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3"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4"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5"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6"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7"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8"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19"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0"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1"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2"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3"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4"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5"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226" name="Group 359"/>
              <p:cNvGrpSpPr/>
              <p:nvPr/>
            </p:nvGrpSpPr>
            <p:grpSpPr bwMode="gray">
              <a:xfrm>
                <a:off x="5080794" y="2788583"/>
                <a:ext cx="75600" cy="108000"/>
                <a:chOff x="4160739" y="2986112"/>
                <a:chExt cx="187325" cy="233362"/>
              </a:xfrm>
              <a:grpFill/>
            </p:grpSpPr>
            <p:sp>
              <p:nvSpPr>
                <p:cNvPr id="227"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rgbClr val="E949BB"/>
                </a:solid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228"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grpSp>
          <p:nvGrpSpPr>
            <p:cNvPr id="134" name="Group 368"/>
            <p:cNvGrpSpPr/>
            <p:nvPr/>
          </p:nvGrpSpPr>
          <p:grpSpPr bwMode="gray">
            <a:xfrm>
              <a:off x="5591926" y="3693456"/>
              <a:ext cx="1198965" cy="1473737"/>
              <a:chOff x="4455318" y="2994372"/>
              <a:chExt cx="1196974" cy="1339850"/>
            </a:xfrm>
            <a:solidFill>
              <a:schemeClr val="bg1">
                <a:lumMod val="75000"/>
              </a:schemeClr>
            </a:solidFill>
          </p:grpSpPr>
          <p:sp>
            <p:nvSpPr>
              <p:cNvPr id="135" name="Freeform 142"/>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6" name="Freeform 143"/>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37" name="Group 367"/>
              <p:cNvGrpSpPr/>
              <p:nvPr/>
            </p:nvGrpSpPr>
            <p:grpSpPr bwMode="gray">
              <a:xfrm>
                <a:off x="4455318" y="2994372"/>
                <a:ext cx="1196974" cy="1339850"/>
                <a:chOff x="4455318" y="2994372"/>
                <a:chExt cx="1196974" cy="1339850"/>
              </a:xfrm>
              <a:grpFill/>
            </p:grpSpPr>
            <p:sp>
              <p:nvSpPr>
                <p:cNvPr id="138" name="Freeform 145"/>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39" name="Freeform 146"/>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0" name="Freeform 147"/>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1" name="Freeform 148"/>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2" name="Freeform 149"/>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3" name="Freeform 150"/>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4" name="Freeform 151"/>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5" name="Freeform 152"/>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6" name="Freeform 153"/>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7" name="Freeform 154"/>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8" name="Freeform 155"/>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49" name="Freeform 156"/>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0" name="Freeform 157"/>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1" name="Freeform 158"/>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2"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3" name="Freeform 160"/>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4" name="Freeform 161"/>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5" name="Freeform 162"/>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6" name="Freeform 163"/>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57" name="Group 25"/>
                <p:cNvGrpSpPr>
                  <a:grpSpLocks noChangeAspect="1"/>
                </p:cNvGrpSpPr>
                <p:nvPr/>
              </p:nvGrpSpPr>
              <p:grpSpPr bwMode="gray">
                <a:xfrm>
                  <a:off x="4961730" y="3769072"/>
                  <a:ext cx="219075" cy="239713"/>
                  <a:chOff x="2643" y="2535"/>
                  <a:chExt cx="138" cy="151"/>
                </a:xfrm>
                <a:grpFill/>
              </p:grpSpPr>
              <p:sp>
                <p:nvSpPr>
                  <p:cNvPr id="187"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8"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sp>
              <p:nvSpPr>
                <p:cNvPr id="158"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59"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0"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1"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2"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3"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4"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5"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6"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7"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8"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69"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0"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1"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2"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3"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4"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5"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6"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7"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8"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79"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0"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1"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2"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3"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nvGrpSpPr>
                <p:cNvPr id="184" name="Group 364"/>
                <p:cNvGrpSpPr>
                  <a:grpSpLocks noChangeAspect="1"/>
                </p:cNvGrpSpPr>
                <p:nvPr/>
              </p:nvGrpSpPr>
              <p:grpSpPr bwMode="gray">
                <a:xfrm>
                  <a:off x="5141117" y="3280172"/>
                  <a:ext cx="289379" cy="349200"/>
                  <a:chOff x="3548063" y="12700"/>
                  <a:chExt cx="5667375" cy="6838950"/>
                </a:xfrm>
                <a:grpFill/>
              </p:grpSpPr>
              <p:sp>
                <p:nvSpPr>
                  <p:cNvPr id="185"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sp>
                <p:nvSpPr>
                  <p:cNvPr id="186"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s-PE" dirty="0">
                      <a:latin typeface="+mj-lt"/>
                    </a:endParaRPr>
                  </a:p>
                </p:txBody>
              </p:sp>
            </p:grpSp>
          </p:grpSp>
        </p:grpSp>
      </p:grpSp>
      <p:sp>
        <p:nvSpPr>
          <p:cNvPr id="391" name="TextBox 69"/>
          <p:cNvSpPr txBox="1"/>
          <p:nvPr/>
        </p:nvSpPr>
        <p:spPr>
          <a:xfrm>
            <a:off x="490543" y="730252"/>
            <a:ext cx="7327070"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Estadisticas de eCommerce - Crecimiento de Comercios Seguros</a:t>
            </a:r>
          </a:p>
        </p:txBody>
      </p:sp>
      <p:sp>
        <p:nvSpPr>
          <p:cNvPr id="420" name="Arc 2"/>
          <p:cNvSpPr/>
          <p:nvPr/>
        </p:nvSpPr>
        <p:spPr>
          <a:xfrm>
            <a:off x="2236189" y="4579243"/>
            <a:ext cx="1263395" cy="1246107"/>
          </a:xfrm>
          <a:prstGeom prst="arc">
            <a:avLst>
              <a:gd name="adj1" fmla="val 16200000"/>
              <a:gd name="adj2" fmla="val 17789194"/>
            </a:avLst>
          </a:prstGeom>
          <a:ln w="76200" cap="rnd">
            <a:solidFill>
              <a:srgbClr val="E949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latin typeface="+mj-lt"/>
            </a:endParaRPr>
          </a:p>
        </p:txBody>
      </p:sp>
      <p:sp>
        <p:nvSpPr>
          <p:cNvPr id="421" name="Arc 18"/>
          <p:cNvSpPr/>
          <p:nvPr/>
        </p:nvSpPr>
        <p:spPr>
          <a:xfrm>
            <a:off x="4434211" y="4579243"/>
            <a:ext cx="1312712" cy="1249475"/>
          </a:xfrm>
          <a:prstGeom prst="arc">
            <a:avLst>
              <a:gd name="adj1" fmla="val 16200000"/>
              <a:gd name="adj2" fmla="val 12832015"/>
            </a:avLst>
          </a:prstGeom>
          <a:ln w="76200" cap="rnd">
            <a:solidFill>
              <a:srgbClr val="E949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latin typeface="+mj-lt"/>
            </a:endParaRPr>
          </a:p>
        </p:txBody>
      </p:sp>
      <p:sp>
        <p:nvSpPr>
          <p:cNvPr id="422" name="Oval 1"/>
          <p:cNvSpPr/>
          <p:nvPr/>
        </p:nvSpPr>
        <p:spPr>
          <a:xfrm>
            <a:off x="2363261" y="4695101"/>
            <a:ext cx="1009260" cy="1014399"/>
          </a:xfrm>
          <a:prstGeom prst="ellipse">
            <a:avLst/>
          </a:prstGeom>
          <a:solidFill>
            <a:schemeClr val="bg1">
              <a:lumMod val="9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423" name="Oval 1"/>
          <p:cNvSpPr/>
          <p:nvPr/>
        </p:nvSpPr>
        <p:spPr>
          <a:xfrm>
            <a:off x="4574470" y="4695101"/>
            <a:ext cx="1009260" cy="1014399"/>
          </a:xfrm>
          <a:prstGeom prst="ellipse">
            <a:avLst/>
          </a:prstGeom>
          <a:solidFill>
            <a:schemeClr val="bg1">
              <a:lumMod val="9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424" name="Oval 1"/>
          <p:cNvSpPr/>
          <p:nvPr/>
        </p:nvSpPr>
        <p:spPr>
          <a:xfrm>
            <a:off x="6785678" y="4695101"/>
            <a:ext cx="1009260" cy="1014399"/>
          </a:xfrm>
          <a:prstGeom prst="ellipse">
            <a:avLst/>
          </a:prstGeom>
          <a:solidFill>
            <a:schemeClr val="bg1">
              <a:lumMod val="9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425" name="Arc 26"/>
          <p:cNvSpPr/>
          <p:nvPr/>
        </p:nvSpPr>
        <p:spPr>
          <a:xfrm>
            <a:off x="6681551" y="4597977"/>
            <a:ext cx="1219909" cy="1208647"/>
          </a:xfrm>
          <a:prstGeom prst="arc">
            <a:avLst>
              <a:gd name="adj1" fmla="val 16200000"/>
              <a:gd name="adj2" fmla="val 8544962"/>
            </a:avLst>
          </a:prstGeom>
          <a:ln w="76200" cap="rnd">
            <a:solidFill>
              <a:srgbClr val="E949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latin typeface="+mj-lt"/>
            </a:endParaRPr>
          </a:p>
        </p:txBody>
      </p:sp>
      <p:sp>
        <p:nvSpPr>
          <p:cNvPr id="426" name="Arc 22"/>
          <p:cNvSpPr/>
          <p:nvPr/>
        </p:nvSpPr>
        <p:spPr>
          <a:xfrm>
            <a:off x="8836089" y="4594889"/>
            <a:ext cx="1270452" cy="1214823"/>
          </a:xfrm>
          <a:prstGeom prst="arc">
            <a:avLst>
              <a:gd name="adj1" fmla="val 16200000"/>
              <a:gd name="adj2" fmla="val 1246801"/>
            </a:avLst>
          </a:prstGeom>
          <a:ln w="76200" cap="rnd">
            <a:solidFill>
              <a:srgbClr val="E949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latin typeface="+mj-lt"/>
            </a:endParaRPr>
          </a:p>
        </p:txBody>
      </p:sp>
      <p:sp>
        <p:nvSpPr>
          <p:cNvPr id="427" name="Oval 1"/>
          <p:cNvSpPr/>
          <p:nvPr/>
        </p:nvSpPr>
        <p:spPr>
          <a:xfrm>
            <a:off x="8996889" y="4695101"/>
            <a:ext cx="1009260" cy="1014399"/>
          </a:xfrm>
          <a:prstGeom prst="ellipse">
            <a:avLst/>
          </a:prstGeom>
          <a:solidFill>
            <a:schemeClr val="bg1">
              <a:lumMod val="95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mj-lt"/>
            </a:endParaRPr>
          </a:p>
        </p:txBody>
      </p:sp>
      <p:sp>
        <p:nvSpPr>
          <p:cNvPr id="432" name="CuadroTexto 431"/>
          <p:cNvSpPr txBox="1"/>
          <p:nvPr/>
        </p:nvSpPr>
        <p:spPr>
          <a:xfrm>
            <a:off x="1933942" y="4229347"/>
            <a:ext cx="1658268" cy="307777"/>
          </a:xfrm>
          <a:prstGeom prst="rect">
            <a:avLst/>
          </a:prstGeom>
          <a:noFill/>
        </p:spPr>
        <p:txBody>
          <a:bodyPr wrap="square" rtlCol="0">
            <a:spAutoFit/>
          </a:bodyPr>
          <a:lstStyle/>
          <a:p>
            <a:pPr algn="ctr"/>
            <a:r>
              <a:rPr lang="es-PE" sz="1400" dirty="0"/>
              <a:t>América del Norte</a:t>
            </a:r>
          </a:p>
        </p:txBody>
      </p:sp>
      <p:sp>
        <p:nvSpPr>
          <p:cNvPr id="433" name="CuadroTexto 432"/>
          <p:cNvSpPr txBox="1"/>
          <p:nvPr/>
        </p:nvSpPr>
        <p:spPr>
          <a:xfrm>
            <a:off x="4215658" y="4229349"/>
            <a:ext cx="1658268" cy="307777"/>
          </a:xfrm>
          <a:prstGeom prst="rect">
            <a:avLst/>
          </a:prstGeom>
          <a:noFill/>
        </p:spPr>
        <p:txBody>
          <a:bodyPr wrap="square" rtlCol="0">
            <a:spAutoFit/>
          </a:bodyPr>
          <a:lstStyle/>
          <a:p>
            <a:pPr algn="ctr"/>
            <a:r>
              <a:rPr lang="es-PE" sz="1400" dirty="0"/>
              <a:t>Europa</a:t>
            </a:r>
          </a:p>
        </p:txBody>
      </p:sp>
      <p:sp>
        <p:nvSpPr>
          <p:cNvPr id="434" name="CuadroTexto 433"/>
          <p:cNvSpPr txBox="1"/>
          <p:nvPr/>
        </p:nvSpPr>
        <p:spPr>
          <a:xfrm>
            <a:off x="6497374" y="4229349"/>
            <a:ext cx="1658268" cy="307777"/>
          </a:xfrm>
          <a:prstGeom prst="rect">
            <a:avLst/>
          </a:prstGeom>
          <a:noFill/>
        </p:spPr>
        <p:txBody>
          <a:bodyPr wrap="square" rtlCol="0">
            <a:spAutoFit/>
          </a:bodyPr>
          <a:lstStyle/>
          <a:p>
            <a:pPr algn="ctr"/>
            <a:r>
              <a:rPr lang="es-PE" sz="1400" dirty="0"/>
              <a:t>Asia</a:t>
            </a:r>
          </a:p>
        </p:txBody>
      </p:sp>
      <p:sp>
        <p:nvSpPr>
          <p:cNvPr id="435" name="CuadroTexto 434"/>
          <p:cNvSpPr txBox="1"/>
          <p:nvPr/>
        </p:nvSpPr>
        <p:spPr>
          <a:xfrm>
            <a:off x="8779090" y="4229349"/>
            <a:ext cx="1658268" cy="307777"/>
          </a:xfrm>
          <a:prstGeom prst="rect">
            <a:avLst/>
          </a:prstGeom>
          <a:noFill/>
        </p:spPr>
        <p:txBody>
          <a:bodyPr wrap="square" rtlCol="0">
            <a:spAutoFit/>
          </a:bodyPr>
          <a:lstStyle/>
          <a:p>
            <a:pPr algn="ctr"/>
            <a:r>
              <a:rPr lang="es-PE" sz="1400" dirty="0"/>
              <a:t>Latam</a:t>
            </a:r>
          </a:p>
        </p:txBody>
      </p:sp>
      <p:sp>
        <p:nvSpPr>
          <p:cNvPr id="436" name="CuadroTexto 435"/>
          <p:cNvSpPr txBox="1"/>
          <p:nvPr/>
        </p:nvSpPr>
        <p:spPr>
          <a:xfrm>
            <a:off x="2041459" y="5097894"/>
            <a:ext cx="1658268" cy="307777"/>
          </a:xfrm>
          <a:prstGeom prst="rect">
            <a:avLst/>
          </a:prstGeom>
          <a:noFill/>
        </p:spPr>
        <p:txBody>
          <a:bodyPr wrap="square" rtlCol="0">
            <a:spAutoFit/>
          </a:bodyPr>
          <a:lstStyle/>
          <a:p>
            <a:pPr algn="ctr"/>
            <a:r>
              <a:rPr lang="es-PE" sz="1400" dirty="0"/>
              <a:t>10%</a:t>
            </a:r>
          </a:p>
        </p:txBody>
      </p:sp>
      <p:sp>
        <p:nvSpPr>
          <p:cNvPr id="437" name="CuadroTexto 436"/>
          <p:cNvSpPr txBox="1"/>
          <p:nvPr/>
        </p:nvSpPr>
        <p:spPr>
          <a:xfrm>
            <a:off x="4268010" y="5097894"/>
            <a:ext cx="1658268" cy="307777"/>
          </a:xfrm>
          <a:prstGeom prst="rect">
            <a:avLst/>
          </a:prstGeom>
          <a:noFill/>
        </p:spPr>
        <p:txBody>
          <a:bodyPr wrap="square" rtlCol="0">
            <a:spAutoFit/>
          </a:bodyPr>
          <a:lstStyle/>
          <a:p>
            <a:pPr algn="ctr"/>
            <a:r>
              <a:rPr lang="es-PE" sz="1400" dirty="0"/>
              <a:t>80%</a:t>
            </a:r>
          </a:p>
        </p:txBody>
      </p:sp>
      <p:sp>
        <p:nvSpPr>
          <p:cNvPr id="438" name="CuadroTexto 437"/>
          <p:cNvSpPr txBox="1"/>
          <p:nvPr/>
        </p:nvSpPr>
        <p:spPr>
          <a:xfrm>
            <a:off x="6494562" y="5097894"/>
            <a:ext cx="1658268" cy="307777"/>
          </a:xfrm>
          <a:prstGeom prst="rect">
            <a:avLst/>
          </a:prstGeom>
          <a:noFill/>
        </p:spPr>
        <p:txBody>
          <a:bodyPr wrap="square" rtlCol="0">
            <a:spAutoFit/>
          </a:bodyPr>
          <a:lstStyle/>
          <a:p>
            <a:pPr algn="ctr"/>
            <a:r>
              <a:rPr lang="es-PE" sz="1400" dirty="0"/>
              <a:t>60%</a:t>
            </a:r>
          </a:p>
        </p:txBody>
      </p:sp>
      <p:sp>
        <p:nvSpPr>
          <p:cNvPr id="439" name="CuadroTexto 438"/>
          <p:cNvSpPr txBox="1"/>
          <p:nvPr/>
        </p:nvSpPr>
        <p:spPr>
          <a:xfrm>
            <a:off x="8721111" y="5097894"/>
            <a:ext cx="1658268" cy="307777"/>
          </a:xfrm>
          <a:prstGeom prst="rect">
            <a:avLst/>
          </a:prstGeom>
          <a:noFill/>
        </p:spPr>
        <p:txBody>
          <a:bodyPr wrap="square" rtlCol="0">
            <a:spAutoFit/>
          </a:bodyPr>
          <a:lstStyle/>
          <a:p>
            <a:pPr algn="ctr"/>
            <a:r>
              <a:rPr lang="es-PE" sz="1400" dirty="0"/>
              <a:t>30%</a:t>
            </a:r>
          </a:p>
        </p:txBody>
      </p:sp>
    </p:spTree>
    <p:extLst>
      <p:ext uri="{BB962C8B-B14F-4D97-AF65-F5344CB8AC3E}">
        <p14:creationId xmlns:p14="http://schemas.microsoft.com/office/powerpoint/2010/main" val="1371389909"/>
      </p:ext>
    </p:extLst>
  </p:cSld>
  <p:clrMapOvr>
    <a:masterClrMapping/>
  </p:clrMapOvr>
  <p:transition spd="slow" advTm="2000">
    <p:checke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6972327" y="3401381"/>
            <a:ext cx="292207" cy="653145"/>
          </a:xfrm>
          <a:prstGeom prst="rect">
            <a:avLst/>
          </a:prstGeom>
          <a:solidFill>
            <a:srgbClr val="E949BB"/>
          </a:solidFill>
          <a:ln>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E949BB"/>
              </a:solidFill>
              <a:latin typeface="+mj-lt"/>
            </a:endParaRPr>
          </a:p>
        </p:txBody>
      </p:sp>
      <p:sp>
        <p:nvSpPr>
          <p:cNvPr id="31" name="Rectángulo 30"/>
          <p:cNvSpPr/>
          <p:nvPr/>
        </p:nvSpPr>
        <p:spPr>
          <a:xfrm>
            <a:off x="7962840" y="2936920"/>
            <a:ext cx="320861" cy="1117603"/>
          </a:xfrm>
          <a:prstGeom prst="rect">
            <a:avLst/>
          </a:prstGeom>
          <a:solidFill>
            <a:srgbClr val="E949BB"/>
          </a:solidFill>
          <a:ln>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E949BB"/>
              </a:solidFill>
              <a:latin typeface="+mj-lt"/>
            </a:endParaRPr>
          </a:p>
        </p:txBody>
      </p:sp>
      <p:sp>
        <p:nvSpPr>
          <p:cNvPr id="32" name="Rectángulo 31"/>
          <p:cNvSpPr/>
          <p:nvPr/>
        </p:nvSpPr>
        <p:spPr>
          <a:xfrm>
            <a:off x="8973073" y="2283781"/>
            <a:ext cx="310633" cy="1770745"/>
          </a:xfrm>
          <a:prstGeom prst="rect">
            <a:avLst/>
          </a:prstGeom>
          <a:solidFill>
            <a:srgbClr val="E949BB"/>
          </a:solidFill>
          <a:ln>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E949BB"/>
              </a:solidFill>
              <a:latin typeface="+mj-lt"/>
            </a:endParaRPr>
          </a:p>
        </p:txBody>
      </p:sp>
      <p:sp>
        <p:nvSpPr>
          <p:cNvPr id="33" name="Rectángulo 32"/>
          <p:cNvSpPr/>
          <p:nvPr/>
        </p:nvSpPr>
        <p:spPr>
          <a:xfrm>
            <a:off x="9972529" y="1964464"/>
            <a:ext cx="312659" cy="2090059"/>
          </a:xfrm>
          <a:prstGeom prst="rect">
            <a:avLst/>
          </a:prstGeom>
          <a:solidFill>
            <a:srgbClr val="E949BB"/>
          </a:solidFill>
          <a:ln>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E949BB"/>
              </a:solidFill>
              <a:latin typeface="+mj-lt"/>
            </a:endParaRPr>
          </a:p>
        </p:txBody>
      </p:sp>
      <p:sp>
        <p:nvSpPr>
          <p:cNvPr id="10" name="TextBox 16"/>
          <p:cNvSpPr txBox="1"/>
          <p:nvPr/>
        </p:nvSpPr>
        <p:spPr>
          <a:xfrm>
            <a:off x="723900" y="1528814"/>
            <a:ext cx="5432302" cy="3000821"/>
          </a:xfrm>
          <a:prstGeom prst="rect">
            <a:avLst/>
          </a:prstGeom>
          <a:noFill/>
        </p:spPr>
        <p:txBody>
          <a:bodyPr wrap="square" rtlCol="0">
            <a:spAutoFit/>
          </a:bodyPr>
          <a:lstStyle/>
          <a:p>
            <a:r>
              <a:rPr lang="es-PE" sz="2600" dirty="0">
                <a:solidFill>
                  <a:srgbClr val="00B0F0"/>
                </a:solidFill>
                <a:latin typeface="+mj-lt"/>
                <a:ea typeface="Open Sans" panose="020B0606030504020204" pitchFamily="34" charset="0"/>
                <a:cs typeface="Open Sans" panose="020B0606030504020204" pitchFamily="34" charset="0"/>
              </a:rPr>
              <a:t>Mundo Físico </a:t>
            </a:r>
            <a:r>
              <a:rPr lang="es-PE" sz="900" dirty="0">
                <a:solidFill>
                  <a:schemeClr val="tx1">
                    <a:lumMod val="65000"/>
                    <a:lumOff val="35000"/>
                  </a:schemeClr>
                </a:solidFill>
                <a:latin typeface="+mj-lt"/>
                <a:ea typeface="Open Sans" panose="020B0606030504020204" pitchFamily="34" charset="0"/>
                <a:cs typeface="Open Sans" panose="020B0606030504020204" pitchFamily="34" charset="0"/>
              </a:rPr>
              <a:t>TARJETA PRESENTE</a:t>
            </a:r>
          </a:p>
          <a:p>
            <a:endParaRPr lang="es-PE" sz="900" dirty="0">
              <a:solidFill>
                <a:schemeClr val="tx1">
                  <a:lumMod val="65000"/>
                  <a:lumOff val="35000"/>
                </a:schemeClr>
              </a:solidFill>
              <a:latin typeface="+mj-lt"/>
              <a:ea typeface="Open Sans" panose="020B0606030504020204" pitchFamily="34" charset="0"/>
              <a:cs typeface="Open Sans" panose="020B0606030504020204" pitchFamily="34" charset="0"/>
            </a:endParaRPr>
          </a:p>
          <a:p>
            <a:pPr marL="171446" indent="-171446" algn="just">
              <a:buFont typeface="Arial" panose="020B0604020202020204" pitchFamily="34" charset="0"/>
              <a:buChar char="•"/>
            </a:pPr>
            <a:r>
              <a:rPr lang="es-PE" sz="1200" dirty="0">
                <a:ea typeface="Open Sans" panose="020B0606030504020204" pitchFamily="34" charset="0"/>
                <a:cs typeface="Open Sans" panose="020B0606030504020204" pitchFamily="34" charset="0"/>
              </a:rPr>
              <a:t>El </a:t>
            </a:r>
            <a:r>
              <a:rPr lang="es-PE" sz="2000" b="1" dirty="0">
                <a:ea typeface="Open Sans" panose="020B0606030504020204" pitchFamily="34" charset="0"/>
                <a:cs typeface="Open Sans" panose="020B0606030504020204" pitchFamily="34" charset="0"/>
              </a:rPr>
              <a:t>70 %</a:t>
            </a:r>
            <a:r>
              <a:rPr lang="es-PE" sz="1600" b="1" dirty="0">
                <a:ea typeface="Open Sans" panose="020B0606030504020204" pitchFamily="34" charset="0"/>
                <a:cs typeface="Open Sans" panose="020B0606030504020204" pitchFamily="34" charset="0"/>
              </a:rPr>
              <a:t> </a:t>
            </a:r>
            <a:r>
              <a:rPr lang="es-PE" sz="1200" dirty="0">
                <a:ea typeface="Open Sans" panose="020B0606030504020204" pitchFamily="34" charset="0"/>
                <a:cs typeface="Open Sans" panose="020B0606030504020204" pitchFamily="34" charset="0"/>
              </a:rPr>
              <a:t>corresponde a fraude por uso de las tarjetas de crédito.</a:t>
            </a:r>
          </a:p>
          <a:p>
            <a:pPr marL="171446" indent="-171446" algn="just">
              <a:buFont typeface="Arial" panose="020B0604020202020204" pitchFamily="34" charset="0"/>
              <a:buChar char="•"/>
            </a:pPr>
            <a:endParaRPr lang="es-PE" sz="1200" dirty="0">
              <a:ea typeface="Open Sans" panose="020B0606030504020204" pitchFamily="34" charset="0"/>
              <a:cs typeface="Open Sans" panose="020B0606030504020204" pitchFamily="34" charset="0"/>
            </a:endParaRPr>
          </a:p>
          <a:p>
            <a:pPr marL="171446" indent="-171446" algn="just">
              <a:buFont typeface="Arial" panose="020B0604020202020204" pitchFamily="34" charset="0"/>
              <a:buChar char="•"/>
            </a:pPr>
            <a:r>
              <a:rPr lang="es-PE" sz="2000" b="1" dirty="0">
                <a:ea typeface="Open Sans" panose="020B0606030504020204" pitchFamily="34" charset="0"/>
                <a:cs typeface="Open Sans" panose="020B0606030504020204" pitchFamily="34" charset="0"/>
              </a:rPr>
              <a:t>100 millones de dólares </a:t>
            </a:r>
            <a:r>
              <a:rPr lang="es-PE" sz="1200" dirty="0">
                <a:ea typeface="Open Sans" panose="020B0606030504020204" pitchFamily="34" charset="0"/>
                <a:cs typeface="Open Sans" panose="020B0606030504020204" pitchFamily="34" charset="0"/>
              </a:rPr>
              <a:t>anuales de perdida genera la clonación de tarjetas.</a:t>
            </a:r>
          </a:p>
          <a:p>
            <a:pPr marL="171446" indent="-171446" algn="just">
              <a:buFont typeface="Arial" panose="020B0604020202020204" pitchFamily="34" charset="0"/>
              <a:buChar char="•"/>
            </a:pPr>
            <a:endParaRPr lang="es-PE" sz="1200" dirty="0">
              <a:ea typeface="Open Sans" panose="020B0606030504020204" pitchFamily="34" charset="0"/>
              <a:cs typeface="Open Sans" panose="020B0606030504020204" pitchFamily="34" charset="0"/>
            </a:endParaRPr>
          </a:p>
          <a:p>
            <a:pPr marL="171446" indent="-171446" algn="just">
              <a:buFont typeface="Arial" panose="020B0604020202020204" pitchFamily="34" charset="0"/>
              <a:buChar char="•"/>
            </a:pPr>
            <a:r>
              <a:rPr lang="es-PE" sz="1600" dirty="0">
                <a:ea typeface="Open Sans" panose="020B0606030504020204" pitchFamily="34" charset="0"/>
                <a:cs typeface="Open Sans" panose="020B0606030504020204" pitchFamily="34" charset="0"/>
              </a:rPr>
              <a:t>El </a:t>
            </a:r>
            <a:r>
              <a:rPr lang="es-PE" sz="2000" b="1" dirty="0">
                <a:ea typeface="Open Sans" panose="020B0606030504020204" pitchFamily="34" charset="0"/>
                <a:cs typeface="Open Sans" panose="020B0606030504020204" pitchFamily="34" charset="0"/>
              </a:rPr>
              <a:t>28%</a:t>
            </a:r>
            <a:r>
              <a:rPr lang="es-PE" sz="1600" dirty="0">
                <a:ea typeface="Open Sans" panose="020B0606030504020204" pitchFamily="34" charset="0"/>
                <a:cs typeface="Open Sans" panose="020B0606030504020204" pitchFamily="34" charset="0"/>
              </a:rPr>
              <a:t> </a:t>
            </a:r>
            <a:r>
              <a:rPr lang="es-PE" sz="1200" dirty="0">
                <a:ea typeface="Open Sans" panose="020B0606030504020204" pitchFamily="34" charset="0"/>
                <a:cs typeface="Open Sans" panose="020B0606030504020204" pitchFamily="34" charset="0"/>
              </a:rPr>
              <a:t>corresponde a supuestos fraudes que ocurrieron sin la presencia física de la tarjeta. El 71% corresponde a fraudes que se dieron en transacciones de terminal, y solo 1 por ciento a fraudes realizados en cajeros automáticos.</a:t>
            </a:r>
          </a:p>
          <a:p>
            <a:pPr marL="171446" indent="-171446" algn="just">
              <a:buFont typeface="Arial" panose="020B0604020202020204" pitchFamily="34" charset="0"/>
              <a:buChar char="•"/>
            </a:pPr>
            <a:endParaRPr lang="es-PE" sz="1100" dirty="0">
              <a:solidFill>
                <a:schemeClr val="bg1">
                  <a:lumMod val="65000"/>
                </a:schemeClr>
              </a:solidFill>
              <a:latin typeface="+mj-lt"/>
              <a:ea typeface="Open Sans" panose="020B0606030504020204" pitchFamily="34" charset="0"/>
              <a:cs typeface="Open Sans" panose="020B0606030504020204" pitchFamily="34" charset="0"/>
            </a:endParaRPr>
          </a:p>
          <a:p>
            <a:pPr marL="171446" indent="-171446" algn="just">
              <a:buFont typeface="Arial" panose="020B0604020202020204" pitchFamily="34" charset="0"/>
              <a:buChar char="•"/>
            </a:pPr>
            <a:endParaRPr lang="es-PE" sz="1100" dirty="0">
              <a:solidFill>
                <a:schemeClr val="bg1">
                  <a:lumMod val="65000"/>
                </a:schemeClr>
              </a:solidFill>
              <a:latin typeface="+mj-lt"/>
              <a:ea typeface="Open Sans" panose="020B0606030504020204" pitchFamily="34" charset="0"/>
              <a:cs typeface="Open Sans" panose="020B0606030504020204" pitchFamily="34" charset="0"/>
            </a:endParaRPr>
          </a:p>
        </p:txBody>
      </p:sp>
      <p:sp>
        <p:nvSpPr>
          <p:cNvPr id="16" name="TextBox 22"/>
          <p:cNvSpPr txBox="1"/>
          <p:nvPr/>
        </p:nvSpPr>
        <p:spPr>
          <a:xfrm>
            <a:off x="723900" y="4095846"/>
            <a:ext cx="5432297" cy="2046714"/>
          </a:xfrm>
          <a:prstGeom prst="rect">
            <a:avLst/>
          </a:prstGeom>
          <a:noFill/>
        </p:spPr>
        <p:txBody>
          <a:bodyPr wrap="square" rtlCol="0">
            <a:spAutoFit/>
          </a:bodyPr>
          <a:lstStyle/>
          <a:p>
            <a:r>
              <a:rPr lang="es-PE" sz="2600" dirty="0">
                <a:solidFill>
                  <a:srgbClr val="E949BB"/>
                </a:solidFill>
                <a:latin typeface="+mj-lt"/>
                <a:ea typeface="Open Sans" panose="020B0606030504020204" pitchFamily="34" charset="0"/>
                <a:cs typeface="Open Sans" panose="020B0606030504020204" pitchFamily="34" charset="0"/>
              </a:rPr>
              <a:t>Mundo Digital </a:t>
            </a:r>
            <a:r>
              <a:rPr lang="es-PE" sz="900" dirty="0">
                <a:solidFill>
                  <a:schemeClr val="tx1">
                    <a:lumMod val="65000"/>
                    <a:lumOff val="35000"/>
                  </a:schemeClr>
                </a:solidFill>
                <a:latin typeface="+mj-lt"/>
                <a:ea typeface="Open Sans" panose="020B0606030504020204" pitchFamily="34" charset="0"/>
                <a:cs typeface="Open Sans" panose="020B0606030504020204" pitchFamily="34" charset="0"/>
              </a:rPr>
              <a:t>ECOMMERCE</a:t>
            </a:r>
          </a:p>
          <a:p>
            <a:endParaRPr lang="es-PE" sz="900" dirty="0">
              <a:solidFill>
                <a:schemeClr val="tx1">
                  <a:lumMod val="65000"/>
                  <a:lumOff val="35000"/>
                </a:schemeClr>
              </a:solidFill>
              <a:latin typeface="+mj-lt"/>
              <a:ea typeface="Open Sans" panose="020B0606030504020204" pitchFamily="34" charset="0"/>
              <a:cs typeface="Open Sans" panose="020B0606030504020204" pitchFamily="34" charset="0"/>
            </a:endParaRPr>
          </a:p>
          <a:p>
            <a:pPr marL="171446" indent="-171446" algn="just">
              <a:buFont typeface="Arial" panose="020B0604020202020204" pitchFamily="34" charset="0"/>
              <a:buChar char="•"/>
            </a:pPr>
            <a:r>
              <a:rPr lang="es-PE" sz="1600" dirty="0">
                <a:ea typeface="Open Sans" panose="020B0606030504020204" pitchFamily="34" charset="0"/>
                <a:cs typeface="Open Sans" panose="020B0606030504020204" pitchFamily="34" charset="0"/>
              </a:rPr>
              <a:t>El </a:t>
            </a:r>
            <a:r>
              <a:rPr lang="es-PE" sz="2000" b="1" dirty="0">
                <a:ea typeface="Open Sans" panose="020B0606030504020204" pitchFamily="34" charset="0"/>
                <a:cs typeface="Open Sans" panose="020B0606030504020204" pitchFamily="34" charset="0"/>
              </a:rPr>
              <a:t>25%</a:t>
            </a:r>
            <a:r>
              <a:rPr lang="es-PE" sz="1600" dirty="0">
                <a:ea typeface="Open Sans" panose="020B0606030504020204" pitchFamily="34" charset="0"/>
                <a:cs typeface="Open Sans" panose="020B0606030504020204" pitchFamily="34" charset="0"/>
              </a:rPr>
              <a:t> </a:t>
            </a:r>
            <a:r>
              <a:rPr lang="es-PE" sz="1200" dirty="0">
                <a:ea typeface="Open Sans" panose="020B0606030504020204" pitchFamily="34" charset="0"/>
                <a:cs typeface="Open Sans" panose="020B0606030504020204" pitchFamily="34" charset="0"/>
              </a:rPr>
              <a:t>de las transacciones en comercios Online no completaron por ser sospechosas, eran en realidad compras verdaderas, lo que demuestra que el fraude no solo hace perder dinero cuando tiene éxito, si no también por el coste de las decisiones erróneas.</a:t>
            </a:r>
          </a:p>
          <a:p>
            <a:pPr marL="171446" indent="-171446" algn="just">
              <a:buFont typeface="Arial" panose="020B0604020202020204" pitchFamily="34" charset="0"/>
              <a:buChar char="•"/>
            </a:pPr>
            <a:endParaRPr lang="es-PE" sz="1200" dirty="0">
              <a:ea typeface="Open Sans" panose="020B0606030504020204" pitchFamily="34" charset="0"/>
              <a:cs typeface="Open Sans" panose="020B0606030504020204" pitchFamily="34" charset="0"/>
            </a:endParaRPr>
          </a:p>
          <a:p>
            <a:pPr marL="171446" indent="-171446" algn="just">
              <a:buFont typeface="Arial" panose="020B0604020202020204" pitchFamily="34" charset="0"/>
              <a:buChar char="•"/>
            </a:pPr>
            <a:r>
              <a:rPr lang="es-PE" sz="1200" dirty="0">
                <a:ea typeface="Open Sans" panose="020B0606030504020204" pitchFamily="34" charset="0"/>
                <a:cs typeface="Open Sans" panose="020B0606030504020204" pitchFamily="34" charset="0"/>
              </a:rPr>
              <a:t>La migración al Chip como normativa general para el mundo físico, esta haciendo que el fraude crezca de manera muy fuerte en el canal digital.</a:t>
            </a:r>
          </a:p>
        </p:txBody>
      </p:sp>
      <p:sp>
        <p:nvSpPr>
          <p:cNvPr id="17" name="Oval 23"/>
          <p:cNvSpPr/>
          <p:nvPr/>
        </p:nvSpPr>
        <p:spPr>
          <a:xfrm>
            <a:off x="6845574" y="3923094"/>
            <a:ext cx="603399" cy="603399"/>
          </a:xfrm>
          <a:prstGeom prst="ellipse">
            <a:avLst/>
          </a:prstGeom>
          <a:solidFill>
            <a:schemeClr val="bg1">
              <a:lumMod val="95000"/>
            </a:schemeClr>
          </a:solidFill>
          <a:ln w="381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00" dirty="0">
                <a:solidFill>
                  <a:schemeClr val="tx1"/>
                </a:solidFill>
                <a:latin typeface="+mj-lt"/>
              </a:rPr>
              <a:t>2014</a:t>
            </a:r>
          </a:p>
        </p:txBody>
      </p:sp>
      <p:sp>
        <p:nvSpPr>
          <p:cNvPr id="18" name="Oval 24"/>
          <p:cNvSpPr/>
          <p:nvPr/>
        </p:nvSpPr>
        <p:spPr>
          <a:xfrm>
            <a:off x="7845034" y="3923094"/>
            <a:ext cx="603399" cy="603399"/>
          </a:xfrm>
          <a:prstGeom prst="ellipse">
            <a:avLst/>
          </a:prstGeom>
          <a:solidFill>
            <a:schemeClr val="bg1">
              <a:lumMod val="95000"/>
            </a:schemeClr>
          </a:solidFill>
          <a:ln w="381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00" dirty="0">
                <a:solidFill>
                  <a:schemeClr val="tx1"/>
                </a:solidFill>
                <a:latin typeface="+mj-lt"/>
              </a:rPr>
              <a:t>2015</a:t>
            </a:r>
          </a:p>
        </p:txBody>
      </p:sp>
      <p:sp>
        <p:nvSpPr>
          <p:cNvPr id="19" name="Oval 25"/>
          <p:cNvSpPr/>
          <p:nvPr/>
        </p:nvSpPr>
        <p:spPr>
          <a:xfrm>
            <a:off x="8844494" y="3923094"/>
            <a:ext cx="603399" cy="603399"/>
          </a:xfrm>
          <a:prstGeom prst="ellipse">
            <a:avLst/>
          </a:prstGeom>
          <a:solidFill>
            <a:schemeClr val="bg1">
              <a:lumMod val="95000"/>
            </a:schemeClr>
          </a:solidFill>
          <a:ln w="381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00" dirty="0">
                <a:solidFill>
                  <a:schemeClr val="tx1"/>
                </a:solidFill>
                <a:latin typeface="+mj-lt"/>
              </a:rPr>
              <a:t>2016</a:t>
            </a:r>
          </a:p>
        </p:txBody>
      </p:sp>
      <p:sp>
        <p:nvSpPr>
          <p:cNvPr id="20" name="Oval 26"/>
          <p:cNvSpPr/>
          <p:nvPr/>
        </p:nvSpPr>
        <p:spPr>
          <a:xfrm>
            <a:off x="9843954" y="3923094"/>
            <a:ext cx="603399" cy="603399"/>
          </a:xfrm>
          <a:prstGeom prst="ellipse">
            <a:avLst/>
          </a:prstGeom>
          <a:solidFill>
            <a:schemeClr val="bg1">
              <a:lumMod val="95000"/>
            </a:schemeClr>
          </a:solidFill>
          <a:ln w="381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00" dirty="0">
                <a:solidFill>
                  <a:schemeClr val="tx1"/>
                </a:solidFill>
                <a:latin typeface="+mj-lt"/>
              </a:rPr>
              <a:t>2017</a:t>
            </a:r>
          </a:p>
        </p:txBody>
      </p:sp>
      <p:sp>
        <p:nvSpPr>
          <p:cNvPr id="25" name="TextBox 69"/>
          <p:cNvSpPr txBox="1"/>
          <p:nvPr/>
        </p:nvSpPr>
        <p:spPr>
          <a:xfrm>
            <a:off x="490542" y="730252"/>
            <a:ext cx="5097229" cy="400110"/>
          </a:xfrm>
          <a:prstGeom prst="rect">
            <a:avLst/>
          </a:prstGeom>
          <a:noFill/>
          <a:effectLst>
            <a:outerShdw blurRad="660400" dist="254000" dir="5400000" algn="t" rotWithShape="0">
              <a:prstClr val="black">
                <a:alpha val="40000"/>
              </a:prstClr>
            </a:outerShdw>
          </a:effectLst>
        </p:spPr>
        <p:txBody>
          <a:bodyPr wrap="none">
            <a:spAutoFit/>
          </a:bodyPr>
          <a:lstStyle/>
          <a:p>
            <a:pPr>
              <a:defRPr/>
            </a:pPr>
            <a:r>
              <a:rPr lang="es-PE" sz="2000" dirty="0">
                <a:solidFill>
                  <a:srgbClr val="434A54"/>
                </a:solidFill>
                <a:latin typeface="+mj-lt"/>
                <a:ea typeface="Open Sans" panose="020B0606030504020204" pitchFamily="34" charset="0"/>
                <a:cs typeface="Open Sans" panose="020B0606030504020204" pitchFamily="34" charset="0"/>
              </a:rPr>
              <a:t>Estadisticas de eCommerce – Fraude Digital </a:t>
            </a:r>
          </a:p>
        </p:txBody>
      </p:sp>
      <p:sp>
        <p:nvSpPr>
          <p:cNvPr id="2" name="CuadroTexto 1"/>
          <p:cNvSpPr txBox="1"/>
          <p:nvPr/>
        </p:nvSpPr>
        <p:spPr>
          <a:xfrm>
            <a:off x="6648394" y="3052193"/>
            <a:ext cx="940071" cy="338554"/>
          </a:xfrm>
          <a:prstGeom prst="rect">
            <a:avLst/>
          </a:prstGeom>
          <a:noFill/>
        </p:spPr>
        <p:txBody>
          <a:bodyPr wrap="square" rtlCol="0">
            <a:spAutoFit/>
          </a:bodyPr>
          <a:lstStyle/>
          <a:p>
            <a:pPr algn="ctr"/>
            <a:r>
              <a:rPr lang="es-PE" sz="1600" dirty="0">
                <a:solidFill>
                  <a:srgbClr val="E949BB"/>
                </a:solidFill>
                <a:latin typeface="+mj-lt"/>
              </a:rPr>
              <a:t>1.32%</a:t>
            </a:r>
          </a:p>
        </p:txBody>
      </p:sp>
      <p:sp>
        <p:nvSpPr>
          <p:cNvPr id="23" name="CuadroTexto 22"/>
          <p:cNvSpPr txBox="1"/>
          <p:nvPr/>
        </p:nvSpPr>
        <p:spPr>
          <a:xfrm>
            <a:off x="7653238" y="2597185"/>
            <a:ext cx="940071" cy="338554"/>
          </a:xfrm>
          <a:prstGeom prst="rect">
            <a:avLst/>
          </a:prstGeom>
          <a:noFill/>
        </p:spPr>
        <p:txBody>
          <a:bodyPr wrap="square" rtlCol="0">
            <a:spAutoFit/>
          </a:bodyPr>
          <a:lstStyle/>
          <a:p>
            <a:pPr algn="ctr"/>
            <a:r>
              <a:rPr lang="es-PE" sz="1600" dirty="0">
                <a:solidFill>
                  <a:srgbClr val="E949BB"/>
                </a:solidFill>
                <a:latin typeface="+mj-lt"/>
              </a:rPr>
              <a:t>1.36%</a:t>
            </a:r>
          </a:p>
        </p:txBody>
      </p:sp>
      <p:sp>
        <p:nvSpPr>
          <p:cNvPr id="34" name="CuadroTexto 33"/>
          <p:cNvSpPr txBox="1"/>
          <p:nvPr/>
        </p:nvSpPr>
        <p:spPr>
          <a:xfrm>
            <a:off x="8656809" y="1945227"/>
            <a:ext cx="940071" cy="338554"/>
          </a:xfrm>
          <a:prstGeom prst="rect">
            <a:avLst/>
          </a:prstGeom>
          <a:noFill/>
        </p:spPr>
        <p:txBody>
          <a:bodyPr wrap="square" rtlCol="0">
            <a:spAutoFit/>
          </a:bodyPr>
          <a:lstStyle/>
          <a:p>
            <a:pPr algn="ctr"/>
            <a:r>
              <a:rPr lang="es-PE" sz="1600" dirty="0">
                <a:solidFill>
                  <a:srgbClr val="E949BB"/>
                </a:solidFill>
                <a:latin typeface="+mj-lt"/>
              </a:rPr>
              <a:t>1.86%</a:t>
            </a:r>
          </a:p>
        </p:txBody>
      </p:sp>
      <p:sp>
        <p:nvSpPr>
          <p:cNvPr id="35" name="CuadroTexto 34"/>
          <p:cNvSpPr txBox="1"/>
          <p:nvPr/>
        </p:nvSpPr>
        <p:spPr>
          <a:xfrm>
            <a:off x="9675617" y="1619373"/>
            <a:ext cx="940071" cy="338554"/>
          </a:xfrm>
          <a:prstGeom prst="rect">
            <a:avLst/>
          </a:prstGeom>
          <a:noFill/>
        </p:spPr>
        <p:txBody>
          <a:bodyPr wrap="square" rtlCol="0">
            <a:spAutoFit/>
          </a:bodyPr>
          <a:lstStyle/>
          <a:p>
            <a:pPr algn="ctr"/>
            <a:r>
              <a:rPr lang="es-PE" sz="1600" dirty="0">
                <a:solidFill>
                  <a:srgbClr val="E949BB"/>
                </a:solidFill>
                <a:latin typeface="+mj-lt"/>
              </a:rPr>
              <a:t>+2.00%</a:t>
            </a:r>
          </a:p>
        </p:txBody>
      </p:sp>
      <p:sp>
        <p:nvSpPr>
          <p:cNvPr id="4" name="CuadroTexto 3"/>
          <p:cNvSpPr txBox="1"/>
          <p:nvPr/>
        </p:nvSpPr>
        <p:spPr>
          <a:xfrm>
            <a:off x="6845569" y="4879892"/>
            <a:ext cx="3770115" cy="646331"/>
          </a:xfrm>
          <a:prstGeom prst="rect">
            <a:avLst/>
          </a:prstGeom>
          <a:noFill/>
        </p:spPr>
        <p:txBody>
          <a:bodyPr wrap="square" rtlCol="0">
            <a:spAutoFit/>
          </a:bodyPr>
          <a:lstStyle/>
          <a:p>
            <a:pPr algn="ctr"/>
            <a:r>
              <a:rPr lang="es-PE" dirty="0">
                <a:latin typeface="+mj-lt"/>
              </a:rPr>
              <a:t>%  de fraude del total de ingresos por el canal eCommerce.</a:t>
            </a:r>
          </a:p>
        </p:txBody>
      </p:sp>
    </p:spTree>
    <p:extLst>
      <p:ext uri="{BB962C8B-B14F-4D97-AF65-F5344CB8AC3E}">
        <p14:creationId xmlns:p14="http://schemas.microsoft.com/office/powerpoint/2010/main" val="3260100518"/>
      </p:ext>
    </p:extLst>
  </p:cSld>
  <p:clrMapOvr>
    <a:masterClrMapping/>
  </p:clrMapOvr>
  <p:transition spd="slow" advTm="2000">
    <p:checker dir="vert"/>
  </p:transition>
</p:sld>
</file>

<file path=ppt/theme/theme1.xml><?xml version="1.0" encoding="utf-8"?>
<a:theme xmlns:a="http://schemas.openxmlformats.org/drawingml/2006/main" name="Office Theme">
  <a:themeElements>
    <a:clrScheme name="Personalizado 1">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Alignet DIN">
      <a:majorFont>
        <a:latin typeface="DIN Next LT Pro"/>
        <a:ea typeface=""/>
        <a:cs typeface=""/>
      </a:majorFont>
      <a:minorFont>
        <a:latin typeface="DIN Next LT Pro Light"/>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30433</TotalTime>
  <Words>1964</Words>
  <Application>Microsoft Office PowerPoint</Application>
  <PresentationFormat>Panorámica</PresentationFormat>
  <Paragraphs>276</Paragraphs>
  <Slides>21</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Calibri</vt:lpstr>
      <vt:lpstr>DIN Next LT Pro</vt:lpstr>
      <vt:lpstr>DIN Next LT Pro Light</vt:lpstr>
      <vt:lpstr>DIN Next LT Pro Medium</vt:lpstr>
      <vt:lpstr>Open Sans</vt:lpstr>
      <vt:lpstr>Open Sans Light</vt:lpstr>
      <vt:lpstr>Roboto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Ronald Valencia</cp:lastModifiedBy>
  <cp:revision>1327</cp:revision>
  <dcterms:created xsi:type="dcterms:W3CDTF">2015-10-13T13:13:44Z</dcterms:created>
  <dcterms:modified xsi:type="dcterms:W3CDTF">2017-10-26T13:41:39Z</dcterms:modified>
</cp:coreProperties>
</file>