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2" r:id="rId4"/>
    <p:sldId id="257" r:id="rId5"/>
    <p:sldId id="295" r:id="rId6"/>
    <p:sldId id="293" r:id="rId7"/>
    <p:sldId id="294" r:id="rId8"/>
    <p:sldId id="260" r:id="rId9"/>
    <p:sldId id="261" r:id="rId10"/>
    <p:sldId id="263" r:id="rId11"/>
    <p:sldId id="297" r:id="rId12"/>
    <p:sldId id="296" r:id="rId13"/>
    <p:sldId id="277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7"/>
    <p:restoredTop sz="94690"/>
  </p:normalViewPr>
  <p:slideViewPr>
    <p:cSldViewPr snapToGrid="0" snapToObjects="1">
      <p:cViewPr varScale="1">
        <p:scale>
          <a:sx n="126" d="100"/>
          <a:sy n="126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21686-A008-E946-B948-81CB099D1F70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0080-B3A2-8045-AAB6-6468D9794B1E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47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51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31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16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291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17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540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729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769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732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02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0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7CEF-EBF9-644A-A135-8B2D5BC693EF}" type="datetimeFigureOut">
              <a:rPr lang="es-ES_tradnl" smtClean="0"/>
              <a:t>26/10/17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6FA4-6537-4749-BAF5-B5E218C57F5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72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dres.gomez@i2.g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Tendencias mundiales del Ecommerce y amenazas digitales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52" y="4416550"/>
            <a:ext cx="3800416" cy="19999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752" y="4686285"/>
            <a:ext cx="38100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6475948"/>
            <a:ext cx="1216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s-ES" b="1" dirty="0" smtClean="0">
                <a:ln w="6350">
                  <a:noFill/>
                </a:ln>
                <a:latin typeface="Myriad Pro"/>
                <a:cs typeface="Myriad Pro"/>
              </a:rPr>
              <a:t>Fuente</a:t>
            </a:r>
            <a:r>
              <a:rPr lang="es-ES" dirty="0" smtClean="0">
                <a:ln w="6350">
                  <a:noFill/>
                </a:ln>
                <a:latin typeface="Myriad Pro"/>
                <a:cs typeface="Myriad Pro"/>
              </a:rPr>
              <a:t>: Cámara Colombiana de Comercio Electrónico, </a:t>
            </a:r>
            <a:r>
              <a:rPr lang="es-ES" dirty="0" err="1" smtClean="0">
                <a:ln w="6350">
                  <a:noFill/>
                </a:ln>
                <a:latin typeface="Myriad Pro"/>
                <a:cs typeface="Myriad Pro"/>
              </a:rPr>
              <a:t>The</a:t>
            </a:r>
            <a:r>
              <a:rPr lang="es-ES" dirty="0" smtClean="0">
                <a:ln w="6350">
                  <a:noFill/>
                </a:ln>
                <a:latin typeface="Myriad Pro"/>
                <a:cs typeface="Myriad Pro"/>
              </a:rPr>
              <a:t> </a:t>
            </a:r>
            <a:r>
              <a:rPr lang="es-ES" dirty="0" err="1" smtClean="0">
                <a:ln w="6350">
                  <a:noFill/>
                </a:ln>
                <a:latin typeface="Myriad Pro"/>
                <a:cs typeface="Myriad Pro"/>
              </a:rPr>
              <a:t>Cocktail</a:t>
            </a:r>
            <a:r>
              <a:rPr lang="es-ES" dirty="0" smtClean="0">
                <a:ln w="6350">
                  <a:noFill/>
                </a:ln>
                <a:latin typeface="Myriad Pro"/>
                <a:cs typeface="Myriad Pro"/>
              </a:rPr>
              <a:t> </a:t>
            </a:r>
            <a:r>
              <a:rPr lang="es-ES" dirty="0" err="1" smtClean="0">
                <a:ln w="6350">
                  <a:noFill/>
                </a:ln>
                <a:latin typeface="Myriad Pro"/>
                <a:cs typeface="Myriad Pro"/>
              </a:rPr>
              <a:t>Analysis</a:t>
            </a:r>
            <a:r>
              <a:rPr lang="es-ES" dirty="0" smtClean="0">
                <a:ln w="6350">
                  <a:noFill/>
                </a:ln>
                <a:latin typeface="Myriad Pro"/>
                <a:cs typeface="Myriad Pro"/>
              </a:rPr>
              <a:t>, 2016</a:t>
            </a:r>
            <a:endParaRPr lang="es-ES" dirty="0">
              <a:ln w="6350">
                <a:noFill/>
              </a:ln>
              <a:latin typeface="Myriad Pro"/>
              <a:cs typeface="Myriad Pr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" y="1395663"/>
            <a:ext cx="121285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¿</a:t>
            </a:r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Innovación</a:t>
            </a:r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?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0"/>
            <a:ext cx="942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0213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latin typeface="Myriad Pro" charset="0"/>
                <a:ea typeface="Myriad Pro" charset="0"/>
                <a:cs typeface="Myriad Pro" charset="0"/>
              </a:rPr>
              <a:t>Datos de Contacto</a:t>
            </a:r>
            <a:endParaRPr lang="es-ES_tradnl" sz="60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793717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>
                <a:latin typeface="Myriad Pro" charset="0"/>
                <a:ea typeface="Myriad Pro" charset="0"/>
                <a:cs typeface="Myriad Pro" charset="0"/>
                <a:hlinkClick r:id="rId2"/>
              </a:rPr>
              <a:t>andres.gomez@i2.gy</a:t>
            </a:r>
            <a:endParaRPr lang="es-ES_tradnl" sz="6600" b="1" dirty="0" smtClean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s-ES_tradnl" sz="6600" b="1" dirty="0" smtClean="0">
                <a:latin typeface="Myriad Pro" charset="0"/>
                <a:ea typeface="Myriad Pro" charset="0"/>
                <a:cs typeface="Myriad Pro" charset="0"/>
              </a:rPr>
              <a:t>@</a:t>
            </a:r>
            <a:r>
              <a:rPr lang="es-ES_tradnl" sz="6600" b="1" dirty="0" err="1" smtClean="0">
                <a:latin typeface="Myriad Pro" charset="0"/>
                <a:ea typeface="Myriad Pro" charset="0"/>
                <a:cs typeface="Myriad Pro" charset="0"/>
              </a:rPr>
              <a:t>andresjgomez</a:t>
            </a:r>
            <a:endParaRPr lang="es-ES_tradnl" sz="6600" b="1" dirty="0" smtClean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s-ES_tradnl" sz="6600" b="1" dirty="0" err="1" smtClean="0">
                <a:latin typeface="Myriad Pro" charset="0"/>
                <a:ea typeface="Myriad Pro" charset="0"/>
                <a:cs typeface="Myriad Pro" charset="0"/>
              </a:rPr>
              <a:t>www.andresgomez.com</a:t>
            </a:r>
            <a:endParaRPr lang="es-ES_tradnl" sz="6600" b="1" dirty="0" smtClean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s-ES_tradnl" sz="6600" b="1" dirty="0" smtClean="0">
                <a:latin typeface="Myriad Pro" charset="0"/>
                <a:ea typeface="Myriad Pro" charset="0"/>
                <a:cs typeface="Myriad Pro" charset="0"/>
              </a:rPr>
              <a:t>3819527 </a:t>
            </a:r>
            <a:r>
              <a:rPr lang="es-ES_tradnl" sz="6600" b="1" dirty="0" err="1" smtClean="0">
                <a:latin typeface="Myriad Pro" charset="0"/>
                <a:ea typeface="Myriad Pro" charset="0"/>
                <a:cs typeface="Myriad Pro" charset="0"/>
              </a:rPr>
              <a:t>ext</a:t>
            </a:r>
            <a:r>
              <a:rPr lang="es-ES_tradnl" sz="6600" b="1" dirty="0" smtClean="0">
                <a:latin typeface="Myriad Pro" charset="0"/>
                <a:ea typeface="Myriad Pro" charset="0"/>
                <a:cs typeface="Myriad Pro" charset="0"/>
              </a:rPr>
              <a:t> 100</a:t>
            </a:r>
          </a:p>
          <a:p>
            <a:pPr algn="ctr"/>
            <a:r>
              <a:rPr lang="es-ES_tradnl" sz="6600" b="1" dirty="0" smtClean="0">
                <a:latin typeface="Myriad Pro" charset="0"/>
                <a:ea typeface="Myriad Pro" charset="0"/>
                <a:cs typeface="Myriad Pro" charset="0"/>
              </a:rPr>
              <a:t>314 222 3932</a:t>
            </a:r>
            <a:endParaRPr lang="es-ES_tradnl" sz="6600" b="1" dirty="0"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¿Tendencias?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¿</a:t>
            </a:r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Ecommerce + Amenazas?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07" y="-228600"/>
            <a:ext cx="8603575" cy="72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¿Y qué quiere el Usuario?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¿Big Data?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340756"/>
            <a:ext cx="12163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¿Tendencias </a:t>
            </a:r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Mundiales, Regionales y Locales</a:t>
            </a:r>
            <a:r>
              <a:rPr lang="es-ES_tradnl" sz="7200" b="1" dirty="0" smtClean="0">
                <a:ln w="12700">
                  <a:solidFill>
                    <a:schemeClr val="tx1"/>
                  </a:solidFill>
                </a:ln>
                <a:latin typeface="Myriad Pro" charset="0"/>
                <a:ea typeface="Myriad Pro" charset="0"/>
                <a:cs typeface="Myriad Pro" charset="0"/>
              </a:rPr>
              <a:t>?</a:t>
            </a:r>
            <a:endParaRPr lang="es-ES_tradnl" sz="4000" b="1" dirty="0">
              <a:ln w="12700">
                <a:solidFill>
                  <a:schemeClr val="tx1"/>
                </a:solidFill>
              </a:ln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6475948"/>
            <a:ext cx="1216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s-ES" b="1" dirty="0" smtClean="0">
                <a:ln w="6350">
                  <a:noFill/>
                </a:ln>
                <a:latin typeface="Myriad Pro"/>
                <a:cs typeface="Myriad Pro"/>
              </a:rPr>
              <a:t>Fuente</a:t>
            </a:r>
            <a:r>
              <a:rPr lang="es-ES" dirty="0" smtClean="0">
                <a:ln w="6350">
                  <a:noFill/>
                </a:ln>
                <a:latin typeface="Myriad Pro"/>
                <a:cs typeface="Myriad Pro"/>
              </a:rPr>
              <a:t>: Cámara Colombiana de Comercio Electrónico, KPMG, 2016</a:t>
            </a:r>
            <a:endParaRPr lang="es-ES" dirty="0">
              <a:ln w="6350">
                <a:noFill/>
              </a:ln>
              <a:latin typeface="Myriad Pro"/>
              <a:cs typeface="Myriad Pr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863600"/>
            <a:ext cx="67945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6475948"/>
            <a:ext cx="1216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2D050"/>
              </a:buClr>
            </a:pPr>
            <a:r>
              <a:rPr lang="es-ES" b="1" dirty="0" smtClean="0">
                <a:ln w="6350">
                  <a:noFill/>
                </a:ln>
                <a:latin typeface="Myriad Pro"/>
                <a:cs typeface="Myriad Pro"/>
              </a:rPr>
              <a:t>Fuente</a:t>
            </a:r>
            <a:r>
              <a:rPr lang="es-ES" dirty="0" smtClean="0">
                <a:ln w="6350">
                  <a:noFill/>
                </a:ln>
                <a:latin typeface="Myriad Pro"/>
                <a:cs typeface="Myriad Pro"/>
              </a:rPr>
              <a:t>: Cámara Colombiana de Comercio Electrónico, KPMG, 2016</a:t>
            </a:r>
            <a:endParaRPr lang="es-ES" dirty="0">
              <a:ln w="6350">
                <a:noFill/>
              </a:ln>
              <a:latin typeface="Myriad Pro"/>
              <a:cs typeface="Myriad Pr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0" y="0"/>
            <a:ext cx="10213347" cy="6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85</Words>
  <Application>Microsoft Macintosh PowerPoint</Application>
  <PresentationFormat>Panorámica</PresentationFormat>
  <Paragraphs>16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Myriad Pro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Julián Gómez Montes</dc:creator>
  <cp:lastModifiedBy>Andrés Julián Gómez Montes</cp:lastModifiedBy>
  <cp:revision>35</cp:revision>
  <dcterms:created xsi:type="dcterms:W3CDTF">2017-06-22T00:35:45Z</dcterms:created>
  <dcterms:modified xsi:type="dcterms:W3CDTF">2017-10-26T18:29:17Z</dcterms:modified>
</cp:coreProperties>
</file>