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6" r:id="rId3"/>
    <p:sldId id="257" r:id="rId4"/>
    <p:sldId id="258" r:id="rId5"/>
    <p:sldId id="277" r:id="rId6"/>
    <p:sldId id="259" r:id="rId7"/>
    <p:sldId id="260" r:id="rId8"/>
    <p:sldId id="261" r:id="rId9"/>
    <p:sldId id="279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2" d="100"/>
          <a:sy n="102" d="100"/>
        </p:scale>
        <p:origin x="-456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3D3E-F955-CE44-A202-5248671B4146}" type="datetimeFigureOut">
              <a:rPr lang="es-ES" smtClean="0"/>
              <a:t>22/09/2016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5A10-55A5-0C4C-B87E-9BBE7B52FA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772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3D3E-F955-CE44-A202-5248671B4146}" type="datetimeFigureOut">
              <a:rPr lang="es-ES" smtClean="0"/>
              <a:t>22/09/2016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5A10-55A5-0C4C-B87E-9BBE7B52FA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251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3D3E-F955-CE44-A202-5248671B4146}" type="datetimeFigureOut">
              <a:rPr lang="es-ES" smtClean="0"/>
              <a:t>22/09/2016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5A10-55A5-0C4C-B87E-9BBE7B52FA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734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3D3E-F955-CE44-A202-5248671B4146}" type="datetimeFigureOut">
              <a:rPr lang="es-ES" smtClean="0"/>
              <a:t>22/09/2016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5A10-55A5-0C4C-B87E-9BBE7B52FA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6269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3D3E-F955-CE44-A202-5248671B4146}" type="datetimeFigureOut">
              <a:rPr lang="es-ES" smtClean="0"/>
              <a:t>22/09/2016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5A10-55A5-0C4C-B87E-9BBE7B52FA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2977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3D3E-F955-CE44-A202-5248671B4146}" type="datetimeFigureOut">
              <a:rPr lang="es-ES" smtClean="0"/>
              <a:t>22/09/2016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5A10-55A5-0C4C-B87E-9BBE7B52FA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975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3D3E-F955-CE44-A202-5248671B4146}" type="datetimeFigureOut">
              <a:rPr lang="es-ES" smtClean="0"/>
              <a:t>22/09/2016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5A10-55A5-0C4C-B87E-9BBE7B52FA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960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3D3E-F955-CE44-A202-5248671B4146}" type="datetimeFigureOut">
              <a:rPr lang="es-ES" smtClean="0"/>
              <a:t>22/09/2016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5A10-55A5-0C4C-B87E-9BBE7B52FA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8349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3D3E-F955-CE44-A202-5248671B4146}" type="datetimeFigureOut">
              <a:rPr lang="es-ES" smtClean="0"/>
              <a:t>22/09/2016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5A10-55A5-0C4C-B87E-9BBE7B52FA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6238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3D3E-F955-CE44-A202-5248671B4146}" type="datetimeFigureOut">
              <a:rPr lang="es-ES" smtClean="0"/>
              <a:t>22/09/2016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5A10-55A5-0C4C-B87E-9BBE7B52FA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318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3D3E-F955-CE44-A202-5248671B4146}" type="datetimeFigureOut">
              <a:rPr lang="es-ES" smtClean="0"/>
              <a:t>22/09/2016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5A10-55A5-0C4C-B87E-9BBE7B52FA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13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63D3E-F955-CE44-A202-5248671B4146}" type="datetimeFigureOut">
              <a:rPr lang="es-ES" smtClean="0"/>
              <a:t>22/09/2016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C5A10-55A5-0C4C-B87E-9BBE7B52FA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849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edidas_Cautelares-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2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05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Medidas_Cautelares-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2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44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Medidas_Cautelares-0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2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44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Medidas_Cautelares-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2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44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Medidas_Cautelares-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2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44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Medidas_Cautelares-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2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44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edidas_Cautelares-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2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44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Medidas_Cautelares-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2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44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Medidas_Cautelares-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2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44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Medidas_Cautelares-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2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44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Medidas_Cautelares-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2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44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Medidas_Cautelares-0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2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99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Medidas_Cautelares-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2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44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Medidas_Cautelares-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2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44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Medidas_Cautelares-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2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44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edidas_Cautelares-0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2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44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edidas_Cautelares-0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2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44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edidas_Cautelares-0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2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81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Medidas_Cautelares-0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2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44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edidas_Cautelares-0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2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44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Medidas_Cautelares-2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2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44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Medidas_Cautelares-0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2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003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0</Words>
  <Application>Microsoft Office PowerPoint</Application>
  <PresentationFormat>Presentación en pantalla (16:9)</PresentationFormat>
  <Paragraphs>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SUPERINTENDENCIA DE INDUSTRIA Y COMERCIO SUPERINTENDENCIA DE INDUSTRIA Y COMERCIO</dc:creator>
  <cp:lastModifiedBy>Salma Hoyos Villamil</cp:lastModifiedBy>
  <cp:revision>14</cp:revision>
  <dcterms:created xsi:type="dcterms:W3CDTF">2016-09-21T17:11:11Z</dcterms:created>
  <dcterms:modified xsi:type="dcterms:W3CDTF">2016-09-22T16:09:15Z</dcterms:modified>
</cp:coreProperties>
</file>