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9"/>
  </p:notesMasterIdLst>
  <p:sldIdLst>
    <p:sldId id="300" r:id="rId3"/>
    <p:sldId id="257" r:id="rId4"/>
    <p:sldId id="282" r:id="rId5"/>
    <p:sldId id="261" r:id="rId6"/>
    <p:sldId id="260" r:id="rId7"/>
    <p:sldId id="270" r:id="rId8"/>
    <p:sldId id="287" r:id="rId9"/>
    <p:sldId id="259" r:id="rId10"/>
    <p:sldId id="297" r:id="rId11"/>
    <p:sldId id="272" r:id="rId12"/>
    <p:sldId id="262" r:id="rId13"/>
    <p:sldId id="273" r:id="rId14"/>
    <p:sldId id="289" r:id="rId15"/>
    <p:sldId id="290" r:id="rId16"/>
    <p:sldId id="295" r:id="rId17"/>
    <p:sldId id="298" r:id="rId18"/>
    <p:sldId id="292" r:id="rId19"/>
    <p:sldId id="274" r:id="rId20"/>
    <p:sldId id="281" r:id="rId21"/>
    <p:sldId id="299" r:id="rId22"/>
    <p:sldId id="293" r:id="rId23"/>
    <p:sldId id="294" r:id="rId24"/>
    <p:sldId id="267" r:id="rId25"/>
    <p:sldId id="268" r:id="rId26"/>
    <p:sldId id="283" r:id="rId27"/>
    <p:sldId id="269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3" autoAdjust="0"/>
    <p:restoredTop sz="89706" autoAdjust="0"/>
  </p:normalViewPr>
  <p:slideViewPr>
    <p:cSldViewPr snapToGrid="0" snapToObjects="1">
      <p:cViewPr varScale="1">
        <p:scale>
          <a:sx n="42" d="100"/>
          <a:sy n="42" d="100"/>
        </p:scale>
        <p:origin x="29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0792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Seguridad Perimetral</a:t>
            </a:r>
          </a:p>
        </p:txBody>
      </p:sp>
    </p:spTree>
    <p:extLst>
      <p:ext uri="{BB962C8B-B14F-4D97-AF65-F5344CB8AC3E}">
        <p14:creationId xmlns:p14="http://schemas.microsoft.com/office/powerpoint/2010/main" val="155118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80% ataques internos</a:t>
            </a:r>
          </a:p>
        </p:txBody>
      </p:sp>
    </p:spTree>
    <p:extLst>
      <p:ext uri="{BB962C8B-B14F-4D97-AF65-F5344CB8AC3E}">
        <p14:creationId xmlns:p14="http://schemas.microsoft.com/office/powerpoint/2010/main" val="74564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Bitcoins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13565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Qué estamos haciendo?</a:t>
            </a:r>
          </a:p>
        </p:txBody>
      </p:sp>
    </p:spTree>
    <p:extLst>
      <p:ext uri="{BB962C8B-B14F-4D97-AF65-F5344CB8AC3E}">
        <p14:creationId xmlns:p14="http://schemas.microsoft.com/office/powerpoint/2010/main" val="349957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Cómo planear?</a:t>
            </a:r>
          </a:p>
        </p:txBody>
      </p:sp>
    </p:spTree>
    <p:extLst>
      <p:ext uri="{BB962C8B-B14F-4D97-AF65-F5344CB8AC3E}">
        <p14:creationId xmlns:p14="http://schemas.microsoft.com/office/powerpoint/2010/main" val="2814094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Como no solucionar?</a:t>
            </a:r>
          </a:p>
        </p:txBody>
      </p:sp>
    </p:spTree>
    <p:extLst>
      <p:ext uri="{BB962C8B-B14F-4D97-AF65-F5344CB8AC3E}">
        <p14:creationId xmlns:p14="http://schemas.microsoft.com/office/powerpoint/2010/main" val="3911861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Cambio de Paradigma</a:t>
            </a:r>
          </a:p>
        </p:txBody>
      </p:sp>
    </p:spTree>
    <p:extLst>
      <p:ext uri="{BB962C8B-B14F-4D97-AF65-F5344CB8AC3E}">
        <p14:creationId xmlns:p14="http://schemas.microsoft.com/office/powerpoint/2010/main" val="687235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MX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Apoyar.</a:t>
            </a:r>
            <a:r>
              <a:rPr lang="es-MX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La ciberseguridad se debe apoyar desde la alta administración donde se debe entender que es necesaria e implica una inversión.</a:t>
            </a:r>
          </a:p>
          <a:p>
            <a:pPr lvl="0"/>
            <a:r>
              <a:rPr lang="es-MX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Entender.</a:t>
            </a:r>
            <a:r>
              <a:rPr lang="es-MX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 Quien realiza la estrategia no necesariamente implementa ni audita. La posición del estratega deberá evitar conflicto de interés al estar en el ámbito de un área que opera o audita.</a:t>
            </a:r>
          </a:p>
          <a:p>
            <a:pPr lvl="0"/>
            <a:r>
              <a:rPr lang="es-MX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Educar.</a:t>
            </a:r>
            <a:r>
              <a:rPr lang="es-MX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La educación en ciberseguridad por medio de campañas internas permitirá que las políticas sean implementadas y seguidas por toda la organización. </a:t>
            </a:r>
          </a:p>
          <a:p>
            <a:endParaRPr lang="es-MX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14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MX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Responder</a:t>
            </a:r>
            <a:r>
              <a:rPr lang="es-MX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Crear un plan y dar responsabilidades a toda la organización permitirá cumplir con regulaciones y legislaciones mientras se contiene, se investiga y se regresa a la operación normal. No es un tema de TI, es un tema de toda la organización.</a:t>
            </a:r>
          </a:p>
          <a:p>
            <a:pPr lvl="0"/>
            <a:r>
              <a:rPr lang="es-MX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Innovar.</a:t>
            </a:r>
            <a:r>
              <a:rPr lang="es-MX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Cada organización es diferente. No hay una receta que aplique a todas en materia de ciberseguridad, pero si hay una visión general: cumplir más allá de la regulación para salvaguardar a la organización y a los clientes.</a:t>
            </a:r>
          </a:p>
          <a:p>
            <a:pPr lvl="0"/>
            <a:r>
              <a:rPr lang="es-MX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Aprender.</a:t>
            </a:r>
            <a:r>
              <a:rPr lang="es-MX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La tecnología está generando un nuevo lenguaje que debe ser conocido para evitar riesgos de comunicación. Aprender de los errores y de los demás.</a:t>
            </a:r>
          </a:p>
          <a:p>
            <a:endParaRPr lang="es-MX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0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5"/>
            <a:ext cx="20726400" cy="2940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47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90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4"/>
            <a:ext cx="20726400" cy="2724152"/>
          </a:xfrm>
        </p:spPr>
        <p:txBody>
          <a:bodyPr anchor="t"/>
          <a:lstStyle>
            <a:lvl1pPr algn="l">
              <a:defRPr sz="10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3"/>
          </a:xfrm>
        </p:spPr>
        <p:txBody>
          <a:bodyPr anchor="b"/>
          <a:lstStyle>
            <a:lvl1pPr marL="0" indent="0">
              <a:buNone/>
              <a:defRPr sz="5333">
                <a:solidFill>
                  <a:schemeClr val="tx1">
                    <a:tint val="75000"/>
                  </a:schemeClr>
                </a:solidFill>
              </a:defRPr>
            </a:lvl1pPr>
            <a:lvl2pPr marL="1219215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43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657646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4pPr>
            <a:lvl5pPr marL="4876861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5pPr>
            <a:lvl6pPr marL="6096076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6pPr>
            <a:lvl7pPr marL="7315291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7pPr>
            <a:lvl8pPr marL="8534507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8pPr>
            <a:lvl9pPr marL="9753722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5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769600" cy="9051925"/>
          </a:xfr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0"/>
            <a:ext cx="10769600" cy="9051925"/>
          </a:xfr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8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7"/>
            <a:ext cx="10773835" cy="127952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49"/>
            <a:ext cx="10773835" cy="7902576"/>
          </a:xfrm>
        </p:spPr>
        <p:txBody>
          <a:bodyPr/>
          <a:lstStyle>
            <a:lvl1pPr>
              <a:defRPr sz="6400"/>
            </a:lvl1pPr>
            <a:lvl2pPr>
              <a:defRPr sz="5333"/>
            </a:lvl2pPr>
            <a:lvl3pPr>
              <a:defRPr sz="4800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40" y="3070227"/>
            <a:ext cx="10778067" cy="127952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40" y="4349749"/>
            <a:ext cx="10778067" cy="7902576"/>
          </a:xfrm>
        </p:spPr>
        <p:txBody>
          <a:bodyPr/>
          <a:lstStyle>
            <a:lvl1pPr>
              <a:defRPr sz="6400"/>
            </a:lvl1pPr>
            <a:lvl2pPr>
              <a:defRPr sz="5333"/>
            </a:lvl2pPr>
            <a:lvl3pPr>
              <a:defRPr sz="4800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21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6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01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7" y="546102"/>
            <a:ext cx="8022168" cy="2324101"/>
          </a:xfrm>
        </p:spPr>
        <p:txBody>
          <a:bodyPr anchor="b"/>
          <a:lstStyle>
            <a:lvl1pPr algn="l">
              <a:defRPr sz="5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3" cy="11706227"/>
          </a:xfrm>
        </p:spPr>
        <p:txBody>
          <a:bodyPr/>
          <a:lstStyle>
            <a:lvl1pPr>
              <a:defRPr sz="8533"/>
            </a:lvl1pPr>
            <a:lvl2pPr>
              <a:defRPr sz="7467"/>
            </a:lvl2pPr>
            <a:lvl3pPr>
              <a:defRPr sz="6400"/>
            </a:lvl3pPr>
            <a:lvl4pPr>
              <a:defRPr sz="5333"/>
            </a:lvl4pPr>
            <a:lvl5pPr>
              <a:defRPr sz="5333"/>
            </a:lvl5pPr>
            <a:lvl6pPr>
              <a:defRPr sz="5333"/>
            </a:lvl6pPr>
            <a:lvl7pPr>
              <a:defRPr sz="5333"/>
            </a:lvl7pPr>
            <a:lvl8pPr>
              <a:defRPr sz="5333"/>
            </a:lvl8pPr>
            <a:lvl9pPr>
              <a:defRPr sz="5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7" y="2870204"/>
            <a:ext cx="8022168" cy="9382125"/>
          </a:xfrm>
        </p:spPr>
        <p:txBody>
          <a:bodyPr/>
          <a:lstStyle>
            <a:lvl1pPr marL="0" indent="0">
              <a:buNone/>
              <a:defRPr sz="3733"/>
            </a:lvl1pPr>
            <a:lvl2pPr marL="1219215" indent="0">
              <a:buNone/>
              <a:defRPr sz="3200"/>
            </a:lvl2pPr>
            <a:lvl3pPr marL="2438430" indent="0">
              <a:buNone/>
              <a:defRPr sz="2667"/>
            </a:lvl3pPr>
            <a:lvl4pPr marL="3657646" indent="0">
              <a:buNone/>
              <a:defRPr sz="2400"/>
            </a:lvl4pPr>
            <a:lvl5pPr marL="4876861" indent="0">
              <a:buNone/>
              <a:defRPr sz="2400"/>
            </a:lvl5pPr>
            <a:lvl6pPr marL="6096076" indent="0">
              <a:buNone/>
              <a:defRPr sz="2400"/>
            </a:lvl6pPr>
            <a:lvl7pPr marL="7315291" indent="0">
              <a:buNone/>
              <a:defRPr sz="2400"/>
            </a:lvl7pPr>
            <a:lvl8pPr marL="8534507" indent="0">
              <a:buNone/>
              <a:defRPr sz="2400"/>
            </a:lvl8pPr>
            <a:lvl9pPr marL="9753722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27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7"/>
          </a:xfrm>
        </p:spPr>
        <p:txBody>
          <a:bodyPr anchor="b"/>
          <a:lstStyle>
            <a:lvl1pPr algn="l">
              <a:defRPr sz="5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49"/>
            <a:ext cx="14630400" cy="8229600"/>
          </a:xfrm>
        </p:spPr>
        <p:txBody>
          <a:bodyPr/>
          <a:lstStyle>
            <a:lvl1pPr marL="0" indent="0">
              <a:buNone/>
              <a:defRPr sz="8533"/>
            </a:lvl1pPr>
            <a:lvl2pPr marL="1219215" indent="0">
              <a:buNone/>
              <a:defRPr sz="7467"/>
            </a:lvl2pPr>
            <a:lvl3pPr marL="2438430" indent="0">
              <a:buNone/>
              <a:defRPr sz="6400"/>
            </a:lvl3pPr>
            <a:lvl4pPr marL="3657646" indent="0">
              <a:buNone/>
              <a:defRPr sz="5333"/>
            </a:lvl4pPr>
            <a:lvl5pPr marL="4876861" indent="0">
              <a:buNone/>
              <a:defRPr sz="5333"/>
            </a:lvl5pPr>
            <a:lvl6pPr marL="6096076" indent="0">
              <a:buNone/>
              <a:defRPr sz="5333"/>
            </a:lvl6pPr>
            <a:lvl7pPr marL="7315291" indent="0">
              <a:buNone/>
              <a:defRPr sz="5333"/>
            </a:lvl7pPr>
            <a:lvl8pPr marL="8534507" indent="0">
              <a:buNone/>
              <a:defRPr sz="5333"/>
            </a:lvl8pPr>
            <a:lvl9pPr marL="9753722" indent="0">
              <a:buNone/>
              <a:defRPr sz="5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7"/>
            <a:ext cx="14630400" cy="1609723"/>
          </a:xfrm>
        </p:spPr>
        <p:txBody>
          <a:bodyPr/>
          <a:lstStyle>
            <a:lvl1pPr marL="0" indent="0">
              <a:buNone/>
              <a:defRPr sz="3733"/>
            </a:lvl1pPr>
            <a:lvl2pPr marL="1219215" indent="0">
              <a:buNone/>
              <a:defRPr sz="3200"/>
            </a:lvl2pPr>
            <a:lvl3pPr marL="2438430" indent="0">
              <a:buNone/>
              <a:defRPr sz="2667"/>
            </a:lvl3pPr>
            <a:lvl4pPr marL="3657646" indent="0">
              <a:buNone/>
              <a:defRPr sz="2400"/>
            </a:lvl4pPr>
            <a:lvl5pPr marL="4876861" indent="0">
              <a:buNone/>
              <a:defRPr sz="2400"/>
            </a:lvl5pPr>
            <a:lvl6pPr marL="6096076" indent="0">
              <a:buNone/>
              <a:defRPr sz="2400"/>
            </a:lvl6pPr>
            <a:lvl7pPr marL="7315291" indent="0">
              <a:buNone/>
              <a:defRPr sz="2400"/>
            </a:lvl7pPr>
            <a:lvl8pPr marL="8534507" indent="0">
              <a:buNone/>
              <a:defRPr sz="2400"/>
            </a:lvl8pPr>
            <a:lvl9pPr marL="9753722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1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56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2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08263" indent="-608263" defTabSz="821531">
              <a:spcBef>
                <a:spcPts val="5900"/>
              </a:spcBef>
              <a:defRPr>
                <a:solidFill>
                  <a:srgbClr val="FFFFFF"/>
                </a:solidFill>
              </a:defRPr>
            </a:lvl1pPr>
            <a:lvl2pPr marL="1052763" indent="-608263" defTabSz="821531">
              <a:spcBef>
                <a:spcPts val="5900"/>
              </a:spcBef>
              <a:defRPr>
                <a:solidFill>
                  <a:srgbClr val="FFFFFF"/>
                </a:solidFill>
              </a:defRPr>
            </a:lvl2pPr>
            <a:lvl3pPr marL="1497263" indent="-608263" defTabSz="821531">
              <a:spcBef>
                <a:spcPts val="5900"/>
              </a:spcBef>
              <a:defRPr>
                <a:solidFill>
                  <a:srgbClr val="FFFFFF"/>
                </a:solidFill>
              </a:defRPr>
            </a:lvl3pPr>
            <a:lvl4pPr marL="1941763" indent="-608263" defTabSz="821531">
              <a:spcBef>
                <a:spcPts val="5900"/>
              </a:spcBef>
              <a:defRPr>
                <a:solidFill>
                  <a:srgbClr val="FFFFFF"/>
                </a:solidFill>
              </a:defRPr>
            </a:lvl4pPr>
            <a:lvl5pPr marL="2386263" indent="-608263" defTabSz="821531">
              <a:spcBef>
                <a:spcPts val="590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465364" indent="-465364" defTabSz="821531">
              <a:spcBef>
                <a:spcPts val="4500"/>
              </a:spcBef>
              <a:defRPr sz="3800">
                <a:solidFill>
                  <a:srgbClr val="FFFFFF"/>
                </a:solidFill>
              </a:defRPr>
            </a:lvl1pPr>
            <a:lvl2pPr marL="808264" indent="-465364" defTabSz="821531">
              <a:spcBef>
                <a:spcPts val="4500"/>
              </a:spcBef>
              <a:defRPr sz="3800">
                <a:solidFill>
                  <a:srgbClr val="FFFFFF"/>
                </a:solidFill>
              </a:defRPr>
            </a:lvl2pPr>
            <a:lvl3pPr marL="1354364" indent="-465364" defTabSz="821531">
              <a:spcBef>
                <a:spcPts val="4500"/>
              </a:spcBef>
              <a:defRPr sz="3800">
                <a:solidFill>
                  <a:srgbClr val="FFFFFF"/>
                </a:solidFill>
              </a:defRPr>
            </a:lvl3pPr>
            <a:lvl4pPr marL="1798864" indent="-465364" defTabSz="821531">
              <a:spcBef>
                <a:spcPts val="4500"/>
              </a:spcBef>
              <a:defRPr sz="3800">
                <a:solidFill>
                  <a:srgbClr val="FFFFFF"/>
                </a:solidFill>
              </a:defRPr>
            </a:lvl4pPr>
            <a:lvl5pPr marL="2243364" indent="-465364" defTabSz="821531">
              <a:spcBef>
                <a:spcPts val="4500"/>
              </a:spcBef>
              <a:defRPr sz="3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71437" tIns="71437" rIns="71437" bIns="71437"/>
          <a:lstStyle>
            <a:lvl1pPr marL="608263" indent="-608263" defTabSz="821531">
              <a:spcBef>
                <a:spcPts val="5900"/>
              </a:spcBef>
              <a:defRPr>
                <a:solidFill>
                  <a:srgbClr val="FFFFFF"/>
                </a:solidFill>
              </a:defRPr>
            </a:lvl1pPr>
            <a:lvl2pPr marL="1052763" indent="-608263" defTabSz="821531">
              <a:spcBef>
                <a:spcPts val="5900"/>
              </a:spcBef>
              <a:defRPr>
                <a:solidFill>
                  <a:srgbClr val="FFFFFF"/>
                </a:solidFill>
              </a:defRPr>
            </a:lvl2pPr>
            <a:lvl3pPr marL="1497263" indent="-608263" defTabSz="821531">
              <a:spcBef>
                <a:spcPts val="5900"/>
              </a:spcBef>
              <a:defRPr>
                <a:solidFill>
                  <a:srgbClr val="FFFFFF"/>
                </a:solidFill>
              </a:defRPr>
            </a:lvl3pPr>
            <a:lvl4pPr marL="1941763" indent="-608263" defTabSz="821531">
              <a:spcBef>
                <a:spcPts val="5900"/>
              </a:spcBef>
              <a:defRPr>
                <a:solidFill>
                  <a:srgbClr val="FFFFFF"/>
                </a:solidFill>
              </a:defRPr>
            </a:lvl4pPr>
            <a:lvl5pPr marL="2386263" indent="-608263" defTabSz="821531">
              <a:spcBef>
                <a:spcPts val="590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513468" y="6983015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13468" y="892968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lIns="71437" tIns="71437" rIns="71437" bIns="71437" anchor="t">
            <a:sp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i="1">
                <a:solidFill>
                  <a:srgbClr val="FFFFFF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3535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825500">
              <a:defRPr sz="24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4"/>
            <a:ext cx="5689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4"/>
            <a:ext cx="7721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4"/>
            <a:ext cx="5689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4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15" rtl="0" eaLnBrk="1" latinLnBrk="0" hangingPunct="1">
        <a:spcBef>
          <a:spcPct val="0"/>
        </a:spcBef>
        <a:buNone/>
        <a:defRPr sz="11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11" indent="-914411" algn="l" defTabSz="1219215" rtl="0" eaLnBrk="1" latinLnBrk="0" hangingPunct="1">
        <a:spcBef>
          <a:spcPct val="20000"/>
        </a:spcBef>
        <a:buFont typeface="Arial"/>
        <a:buChar char="•"/>
        <a:defRPr sz="8533" kern="1200">
          <a:solidFill>
            <a:schemeClr val="tx1"/>
          </a:solidFill>
          <a:latin typeface="+mn-lt"/>
          <a:ea typeface="+mn-ea"/>
          <a:cs typeface="+mn-cs"/>
        </a:defRPr>
      </a:lvl1pPr>
      <a:lvl2pPr marL="1981225" indent="-762010" algn="l" defTabSz="1219215" rtl="0" eaLnBrk="1" latinLnBrk="0" hangingPunct="1">
        <a:spcBef>
          <a:spcPct val="20000"/>
        </a:spcBef>
        <a:buFont typeface="Arial"/>
        <a:buChar char="–"/>
        <a:defRPr sz="7467" kern="1200">
          <a:solidFill>
            <a:schemeClr val="tx1"/>
          </a:solidFill>
          <a:latin typeface="+mn-lt"/>
          <a:ea typeface="+mn-ea"/>
          <a:cs typeface="+mn-cs"/>
        </a:defRPr>
      </a:lvl2pPr>
      <a:lvl3pPr marL="3048038" indent="-609608" algn="l" defTabSz="1219215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253" indent="-609608" algn="l" defTabSz="1219215" rtl="0" eaLnBrk="1" latinLnBrk="0" hangingPunct="1">
        <a:spcBef>
          <a:spcPct val="20000"/>
        </a:spcBef>
        <a:buFont typeface="Arial"/>
        <a:buChar char="–"/>
        <a:defRPr sz="5333" kern="1200">
          <a:solidFill>
            <a:schemeClr val="tx1"/>
          </a:solidFill>
          <a:latin typeface="+mn-lt"/>
          <a:ea typeface="+mn-ea"/>
          <a:cs typeface="+mn-cs"/>
        </a:defRPr>
      </a:lvl4pPr>
      <a:lvl5pPr marL="5486469" indent="-609608" algn="l" defTabSz="1219215" rtl="0" eaLnBrk="1" latinLnBrk="0" hangingPunct="1">
        <a:spcBef>
          <a:spcPct val="20000"/>
        </a:spcBef>
        <a:buFont typeface="Arial"/>
        <a:buChar char="»"/>
        <a:defRPr sz="5333" kern="1200">
          <a:solidFill>
            <a:schemeClr val="tx1"/>
          </a:solidFill>
          <a:latin typeface="+mn-lt"/>
          <a:ea typeface="+mn-ea"/>
          <a:cs typeface="+mn-cs"/>
        </a:defRPr>
      </a:lvl5pPr>
      <a:lvl6pPr marL="670568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mattica.com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dres Velazquez 02.jpg">
            <a:extLst>
              <a:ext uri="{FF2B5EF4-FFF2-40B4-BE49-F238E27FC236}">
                <a16:creationId xmlns:a16="http://schemas.microsoft.com/office/drawing/2014/main" id="{B1A3BB59-DBD4-4DDC-B9E8-9B1281FFD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7410" y="2503316"/>
            <a:ext cx="12578109" cy="714855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129">
            <a:extLst>
              <a:ext uri="{FF2B5EF4-FFF2-40B4-BE49-F238E27FC236}">
                <a16:creationId xmlns:a16="http://schemas.microsoft.com/office/drawing/2014/main" id="{5DB2CA1D-DB0B-424B-96CD-8283194F3DD0}"/>
              </a:ext>
            </a:extLst>
          </p:cNvPr>
          <p:cNvSpPr/>
          <p:nvPr/>
        </p:nvSpPr>
        <p:spPr>
          <a:xfrm>
            <a:off x="9081998" y="10434771"/>
            <a:ext cx="10403384" cy="206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784225">
              <a:defRPr sz="418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Andrés Velázquez, CISSP, GCFA, IEM</a:t>
            </a:r>
          </a:p>
          <a:p>
            <a:pPr defTabSz="784225">
              <a:defRPr sz="418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Presidente</a:t>
            </a:r>
            <a:r>
              <a:rPr dirty="0"/>
              <a:t> / </a:t>
            </a:r>
            <a:r>
              <a:rPr dirty="0" err="1"/>
              <a:t>Fundador</a:t>
            </a:r>
            <a:r>
              <a:rPr dirty="0"/>
              <a:t> - MaTTica</a:t>
            </a:r>
          </a:p>
          <a:p>
            <a:pPr defTabSz="784225">
              <a:defRPr sz="418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@</a:t>
            </a:r>
            <a:r>
              <a:rPr dirty="0" err="1"/>
              <a:t>cibercrimen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7383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99749" cy="14516100"/>
          </a:xfrm>
          <a:prstGeom prst="rect">
            <a:avLst/>
          </a:prstGeom>
          <a:ln w="3175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3842810" y="10080339"/>
            <a:ext cx="12612427" cy="1721753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344" dirty="0"/>
              <a:t>Hay </a:t>
            </a:r>
            <a:r>
              <a:rPr sz="5344" dirty="0" err="1"/>
              <a:t>más</a:t>
            </a:r>
            <a:r>
              <a:rPr sz="5344" dirty="0"/>
              <a:t> </a:t>
            </a:r>
            <a:r>
              <a:rPr sz="5344" dirty="0" err="1"/>
              <a:t>dinero</a:t>
            </a:r>
            <a:r>
              <a:rPr sz="5344" dirty="0"/>
              <a:t> </a:t>
            </a:r>
            <a:r>
              <a:rPr sz="5344" dirty="0" err="1"/>
              <a:t>en</a:t>
            </a:r>
            <a:r>
              <a:rPr sz="5344" dirty="0"/>
              <a:t> “</a:t>
            </a:r>
            <a:r>
              <a:rPr sz="5344" dirty="0" err="1"/>
              <a:t>medios</a:t>
            </a:r>
            <a:r>
              <a:rPr sz="5344" dirty="0"/>
              <a:t> </a:t>
            </a:r>
            <a:r>
              <a:rPr sz="5344" dirty="0" err="1"/>
              <a:t>digitales</a:t>
            </a:r>
            <a:r>
              <a:rPr sz="5344" dirty="0"/>
              <a:t>” </a:t>
            </a:r>
          </a:p>
          <a:p>
            <a:pPr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344" dirty="0"/>
              <a:t>que </a:t>
            </a:r>
            <a:r>
              <a:rPr sz="5344" dirty="0" err="1"/>
              <a:t>en</a:t>
            </a:r>
            <a:r>
              <a:rPr sz="5344" dirty="0"/>
              <a:t> </a:t>
            </a:r>
            <a:r>
              <a:rPr sz="5344" dirty="0" err="1"/>
              <a:t>papel</a:t>
            </a:r>
            <a:r>
              <a:rPr sz="5344" dirty="0"/>
              <a:t> </a:t>
            </a:r>
            <a:r>
              <a:rPr sz="5344" dirty="0" err="1"/>
              <a:t>moneda</a:t>
            </a:r>
            <a:endParaRPr sz="5344" dirty="0"/>
          </a:p>
        </p:txBody>
      </p:sp>
    </p:spTree>
    <p:extLst>
      <p:ext uri="{BB962C8B-B14F-4D97-AF65-F5344CB8AC3E}">
        <p14:creationId xmlns:p14="http://schemas.microsoft.com/office/powerpoint/2010/main" val="358970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-2011680"/>
            <a:ext cx="24384000" cy="16860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8757976" y="10037794"/>
            <a:ext cx="15754352" cy="17145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defTabSz="569411">
              <a:defRPr sz="7566"/>
            </a:lvl1pPr>
          </a:lstStyle>
          <a:p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Planeación</a:t>
            </a:r>
            <a:endParaRPr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9" name="image9.jpg" descr="https://encrypted-tbn2.gstatic.com/images?q=tbn:ANd9GcTKD31DKdhJNLdczgzmXqEMrmKtqp_tq-09g_cKkTlh50iEsL2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6581" y="3623632"/>
            <a:ext cx="6811395" cy="7461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424" extrusionOk="0">
                <a:moveTo>
                  <a:pt x="11406" y="1"/>
                </a:moveTo>
                <a:cubicBezTo>
                  <a:pt x="10304" y="403"/>
                  <a:pt x="9220" y="748"/>
                  <a:pt x="8127" y="1074"/>
                </a:cubicBezTo>
                <a:cubicBezTo>
                  <a:pt x="6889" y="1447"/>
                  <a:pt x="5628" y="1805"/>
                  <a:pt x="4309" y="2234"/>
                </a:cubicBezTo>
                <a:cubicBezTo>
                  <a:pt x="4186" y="2540"/>
                  <a:pt x="4314" y="2734"/>
                  <a:pt x="4508" y="2899"/>
                </a:cubicBezTo>
                <a:cubicBezTo>
                  <a:pt x="4757" y="2964"/>
                  <a:pt x="5043" y="3024"/>
                  <a:pt x="5103" y="3295"/>
                </a:cubicBezTo>
                <a:cubicBezTo>
                  <a:pt x="5288" y="3395"/>
                  <a:pt x="5462" y="3498"/>
                  <a:pt x="5588" y="3630"/>
                </a:cubicBezTo>
                <a:cubicBezTo>
                  <a:pt x="5884" y="3787"/>
                  <a:pt x="5917" y="3907"/>
                  <a:pt x="5777" y="4003"/>
                </a:cubicBezTo>
                <a:cubicBezTo>
                  <a:pt x="5777" y="4010"/>
                  <a:pt x="5784" y="4015"/>
                  <a:pt x="5784" y="4021"/>
                </a:cubicBezTo>
                <a:cubicBezTo>
                  <a:pt x="5772" y="4021"/>
                  <a:pt x="5759" y="4026"/>
                  <a:pt x="5747" y="4026"/>
                </a:cubicBezTo>
                <a:cubicBezTo>
                  <a:pt x="5504" y="4162"/>
                  <a:pt x="4975" y="4257"/>
                  <a:pt x="4468" y="4343"/>
                </a:cubicBezTo>
                <a:cubicBezTo>
                  <a:pt x="4030" y="4524"/>
                  <a:pt x="3599" y="4728"/>
                  <a:pt x="3182" y="4870"/>
                </a:cubicBezTo>
                <a:cubicBezTo>
                  <a:pt x="2712" y="5228"/>
                  <a:pt x="2313" y="5183"/>
                  <a:pt x="1941" y="4945"/>
                </a:cubicBezTo>
                <a:cubicBezTo>
                  <a:pt x="1746" y="4881"/>
                  <a:pt x="1553" y="4786"/>
                  <a:pt x="1361" y="4619"/>
                </a:cubicBezTo>
                <a:cubicBezTo>
                  <a:pt x="1295" y="4485"/>
                  <a:pt x="1224" y="4383"/>
                  <a:pt x="1152" y="4277"/>
                </a:cubicBezTo>
                <a:cubicBezTo>
                  <a:pt x="874" y="4011"/>
                  <a:pt x="587" y="3781"/>
                  <a:pt x="277" y="3659"/>
                </a:cubicBezTo>
                <a:cubicBezTo>
                  <a:pt x="188" y="3666"/>
                  <a:pt x="109" y="3700"/>
                  <a:pt x="40" y="3757"/>
                </a:cubicBezTo>
                <a:cubicBezTo>
                  <a:pt x="-97" y="4895"/>
                  <a:pt x="145" y="5966"/>
                  <a:pt x="292" y="7055"/>
                </a:cubicBezTo>
                <a:cubicBezTo>
                  <a:pt x="373" y="7403"/>
                  <a:pt x="462" y="7745"/>
                  <a:pt x="625" y="8051"/>
                </a:cubicBezTo>
                <a:cubicBezTo>
                  <a:pt x="1294" y="8452"/>
                  <a:pt x="1765" y="8893"/>
                  <a:pt x="2083" y="9392"/>
                </a:cubicBezTo>
                <a:cubicBezTo>
                  <a:pt x="2173" y="9440"/>
                  <a:pt x="2243" y="9492"/>
                  <a:pt x="2344" y="9537"/>
                </a:cubicBezTo>
                <a:cubicBezTo>
                  <a:pt x="2340" y="9656"/>
                  <a:pt x="2383" y="9874"/>
                  <a:pt x="2406" y="10051"/>
                </a:cubicBezTo>
                <a:cubicBezTo>
                  <a:pt x="2633" y="10677"/>
                  <a:pt x="2706" y="11385"/>
                  <a:pt x="2672" y="12220"/>
                </a:cubicBezTo>
                <a:cubicBezTo>
                  <a:pt x="2632" y="12188"/>
                  <a:pt x="2596" y="12145"/>
                  <a:pt x="2558" y="12109"/>
                </a:cubicBezTo>
                <a:cubicBezTo>
                  <a:pt x="2444" y="12261"/>
                  <a:pt x="2157" y="12061"/>
                  <a:pt x="1530" y="11182"/>
                </a:cubicBezTo>
                <a:cubicBezTo>
                  <a:pt x="1503" y="11167"/>
                  <a:pt x="1467" y="11168"/>
                  <a:pt x="1438" y="11155"/>
                </a:cubicBezTo>
                <a:cubicBezTo>
                  <a:pt x="1239" y="11069"/>
                  <a:pt x="1099" y="11071"/>
                  <a:pt x="1038" y="11182"/>
                </a:cubicBezTo>
                <a:cubicBezTo>
                  <a:pt x="1051" y="11493"/>
                  <a:pt x="1059" y="11804"/>
                  <a:pt x="1070" y="12114"/>
                </a:cubicBezTo>
                <a:cubicBezTo>
                  <a:pt x="1226" y="12902"/>
                  <a:pt x="1515" y="13869"/>
                  <a:pt x="1386" y="14204"/>
                </a:cubicBezTo>
                <a:cubicBezTo>
                  <a:pt x="1411" y="14278"/>
                  <a:pt x="1438" y="14352"/>
                  <a:pt x="1468" y="14424"/>
                </a:cubicBezTo>
                <a:cubicBezTo>
                  <a:pt x="1814" y="14826"/>
                  <a:pt x="2168" y="15217"/>
                  <a:pt x="2538" y="15607"/>
                </a:cubicBezTo>
                <a:cubicBezTo>
                  <a:pt x="2677" y="15687"/>
                  <a:pt x="2780" y="15815"/>
                  <a:pt x="2876" y="15951"/>
                </a:cubicBezTo>
                <a:cubicBezTo>
                  <a:pt x="3313" y="16393"/>
                  <a:pt x="3768" y="16836"/>
                  <a:pt x="4309" y="17288"/>
                </a:cubicBezTo>
                <a:cubicBezTo>
                  <a:pt x="4385" y="17833"/>
                  <a:pt x="5658" y="18486"/>
                  <a:pt x="5620" y="18779"/>
                </a:cubicBezTo>
                <a:cubicBezTo>
                  <a:pt x="6620" y="19111"/>
                  <a:pt x="6886" y="20628"/>
                  <a:pt x="7749" y="20718"/>
                </a:cubicBezTo>
                <a:cubicBezTo>
                  <a:pt x="7899" y="21591"/>
                  <a:pt x="9056" y="21531"/>
                  <a:pt x="10060" y="21197"/>
                </a:cubicBezTo>
                <a:cubicBezTo>
                  <a:pt x="10385" y="20987"/>
                  <a:pt x="10774" y="20833"/>
                  <a:pt x="11167" y="20688"/>
                </a:cubicBezTo>
                <a:cubicBezTo>
                  <a:pt x="11739" y="20344"/>
                  <a:pt x="12321" y="20020"/>
                  <a:pt x="12896" y="19684"/>
                </a:cubicBezTo>
                <a:cubicBezTo>
                  <a:pt x="12943" y="19589"/>
                  <a:pt x="12984" y="19492"/>
                  <a:pt x="12988" y="19376"/>
                </a:cubicBezTo>
                <a:cubicBezTo>
                  <a:pt x="13319" y="19297"/>
                  <a:pt x="13655" y="19182"/>
                  <a:pt x="13991" y="19050"/>
                </a:cubicBezTo>
                <a:cubicBezTo>
                  <a:pt x="15285" y="18318"/>
                  <a:pt x="16602" y="17606"/>
                  <a:pt x="17978" y="16958"/>
                </a:cubicBezTo>
                <a:cubicBezTo>
                  <a:pt x="18522" y="16666"/>
                  <a:pt x="19046" y="16413"/>
                  <a:pt x="19538" y="16245"/>
                </a:cubicBezTo>
                <a:cubicBezTo>
                  <a:pt x="20604" y="12699"/>
                  <a:pt x="20940" y="8992"/>
                  <a:pt x="21503" y="5363"/>
                </a:cubicBezTo>
                <a:cubicBezTo>
                  <a:pt x="20546" y="4803"/>
                  <a:pt x="19644" y="4253"/>
                  <a:pt x="18742" y="3723"/>
                </a:cubicBezTo>
                <a:cubicBezTo>
                  <a:pt x="18636" y="3664"/>
                  <a:pt x="18526" y="3607"/>
                  <a:pt x="18423" y="3546"/>
                </a:cubicBezTo>
                <a:cubicBezTo>
                  <a:pt x="17555" y="3040"/>
                  <a:pt x="16689" y="2549"/>
                  <a:pt x="15772" y="2085"/>
                </a:cubicBezTo>
                <a:cubicBezTo>
                  <a:pt x="15242" y="1887"/>
                  <a:pt x="14740" y="1527"/>
                  <a:pt x="14227" y="1162"/>
                </a:cubicBezTo>
                <a:cubicBezTo>
                  <a:pt x="13627" y="819"/>
                  <a:pt x="13012" y="478"/>
                  <a:pt x="12374" y="141"/>
                </a:cubicBezTo>
                <a:cubicBezTo>
                  <a:pt x="12070" y="49"/>
                  <a:pt x="11751" y="-9"/>
                  <a:pt x="11406" y="1"/>
                </a:cubicBezTo>
                <a:close/>
              </a:path>
            </a:pathLst>
          </a:cu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452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ed-image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6417" y="2104792"/>
            <a:ext cx="19883438" cy="12120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6" extrusionOk="0">
                <a:moveTo>
                  <a:pt x="10560" y="1"/>
                </a:moveTo>
                <a:cubicBezTo>
                  <a:pt x="10388" y="6"/>
                  <a:pt x="10219" y="29"/>
                  <a:pt x="10187" y="68"/>
                </a:cubicBezTo>
                <a:cubicBezTo>
                  <a:pt x="10152" y="112"/>
                  <a:pt x="10053" y="150"/>
                  <a:pt x="9968" y="152"/>
                </a:cubicBezTo>
                <a:cubicBezTo>
                  <a:pt x="9883" y="153"/>
                  <a:pt x="9762" y="207"/>
                  <a:pt x="9698" y="270"/>
                </a:cubicBezTo>
                <a:cubicBezTo>
                  <a:pt x="9635" y="334"/>
                  <a:pt x="9530" y="406"/>
                  <a:pt x="9467" y="432"/>
                </a:cubicBezTo>
                <a:cubicBezTo>
                  <a:pt x="9403" y="458"/>
                  <a:pt x="9325" y="517"/>
                  <a:pt x="9293" y="562"/>
                </a:cubicBezTo>
                <a:cubicBezTo>
                  <a:pt x="9261" y="608"/>
                  <a:pt x="9197" y="663"/>
                  <a:pt x="9150" y="687"/>
                </a:cubicBezTo>
                <a:cubicBezTo>
                  <a:pt x="9025" y="749"/>
                  <a:pt x="8647" y="1458"/>
                  <a:pt x="8523" y="1861"/>
                </a:cubicBezTo>
                <a:cubicBezTo>
                  <a:pt x="8416" y="2210"/>
                  <a:pt x="8283" y="3089"/>
                  <a:pt x="8232" y="3776"/>
                </a:cubicBezTo>
                <a:cubicBezTo>
                  <a:pt x="8199" y="4212"/>
                  <a:pt x="8255" y="4152"/>
                  <a:pt x="7230" y="4848"/>
                </a:cubicBezTo>
                <a:cubicBezTo>
                  <a:pt x="6507" y="5339"/>
                  <a:pt x="6034" y="5560"/>
                  <a:pt x="5754" y="5540"/>
                </a:cubicBezTo>
                <a:cubicBezTo>
                  <a:pt x="5513" y="5522"/>
                  <a:pt x="5385" y="5657"/>
                  <a:pt x="5302" y="6017"/>
                </a:cubicBezTo>
                <a:cubicBezTo>
                  <a:pt x="5262" y="6190"/>
                  <a:pt x="5127" y="6514"/>
                  <a:pt x="4988" y="6770"/>
                </a:cubicBezTo>
                <a:cubicBezTo>
                  <a:pt x="4853" y="7017"/>
                  <a:pt x="4716" y="7329"/>
                  <a:pt x="4682" y="7463"/>
                </a:cubicBezTo>
                <a:cubicBezTo>
                  <a:pt x="4647" y="7597"/>
                  <a:pt x="4526" y="7877"/>
                  <a:pt x="4412" y="8088"/>
                </a:cubicBezTo>
                <a:cubicBezTo>
                  <a:pt x="4297" y="8298"/>
                  <a:pt x="4203" y="8505"/>
                  <a:pt x="4203" y="8548"/>
                </a:cubicBezTo>
                <a:cubicBezTo>
                  <a:pt x="4203" y="8591"/>
                  <a:pt x="4153" y="8668"/>
                  <a:pt x="4092" y="8720"/>
                </a:cubicBezTo>
                <a:cubicBezTo>
                  <a:pt x="4031" y="8772"/>
                  <a:pt x="3945" y="8916"/>
                  <a:pt x="3900" y="9039"/>
                </a:cubicBezTo>
                <a:cubicBezTo>
                  <a:pt x="3856" y="9162"/>
                  <a:pt x="3741" y="9340"/>
                  <a:pt x="3644" y="9435"/>
                </a:cubicBezTo>
                <a:cubicBezTo>
                  <a:pt x="3505" y="9572"/>
                  <a:pt x="3458" y="9663"/>
                  <a:pt x="3424" y="9863"/>
                </a:cubicBezTo>
                <a:cubicBezTo>
                  <a:pt x="3368" y="10191"/>
                  <a:pt x="3286" y="10306"/>
                  <a:pt x="3038" y="10400"/>
                </a:cubicBezTo>
                <a:cubicBezTo>
                  <a:pt x="2757" y="10506"/>
                  <a:pt x="2529" y="10736"/>
                  <a:pt x="2424" y="11017"/>
                </a:cubicBezTo>
                <a:cubicBezTo>
                  <a:pt x="2292" y="11373"/>
                  <a:pt x="1959" y="11928"/>
                  <a:pt x="1485" y="12586"/>
                </a:cubicBezTo>
                <a:cubicBezTo>
                  <a:pt x="621" y="13784"/>
                  <a:pt x="458" y="14109"/>
                  <a:pt x="192" y="15154"/>
                </a:cubicBezTo>
                <a:cubicBezTo>
                  <a:pt x="112" y="15471"/>
                  <a:pt x="38" y="15714"/>
                  <a:pt x="0" y="15818"/>
                </a:cubicBezTo>
                <a:cubicBezTo>
                  <a:pt x="21" y="15860"/>
                  <a:pt x="31" y="15905"/>
                  <a:pt x="21" y="15947"/>
                </a:cubicBezTo>
                <a:cubicBezTo>
                  <a:pt x="-2" y="16047"/>
                  <a:pt x="132" y="16784"/>
                  <a:pt x="238" y="17137"/>
                </a:cubicBezTo>
                <a:cubicBezTo>
                  <a:pt x="280" y="17276"/>
                  <a:pt x="361" y="17453"/>
                  <a:pt x="417" y="17530"/>
                </a:cubicBezTo>
                <a:lnTo>
                  <a:pt x="519" y="17671"/>
                </a:lnTo>
                <a:lnTo>
                  <a:pt x="396" y="17878"/>
                </a:lnTo>
                <a:cubicBezTo>
                  <a:pt x="329" y="17992"/>
                  <a:pt x="221" y="18285"/>
                  <a:pt x="154" y="18528"/>
                </a:cubicBezTo>
                <a:cubicBezTo>
                  <a:pt x="52" y="18904"/>
                  <a:pt x="35" y="19029"/>
                  <a:pt x="48" y="19351"/>
                </a:cubicBezTo>
                <a:cubicBezTo>
                  <a:pt x="67" y="19813"/>
                  <a:pt x="332" y="21059"/>
                  <a:pt x="478" y="21373"/>
                </a:cubicBezTo>
                <a:lnTo>
                  <a:pt x="582" y="21596"/>
                </a:lnTo>
                <a:lnTo>
                  <a:pt x="10064" y="21596"/>
                </a:lnTo>
                <a:cubicBezTo>
                  <a:pt x="17205" y="21595"/>
                  <a:pt x="21209" y="21574"/>
                  <a:pt x="21209" y="21534"/>
                </a:cubicBezTo>
                <a:cubicBezTo>
                  <a:pt x="21209" y="21501"/>
                  <a:pt x="21255" y="21309"/>
                  <a:pt x="21311" y="21108"/>
                </a:cubicBezTo>
                <a:cubicBezTo>
                  <a:pt x="21368" y="20907"/>
                  <a:pt x="21422" y="20610"/>
                  <a:pt x="21432" y="20448"/>
                </a:cubicBezTo>
                <a:cubicBezTo>
                  <a:pt x="21463" y="19924"/>
                  <a:pt x="21305" y="19124"/>
                  <a:pt x="21091" y="18724"/>
                </a:cubicBezTo>
                <a:lnTo>
                  <a:pt x="20978" y="18512"/>
                </a:lnTo>
                <a:lnTo>
                  <a:pt x="21110" y="18347"/>
                </a:lnTo>
                <a:cubicBezTo>
                  <a:pt x="21258" y="18162"/>
                  <a:pt x="21419" y="17653"/>
                  <a:pt x="21481" y="17176"/>
                </a:cubicBezTo>
                <a:cubicBezTo>
                  <a:pt x="21504" y="17002"/>
                  <a:pt x="21547" y="16826"/>
                  <a:pt x="21578" y="16785"/>
                </a:cubicBezTo>
                <a:cubicBezTo>
                  <a:pt x="21586" y="16773"/>
                  <a:pt x="21592" y="16633"/>
                  <a:pt x="21598" y="16508"/>
                </a:cubicBezTo>
                <a:cubicBezTo>
                  <a:pt x="21591" y="16464"/>
                  <a:pt x="21584" y="16422"/>
                  <a:pt x="21575" y="16409"/>
                </a:cubicBezTo>
                <a:cubicBezTo>
                  <a:pt x="21543" y="16366"/>
                  <a:pt x="21517" y="16288"/>
                  <a:pt x="21517" y="16237"/>
                </a:cubicBezTo>
                <a:cubicBezTo>
                  <a:pt x="21517" y="16186"/>
                  <a:pt x="21429" y="15863"/>
                  <a:pt x="21321" y="15518"/>
                </a:cubicBezTo>
                <a:cubicBezTo>
                  <a:pt x="21163" y="15016"/>
                  <a:pt x="21052" y="14766"/>
                  <a:pt x="20760" y="14261"/>
                </a:cubicBezTo>
                <a:cubicBezTo>
                  <a:pt x="20559" y="13914"/>
                  <a:pt x="20270" y="13477"/>
                  <a:pt x="20117" y="13288"/>
                </a:cubicBezTo>
                <a:cubicBezTo>
                  <a:pt x="19848" y="12954"/>
                  <a:pt x="19566" y="12493"/>
                  <a:pt x="19198" y="11782"/>
                </a:cubicBezTo>
                <a:cubicBezTo>
                  <a:pt x="19076" y="11547"/>
                  <a:pt x="18931" y="11359"/>
                  <a:pt x="18752" y="11205"/>
                </a:cubicBezTo>
                <a:cubicBezTo>
                  <a:pt x="18606" y="11079"/>
                  <a:pt x="18452" y="10914"/>
                  <a:pt x="18411" y="10837"/>
                </a:cubicBezTo>
                <a:cubicBezTo>
                  <a:pt x="18268" y="10572"/>
                  <a:pt x="17757" y="9940"/>
                  <a:pt x="17593" y="9825"/>
                </a:cubicBezTo>
                <a:cubicBezTo>
                  <a:pt x="17469" y="9738"/>
                  <a:pt x="17430" y="9674"/>
                  <a:pt x="17430" y="9564"/>
                </a:cubicBezTo>
                <a:cubicBezTo>
                  <a:pt x="17429" y="9378"/>
                  <a:pt x="17390" y="9290"/>
                  <a:pt x="17293" y="9240"/>
                </a:cubicBezTo>
                <a:cubicBezTo>
                  <a:pt x="17157" y="9171"/>
                  <a:pt x="16476" y="7791"/>
                  <a:pt x="16313" y="7255"/>
                </a:cubicBezTo>
                <a:cubicBezTo>
                  <a:pt x="16192" y="6860"/>
                  <a:pt x="16127" y="6727"/>
                  <a:pt x="15991" y="6586"/>
                </a:cubicBezTo>
                <a:cubicBezTo>
                  <a:pt x="15897" y="6489"/>
                  <a:pt x="15799" y="6341"/>
                  <a:pt x="15772" y="6258"/>
                </a:cubicBezTo>
                <a:cubicBezTo>
                  <a:pt x="15718" y="6093"/>
                  <a:pt x="15486" y="5882"/>
                  <a:pt x="15411" y="5930"/>
                </a:cubicBezTo>
                <a:cubicBezTo>
                  <a:pt x="15386" y="5945"/>
                  <a:pt x="15256" y="5921"/>
                  <a:pt x="15123" y="5876"/>
                </a:cubicBezTo>
                <a:cubicBezTo>
                  <a:pt x="14941" y="5814"/>
                  <a:pt x="14781" y="5689"/>
                  <a:pt x="14469" y="5362"/>
                </a:cubicBezTo>
                <a:cubicBezTo>
                  <a:pt x="14242" y="5124"/>
                  <a:pt x="13769" y="4687"/>
                  <a:pt x="13419" y="4392"/>
                </a:cubicBezTo>
                <a:lnTo>
                  <a:pt x="12783" y="3853"/>
                </a:lnTo>
                <a:lnTo>
                  <a:pt x="12713" y="3162"/>
                </a:lnTo>
                <a:cubicBezTo>
                  <a:pt x="12613" y="2181"/>
                  <a:pt x="12467" y="1645"/>
                  <a:pt x="12155" y="1118"/>
                </a:cubicBezTo>
                <a:cubicBezTo>
                  <a:pt x="11899" y="685"/>
                  <a:pt x="11766" y="533"/>
                  <a:pt x="11643" y="533"/>
                </a:cubicBezTo>
                <a:cubicBezTo>
                  <a:pt x="11604" y="533"/>
                  <a:pt x="11550" y="479"/>
                  <a:pt x="11521" y="412"/>
                </a:cubicBezTo>
                <a:cubicBezTo>
                  <a:pt x="11491" y="342"/>
                  <a:pt x="11365" y="247"/>
                  <a:pt x="11220" y="185"/>
                </a:cubicBezTo>
                <a:cubicBezTo>
                  <a:pt x="11083" y="127"/>
                  <a:pt x="10958" y="64"/>
                  <a:pt x="10941" y="47"/>
                </a:cubicBezTo>
                <a:cubicBezTo>
                  <a:pt x="10904" y="10"/>
                  <a:pt x="10731" y="-4"/>
                  <a:pt x="10560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1112043" y="687703"/>
            <a:ext cx="2215991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00" dirty="0">
                <a:solidFill>
                  <a:schemeClr val="bg1"/>
                </a:solidFill>
              </a:rPr>
              <a:t>Son las personas las que </a:t>
            </a:r>
            <a:r>
              <a:rPr sz="3600" dirty="0" err="1">
                <a:solidFill>
                  <a:schemeClr val="bg1"/>
                </a:solidFill>
              </a:rPr>
              <a:t>comenten</a:t>
            </a:r>
            <a:r>
              <a:rPr sz="3600" dirty="0">
                <a:solidFill>
                  <a:schemeClr val="bg1"/>
                </a:solidFill>
              </a:rPr>
              <a:t> </a:t>
            </a:r>
            <a:r>
              <a:rPr sz="3600" dirty="0" err="1">
                <a:solidFill>
                  <a:schemeClr val="bg1"/>
                </a:solidFill>
              </a:rPr>
              <a:t>acciones</a:t>
            </a:r>
            <a:r>
              <a:rPr sz="3600" dirty="0">
                <a:solidFill>
                  <a:schemeClr val="bg1"/>
                </a:solidFill>
              </a:rPr>
              <a:t> que </a:t>
            </a:r>
            <a:r>
              <a:rPr sz="3600" dirty="0" err="1">
                <a:solidFill>
                  <a:schemeClr val="bg1"/>
                </a:solidFill>
              </a:rPr>
              <a:t>nos</a:t>
            </a:r>
            <a:r>
              <a:rPr sz="3600" dirty="0">
                <a:solidFill>
                  <a:schemeClr val="bg1"/>
                </a:solidFill>
              </a:rPr>
              <a:t> </a:t>
            </a:r>
            <a:r>
              <a:rPr sz="3600" dirty="0" err="1">
                <a:solidFill>
                  <a:schemeClr val="bg1"/>
                </a:solidFill>
              </a:rPr>
              <a:t>afectan</a:t>
            </a:r>
            <a:r>
              <a:rPr sz="3600" dirty="0">
                <a:solidFill>
                  <a:schemeClr val="bg1"/>
                </a:solidFill>
              </a:rPr>
              <a:t> </a:t>
            </a:r>
            <a:r>
              <a:rPr sz="3600" dirty="0" err="1">
                <a:solidFill>
                  <a:schemeClr val="bg1"/>
                </a:solidFill>
              </a:rPr>
              <a:t>en</a:t>
            </a:r>
            <a:r>
              <a:rPr sz="3600" dirty="0">
                <a:solidFill>
                  <a:schemeClr val="bg1"/>
                </a:solidFill>
              </a:rPr>
              <a:t> </a:t>
            </a:r>
            <a:r>
              <a:rPr sz="3600" dirty="0" err="1">
                <a:solidFill>
                  <a:schemeClr val="bg1"/>
                </a:solidFill>
              </a:rPr>
              <a:t>nuestra</a:t>
            </a:r>
            <a:r>
              <a:rPr sz="3600" dirty="0">
                <a:solidFill>
                  <a:schemeClr val="bg1"/>
                </a:solidFill>
              </a:rPr>
              <a:t> red y no las </a:t>
            </a:r>
            <a:r>
              <a:rPr sz="3600" dirty="0" err="1">
                <a:solidFill>
                  <a:schemeClr val="bg1"/>
                </a:solidFill>
              </a:rPr>
              <a:t>computadoras</a:t>
            </a:r>
            <a:endParaRPr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5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204" y="-178830"/>
            <a:ext cx="24688904" cy="14480297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14113761" y="590550"/>
            <a:ext cx="10367877" cy="334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1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Las personas mienten, </a:t>
            </a:r>
          </a:p>
          <a:p>
            <a:pPr>
              <a:defRPr sz="71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las computadoras o sus celulares no</a:t>
            </a:r>
          </a:p>
        </p:txBody>
      </p:sp>
    </p:spTree>
    <p:extLst>
      <p:ext uri="{BB962C8B-B14F-4D97-AF65-F5344CB8AC3E}">
        <p14:creationId xmlns:p14="http://schemas.microsoft.com/office/powerpoint/2010/main" val="179223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C1CE3-E0B4-4052-BEDC-5FBFF0B55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308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7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-smal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389" y="0"/>
            <a:ext cx="2060922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7856174" y="361920"/>
            <a:ext cx="15776756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s-MX" dirty="0"/>
              <a:t>Respuesta a Incidentes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691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0706-2C3D-4E08-8FBD-2CD96EE22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5D2B03-39D8-4188-8201-B49391719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12" y="1721860"/>
            <a:ext cx="24357288" cy="10279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2238DF-B598-44F5-A486-EA48AEA74126}"/>
              </a:ext>
            </a:extLst>
          </p:cNvPr>
          <p:cNvSpPr txBox="1"/>
          <p:nvPr/>
        </p:nvSpPr>
        <p:spPr>
          <a:xfrm>
            <a:off x="26712" y="2740523"/>
            <a:ext cx="8994543" cy="12522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7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Crisis Management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673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2978"/>
          <a:stretch>
            <a:fillRect/>
          </a:stretch>
        </p:blipFill>
        <p:spPr>
          <a:xfrm>
            <a:off x="9787961" y="4107766"/>
            <a:ext cx="14596040" cy="9608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4" extrusionOk="0">
                <a:moveTo>
                  <a:pt x="4495" y="0"/>
                </a:moveTo>
                <a:cubicBezTo>
                  <a:pt x="3013" y="836"/>
                  <a:pt x="1508" y="1508"/>
                  <a:pt x="0" y="2325"/>
                </a:cubicBezTo>
                <a:cubicBezTo>
                  <a:pt x="220" y="4917"/>
                  <a:pt x="540" y="7413"/>
                  <a:pt x="812" y="9951"/>
                </a:cubicBezTo>
                <a:cubicBezTo>
                  <a:pt x="825" y="11129"/>
                  <a:pt x="1814" y="11043"/>
                  <a:pt x="2248" y="11811"/>
                </a:cubicBezTo>
                <a:cubicBezTo>
                  <a:pt x="3069" y="12357"/>
                  <a:pt x="3582" y="13142"/>
                  <a:pt x="4432" y="13578"/>
                </a:cubicBezTo>
                <a:cubicBezTo>
                  <a:pt x="5101" y="14584"/>
                  <a:pt x="6046" y="13157"/>
                  <a:pt x="6493" y="12462"/>
                </a:cubicBezTo>
                <a:cubicBezTo>
                  <a:pt x="7353" y="11705"/>
                  <a:pt x="8121" y="11020"/>
                  <a:pt x="8989" y="10322"/>
                </a:cubicBezTo>
                <a:cubicBezTo>
                  <a:pt x="8960" y="9307"/>
                  <a:pt x="9681" y="8836"/>
                  <a:pt x="9863" y="7905"/>
                </a:cubicBezTo>
                <a:cubicBezTo>
                  <a:pt x="10204" y="6906"/>
                  <a:pt x="9447" y="6688"/>
                  <a:pt x="9051" y="6323"/>
                </a:cubicBezTo>
                <a:lnTo>
                  <a:pt x="8989" y="1859"/>
                </a:lnTo>
                <a:cubicBezTo>
                  <a:pt x="8927" y="1859"/>
                  <a:pt x="8719" y="1736"/>
                  <a:pt x="8677" y="1674"/>
                </a:cubicBezTo>
                <a:cubicBezTo>
                  <a:pt x="7246" y="1279"/>
                  <a:pt x="5980" y="209"/>
                  <a:pt x="4495" y="0"/>
                </a:cubicBezTo>
                <a:close/>
                <a:moveTo>
                  <a:pt x="11487" y="8743"/>
                </a:moveTo>
                <a:cubicBezTo>
                  <a:pt x="11944" y="9713"/>
                  <a:pt x="10295" y="8419"/>
                  <a:pt x="10675" y="9579"/>
                </a:cubicBezTo>
                <a:cubicBezTo>
                  <a:pt x="9891" y="9633"/>
                  <a:pt x="9380" y="10937"/>
                  <a:pt x="9489" y="12091"/>
                </a:cubicBezTo>
                <a:cubicBezTo>
                  <a:pt x="10232" y="13436"/>
                  <a:pt x="11577" y="12965"/>
                  <a:pt x="12423" y="14043"/>
                </a:cubicBezTo>
                <a:cubicBezTo>
                  <a:pt x="13060" y="15003"/>
                  <a:pt x="14059" y="15455"/>
                  <a:pt x="14546" y="16460"/>
                </a:cubicBezTo>
                <a:cubicBezTo>
                  <a:pt x="15080" y="16675"/>
                  <a:pt x="15260" y="17332"/>
                  <a:pt x="15732" y="17576"/>
                </a:cubicBezTo>
                <a:cubicBezTo>
                  <a:pt x="16092" y="18266"/>
                  <a:pt x="16767" y="18578"/>
                  <a:pt x="17043" y="19250"/>
                </a:cubicBezTo>
                <a:cubicBezTo>
                  <a:pt x="17763" y="19860"/>
                  <a:pt x="18326" y="20596"/>
                  <a:pt x="19228" y="20739"/>
                </a:cubicBezTo>
                <a:cubicBezTo>
                  <a:pt x="19850" y="21600"/>
                  <a:pt x="20845" y="20934"/>
                  <a:pt x="21600" y="21204"/>
                </a:cubicBezTo>
                <a:lnTo>
                  <a:pt x="21600" y="17949"/>
                </a:lnTo>
                <a:cubicBezTo>
                  <a:pt x="21236" y="17346"/>
                  <a:pt x="20746" y="16787"/>
                  <a:pt x="20476" y="16090"/>
                </a:cubicBezTo>
                <a:cubicBezTo>
                  <a:pt x="19080" y="14228"/>
                  <a:pt x="17267" y="13111"/>
                  <a:pt x="15669" y="11626"/>
                </a:cubicBezTo>
                <a:cubicBezTo>
                  <a:pt x="14333" y="10642"/>
                  <a:pt x="13077" y="8742"/>
                  <a:pt x="11487" y="8743"/>
                </a:cubicBezTo>
                <a:close/>
              </a:path>
            </a:pathLst>
          </a:custGeom>
          <a:ln w="3175">
            <a:miter lim="400000"/>
          </a:ln>
        </p:spPr>
      </p:pic>
      <p:sp>
        <p:nvSpPr>
          <p:cNvPr id="6" name="Shape 218"/>
          <p:cNvSpPr>
            <a:spLocks noGrp="1"/>
          </p:cNvSpPr>
          <p:nvPr>
            <p:ph type="title"/>
          </p:nvPr>
        </p:nvSpPr>
        <p:spPr>
          <a:xfrm>
            <a:off x="-98474" y="915391"/>
            <a:ext cx="15754352" cy="17145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defTabSz="569411">
              <a:defRPr sz="7566"/>
            </a:lvl1pPr>
          </a:lstStyle>
          <a:p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¿Solución?</a:t>
            </a:r>
            <a:endParaRPr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84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2" y="752181"/>
            <a:ext cx="22974008" cy="120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0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body" idx="13"/>
          </p:nvPr>
        </p:nvSpPr>
        <p:spPr>
          <a:xfrm>
            <a:off x="4833937" y="8947546"/>
            <a:ext cx="14716126" cy="1067599"/>
          </a:xfrm>
          <a:prstGeom prst="rect">
            <a:avLst/>
          </a:prstGeom>
        </p:spPr>
        <p:txBody>
          <a:bodyPr/>
          <a:lstStyle/>
          <a:p>
            <a:r>
              <a:rPr lang="es-MX" dirty="0"/>
              <a:t>Dr. </a:t>
            </a:r>
            <a:r>
              <a:rPr dirty="0"/>
              <a:t>Eugene Spafford</a:t>
            </a:r>
            <a:endParaRPr lang="es-MX" dirty="0"/>
          </a:p>
          <a:p>
            <a:r>
              <a:rPr lang="en-US" sz="2800" dirty="0"/>
              <a:t>Prof. Purdue University / Computer Security Expert</a:t>
            </a:r>
            <a:endParaRPr sz="2800" dirty="0"/>
          </a:p>
        </p:txBody>
      </p:sp>
      <p:sp>
        <p:nvSpPr>
          <p:cNvPr id="134" name="Shape 134"/>
          <p:cNvSpPr>
            <a:spLocks noGrp="1"/>
          </p:cNvSpPr>
          <p:nvPr>
            <p:ph type="body" idx="14"/>
          </p:nvPr>
        </p:nvSpPr>
        <p:spPr>
          <a:xfrm>
            <a:off x="4579937" y="2626915"/>
            <a:ext cx="14716126" cy="4867276"/>
          </a:xfrm>
          <a:prstGeom prst="rect">
            <a:avLst/>
          </a:prstGeom>
        </p:spPr>
        <p:txBody>
          <a:bodyPr/>
          <a:lstStyle/>
          <a:p>
            <a:r>
              <a:t>“Una computadora segura es aquella que está apagada, desconectada, guardada en una caja fuerte de titanio; encerrada en un bunker de concreto y resguardada por guardias muy armados y muy bien pagados y no apostaría mi vida por ella.”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4E1DD49-56E1-4CD0-981F-5070E12BE8EF" descr="image1.jpeg">
            <a:extLst>
              <a:ext uri="{FF2B5EF4-FFF2-40B4-BE49-F238E27FC236}">
                <a16:creationId xmlns:a16="http://schemas.microsoft.com/office/drawing/2014/main" id="{CEF1B686-31EF-42EE-B70C-99519E9F2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49" y="-86678"/>
            <a:ext cx="17916651" cy="137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81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FEA173-7B29-402F-9833-C022CC53F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9723" cy="6961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F8D24-C8A9-47E1-AC62-DA4A728F0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09" y="4613563"/>
            <a:ext cx="11841019" cy="6660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3B276F-F6A8-4BCB-B73F-D20C72479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3482" y="6961909"/>
            <a:ext cx="10380518" cy="688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7DB99-DA02-4ADB-AE81-0E55F0820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36511" cy="5548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63372-EFC2-4B99-BBFA-FAD006955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27" y="3947895"/>
            <a:ext cx="12839700" cy="7222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5B4FD-7398-45B4-84B8-D617CBC82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422" y="7148945"/>
            <a:ext cx="12711916" cy="656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6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245" y="-2844800"/>
            <a:ext cx="24746490" cy="1855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Bruce Scheier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4"/>
          </p:nvPr>
        </p:nvSpPr>
        <p:spPr>
          <a:xfrm>
            <a:off x="4833937" y="5230415"/>
            <a:ext cx="14716126" cy="2505076"/>
          </a:xfrm>
          <a:prstGeom prst="rect">
            <a:avLst/>
          </a:prstGeom>
        </p:spPr>
        <p:txBody>
          <a:bodyPr/>
          <a:lstStyle/>
          <a:p>
            <a:r>
              <a:t>“El problema de seguridad informática no es un problema de tecnología. Es un problema de cómo hacemos uso de la tecnología.”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13" y="-5187"/>
            <a:ext cx="15415429" cy="11643574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12535724" y="12115799"/>
            <a:ext cx="921855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Cliff Stoll, Monterey, CA - 2011</a:t>
            </a:r>
          </a:p>
        </p:txBody>
      </p:sp>
    </p:spTree>
    <p:extLst>
      <p:ext uri="{BB962C8B-B14F-4D97-AF65-F5344CB8AC3E}">
        <p14:creationId xmlns:p14="http://schemas.microsoft.com/office/powerpoint/2010/main" val="274315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1062737" y="5226259"/>
            <a:ext cx="12232370" cy="7419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spcBef>
                <a:spcPts val="300"/>
              </a:spcBef>
              <a:defRPr sz="4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/>
              <a:t>Andrés Velázquez, CISSP, GCFA, IEM</a:t>
            </a:r>
          </a:p>
          <a:p>
            <a:pPr defTabSz="914400">
              <a:spcBef>
                <a:spcPts val="400"/>
              </a:spcBef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 dirty="0" err="1"/>
              <a:t>Presidente</a:t>
            </a:r>
            <a:r>
              <a:rPr i="1" dirty="0"/>
              <a:t> y </a:t>
            </a:r>
            <a:r>
              <a:rPr i="1" dirty="0" err="1"/>
              <a:t>Fundador</a:t>
            </a:r>
            <a:r>
              <a:rPr i="1" dirty="0"/>
              <a:t> de MaTTica</a:t>
            </a:r>
            <a:endParaRPr lang="es-MX" i="1" dirty="0"/>
          </a:p>
          <a:p>
            <a:pPr defTabSz="914400">
              <a:spcBef>
                <a:spcPts val="400"/>
              </a:spcBef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MX" i="1" dirty="0"/>
              <a:t>M</a:t>
            </a:r>
            <a:r>
              <a:rPr lang="en-US" i="1" dirty="0" err="1"/>
              <a:t>éxico</a:t>
            </a:r>
            <a:r>
              <a:rPr lang="en-US" i="1" dirty="0"/>
              <a:t> y Colombia</a:t>
            </a:r>
            <a:endParaRPr lang="es-MX" i="1" dirty="0"/>
          </a:p>
          <a:p>
            <a:pPr defTabSz="914400">
              <a:spcBef>
                <a:spcPts val="400"/>
              </a:spcBef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i="1" dirty="0"/>
          </a:p>
          <a:p>
            <a:pPr defTabSz="914400">
              <a:spcBef>
                <a:spcPts val="400"/>
              </a:spcBef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en-US" i="1" dirty="0"/>
          </a:p>
          <a:p>
            <a:pPr defTabSz="914400">
              <a:spcBef>
                <a:spcPts val="400"/>
              </a:spcBef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i="1" dirty="0"/>
          </a:p>
          <a:p>
            <a:pPr defTabSz="914400">
              <a:spcBef>
                <a:spcPts val="300"/>
              </a:spcBef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@</a:t>
            </a:r>
            <a:r>
              <a:rPr dirty="0" err="1"/>
              <a:t>cibercrimen</a:t>
            </a:r>
            <a:endParaRPr dirty="0"/>
          </a:p>
          <a:p>
            <a:pPr defTabSz="914400">
              <a:spcBef>
                <a:spcPts val="300"/>
              </a:spcBef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@</a:t>
            </a:r>
            <a:r>
              <a:rPr dirty="0" err="1"/>
              <a:t>mattica</a:t>
            </a:r>
            <a:endParaRPr dirty="0"/>
          </a:p>
          <a:p>
            <a:pPr defTabSz="914400">
              <a:spcBef>
                <a:spcPts val="300"/>
              </a:spcBef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defTabSz="914400">
              <a:spcBef>
                <a:spcPts val="300"/>
              </a:spcBef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MX" dirty="0" err="1"/>
              <a:t>avelazquez.csi</a:t>
            </a:r>
            <a:endParaRPr dirty="0"/>
          </a:p>
          <a:p>
            <a:pPr defTabSz="914400">
              <a:spcBef>
                <a:spcPts val="300"/>
              </a:spcBef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MX" dirty="0"/>
              <a:t>CSI.</a:t>
            </a:r>
            <a:r>
              <a:rPr dirty="0"/>
              <a:t>MaTTica</a:t>
            </a:r>
          </a:p>
        </p:txBody>
      </p:sp>
      <p:pic>
        <p:nvPicPr>
          <p:cNvPr id="162" name="image40.jpg" descr="http://cjdellatore.com/wp-content/uploads/2013/02/social-media-ico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9396" y="9428964"/>
            <a:ext cx="869358" cy="9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41.jpg" descr="http://cjdellatore.com/wp-content/uploads/2013/02/social-media-icon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9396" y="11419155"/>
            <a:ext cx="869579" cy="873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AVelazquez-HD 2011_385_110729-13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06641" y="4054985"/>
            <a:ext cx="10527436" cy="9762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93" extrusionOk="0">
                <a:moveTo>
                  <a:pt x="15054" y="1"/>
                </a:moveTo>
                <a:cubicBezTo>
                  <a:pt x="14985" y="2"/>
                  <a:pt x="14918" y="8"/>
                  <a:pt x="14851" y="15"/>
                </a:cubicBezTo>
                <a:cubicBezTo>
                  <a:pt x="14785" y="24"/>
                  <a:pt x="14715" y="35"/>
                  <a:pt x="14638" y="49"/>
                </a:cubicBezTo>
                <a:cubicBezTo>
                  <a:pt x="14616" y="53"/>
                  <a:pt x="14591" y="57"/>
                  <a:pt x="14568" y="61"/>
                </a:cubicBezTo>
                <a:cubicBezTo>
                  <a:pt x="14552" y="65"/>
                  <a:pt x="14537" y="67"/>
                  <a:pt x="14522" y="71"/>
                </a:cubicBezTo>
                <a:cubicBezTo>
                  <a:pt x="14374" y="106"/>
                  <a:pt x="14135" y="147"/>
                  <a:pt x="13993" y="162"/>
                </a:cubicBezTo>
                <a:cubicBezTo>
                  <a:pt x="13850" y="177"/>
                  <a:pt x="13738" y="208"/>
                  <a:pt x="13743" y="231"/>
                </a:cubicBezTo>
                <a:cubicBezTo>
                  <a:pt x="13747" y="254"/>
                  <a:pt x="13613" y="329"/>
                  <a:pt x="13444" y="396"/>
                </a:cubicBezTo>
                <a:cubicBezTo>
                  <a:pt x="13275" y="464"/>
                  <a:pt x="12990" y="594"/>
                  <a:pt x="12811" y="684"/>
                </a:cubicBezTo>
                <a:cubicBezTo>
                  <a:pt x="12632" y="775"/>
                  <a:pt x="12476" y="839"/>
                  <a:pt x="12465" y="827"/>
                </a:cubicBezTo>
                <a:cubicBezTo>
                  <a:pt x="12454" y="816"/>
                  <a:pt x="12400" y="851"/>
                  <a:pt x="12345" y="906"/>
                </a:cubicBezTo>
                <a:cubicBezTo>
                  <a:pt x="12322" y="929"/>
                  <a:pt x="12265" y="976"/>
                  <a:pt x="12193" y="1033"/>
                </a:cubicBezTo>
                <a:cubicBezTo>
                  <a:pt x="12137" y="1081"/>
                  <a:pt x="12075" y="1129"/>
                  <a:pt x="12006" y="1178"/>
                </a:cubicBezTo>
                <a:cubicBezTo>
                  <a:pt x="11949" y="1220"/>
                  <a:pt x="11890" y="1264"/>
                  <a:pt x="11831" y="1307"/>
                </a:cubicBezTo>
                <a:cubicBezTo>
                  <a:pt x="11602" y="1473"/>
                  <a:pt x="11355" y="1686"/>
                  <a:pt x="11281" y="1781"/>
                </a:cubicBezTo>
                <a:cubicBezTo>
                  <a:pt x="11151" y="1948"/>
                  <a:pt x="11057" y="2071"/>
                  <a:pt x="10984" y="2168"/>
                </a:cubicBezTo>
                <a:cubicBezTo>
                  <a:pt x="10946" y="2219"/>
                  <a:pt x="10908" y="2273"/>
                  <a:pt x="10879" y="2312"/>
                </a:cubicBezTo>
                <a:cubicBezTo>
                  <a:pt x="10755" y="2491"/>
                  <a:pt x="10750" y="2550"/>
                  <a:pt x="10721" y="2737"/>
                </a:cubicBezTo>
                <a:cubicBezTo>
                  <a:pt x="10686" y="2961"/>
                  <a:pt x="10686" y="3295"/>
                  <a:pt x="10721" y="3547"/>
                </a:cubicBezTo>
                <a:cubicBezTo>
                  <a:pt x="10722" y="3548"/>
                  <a:pt x="10722" y="3549"/>
                  <a:pt x="10722" y="3550"/>
                </a:cubicBezTo>
                <a:cubicBezTo>
                  <a:pt x="10725" y="3555"/>
                  <a:pt x="10740" y="3551"/>
                  <a:pt x="10757" y="3539"/>
                </a:cubicBezTo>
                <a:cubicBezTo>
                  <a:pt x="10776" y="3527"/>
                  <a:pt x="10833" y="3552"/>
                  <a:pt x="10885" y="3596"/>
                </a:cubicBezTo>
                <a:lnTo>
                  <a:pt x="10981" y="3677"/>
                </a:lnTo>
                <a:lnTo>
                  <a:pt x="10911" y="3960"/>
                </a:lnTo>
                <a:cubicBezTo>
                  <a:pt x="10818" y="4347"/>
                  <a:pt x="10821" y="4907"/>
                  <a:pt x="10918" y="5452"/>
                </a:cubicBezTo>
                <a:cubicBezTo>
                  <a:pt x="10961" y="5695"/>
                  <a:pt x="11016" y="5945"/>
                  <a:pt x="11038" y="6007"/>
                </a:cubicBezTo>
                <a:cubicBezTo>
                  <a:pt x="11061" y="6068"/>
                  <a:pt x="11078" y="6168"/>
                  <a:pt x="11077" y="6230"/>
                </a:cubicBezTo>
                <a:cubicBezTo>
                  <a:pt x="11076" y="6291"/>
                  <a:pt x="11101" y="6364"/>
                  <a:pt x="11131" y="6391"/>
                </a:cubicBezTo>
                <a:cubicBezTo>
                  <a:pt x="11155" y="6413"/>
                  <a:pt x="11170" y="6460"/>
                  <a:pt x="11178" y="6514"/>
                </a:cubicBezTo>
                <a:cubicBezTo>
                  <a:pt x="11178" y="6515"/>
                  <a:pt x="11179" y="6516"/>
                  <a:pt x="11179" y="6517"/>
                </a:cubicBezTo>
                <a:cubicBezTo>
                  <a:pt x="11181" y="6530"/>
                  <a:pt x="11181" y="6542"/>
                  <a:pt x="11182" y="6555"/>
                </a:cubicBezTo>
                <a:cubicBezTo>
                  <a:pt x="11183" y="6565"/>
                  <a:pt x="11184" y="6574"/>
                  <a:pt x="11184" y="6584"/>
                </a:cubicBezTo>
                <a:cubicBezTo>
                  <a:pt x="11185" y="6676"/>
                  <a:pt x="11167" y="6771"/>
                  <a:pt x="11128" y="6805"/>
                </a:cubicBezTo>
                <a:cubicBezTo>
                  <a:pt x="11097" y="6834"/>
                  <a:pt x="11045" y="6846"/>
                  <a:pt x="11013" y="6833"/>
                </a:cubicBezTo>
                <a:cubicBezTo>
                  <a:pt x="10981" y="6819"/>
                  <a:pt x="10929" y="6819"/>
                  <a:pt x="10898" y="6832"/>
                </a:cubicBezTo>
                <a:cubicBezTo>
                  <a:pt x="10852" y="6851"/>
                  <a:pt x="10858" y="6879"/>
                  <a:pt x="10927" y="6993"/>
                </a:cubicBezTo>
                <a:cubicBezTo>
                  <a:pt x="10973" y="7069"/>
                  <a:pt x="11024" y="7124"/>
                  <a:pt x="11039" y="7113"/>
                </a:cubicBezTo>
                <a:cubicBezTo>
                  <a:pt x="11087" y="7081"/>
                  <a:pt x="11343" y="7527"/>
                  <a:pt x="11302" y="7572"/>
                </a:cubicBezTo>
                <a:cubicBezTo>
                  <a:pt x="11277" y="7598"/>
                  <a:pt x="11231" y="7580"/>
                  <a:pt x="11172" y="7519"/>
                </a:cubicBezTo>
                <a:lnTo>
                  <a:pt x="11079" y="7425"/>
                </a:lnTo>
                <a:lnTo>
                  <a:pt x="11017" y="7792"/>
                </a:lnTo>
                <a:cubicBezTo>
                  <a:pt x="10876" y="8623"/>
                  <a:pt x="10985" y="8873"/>
                  <a:pt x="11442" y="8762"/>
                </a:cubicBezTo>
                <a:cubicBezTo>
                  <a:pt x="11664" y="8708"/>
                  <a:pt x="11740" y="8733"/>
                  <a:pt x="11706" y="8846"/>
                </a:cubicBezTo>
                <a:cubicBezTo>
                  <a:pt x="11690" y="8903"/>
                  <a:pt x="11727" y="9011"/>
                  <a:pt x="11819" y="9175"/>
                </a:cubicBezTo>
                <a:cubicBezTo>
                  <a:pt x="11891" y="9302"/>
                  <a:pt x="11949" y="9423"/>
                  <a:pt x="11955" y="9459"/>
                </a:cubicBezTo>
                <a:cubicBezTo>
                  <a:pt x="11987" y="9513"/>
                  <a:pt x="12029" y="9552"/>
                  <a:pt x="12076" y="9571"/>
                </a:cubicBezTo>
                <a:cubicBezTo>
                  <a:pt x="12134" y="9586"/>
                  <a:pt x="12201" y="9585"/>
                  <a:pt x="12253" y="9559"/>
                </a:cubicBezTo>
                <a:cubicBezTo>
                  <a:pt x="12261" y="9555"/>
                  <a:pt x="12269" y="9553"/>
                  <a:pt x="12277" y="9549"/>
                </a:cubicBezTo>
                <a:cubicBezTo>
                  <a:pt x="12341" y="9516"/>
                  <a:pt x="12389" y="9527"/>
                  <a:pt x="12403" y="9567"/>
                </a:cubicBezTo>
                <a:cubicBezTo>
                  <a:pt x="12413" y="9591"/>
                  <a:pt x="12408" y="9627"/>
                  <a:pt x="12385" y="9672"/>
                </a:cubicBezTo>
                <a:cubicBezTo>
                  <a:pt x="12362" y="9719"/>
                  <a:pt x="12343" y="9815"/>
                  <a:pt x="12343" y="9887"/>
                </a:cubicBezTo>
                <a:cubicBezTo>
                  <a:pt x="12351" y="9978"/>
                  <a:pt x="12392" y="10066"/>
                  <a:pt x="12467" y="10140"/>
                </a:cubicBezTo>
                <a:cubicBezTo>
                  <a:pt x="12487" y="10160"/>
                  <a:pt x="12501" y="10172"/>
                  <a:pt x="12517" y="10186"/>
                </a:cubicBezTo>
                <a:cubicBezTo>
                  <a:pt x="12578" y="10232"/>
                  <a:pt x="12646" y="10263"/>
                  <a:pt x="12711" y="10263"/>
                </a:cubicBezTo>
                <a:cubicBezTo>
                  <a:pt x="12722" y="10263"/>
                  <a:pt x="12733" y="10264"/>
                  <a:pt x="12744" y="10266"/>
                </a:cubicBezTo>
                <a:cubicBezTo>
                  <a:pt x="12746" y="10266"/>
                  <a:pt x="12747" y="10266"/>
                  <a:pt x="12749" y="10266"/>
                </a:cubicBezTo>
                <a:cubicBezTo>
                  <a:pt x="12815" y="10260"/>
                  <a:pt x="12881" y="10312"/>
                  <a:pt x="12937" y="10399"/>
                </a:cubicBezTo>
                <a:cubicBezTo>
                  <a:pt x="13018" y="10498"/>
                  <a:pt x="13076" y="10638"/>
                  <a:pt x="13076" y="10769"/>
                </a:cubicBezTo>
                <a:cubicBezTo>
                  <a:pt x="13076" y="10897"/>
                  <a:pt x="13225" y="11098"/>
                  <a:pt x="13369" y="11163"/>
                </a:cubicBezTo>
                <a:cubicBezTo>
                  <a:pt x="13434" y="11192"/>
                  <a:pt x="13567" y="11211"/>
                  <a:pt x="13717" y="11218"/>
                </a:cubicBezTo>
                <a:cubicBezTo>
                  <a:pt x="13762" y="11220"/>
                  <a:pt x="13806" y="11221"/>
                  <a:pt x="13858" y="11221"/>
                </a:cubicBezTo>
                <a:cubicBezTo>
                  <a:pt x="13935" y="11221"/>
                  <a:pt x="14003" y="11219"/>
                  <a:pt x="14065" y="11216"/>
                </a:cubicBezTo>
                <a:cubicBezTo>
                  <a:pt x="14214" y="11208"/>
                  <a:pt x="14346" y="11188"/>
                  <a:pt x="14412" y="11158"/>
                </a:cubicBezTo>
                <a:cubicBezTo>
                  <a:pt x="14436" y="11148"/>
                  <a:pt x="14457" y="11139"/>
                  <a:pt x="14475" y="11131"/>
                </a:cubicBezTo>
                <a:cubicBezTo>
                  <a:pt x="14493" y="11123"/>
                  <a:pt x="14509" y="11117"/>
                  <a:pt x="14524" y="11112"/>
                </a:cubicBezTo>
                <a:cubicBezTo>
                  <a:pt x="14538" y="11107"/>
                  <a:pt x="14550" y="11105"/>
                  <a:pt x="14561" y="11104"/>
                </a:cubicBezTo>
                <a:cubicBezTo>
                  <a:pt x="14617" y="11097"/>
                  <a:pt x="14637" y="11135"/>
                  <a:pt x="14680" y="11234"/>
                </a:cubicBezTo>
                <a:lnTo>
                  <a:pt x="14741" y="11372"/>
                </a:lnTo>
                <a:lnTo>
                  <a:pt x="14738" y="11377"/>
                </a:lnTo>
                <a:lnTo>
                  <a:pt x="14739" y="11378"/>
                </a:lnTo>
                <a:lnTo>
                  <a:pt x="14611" y="11555"/>
                </a:lnTo>
                <a:lnTo>
                  <a:pt x="14375" y="11890"/>
                </a:lnTo>
                <a:cubicBezTo>
                  <a:pt x="14170" y="12180"/>
                  <a:pt x="13854" y="12561"/>
                  <a:pt x="13658" y="12754"/>
                </a:cubicBezTo>
                <a:cubicBezTo>
                  <a:pt x="13465" y="12945"/>
                  <a:pt x="13232" y="13216"/>
                  <a:pt x="13139" y="13358"/>
                </a:cubicBezTo>
                <a:cubicBezTo>
                  <a:pt x="12938" y="13663"/>
                  <a:pt x="11823" y="15672"/>
                  <a:pt x="11396" y="16496"/>
                </a:cubicBezTo>
                <a:cubicBezTo>
                  <a:pt x="11232" y="16814"/>
                  <a:pt x="10968" y="17295"/>
                  <a:pt x="10809" y="17565"/>
                </a:cubicBezTo>
                <a:cubicBezTo>
                  <a:pt x="10649" y="17837"/>
                  <a:pt x="10573" y="17978"/>
                  <a:pt x="10500" y="17993"/>
                </a:cubicBezTo>
                <a:cubicBezTo>
                  <a:pt x="10492" y="17999"/>
                  <a:pt x="10486" y="18003"/>
                  <a:pt x="10482" y="18002"/>
                </a:cubicBezTo>
                <a:cubicBezTo>
                  <a:pt x="10479" y="18001"/>
                  <a:pt x="10475" y="17996"/>
                  <a:pt x="10469" y="17991"/>
                </a:cubicBezTo>
                <a:cubicBezTo>
                  <a:pt x="10398" y="17971"/>
                  <a:pt x="10321" y="17832"/>
                  <a:pt x="10164" y="17574"/>
                </a:cubicBezTo>
                <a:cubicBezTo>
                  <a:pt x="10054" y="17390"/>
                  <a:pt x="9855" y="17109"/>
                  <a:pt x="9723" y="16949"/>
                </a:cubicBezTo>
                <a:cubicBezTo>
                  <a:pt x="9591" y="16789"/>
                  <a:pt x="9396" y="16499"/>
                  <a:pt x="9288" y="16304"/>
                </a:cubicBezTo>
                <a:cubicBezTo>
                  <a:pt x="9181" y="16109"/>
                  <a:pt x="8993" y="15799"/>
                  <a:pt x="8872" y="15616"/>
                </a:cubicBezTo>
                <a:cubicBezTo>
                  <a:pt x="8751" y="15433"/>
                  <a:pt x="8481" y="15011"/>
                  <a:pt x="8273" y="14678"/>
                </a:cubicBezTo>
                <a:cubicBezTo>
                  <a:pt x="8065" y="14346"/>
                  <a:pt x="7869" y="14075"/>
                  <a:pt x="7840" y="14075"/>
                </a:cubicBezTo>
                <a:cubicBezTo>
                  <a:pt x="7810" y="14074"/>
                  <a:pt x="7769" y="14041"/>
                  <a:pt x="7749" y="14001"/>
                </a:cubicBezTo>
                <a:cubicBezTo>
                  <a:pt x="7726" y="13958"/>
                  <a:pt x="7665" y="13929"/>
                  <a:pt x="7598" y="13929"/>
                </a:cubicBezTo>
                <a:cubicBezTo>
                  <a:pt x="7469" y="13929"/>
                  <a:pt x="7381" y="13805"/>
                  <a:pt x="7454" y="13727"/>
                </a:cubicBezTo>
                <a:cubicBezTo>
                  <a:pt x="7501" y="13676"/>
                  <a:pt x="7517" y="13600"/>
                  <a:pt x="7502" y="13538"/>
                </a:cubicBezTo>
                <a:cubicBezTo>
                  <a:pt x="7497" y="13524"/>
                  <a:pt x="7487" y="13505"/>
                  <a:pt x="7479" y="13488"/>
                </a:cubicBezTo>
                <a:cubicBezTo>
                  <a:pt x="7474" y="13481"/>
                  <a:pt x="7470" y="13475"/>
                  <a:pt x="7463" y="13470"/>
                </a:cubicBezTo>
                <a:cubicBezTo>
                  <a:pt x="7432" y="13442"/>
                  <a:pt x="7407" y="13384"/>
                  <a:pt x="7407" y="13341"/>
                </a:cubicBezTo>
                <a:cubicBezTo>
                  <a:pt x="7407" y="13339"/>
                  <a:pt x="7406" y="13337"/>
                  <a:pt x="7406" y="13335"/>
                </a:cubicBezTo>
                <a:cubicBezTo>
                  <a:pt x="7400" y="13320"/>
                  <a:pt x="7395" y="13305"/>
                  <a:pt x="7391" y="13292"/>
                </a:cubicBezTo>
                <a:cubicBezTo>
                  <a:pt x="7390" y="13289"/>
                  <a:pt x="7388" y="13287"/>
                  <a:pt x="7387" y="13285"/>
                </a:cubicBezTo>
                <a:cubicBezTo>
                  <a:pt x="7370" y="13269"/>
                  <a:pt x="7341" y="13263"/>
                  <a:pt x="7294" y="13263"/>
                </a:cubicBezTo>
                <a:cubicBezTo>
                  <a:pt x="7204" y="13263"/>
                  <a:pt x="7155" y="13222"/>
                  <a:pt x="7046" y="13062"/>
                </a:cubicBezTo>
                <a:cubicBezTo>
                  <a:pt x="6971" y="12951"/>
                  <a:pt x="6856" y="12750"/>
                  <a:pt x="6791" y="12614"/>
                </a:cubicBezTo>
                <a:cubicBezTo>
                  <a:pt x="6727" y="12478"/>
                  <a:pt x="6573" y="12254"/>
                  <a:pt x="6448" y="12116"/>
                </a:cubicBezTo>
                <a:lnTo>
                  <a:pt x="6222" y="11867"/>
                </a:lnTo>
                <a:lnTo>
                  <a:pt x="6156" y="11075"/>
                </a:lnTo>
                <a:cubicBezTo>
                  <a:pt x="6117" y="10612"/>
                  <a:pt x="6071" y="10124"/>
                  <a:pt x="6012" y="9535"/>
                </a:cubicBezTo>
                <a:cubicBezTo>
                  <a:pt x="5961" y="9440"/>
                  <a:pt x="5898" y="9028"/>
                  <a:pt x="5850" y="8457"/>
                </a:cubicBezTo>
                <a:cubicBezTo>
                  <a:pt x="5837" y="8307"/>
                  <a:pt x="5803" y="8181"/>
                  <a:pt x="5761" y="8131"/>
                </a:cubicBezTo>
                <a:cubicBezTo>
                  <a:pt x="5687" y="8044"/>
                  <a:pt x="5729" y="8044"/>
                  <a:pt x="4919" y="8112"/>
                </a:cubicBezTo>
                <a:cubicBezTo>
                  <a:pt x="4377" y="8158"/>
                  <a:pt x="4152" y="8172"/>
                  <a:pt x="3927" y="8174"/>
                </a:cubicBezTo>
                <a:cubicBezTo>
                  <a:pt x="3791" y="8175"/>
                  <a:pt x="3670" y="8202"/>
                  <a:pt x="3612" y="8243"/>
                </a:cubicBezTo>
                <a:cubicBezTo>
                  <a:pt x="3537" y="8296"/>
                  <a:pt x="3499" y="8301"/>
                  <a:pt x="3436" y="8264"/>
                </a:cubicBezTo>
                <a:cubicBezTo>
                  <a:pt x="3389" y="8237"/>
                  <a:pt x="3297" y="8230"/>
                  <a:pt x="3216" y="8247"/>
                </a:cubicBezTo>
                <a:lnTo>
                  <a:pt x="3076" y="8275"/>
                </a:lnTo>
                <a:lnTo>
                  <a:pt x="3102" y="9133"/>
                </a:lnTo>
                <a:cubicBezTo>
                  <a:pt x="3116" y="9606"/>
                  <a:pt x="3146" y="10364"/>
                  <a:pt x="3169" y="10818"/>
                </a:cubicBezTo>
                <a:cubicBezTo>
                  <a:pt x="3211" y="11631"/>
                  <a:pt x="3210" y="11645"/>
                  <a:pt x="3130" y="11737"/>
                </a:cubicBezTo>
                <a:cubicBezTo>
                  <a:pt x="3034" y="11847"/>
                  <a:pt x="3025" y="12000"/>
                  <a:pt x="3107" y="12126"/>
                </a:cubicBezTo>
                <a:cubicBezTo>
                  <a:pt x="3209" y="12284"/>
                  <a:pt x="3099" y="12273"/>
                  <a:pt x="2832" y="12099"/>
                </a:cubicBezTo>
                <a:cubicBezTo>
                  <a:pt x="2691" y="12008"/>
                  <a:pt x="2487" y="11901"/>
                  <a:pt x="2378" y="11862"/>
                </a:cubicBezTo>
                <a:cubicBezTo>
                  <a:pt x="2278" y="11827"/>
                  <a:pt x="2124" y="11756"/>
                  <a:pt x="1942" y="11663"/>
                </a:cubicBezTo>
                <a:cubicBezTo>
                  <a:pt x="1893" y="11666"/>
                  <a:pt x="1810" y="11635"/>
                  <a:pt x="1709" y="11572"/>
                </a:cubicBezTo>
                <a:cubicBezTo>
                  <a:pt x="1279" y="11303"/>
                  <a:pt x="1184" y="11262"/>
                  <a:pt x="988" y="11263"/>
                </a:cubicBezTo>
                <a:cubicBezTo>
                  <a:pt x="948" y="11263"/>
                  <a:pt x="915" y="11265"/>
                  <a:pt x="885" y="11268"/>
                </a:cubicBezTo>
                <a:cubicBezTo>
                  <a:pt x="808" y="11280"/>
                  <a:pt x="754" y="11300"/>
                  <a:pt x="718" y="11331"/>
                </a:cubicBezTo>
                <a:cubicBezTo>
                  <a:pt x="694" y="11369"/>
                  <a:pt x="675" y="11419"/>
                  <a:pt x="673" y="11461"/>
                </a:cubicBezTo>
                <a:cubicBezTo>
                  <a:pt x="672" y="11479"/>
                  <a:pt x="671" y="11493"/>
                  <a:pt x="668" y="11506"/>
                </a:cubicBezTo>
                <a:cubicBezTo>
                  <a:pt x="668" y="11508"/>
                  <a:pt x="668" y="11512"/>
                  <a:pt x="668" y="11514"/>
                </a:cubicBezTo>
                <a:cubicBezTo>
                  <a:pt x="667" y="11514"/>
                  <a:pt x="667" y="11515"/>
                  <a:pt x="667" y="11515"/>
                </a:cubicBezTo>
                <a:cubicBezTo>
                  <a:pt x="666" y="11557"/>
                  <a:pt x="648" y="11570"/>
                  <a:pt x="599" y="11562"/>
                </a:cubicBezTo>
                <a:cubicBezTo>
                  <a:pt x="476" y="11542"/>
                  <a:pt x="382" y="11529"/>
                  <a:pt x="308" y="11524"/>
                </a:cubicBezTo>
                <a:cubicBezTo>
                  <a:pt x="214" y="11521"/>
                  <a:pt x="140" y="11531"/>
                  <a:pt x="89" y="11554"/>
                </a:cubicBezTo>
                <a:cubicBezTo>
                  <a:pt x="81" y="11560"/>
                  <a:pt x="73" y="11566"/>
                  <a:pt x="66" y="11574"/>
                </a:cubicBezTo>
                <a:cubicBezTo>
                  <a:pt x="-39" y="11687"/>
                  <a:pt x="-16" y="11828"/>
                  <a:pt x="117" y="11888"/>
                </a:cubicBezTo>
                <a:cubicBezTo>
                  <a:pt x="181" y="11916"/>
                  <a:pt x="255" y="11988"/>
                  <a:pt x="281" y="12048"/>
                </a:cubicBezTo>
                <a:cubicBezTo>
                  <a:pt x="310" y="12113"/>
                  <a:pt x="411" y="12199"/>
                  <a:pt x="533" y="12262"/>
                </a:cubicBezTo>
                <a:cubicBezTo>
                  <a:pt x="646" y="12320"/>
                  <a:pt x="751" y="12392"/>
                  <a:pt x="767" y="12421"/>
                </a:cubicBezTo>
                <a:cubicBezTo>
                  <a:pt x="784" y="12450"/>
                  <a:pt x="848" y="12484"/>
                  <a:pt x="908" y="12495"/>
                </a:cubicBezTo>
                <a:cubicBezTo>
                  <a:pt x="1002" y="12514"/>
                  <a:pt x="1044" y="12527"/>
                  <a:pt x="1059" y="12561"/>
                </a:cubicBezTo>
                <a:cubicBezTo>
                  <a:pt x="1098" y="12578"/>
                  <a:pt x="1137" y="12605"/>
                  <a:pt x="1158" y="12634"/>
                </a:cubicBezTo>
                <a:cubicBezTo>
                  <a:pt x="1190" y="12677"/>
                  <a:pt x="1309" y="12733"/>
                  <a:pt x="1421" y="12758"/>
                </a:cubicBezTo>
                <a:cubicBezTo>
                  <a:pt x="1533" y="12783"/>
                  <a:pt x="1677" y="12832"/>
                  <a:pt x="1740" y="12868"/>
                </a:cubicBezTo>
                <a:cubicBezTo>
                  <a:pt x="1802" y="12903"/>
                  <a:pt x="1927" y="12948"/>
                  <a:pt x="2017" y="12969"/>
                </a:cubicBezTo>
                <a:cubicBezTo>
                  <a:pt x="2823" y="13152"/>
                  <a:pt x="2971" y="13197"/>
                  <a:pt x="3153" y="13309"/>
                </a:cubicBezTo>
                <a:cubicBezTo>
                  <a:pt x="3339" y="13424"/>
                  <a:pt x="3421" y="13442"/>
                  <a:pt x="4214" y="13538"/>
                </a:cubicBezTo>
                <a:cubicBezTo>
                  <a:pt x="5140" y="13650"/>
                  <a:pt x="5324" y="13695"/>
                  <a:pt x="5709" y="13902"/>
                </a:cubicBezTo>
                <a:cubicBezTo>
                  <a:pt x="5956" y="14035"/>
                  <a:pt x="5981" y="14075"/>
                  <a:pt x="5922" y="14231"/>
                </a:cubicBezTo>
                <a:cubicBezTo>
                  <a:pt x="5899" y="14290"/>
                  <a:pt x="5914" y="14304"/>
                  <a:pt x="6006" y="14304"/>
                </a:cubicBezTo>
                <a:cubicBezTo>
                  <a:pt x="6188" y="14304"/>
                  <a:pt x="6221" y="14377"/>
                  <a:pt x="6109" y="14535"/>
                </a:cubicBezTo>
                <a:cubicBezTo>
                  <a:pt x="6056" y="14611"/>
                  <a:pt x="6018" y="14700"/>
                  <a:pt x="6025" y="14733"/>
                </a:cubicBezTo>
                <a:cubicBezTo>
                  <a:pt x="6031" y="14766"/>
                  <a:pt x="5941" y="14894"/>
                  <a:pt x="5822" y="15017"/>
                </a:cubicBezTo>
                <a:cubicBezTo>
                  <a:pt x="5704" y="15140"/>
                  <a:pt x="5594" y="15296"/>
                  <a:pt x="5579" y="15362"/>
                </a:cubicBezTo>
                <a:cubicBezTo>
                  <a:pt x="5561" y="15439"/>
                  <a:pt x="5372" y="15678"/>
                  <a:pt x="5071" y="16007"/>
                </a:cubicBezTo>
                <a:cubicBezTo>
                  <a:pt x="4807" y="16295"/>
                  <a:pt x="4591" y="16559"/>
                  <a:pt x="4590" y="16594"/>
                </a:cubicBezTo>
                <a:cubicBezTo>
                  <a:pt x="4589" y="16629"/>
                  <a:pt x="4563" y="16693"/>
                  <a:pt x="4532" y="16738"/>
                </a:cubicBezTo>
                <a:cubicBezTo>
                  <a:pt x="4501" y="16782"/>
                  <a:pt x="4475" y="16853"/>
                  <a:pt x="4475" y="16896"/>
                </a:cubicBezTo>
                <a:cubicBezTo>
                  <a:pt x="4475" y="16971"/>
                  <a:pt x="5370" y="18081"/>
                  <a:pt x="6078" y="18885"/>
                </a:cubicBezTo>
                <a:cubicBezTo>
                  <a:pt x="6623" y="19502"/>
                  <a:pt x="6751" y="19662"/>
                  <a:pt x="7140" y="20199"/>
                </a:cubicBezTo>
                <a:cubicBezTo>
                  <a:pt x="7339" y="20475"/>
                  <a:pt x="7651" y="20900"/>
                  <a:pt x="7831" y="21144"/>
                </a:cubicBezTo>
                <a:lnTo>
                  <a:pt x="8158" y="21588"/>
                </a:lnTo>
                <a:cubicBezTo>
                  <a:pt x="8930" y="21588"/>
                  <a:pt x="9539" y="21588"/>
                  <a:pt x="10502" y="21589"/>
                </a:cubicBezTo>
                <a:lnTo>
                  <a:pt x="21561" y="21593"/>
                </a:lnTo>
                <a:lnTo>
                  <a:pt x="21561" y="16644"/>
                </a:lnTo>
                <a:lnTo>
                  <a:pt x="21561" y="16640"/>
                </a:lnTo>
                <a:lnTo>
                  <a:pt x="21561" y="11694"/>
                </a:lnTo>
                <a:lnTo>
                  <a:pt x="21493" y="11619"/>
                </a:lnTo>
                <a:lnTo>
                  <a:pt x="21317" y="11444"/>
                </a:lnTo>
                <a:cubicBezTo>
                  <a:pt x="21183" y="11310"/>
                  <a:pt x="21003" y="11096"/>
                  <a:pt x="20916" y="10968"/>
                </a:cubicBezTo>
                <a:cubicBezTo>
                  <a:pt x="20860" y="10885"/>
                  <a:pt x="20811" y="10820"/>
                  <a:pt x="20763" y="10767"/>
                </a:cubicBezTo>
                <a:cubicBezTo>
                  <a:pt x="20715" y="10716"/>
                  <a:pt x="20660" y="10670"/>
                  <a:pt x="20606" y="10634"/>
                </a:cubicBezTo>
                <a:cubicBezTo>
                  <a:pt x="20606" y="10633"/>
                  <a:pt x="20605" y="10633"/>
                  <a:pt x="20605" y="10633"/>
                </a:cubicBezTo>
                <a:cubicBezTo>
                  <a:pt x="20602" y="10631"/>
                  <a:pt x="20599" y="10629"/>
                  <a:pt x="20595" y="10626"/>
                </a:cubicBezTo>
                <a:cubicBezTo>
                  <a:pt x="20595" y="10626"/>
                  <a:pt x="20594" y="10627"/>
                  <a:pt x="20594" y="10626"/>
                </a:cubicBezTo>
                <a:cubicBezTo>
                  <a:pt x="20558" y="10606"/>
                  <a:pt x="20522" y="10589"/>
                  <a:pt x="20481" y="10576"/>
                </a:cubicBezTo>
                <a:cubicBezTo>
                  <a:pt x="20428" y="10558"/>
                  <a:pt x="20328" y="10489"/>
                  <a:pt x="20258" y="10424"/>
                </a:cubicBezTo>
                <a:cubicBezTo>
                  <a:pt x="20170" y="10340"/>
                  <a:pt x="20090" y="10304"/>
                  <a:pt x="19994" y="10304"/>
                </a:cubicBezTo>
                <a:cubicBezTo>
                  <a:pt x="19887" y="10304"/>
                  <a:pt x="19852" y="10285"/>
                  <a:pt x="19835" y="10218"/>
                </a:cubicBezTo>
                <a:cubicBezTo>
                  <a:pt x="19821" y="10161"/>
                  <a:pt x="19708" y="9907"/>
                  <a:pt x="19583" y="9642"/>
                </a:cubicBezTo>
                <a:cubicBezTo>
                  <a:pt x="19360" y="9183"/>
                  <a:pt x="19247" y="8966"/>
                  <a:pt x="19178" y="8879"/>
                </a:cubicBezTo>
                <a:cubicBezTo>
                  <a:pt x="19139" y="8843"/>
                  <a:pt x="19087" y="8803"/>
                  <a:pt x="19042" y="8778"/>
                </a:cubicBezTo>
                <a:cubicBezTo>
                  <a:pt x="18985" y="8751"/>
                  <a:pt x="18954" y="8742"/>
                  <a:pt x="18944" y="8756"/>
                </a:cubicBezTo>
                <a:cubicBezTo>
                  <a:pt x="18945" y="8763"/>
                  <a:pt x="18947" y="8768"/>
                  <a:pt x="18950" y="8779"/>
                </a:cubicBezTo>
                <a:cubicBezTo>
                  <a:pt x="18978" y="8857"/>
                  <a:pt x="18822" y="8994"/>
                  <a:pt x="18514" y="9160"/>
                </a:cubicBezTo>
                <a:cubicBezTo>
                  <a:pt x="18276" y="9287"/>
                  <a:pt x="17948" y="9512"/>
                  <a:pt x="17738" y="9691"/>
                </a:cubicBezTo>
                <a:cubicBezTo>
                  <a:pt x="17569" y="9835"/>
                  <a:pt x="17268" y="9942"/>
                  <a:pt x="17210" y="9879"/>
                </a:cubicBezTo>
                <a:cubicBezTo>
                  <a:pt x="17188" y="9856"/>
                  <a:pt x="17130" y="9815"/>
                  <a:pt x="17081" y="9788"/>
                </a:cubicBezTo>
                <a:cubicBezTo>
                  <a:pt x="16857" y="9668"/>
                  <a:pt x="16969" y="9490"/>
                  <a:pt x="17565" y="9023"/>
                </a:cubicBezTo>
                <a:cubicBezTo>
                  <a:pt x="17733" y="8891"/>
                  <a:pt x="17958" y="8703"/>
                  <a:pt x="18066" y="8604"/>
                </a:cubicBezTo>
                <a:cubicBezTo>
                  <a:pt x="18067" y="8603"/>
                  <a:pt x="18068" y="8603"/>
                  <a:pt x="18068" y="8602"/>
                </a:cubicBezTo>
                <a:cubicBezTo>
                  <a:pt x="18069" y="8602"/>
                  <a:pt x="18069" y="8602"/>
                  <a:pt x="18069" y="8601"/>
                </a:cubicBezTo>
                <a:cubicBezTo>
                  <a:pt x="18095" y="8577"/>
                  <a:pt x="18129" y="8550"/>
                  <a:pt x="18166" y="8522"/>
                </a:cubicBezTo>
                <a:cubicBezTo>
                  <a:pt x="18167" y="8521"/>
                  <a:pt x="18168" y="8521"/>
                  <a:pt x="18169" y="8520"/>
                </a:cubicBezTo>
                <a:cubicBezTo>
                  <a:pt x="18200" y="8496"/>
                  <a:pt x="18234" y="8473"/>
                  <a:pt x="18269" y="8449"/>
                </a:cubicBezTo>
                <a:cubicBezTo>
                  <a:pt x="18368" y="8380"/>
                  <a:pt x="18478" y="8312"/>
                  <a:pt x="18571" y="8263"/>
                </a:cubicBezTo>
                <a:cubicBezTo>
                  <a:pt x="18717" y="8188"/>
                  <a:pt x="18869" y="8092"/>
                  <a:pt x="18940" y="8031"/>
                </a:cubicBezTo>
                <a:cubicBezTo>
                  <a:pt x="18980" y="7983"/>
                  <a:pt x="19018" y="7927"/>
                  <a:pt x="19053" y="7866"/>
                </a:cubicBezTo>
                <a:cubicBezTo>
                  <a:pt x="19150" y="7671"/>
                  <a:pt x="19247" y="7366"/>
                  <a:pt x="19247" y="7216"/>
                </a:cubicBezTo>
                <a:cubicBezTo>
                  <a:pt x="19247" y="7130"/>
                  <a:pt x="19264" y="7049"/>
                  <a:pt x="19284" y="7035"/>
                </a:cubicBezTo>
                <a:cubicBezTo>
                  <a:pt x="19296" y="7028"/>
                  <a:pt x="19301" y="7002"/>
                  <a:pt x="19302" y="6969"/>
                </a:cubicBezTo>
                <a:cubicBezTo>
                  <a:pt x="19300" y="6928"/>
                  <a:pt x="19297" y="6889"/>
                  <a:pt x="19293" y="6853"/>
                </a:cubicBezTo>
                <a:cubicBezTo>
                  <a:pt x="19283" y="6791"/>
                  <a:pt x="19264" y="6730"/>
                  <a:pt x="19241" y="6704"/>
                </a:cubicBezTo>
                <a:cubicBezTo>
                  <a:pt x="19188" y="6641"/>
                  <a:pt x="19203" y="6478"/>
                  <a:pt x="19270" y="6366"/>
                </a:cubicBezTo>
                <a:cubicBezTo>
                  <a:pt x="19305" y="6310"/>
                  <a:pt x="19324" y="6226"/>
                  <a:pt x="19313" y="6180"/>
                </a:cubicBezTo>
                <a:cubicBezTo>
                  <a:pt x="19302" y="6135"/>
                  <a:pt x="19308" y="6087"/>
                  <a:pt x="19327" y="6074"/>
                </a:cubicBezTo>
                <a:cubicBezTo>
                  <a:pt x="19391" y="6032"/>
                  <a:pt x="19364" y="5971"/>
                  <a:pt x="19264" y="5929"/>
                </a:cubicBezTo>
                <a:cubicBezTo>
                  <a:pt x="19210" y="5907"/>
                  <a:pt x="19176" y="5870"/>
                  <a:pt x="19189" y="5847"/>
                </a:cubicBezTo>
                <a:cubicBezTo>
                  <a:pt x="19203" y="5824"/>
                  <a:pt x="19186" y="5744"/>
                  <a:pt x="19152" y="5670"/>
                </a:cubicBezTo>
                <a:cubicBezTo>
                  <a:pt x="19094" y="5546"/>
                  <a:pt x="19094" y="5532"/>
                  <a:pt x="19156" y="5483"/>
                </a:cubicBezTo>
                <a:cubicBezTo>
                  <a:pt x="19193" y="5454"/>
                  <a:pt x="19240" y="5431"/>
                  <a:pt x="19262" y="5431"/>
                </a:cubicBezTo>
                <a:cubicBezTo>
                  <a:pt x="19283" y="5431"/>
                  <a:pt x="19266" y="5404"/>
                  <a:pt x="19225" y="5372"/>
                </a:cubicBezTo>
                <a:cubicBezTo>
                  <a:pt x="19184" y="5339"/>
                  <a:pt x="19164" y="5298"/>
                  <a:pt x="19179" y="5282"/>
                </a:cubicBezTo>
                <a:cubicBezTo>
                  <a:pt x="19195" y="5265"/>
                  <a:pt x="19188" y="5226"/>
                  <a:pt x="19164" y="5195"/>
                </a:cubicBezTo>
                <a:cubicBezTo>
                  <a:pt x="19140" y="5163"/>
                  <a:pt x="19114" y="5058"/>
                  <a:pt x="19106" y="4961"/>
                </a:cubicBezTo>
                <a:cubicBezTo>
                  <a:pt x="19093" y="4800"/>
                  <a:pt x="18986" y="4265"/>
                  <a:pt x="18908" y="3956"/>
                </a:cubicBezTo>
                <a:cubicBezTo>
                  <a:pt x="18893" y="3899"/>
                  <a:pt x="18876" y="3844"/>
                  <a:pt x="18859" y="3790"/>
                </a:cubicBezTo>
                <a:cubicBezTo>
                  <a:pt x="18829" y="3702"/>
                  <a:pt x="18786" y="3588"/>
                  <a:pt x="18745" y="3493"/>
                </a:cubicBezTo>
                <a:cubicBezTo>
                  <a:pt x="18686" y="3356"/>
                  <a:pt x="18574" y="3094"/>
                  <a:pt x="18496" y="2911"/>
                </a:cubicBezTo>
                <a:cubicBezTo>
                  <a:pt x="18418" y="2727"/>
                  <a:pt x="18295" y="2482"/>
                  <a:pt x="18224" y="2365"/>
                </a:cubicBezTo>
                <a:cubicBezTo>
                  <a:pt x="18152" y="2248"/>
                  <a:pt x="18059" y="2060"/>
                  <a:pt x="18018" y="1947"/>
                </a:cubicBezTo>
                <a:cubicBezTo>
                  <a:pt x="17961" y="1791"/>
                  <a:pt x="17896" y="1642"/>
                  <a:pt x="17823" y="1501"/>
                </a:cubicBezTo>
                <a:cubicBezTo>
                  <a:pt x="17823" y="1500"/>
                  <a:pt x="17822" y="1500"/>
                  <a:pt x="17822" y="1500"/>
                </a:cubicBezTo>
                <a:cubicBezTo>
                  <a:pt x="17820" y="1496"/>
                  <a:pt x="17818" y="1492"/>
                  <a:pt x="17816" y="1488"/>
                </a:cubicBezTo>
                <a:cubicBezTo>
                  <a:pt x="17796" y="1450"/>
                  <a:pt x="17776" y="1413"/>
                  <a:pt x="17755" y="1375"/>
                </a:cubicBezTo>
                <a:cubicBezTo>
                  <a:pt x="17749" y="1365"/>
                  <a:pt x="17744" y="1355"/>
                  <a:pt x="17738" y="1345"/>
                </a:cubicBezTo>
                <a:cubicBezTo>
                  <a:pt x="17429" y="809"/>
                  <a:pt x="17019" y="413"/>
                  <a:pt x="16624" y="296"/>
                </a:cubicBezTo>
                <a:cubicBezTo>
                  <a:pt x="15918" y="85"/>
                  <a:pt x="15458" y="-7"/>
                  <a:pt x="15054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" name="MaTTica_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37" y="397081"/>
            <a:ext cx="1909063" cy="230018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19016186" y="12179033"/>
            <a:ext cx="495566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4900" u="sng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  <a:hlinkClick r:id="rId6"/>
              </a:defRPr>
            </a:lvl1pPr>
          </a:lstStyle>
          <a:p>
            <a:pPr>
              <a:defRPr u="none"/>
            </a:pPr>
            <a:r>
              <a:rPr u="sng" dirty="0">
                <a:solidFill>
                  <a:schemeClr val="tx1"/>
                </a:solidFill>
              </a:rPr>
              <a:t>www.mattica.com</a:t>
            </a:r>
            <a:endParaRPr u="sng" dirty="0">
              <a:solidFill>
                <a:schemeClr val="tx1"/>
              </a:solidFill>
              <a:hlinkClick r:id="rId6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170432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15071439" y="12166599"/>
            <a:ext cx="879532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Cliff Stoll, Berkley University</a:t>
            </a:r>
          </a:p>
        </p:txBody>
      </p:sp>
      <p:pic>
        <p:nvPicPr>
          <p:cNvPr id="181" name="pasted-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27599" y="559196"/>
            <a:ext cx="5733257" cy="9661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8" y="0"/>
                </a:moveTo>
                <a:lnTo>
                  <a:pt x="160" y="2698"/>
                </a:lnTo>
                <a:cubicBezTo>
                  <a:pt x="73" y="4183"/>
                  <a:pt x="0" y="9044"/>
                  <a:pt x="0" y="13499"/>
                </a:cubicBezTo>
                <a:lnTo>
                  <a:pt x="0" y="21600"/>
                </a:lnTo>
                <a:lnTo>
                  <a:pt x="7159" y="21600"/>
                </a:lnTo>
                <a:lnTo>
                  <a:pt x="21600" y="21600"/>
                </a:lnTo>
                <a:lnTo>
                  <a:pt x="21600" y="10995"/>
                </a:lnTo>
                <a:cubicBezTo>
                  <a:pt x="21600" y="1063"/>
                  <a:pt x="21573" y="377"/>
                  <a:pt x="21175" y="198"/>
                </a:cubicBezTo>
                <a:cubicBezTo>
                  <a:pt x="20834" y="44"/>
                  <a:pt x="18004" y="6"/>
                  <a:pt x="6734" y="3"/>
                </a:cubicBezTo>
                <a:lnTo>
                  <a:pt x="318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497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02" y="0"/>
            <a:ext cx="1481559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3687" y="-61688"/>
            <a:ext cx="29893057" cy="138393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351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" y="-44500"/>
            <a:ext cx="24348062" cy="1569638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15294602" y="1941039"/>
            <a:ext cx="8890640" cy="228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Monitoreo</a:t>
            </a:r>
          </a:p>
        </p:txBody>
      </p:sp>
    </p:spTree>
    <p:extLst>
      <p:ext uri="{BB962C8B-B14F-4D97-AF65-F5344CB8AC3E}">
        <p14:creationId xmlns:p14="http://schemas.microsoft.com/office/powerpoint/2010/main" val="86175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589047" cy="17423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" y="0"/>
            <a:ext cx="23629385" cy="134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9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411</Words>
  <Application>Microsoft Office PowerPoint</Application>
  <PresentationFormat>Custom</PresentationFormat>
  <Paragraphs>45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Helvetica</vt:lpstr>
      <vt:lpstr>Helvetica Light</vt:lpstr>
      <vt:lpstr>Helvetica Neue</vt:lpstr>
      <vt:lpstr>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Planeación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¿Solución?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dedico al Cómputo Forense</dc:title>
  <dc:creator>4n6</dc:creator>
  <cp:lastModifiedBy>Andrés Velázquez</cp:lastModifiedBy>
  <cp:revision>17</cp:revision>
  <dcterms:modified xsi:type="dcterms:W3CDTF">2017-10-26T12:47:32Z</dcterms:modified>
</cp:coreProperties>
</file>